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sldIdLst>
    <p:sldId id="262" r:id="rId2"/>
    <p:sldId id="264" r:id="rId3"/>
    <p:sldId id="267" r:id="rId4"/>
    <p:sldId id="260" r:id="rId5"/>
    <p:sldId id="265" r:id="rId6"/>
    <p:sldId id="271" r:id="rId7"/>
    <p:sldId id="281" r:id="rId8"/>
    <p:sldId id="269" r:id="rId9"/>
    <p:sldId id="272" r:id="rId10"/>
    <p:sldId id="288" r:id="rId11"/>
    <p:sldId id="273" r:id="rId12"/>
    <p:sldId id="274" r:id="rId13"/>
    <p:sldId id="289" r:id="rId14"/>
    <p:sldId id="275" r:id="rId15"/>
    <p:sldId id="276" r:id="rId16"/>
    <p:sldId id="277" r:id="rId17"/>
    <p:sldId id="282" r:id="rId18"/>
    <p:sldId id="287" r:id="rId19"/>
    <p:sldId id="284" r:id="rId20"/>
    <p:sldId id="285" r:id="rId21"/>
    <p:sldId id="278" r:id="rId22"/>
    <p:sldId id="280" r:id="rId23"/>
    <p:sldId id="283" r:id="rId24"/>
    <p:sldId id="286" r:id="rId25"/>
    <p:sldId id="268" r:id="rId26"/>
    <p:sldId id="261" r:id="rId27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35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17/10/2021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Binary Heaps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Handling Priorities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franck.chauvel@ntnu.com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9 / Lecture 1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1B862F-B894-D943-B453-3AA90AD2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Insertion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A5F9B3-F981-D142-A8B4-954740775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29872-FF28-0746-BC6F-01AFC535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6986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9698-D6A5-314C-B157-D31AC013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Step 1: Insertion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Insertion in a Binary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DB43B-B4E7-A243-B3BF-ECF754CF4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8156" cy="4351338"/>
          </a:xfrm>
        </p:spPr>
        <p:txBody>
          <a:bodyPr/>
          <a:lstStyle/>
          <a:p>
            <a:r>
              <a:rPr lang="en-NO" dirty="0"/>
              <a:t>2 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/>
              <a:t>Insertion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/>
              <a:t>Ordering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C0752-998B-F844-A3FE-7B724B05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44DB7-0955-4243-AD72-BEDA491DDC09}"/>
              </a:ext>
            </a:extLst>
          </p:cNvPr>
          <p:cNvSpPr/>
          <p:nvPr/>
        </p:nvSpPr>
        <p:spPr>
          <a:xfrm>
            <a:off x="6559427" y="4081672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5833D4-47E9-ED49-B568-01C996C1DE79}"/>
              </a:ext>
            </a:extLst>
          </p:cNvPr>
          <p:cNvSpPr/>
          <p:nvPr/>
        </p:nvSpPr>
        <p:spPr>
          <a:xfrm>
            <a:off x="7179023" y="4081672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4E6C87-D483-3A48-9F49-3FB153A97F43}"/>
              </a:ext>
            </a:extLst>
          </p:cNvPr>
          <p:cNvSpPr/>
          <p:nvPr/>
        </p:nvSpPr>
        <p:spPr>
          <a:xfrm>
            <a:off x="7798619" y="4081672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45FEAD-0BD0-D745-832A-A102CB1C5B02}"/>
              </a:ext>
            </a:extLst>
          </p:cNvPr>
          <p:cNvSpPr/>
          <p:nvPr/>
        </p:nvSpPr>
        <p:spPr>
          <a:xfrm>
            <a:off x="8418215" y="4081672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4BCD26-7CEF-3F42-8C7B-582D025FF4D8}"/>
              </a:ext>
            </a:extLst>
          </p:cNvPr>
          <p:cNvSpPr/>
          <p:nvPr/>
        </p:nvSpPr>
        <p:spPr>
          <a:xfrm>
            <a:off x="9037811" y="4081672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9C8C97-FF2A-9342-A936-788D3CFDCD34}"/>
              </a:ext>
            </a:extLst>
          </p:cNvPr>
          <p:cNvSpPr/>
          <p:nvPr/>
        </p:nvSpPr>
        <p:spPr>
          <a:xfrm>
            <a:off x="10277003" y="4081672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3C11B7-ED81-4B4B-9636-D8287F26668F}"/>
              </a:ext>
            </a:extLst>
          </p:cNvPr>
          <p:cNvSpPr/>
          <p:nvPr/>
        </p:nvSpPr>
        <p:spPr>
          <a:xfrm>
            <a:off x="10896599" y="4081672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502D9C-63D8-F846-B4A2-B30F22EFF47B}"/>
              </a:ext>
            </a:extLst>
          </p:cNvPr>
          <p:cNvSpPr/>
          <p:nvPr/>
        </p:nvSpPr>
        <p:spPr>
          <a:xfrm>
            <a:off x="6871402" y="350593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DB2160-6DC7-DA49-8A4D-A7E4A8BB2BC1}"/>
              </a:ext>
            </a:extLst>
          </p:cNvPr>
          <p:cNvSpPr/>
          <p:nvPr/>
        </p:nvSpPr>
        <p:spPr>
          <a:xfrm>
            <a:off x="8071845" y="350593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4D1C9A-E408-FE4A-9F88-165743ECD46B}"/>
              </a:ext>
            </a:extLst>
          </p:cNvPr>
          <p:cNvSpPr/>
          <p:nvPr/>
        </p:nvSpPr>
        <p:spPr>
          <a:xfrm>
            <a:off x="9361072" y="348053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A4C8A-48E1-9B44-9C41-96378C5A8527}"/>
              </a:ext>
            </a:extLst>
          </p:cNvPr>
          <p:cNvSpPr/>
          <p:nvPr/>
        </p:nvSpPr>
        <p:spPr>
          <a:xfrm>
            <a:off x="10585574" y="349496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166EEC-BEEC-9443-A86F-C8F13D725CE8}"/>
              </a:ext>
            </a:extLst>
          </p:cNvPr>
          <p:cNvSpPr/>
          <p:nvPr/>
        </p:nvSpPr>
        <p:spPr>
          <a:xfrm>
            <a:off x="7452249" y="285086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79C49D-A970-8643-B7D1-DEA305C27621}"/>
              </a:ext>
            </a:extLst>
          </p:cNvPr>
          <p:cNvSpPr/>
          <p:nvPr/>
        </p:nvSpPr>
        <p:spPr>
          <a:xfrm>
            <a:off x="9886007" y="285086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D3FFFC-7F24-4544-A120-CC3E1DD73F0E}"/>
              </a:ext>
            </a:extLst>
          </p:cNvPr>
          <p:cNvSpPr/>
          <p:nvPr/>
        </p:nvSpPr>
        <p:spPr>
          <a:xfrm>
            <a:off x="8669101" y="229876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688694-42EE-5C4A-85FA-A5F2D1D5894A}"/>
              </a:ext>
            </a:extLst>
          </p:cNvPr>
          <p:cNvCxnSpPr>
            <a:cxnSpLocks/>
            <a:stCxn id="13" idx="1"/>
            <a:endCxn id="5" idx="0"/>
          </p:cNvCxnSpPr>
          <p:nvPr/>
        </p:nvCxnSpPr>
        <p:spPr>
          <a:xfrm flipH="1">
            <a:off x="6788028" y="3675614"/>
            <a:ext cx="83374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F44D7E-C834-FB4B-99CE-5046B67236D9}"/>
              </a:ext>
            </a:extLst>
          </p:cNvPr>
          <p:cNvCxnSpPr>
            <a:stCxn id="19" idx="1"/>
            <a:endCxn id="17" idx="0"/>
          </p:cNvCxnSpPr>
          <p:nvPr/>
        </p:nvCxnSpPr>
        <p:spPr>
          <a:xfrm flipH="1">
            <a:off x="7680850" y="2468441"/>
            <a:ext cx="988251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0D911F-CDC0-E643-B06B-09A934AFBB87}"/>
              </a:ext>
            </a:extLst>
          </p:cNvPr>
          <p:cNvCxnSpPr>
            <a:stCxn id="19" idx="3"/>
            <a:endCxn id="18" idx="0"/>
          </p:cNvCxnSpPr>
          <p:nvPr/>
        </p:nvCxnSpPr>
        <p:spPr>
          <a:xfrm>
            <a:off x="9126302" y="2468441"/>
            <a:ext cx="988306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D3E452-40AF-8E41-911A-6BA72626E333}"/>
              </a:ext>
            </a:extLst>
          </p:cNvPr>
          <p:cNvCxnSpPr>
            <a:cxnSpLocks/>
            <a:stCxn id="17" idx="1"/>
            <a:endCxn id="13" idx="0"/>
          </p:cNvCxnSpPr>
          <p:nvPr/>
        </p:nvCxnSpPr>
        <p:spPr>
          <a:xfrm flipH="1">
            <a:off x="7100003" y="3020544"/>
            <a:ext cx="35224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B0F4AE7-25D3-B646-9C33-6DC099A9D76B}"/>
              </a:ext>
            </a:extLst>
          </p:cNvPr>
          <p:cNvCxnSpPr>
            <a:stCxn id="17" idx="3"/>
            <a:endCxn id="14" idx="0"/>
          </p:cNvCxnSpPr>
          <p:nvPr/>
        </p:nvCxnSpPr>
        <p:spPr>
          <a:xfrm>
            <a:off x="7909450" y="3020544"/>
            <a:ext cx="39099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698145-7A71-DB42-8AD4-3E87F77C4205}"/>
              </a:ext>
            </a:extLst>
          </p:cNvPr>
          <p:cNvCxnSpPr>
            <a:stCxn id="14" idx="1"/>
            <a:endCxn id="7" idx="0"/>
          </p:cNvCxnSpPr>
          <p:nvPr/>
        </p:nvCxnSpPr>
        <p:spPr>
          <a:xfrm flipH="1">
            <a:off x="8027220" y="3675614"/>
            <a:ext cx="44625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0489FC-C657-A446-995D-0FCAADCDBAA8}"/>
              </a:ext>
            </a:extLst>
          </p:cNvPr>
          <p:cNvCxnSpPr>
            <a:stCxn id="14" idx="3"/>
            <a:endCxn id="8" idx="0"/>
          </p:cNvCxnSpPr>
          <p:nvPr/>
        </p:nvCxnSpPr>
        <p:spPr>
          <a:xfrm>
            <a:off x="8529046" y="3675614"/>
            <a:ext cx="117770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6BA036-BFBA-B847-BB64-18D032D7C980}"/>
              </a:ext>
            </a:extLst>
          </p:cNvPr>
          <p:cNvCxnSpPr>
            <a:stCxn id="13" idx="3"/>
            <a:endCxn id="6" idx="0"/>
          </p:cNvCxnSpPr>
          <p:nvPr/>
        </p:nvCxnSpPr>
        <p:spPr>
          <a:xfrm>
            <a:off x="7328603" y="3675614"/>
            <a:ext cx="79021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634500-0EAF-B240-B6DA-D29070AF0135}"/>
              </a:ext>
            </a:extLst>
          </p:cNvPr>
          <p:cNvCxnSpPr>
            <a:stCxn id="18" idx="1"/>
            <a:endCxn id="15" idx="0"/>
          </p:cNvCxnSpPr>
          <p:nvPr/>
        </p:nvCxnSpPr>
        <p:spPr>
          <a:xfrm flipH="1">
            <a:off x="9589673" y="3020544"/>
            <a:ext cx="296334" cy="45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829C88-9FCA-9149-A9BC-9492BF0BAA1F}"/>
              </a:ext>
            </a:extLst>
          </p:cNvPr>
          <p:cNvCxnSpPr>
            <a:stCxn id="18" idx="3"/>
            <a:endCxn id="16" idx="0"/>
          </p:cNvCxnSpPr>
          <p:nvPr/>
        </p:nvCxnSpPr>
        <p:spPr>
          <a:xfrm>
            <a:off x="10343208" y="3020544"/>
            <a:ext cx="470967" cy="47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80C3E8-DFE8-0640-8E86-248729BD86B0}"/>
              </a:ext>
            </a:extLst>
          </p:cNvPr>
          <p:cNvCxnSpPr>
            <a:stCxn id="15" idx="1"/>
            <a:endCxn id="9" idx="0"/>
          </p:cNvCxnSpPr>
          <p:nvPr/>
        </p:nvCxnSpPr>
        <p:spPr>
          <a:xfrm flipH="1">
            <a:off x="9266412" y="3650214"/>
            <a:ext cx="94660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3C65FB-EED6-8D47-818B-CCF6C3CFEEF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9818273" y="3650214"/>
            <a:ext cx="67735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D48DF1-F786-EA4B-962F-4C1F48399CF6}"/>
              </a:ext>
            </a:extLst>
          </p:cNvPr>
          <p:cNvCxnSpPr>
            <a:cxnSpLocks/>
            <a:stCxn id="16" idx="1"/>
            <a:endCxn id="11" idx="0"/>
          </p:cNvCxnSpPr>
          <p:nvPr/>
        </p:nvCxnSpPr>
        <p:spPr>
          <a:xfrm flipH="1">
            <a:off x="10505604" y="3664643"/>
            <a:ext cx="79970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AEFBE7-681C-9D4E-AABE-6C81A3806256}"/>
              </a:ext>
            </a:extLst>
          </p:cNvPr>
          <p:cNvCxnSpPr>
            <a:cxnSpLocks/>
            <a:stCxn id="16" idx="3"/>
            <a:endCxn id="12" idx="0"/>
          </p:cNvCxnSpPr>
          <p:nvPr/>
        </p:nvCxnSpPr>
        <p:spPr>
          <a:xfrm>
            <a:off x="11042775" y="3664643"/>
            <a:ext cx="82425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E60A991-2CEA-B04D-9D84-AC5A2A7B0456}"/>
              </a:ext>
            </a:extLst>
          </p:cNvPr>
          <p:cNvSpPr txBox="1"/>
          <p:nvPr/>
        </p:nvSpPr>
        <p:spPr>
          <a:xfrm>
            <a:off x="7909450" y="5119568"/>
            <a:ext cx="160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next insertion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412FA1-E4B6-A040-946D-ED26B3F751E9}"/>
              </a:ext>
            </a:extLst>
          </p:cNvPr>
          <p:cNvCxnSpPr>
            <a:cxnSpLocks/>
            <a:stCxn id="34" idx="3"/>
            <a:endCxn id="37" idx="2"/>
          </p:cNvCxnSpPr>
          <p:nvPr/>
        </p:nvCxnSpPr>
        <p:spPr>
          <a:xfrm flipV="1">
            <a:off x="9509568" y="4421021"/>
            <a:ext cx="353861" cy="867824"/>
          </a:xfrm>
          <a:prstGeom prst="bentConnector2">
            <a:avLst/>
          </a:prstGeom>
          <a:ln>
            <a:solidFill>
              <a:schemeClr val="accent3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9297D6B-FDBD-E946-8D69-94E0219ECD3D}"/>
              </a:ext>
            </a:extLst>
          </p:cNvPr>
          <p:cNvSpPr/>
          <p:nvPr/>
        </p:nvSpPr>
        <p:spPr>
          <a:xfrm>
            <a:off x="9634828" y="4081672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86DC28-62FA-7947-9F13-EC0FC4B7340B}"/>
              </a:ext>
            </a:extLst>
          </p:cNvPr>
          <p:cNvSpPr/>
          <p:nvPr/>
        </p:nvSpPr>
        <p:spPr>
          <a:xfrm>
            <a:off x="9625689" y="4075317"/>
            <a:ext cx="457201" cy="3393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6476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4" grpId="0"/>
      <p:bldP spid="37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7350-B8B3-984A-B928-41A0795E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solidFill>
                  <a:srgbClr val="EBCB8B"/>
                </a:solidFill>
              </a:rPr>
              <a:t>Step 2: Reordering</a:t>
            </a:r>
            <a:br>
              <a:rPr lang="en-NO" dirty="0">
                <a:solidFill>
                  <a:srgbClr val="EBCB8B"/>
                </a:solidFill>
              </a:rPr>
            </a:br>
            <a:r>
              <a:rPr lang="en-NO" sz="2700" dirty="0">
                <a:solidFill>
                  <a:srgbClr val="EBCB8B"/>
                </a:solidFill>
                <a:latin typeface="Montserrat" pitchFamily="2" charset="77"/>
              </a:rPr>
              <a:t>Insertion in a Binary Heap</a:t>
            </a: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56F88-FAF8-C344-ACDD-08872191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7EB5AC-2F02-6548-9968-8C3DC97268B4}"/>
              </a:ext>
            </a:extLst>
          </p:cNvPr>
          <p:cNvSpPr/>
          <p:nvPr/>
        </p:nvSpPr>
        <p:spPr>
          <a:xfrm>
            <a:off x="6692275" y="4384493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B9680D-B591-9648-B47A-457C82C8B2D0}"/>
              </a:ext>
            </a:extLst>
          </p:cNvPr>
          <p:cNvSpPr/>
          <p:nvPr/>
        </p:nvSpPr>
        <p:spPr>
          <a:xfrm>
            <a:off x="7311871" y="4384493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C884C8-EDE0-AF47-B19B-6EF2407F92AA}"/>
              </a:ext>
            </a:extLst>
          </p:cNvPr>
          <p:cNvSpPr/>
          <p:nvPr/>
        </p:nvSpPr>
        <p:spPr>
          <a:xfrm>
            <a:off x="7931467" y="4384493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B1A06-10A9-DF4F-BED2-E0C767E9A406}"/>
              </a:ext>
            </a:extLst>
          </p:cNvPr>
          <p:cNvSpPr/>
          <p:nvPr/>
        </p:nvSpPr>
        <p:spPr>
          <a:xfrm>
            <a:off x="8551063" y="4384493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DD922-F7BC-DA47-8724-6FEB2217206A}"/>
              </a:ext>
            </a:extLst>
          </p:cNvPr>
          <p:cNvSpPr/>
          <p:nvPr/>
        </p:nvSpPr>
        <p:spPr>
          <a:xfrm>
            <a:off x="9170659" y="4384493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697514-4761-1443-8217-EBFD3AB8CF28}"/>
              </a:ext>
            </a:extLst>
          </p:cNvPr>
          <p:cNvSpPr/>
          <p:nvPr/>
        </p:nvSpPr>
        <p:spPr>
          <a:xfrm>
            <a:off x="10409851" y="4384493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7FF2C-CCA5-EC4F-AE40-A3ECF2CD6680}"/>
              </a:ext>
            </a:extLst>
          </p:cNvPr>
          <p:cNvSpPr/>
          <p:nvPr/>
        </p:nvSpPr>
        <p:spPr>
          <a:xfrm>
            <a:off x="11029447" y="4384493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C7E16F-A377-9E44-AD11-A025B3238A84}"/>
              </a:ext>
            </a:extLst>
          </p:cNvPr>
          <p:cNvSpPr/>
          <p:nvPr/>
        </p:nvSpPr>
        <p:spPr>
          <a:xfrm>
            <a:off x="7004250" y="3808760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B9EEA8-2C15-234A-8563-960E84971855}"/>
              </a:ext>
            </a:extLst>
          </p:cNvPr>
          <p:cNvSpPr/>
          <p:nvPr/>
        </p:nvSpPr>
        <p:spPr>
          <a:xfrm>
            <a:off x="8204693" y="3808760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29778F-B4F4-8F4D-AE36-8223B45C2633}"/>
              </a:ext>
            </a:extLst>
          </p:cNvPr>
          <p:cNvSpPr/>
          <p:nvPr/>
        </p:nvSpPr>
        <p:spPr>
          <a:xfrm>
            <a:off x="9493920" y="3783360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7115B8-D62F-5A40-AE8C-70700017E1D0}"/>
              </a:ext>
            </a:extLst>
          </p:cNvPr>
          <p:cNvSpPr/>
          <p:nvPr/>
        </p:nvSpPr>
        <p:spPr>
          <a:xfrm>
            <a:off x="10718422" y="379778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1EB235-BC38-5546-87C4-D04EFFBEEF92}"/>
              </a:ext>
            </a:extLst>
          </p:cNvPr>
          <p:cNvSpPr/>
          <p:nvPr/>
        </p:nvSpPr>
        <p:spPr>
          <a:xfrm>
            <a:off x="7585097" y="3153690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64E443-387F-F147-B01F-3BB61822445F}"/>
              </a:ext>
            </a:extLst>
          </p:cNvPr>
          <p:cNvSpPr/>
          <p:nvPr/>
        </p:nvSpPr>
        <p:spPr>
          <a:xfrm>
            <a:off x="10018855" y="3153690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F9C5EB-524E-0448-A813-99B127AC7AD9}"/>
              </a:ext>
            </a:extLst>
          </p:cNvPr>
          <p:cNvSpPr/>
          <p:nvPr/>
        </p:nvSpPr>
        <p:spPr>
          <a:xfrm>
            <a:off x="8801949" y="2601587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CF4D1-E701-A747-93DC-1EAD24E0C68D}"/>
              </a:ext>
            </a:extLst>
          </p:cNvPr>
          <p:cNvCxnSpPr>
            <a:cxnSpLocks/>
            <a:stCxn id="12" idx="1"/>
            <a:endCxn id="5" idx="0"/>
          </p:cNvCxnSpPr>
          <p:nvPr/>
        </p:nvCxnSpPr>
        <p:spPr>
          <a:xfrm flipH="1">
            <a:off x="6920876" y="3978435"/>
            <a:ext cx="83374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31B9D0-01B6-D84E-9F0B-AAAF19B7542D}"/>
              </a:ext>
            </a:extLst>
          </p:cNvPr>
          <p:cNvCxnSpPr>
            <a:stCxn id="18" idx="1"/>
            <a:endCxn id="16" idx="0"/>
          </p:cNvCxnSpPr>
          <p:nvPr/>
        </p:nvCxnSpPr>
        <p:spPr>
          <a:xfrm flipH="1">
            <a:off x="7813698" y="2771262"/>
            <a:ext cx="988251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C374A5-AE61-DF4A-9782-A6D3D12C549A}"/>
              </a:ext>
            </a:extLst>
          </p:cNvPr>
          <p:cNvCxnSpPr>
            <a:stCxn id="18" idx="3"/>
            <a:endCxn id="17" idx="0"/>
          </p:cNvCxnSpPr>
          <p:nvPr/>
        </p:nvCxnSpPr>
        <p:spPr>
          <a:xfrm>
            <a:off x="9259150" y="2771262"/>
            <a:ext cx="988306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F92914-5547-EC48-8AB9-C279028899F8}"/>
              </a:ext>
            </a:extLst>
          </p:cNvPr>
          <p:cNvCxnSpPr>
            <a:cxnSpLocks/>
            <a:stCxn id="16" idx="1"/>
            <a:endCxn id="12" idx="0"/>
          </p:cNvCxnSpPr>
          <p:nvPr/>
        </p:nvCxnSpPr>
        <p:spPr>
          <a:xfrm flipH="1">
            <a:off x="7232851" y="3323365"/>
            <a:ext cx="35224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827F3C-DA7D-4246-88E2-02A29B77F531}"/>
              </a:ext>
            </a:extLst>
          </p:cNvPr>
          <p:cNvCxnSpPr>
            <a:stCxn id="16" idx="3"/>
            <a:endCxn id="13" idx="0"/>
          </p:cNvCxnSpPr>
          <p:nvPr/>
        </p:nvCxnSpPr>
        <p:spPr>
          <a:xfrm>
            <a:off x="8042298" y="3323365"/>
            <a:ext cx="39099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3251C9-92C9-4344-9930-D2A04974E81A}"/>
              </a:ext>
            </a:extLst>
          </p:cNvPr>
          <p:cNvCxnSpPr>
            <a:stCxn id="13" idx="1"/>
            <a:endCxn id="7" idx="0"/>
          </p:cNvCxnSpPr>
          <p:nvPr/>
        </p:nvCxnSpPr>
        <p:spPr>
          <a:xfrm flipH="1">
            <a:off x="8160068" y="3978435"/>
            <a:ext cx="44625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BA72FE-70D2-474E-A432-896556FFCA2E}"/>
              </a:ext>
            </a:extLst>
          </p:cNvPr>
          <p:cNvCxnSpPr>
            <a:stCxn id="13" idx="3"/>
            <a:endCxn id="8" idx="0"/>
          </p:cNvCxnSpPr>
          <p:nvPr/>
        </p:nvCxnSpPr>
        <p:spPr>
          <a:xfrm>
            <a:off x="8661894" y="3978435"/>
            <a:ext cx="117770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5D331F-0E9E-5146-B8E4-7392F54C132A}"/>
              </a:ext>
            </a:extLst>
          </p:cNvPr>
          <p:cNvCxnSpPr>
            <a:stCxn id="12" idx="3"/>
            <a:endCxn id="6" idx="0"/>
          </p:cNvCxnSpPr>
          <p:nvPr/>
        </p:nvCxnSpPr>
        <p:spPr>
          <a:xfrm>
            <a:off x="7461451" y="3978435"/>
            <a:ext cx="79021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DAA46E-9FBB-A845-8F92-A89D263C6A7F}"/>
              </a:ext>
            </a:extLst>
          </p:cNvPr>
          <p:cNvCxnSpPr>
            <a:stCxn id="17" idx="1"/>
            <a:endCxn id="14" idx="0"/>
          </p:cNvCxnSpPr>
          <p:nvPr/>
        </p:nvCxnSpPr>
        <p:spPr>
          <a:xfrm flipH="1">
            <a:off x="9722521" y="3323365"/>
            <a:ext cx="296334" cy="45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96B8D48-FD3B-D14B-B52E-DB55640C9510}"/>
              </a:ext>
            </a:extLst>
          </p:cNvPr>
          <p:cNvCxnSpPr>
            <a:stCxn id="17" idx="3"/>
            <a:endCxn id="15" idx="0"/>
          </p:cNvCxnSpPr>
          <p:nvPr/>
        </p:nvCxnSpPr>
        <p:spPr>
          <a:xfrm>
            <a:off x="10476056" y="3323365"/>
            <a:ext cx="470967" cy="47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2B6E8E3-167E-6C44-959E-C0856EFE86C1}"/>
              </a:ext>
            </a:extLst>
          </p:cNvPr>
          <p:cNvCxnSpPr>
            <a:stCxn id="14" idx="1"/>
            <a:endCxn id="9" idx="0"/>
          </p:cNvCxnSpPr>
          <p:nvPr/>
        </p:nvCxnSpPr>
        <p:spPr>
          <a:xfrm flipH="1">
            <a:off x="9399260" y="3953035"/>
            <a:ext cx="94660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C88452-1D6D-304F-B699-2D72587C8D91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9951121" y="3953035"/>
            <a:ext cx="67735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5172774-BCBE-574E-8A67-AFE4CDF940AA}"/>
              </a:ext>
            </a:extLst>
          </p:cNvPr>
          <p:cNvCxnSpPr>
            <a:cxnSpLocks/>
            <a:stCxn id="15" idx="1"/>
            <a:endCxn id="10" idx="0"/>
          </p:cNvCxnSpPr>
          <p:nvPr/>
        </p:nvCxnSpPr>
        <p:spPr>
          <a:xfrm flipH="1">
            <a:off x="10638452" y="3967464"/>
            <a:ext cx="79970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BD94F5-9FB5-3B44-9469-C09454E49181}"/>
              </a:ext>
            </a:extLst>
          </p:cNvPr>
          <p:cNvCxnSpPr>
            <a:cxnSpLocks/>
            <a:stCxn id="15" idx="3"/>
            <a:endCxn id="11" idx="0"/>
          </p:cNvCxnSpPr>
          <p:nvPr/>
        </p:nvCxnSpPr>
        <p:spPr>
          <a:xfrm>
            <a:off x="11175623" y="3967464"/>
            <a:ext cx="82425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C79E7E4-8466-944B-A3FF-9615F3F6C12C}"/>
              </a:ext>
            </a:extLst>
          </p:cNvPr>
          <p:cNvSpPr/>
          <p:nvPr/>
        </p:nvSpPr>
        <p:spPr>
          <a:xfrm>
            <a:off x="9776489" y="4378137"/>
            <a:ext cx="457201" cy="3393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1AC634-989F-C94D-9B33-E76A99C1186C}"/>
              </a:ext>
            </a:extLst>
          </p:cNvPr>
          <p:cNvSpPr/>
          <p:nvPr/>
        </p:nvSpPr>
        <p:spPr>
          <a:xfrm>
            <a:off x="9131910" y="3715909"/>
            <a:ext cx="1129311" cy="1063421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1C9A62-D2D6-FA4C-89F2-1CC4282B1B8E}"/>
              </a:ext>
            </a:extLst>
          </p:cNvPr>
          <p:cNvSpPr/>
          <p:nvPr/>
        </p:nvSpPr>
        <p:spPr>
          <a:xfrm>
            <a:off x="9503329" y="3789715"/>
            <a:ext cx="457201" cy="3393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6B1E2B-78AF-5D42-833C-70F3D9FE49B5}"/>
              </a:ext>
            </a:extLst>
          </p:cNvPr>
          <p:cNvSpPr/>
          <p:nvPr/>
        </p:nvSpPr>
        <p:spPr>
          <a:xfrm>
            <a:off x="9777558" y="4378136"/>
            <a:ext cx="457201" cy="3393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5CE2C-BB3E-9341-BB99-9F7A7B570BA8}"/>
              </a:ext>
            </a:extLst>
          </p:cNvPr>
          <p:cNvSpPr txBox="1"/>
          <p:nvPr/>
        </p:nvSpPr>
        <p:spPr>
          <a:xfrm>
            <a:off x="9024252" y="4816746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5"/>
                </a:solidFill>
                <a:latin typeface="Montserrat" pitchFamily="2" charset="77"/>
              </a:rPr>
              <a:t>invalid tree!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C5A5DFC-C309-E649-BB8A-E8227796675B}"/>
              </a:ext>
            </a:extLst>
          </p:cNvPr>
          <p:cNvSpPr/>
          <p:nvPr/>
        </p:nvSpPr>
        <p:spPr>
          <a:xfrm>
            <a:off x="9118144" y="3082573"/>
            <a:ext cx="2461637" cy="1696757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7CF79D-B51E-AB44-9983-BE8DC533DC82}"/>
              </a:ext>
            </a:extLst>
          </p:cNvPr>
          <p:cNvSpPr/>
          <p:nvPr/>
        </p:nvSpPr>
        <p:spPr>
          <a:xfrm>
            <a:off x="9499090" y="3789715"/>
            <a:ext cx="457201" cy="3393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9BF388-CD8E-A648-9992-E7EC78BD2304}"/>
              </a:ext>
            </a:extLst>
          </p:cNvPr>
          <p:cNvSpPr/>
          <p:nvPr/>
        </p:nvSpPr>
        <p:spPr>
          <a:xfrm>
            <a:off x="10017904" y="3160541"/>
            <a:ext cx="457201" cy="3393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6A17C9-ECB1-B44B-A256-D4C6F8DBF422}"/>
              </a:ext>
            </a:extLst>
          </p:cNvPr>
          <p:cNvSpPr/>
          <p:nvPr/>
        </p:nvSpPr>
        <p:spPr>
          <a:xfrm>
            <a:off x="10017915" y="3160541"/>
            <a:ext cx="457201" cy="33934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EED1C6-58E5-214F-BB2E-B0FC024CF184}"/>
              </a:ext>
            </a:extLst>
          </p:cNvPr>
          <p:cNvSpPr/>
          <p:nvPr/>
        </p:nvSpPr>
        <p:spPr>
          <a:xfrm>
            <a:off x="9500030" y="3787837"/>
            <a:ext cx="457201" cy="33934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FE103CE8-86CC-0D47-841B-451091268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8156" cy="4351338"/>
          </a:xfrm>
        </p:spPr>
        <p:txBody>
          <a:bodyPr anchor="ctr"/>
          <a:lstStyle/>
          <a:p>
            <a:r>
              <a:rPr lang="en-NO" dirty="0"/>
              <a:t>Bubble up </a:t>
            </a:r>
          </a:p>
          <a:p>
            <a:r>
              <a:rPr lang="en-NO" dirty="0"/>
              <a:t>Swap with misplaced child</a:t>
            </a:r>
          </a:p>
        </p:txBody>
      </p:sp>
    </p:spTree>
    <p:extLst>
      <p:ext uri="{BB962C8B-B14F-4D97-AF65-F5344CB8AC3E}">
        <p14:creationId xmlns:p14="http://schemas.microsoft.com/office/powerpoint/2010/main" val="21233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5" grpId="1" animBg="1"/>
      <p:bldP spid="36" grpId="0" animBg="1"/>
      <p:bldP spid="36" grpId="1" animBg="1"/>
      <p:bldP spid="37" grpId="0" animBg="1"/>
      <p:bldP spid="38" grpId="0"/>
      <p:bldP spid="38" grpId="1"/>
      <p:bldP spid="38" grpId="2"/>
      <p:bldP spid="38" grpId="3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1B862F-B894-D943-B453-3AA90AD2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deletion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A5F9B3-F981-D142-A8B4-954740775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29872-FF28-0746-BC6F-01AFC535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964001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302C-D786-E74F-808E-5C1A6DBB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solidFill>
                  <a:srgbClr val="EBCB8B"/>
                </a:solidFill>
              </a:rPr>
              <a:t>Step 1: Deletion</a:t>
            </a:r>
            <a:br>
              <a:rPr lang="en-NO" dirty="0">
                <a:solidFill>
                  <a:srgbClr val="EBCB8B"/>
                </a:solidFill>
              </a:rPr>
            </a:br>
            <a:r>
              <a:rPr lang="en-NO" sz="2700" dirty="0">
                <a:solidFill>
                  <a:srgbClr val="EBCB8B"/>
                </a:solidFill>
                <a:latin typeface="Montserrat" pitchFamily="2" charset="77"/>
              </a:rPr>
              <a:t>Extraction of the minimum 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0E766-7598-D34F-8AD8-D2F6CD683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4104" cy="4351338"/>
          </a:xfrm>
        </p:spPr>
        <p:txBody>
          <a:bodyPr anchor="ctr"/>
          <a:lstStyle/>
          <a:p>
            <a:r>
              <a:rPr lang="en-NO" dirty="0"/>
              <a:t>Replace with the last element</a:t>
            </a:r>
          </a:p>
          <a:p>
            <a:pPr lvl="1"/>
            <a:r>
              <a:rPr lang="en-NO" dirty="0"/>
              <a:t>rightmost on the last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77F5F-394C-9943-97B5-6813D373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54ACEF-E0F9-164D-B3C0-B49422C4C904}"/>
              </a:ext>
            </a:extLst>
          </p:cNvPr>
          <p:cNvSpPr/>
          <p:nvPr/>
        </p:nvSpPr>
        <p:spPr>
          <a:xfrm>
            <a:off x="6559427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134A6-5EE9-E14E-9DE8-D5E9EF978801}"/>
              </a:ext>
            </a:extLst>
          </p:cNvPr>
          <p:cNvSpPr/>
          <p:nvPr/>
        </p:nvSpPr>
        <p:spPr>
          <a:xfrm>
            <a:off x="7179023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A9CE0-3844-2749-8F7C-6BF80A2EEB12}"/>
              </a:ext>
            </a:extLst>
          </p:cNvPr>
          <p:cNvSpPr/>
          <p:nvPr/>
        </p:nvSpPr>
        <p:spPr>
          <a:xfrm>
            <a:off x="7798619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0AF09A-1DFA-E349-9B11-3A3D2E18476E}"/>
              </a:ext>
            </a:extLst>
          </p:cNvPr>
          <p:cNvSpPr/>
          <p:nvPr/>
        </p:nvSpPr>
        <p:spPr>
          <a:xfrm>
            <a:off x="8418215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B393A-9991-C44D-A5F8-C9354762EBF2}"/>
              </a:ext>
            </a:extLst>
          </p:cNvPr>
          <p:cNvSpPr/>
          <p:nvPr/>
        </p:nvSpPr>
        <p:spPr>
          <a:xfrm>
            <a:off x="9037811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FBAF1D-1B75-AA4D-B7E6-B5CB90606524}"/>
              </a:ext>
            </a:extLst>
          </p:cNvPr>
          <p:cNvSpPr/>
          <p:nvPr/>
        </p:nvSpPr>
        <p:spPr>
          <a:xfrm>
            <a:off x="9657407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80C3C4-A92B-D64C-9AAA-392AE7D84192}"/>
              </a:ext>
            </a:extLst>
          </p:cNvPr>
          <p:cNvSpPr/>
          <p:nvPr/>
        </p:nvSpPr>
        <p:spPr>
          <a:xfrm>
            <a:off x="10277003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4037C7-6002-AF4C-91AD-1389C4657760}"/>
              </a:ext>
            </a:extLst>
          </p:cNvPr>
          <p:cNvSpPr/>
          <p:nvPr/>
        </p:nvSpPr>
        <p:spPr>
          <a:xfrm>
            <a:off x="10896599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CDDBF7-29C2-1547-A5CA-CC77405ECF23}"/>
              </a:ext>
            </a:extLst>
          </p:cNvPr>
          <p:cNvSpPr/>
          <p:nvPr/>
        </p:nvSpPr>
        <p:spPr>
          <a:xfrm>
            <a:off x="6871402" y="391439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2EBCD7-44EB-0444-A633-824F43CF439D}"/>
              </a:ext>
            </a:extLst>
          </p:cNvPr>
          <p:cNvSpPr/>
          <p:nvPr/>
        </p:nvSpPr>
        <p:spPr>
          <a:xfrm>
            <a:off x="8071845" y="391439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C7DC94-2B57-9D4A-8DEA-6EFCC89C4B51}"/>
              </a:ext>
            </a:extLst>
          </p:cNvPr>
          <p:cNvSpPr/>
          <p:nvPr/>
        </p:nvSpPr>
        <p:spPr>
          <a:xfrm>
            <a:off x="9361072" y="388899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36DD5B-57F9-3243-8C93-089672DF0423}"/>
              </a:ext>
            </a:extLst>
          </p:cNvPr>
          <p:cNvSpPr/>
          <p:nvPr/>
        </p:nvSpPr>
        <p:spPr>
          <a:xfrm>
            <a:off x="10585574" y="390342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2D666C-90F2-9E46-8A1A-59D86464A7E7}"/>
              </a:ext>
            </a:extLst>
          </p:cNvPr>
          <p:cNvSpPr/>
          <p:nvPr/>
        </p:nvSpPr>
        <p:spPr>
          <a:xfrm>
            <a:off x="7452249" y="325932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62EE03-44B8-4348-80E7-7FEE88218B56}"/>
              </a:ext>
            </a:extLst>
          </p:cNvPr>
          <p:cNvSpPr/>
          <p:nvPr/>
        </p:nvSpPr>
        <p:spPr>
          <a:xfrm>
            <a:off x="9886007" y="325932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524C7-F860-7240-9270-36633228844F}"/>
              </a:ext>
            </a:extLst>
          </p:cNvPr>
          <p:cNvSpPr/>
          <p:nvPr/>
        </p:nvSpPr>
        <p:spPr>
          <a:xfrm>
            <a:off x="8669101" y="2707222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BD60A9-8D20-C94A-BDC9-EA36F82C20FE}"/>
              </a:ext>
            </a:extLst>
          </p:cNvPr>
          <p:cNvCxnSpPr>
            <a:cxnSpLocks/>
            <a:stCxn id="13" idx="1"/>
            <a:endCxn id="5" idx="0"/>
          </p:cNvCxnSpPr>
          <p:nvPr/>
        </p:nvCxnSpPr>
        <p:spPr>
          <a:xfrm flipH="1">
            <a:off x="6788028" y="4084070"/>
            <a:ext cx="83374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3E526C-E070-F74A-AD35-55D7AFDD784E}"/>
              </a:ext>
            </a:extLst>
          </p:cNvPr>
          <p:cNvCxnSpPr>
            <a:stCxn id="19" idx="1"/>
            <a:endCxn id="17" idx="0"/>
          </p:cNvCxnSpPr>
          <p:nvPr/>
        </p:nvCxnSpPr>
        <p:spPr>
          <a:xfrm flipH="1">
            <a:off x="7680850" y="2876897"/>
            <a:ext cx="988251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41D354-F9A6-7C4F-BA14-64800A59F72D}"/>
              </a:ext>
            </a:extLst>
          </p:cNvPr>
          <p:cNvCxnSpPr>
            <a:stCxn id="19" idx="3"/>
            <a:endCxn id="18" idx="0"/>
          </p:cNvCxnSpPr>
          <p:nvPr/>
        </p:nvCxnSpPr>
        <p:spPr>
          <a:xfrm>
            <a:off x="9126302" y="2876897"/>
            <a:ext cx="988306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1C8886-C62B-724B-8868-0A71456AB91A}"/>
              </a:ext>
            </a:extLst>
          </p:cNvPr>
          <p:cNvCxnSpPr>
            <a:cxnSpLocks/>
            <a:stCxn id="17" idx="1"/>
            <a:endCxn id="13" idx="0"/>
          </p:cNvCxnSpPr>
          <p:nvPr/>
        </p:nvCxnSpPr>
        <p:spPr>
          <a:xfrm flipH="1">
            <a:off x="7100003" y="3429000"/>
            <a:ext cx="35224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EB2019A-D30C-964E-9A74-F79B12C84812}"/>
              </a:ext>
            </a:extLst>
          </p:cNvPr>
          <p:cNvCxnSpPr>
            <a:stCxn id="17" idx="3"/>
            <a:endCxn id="14" idx="0"/>
          </p:cNvCxnSpPr>
          <p:nvPr/>
        </p:nvCxnSpPr>
        <p:spPr>
          <a:xfrm>
            <a:off x="7909450" y="3429000"/>
            <a:ext cx="39099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599031-47F4-7346-80C2-929FFB66D820}"/>
              </a:ext>
            </a:extLst>
          </p:cNvPr>
          <p:cNvCxnSpPr>
            <a:stCxn id="14" idx="1"/>
            <a:endCxn id="7" idx="0"/>
          </p:cNvCxnSpPr>
          <p:nvPr/>
        </p:nvCxnSpPr>
        <p:spPr>
          <a:xfrm flipH="1">
            <a:off x="8027220" y="4084070"/>
            <a:ext cx="44625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CF942D-D7EE-7440-AF03-1013AE62CC00}"/>
              </a:ext>
            </a:extLst>
          </p:cNvPr>
          <p:cNvCxnSpPr>
            <a:stCxn id="14" idx="3"/>
            <a:endCxn id="8" idx="0"/>
          </p:cNvCxnSpPr>
          <p:nvPr/>
        </p:nvCxnSpPr>
        <p:spPr>
          <a:xfrm>
            <a:off x="8529046" y="4084070"/>
            <a:ext cx="117770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F14516-15B1-A145-8DC6-5773DF09C540}"/>
              </a:ext>
            </a:extLst>
          </p:cNvPr>
          <p:cNvCxnSpPr>
            <a:stCxn id="13" idx="3"/>
            <a:endCxn id="6" idx="0"/>
          </p:cNvCxnSpPr>
          <p:nvPr/>
        </p:nvCxnSpPr>
        <p:spPr>
          <a:xfrm>
            <a:off x="7328603" y="4084070"/>
            <a:ext cx="79021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8DC21B-20C8-9346-B68E-4B0C005B224C}"/>
              </a:ext>
            </a:extLst>
          </p:cNvPr>
          <p:cNvCxnSpPr>
            <a:stCxn id="18" idx="1"/>
            <a:endCxn id="15" idx="0"/>
          </p:cNvCxnSpPr>
          <p:nvPr/>
        </p:nvCxnSpPr>
        <p:spPr>
          <a:xfrm flipH="1">
            <a:off x="9589673" y="3429000"/>
            <a:ext cx="296334" cy="45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E91F79-C913-184F-8E7B-6C80C447DED5}"/>
              </a:ext>
            </a:extLst>
          </p:cNvPr>
          <p:cNvCxnSpPr>
            <a:stCxn id="18" idx="3"/>
            <a:endCxn id="16" idx="0"/>
          </p:cNvCxnSpPr>
          <p:nvPr/>
        </p:nvCxnSpPr>
        <p:spPr>
          <a:xfrm>
            <a:off x="10343208" y="3429000"/>
            <a:ext cx="470967" cy="47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8AA727-77C2-BB42-B0A9-845EB728791D}"/>
              </a:ext>
            </a:extLst>
          </p:cNvPr>
          <p:cNvCxnSpPr>
            <a:stCxn id="15" idx="1"/>
            <a:endCxn id="9" idx="0"/>
          </p:cNvCxnSpPr>
          <p:nvPr/>
        </p:nvCxnSpPr>
        <p:spPr>
          <a:xfrm flipH="1">
            <a:off x="9266412" y="4058670"/>
            <a:ext cx="94660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75C208-9D82-2445-89AF-FFDCFFA3BDEC}"/>
              </a:ext>
            </a:extLst>
          </p:cNvPr>
          <p:cNvCxnSpPr>
            <a:cxnSpLocks/>
            <a:stCxn id="15" idx="3"/>
            <a:endCxn id="10" idx="0"/>
          </p:cNvCxnSpPr>
          <p:nvPr/>
        </p:nvCxnSpPr>
        <p:spPr>
          <a:xfrm>
            <a:off x="9818273" y="4058670"/>
            <a:ext cx="67735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E108D6-CF39-BF42-925B-490CFCA47801}"/>
              </a:ext>
            </a:extLst>
          </p:cNvPr>
          <p:cNvCxnSpPr>
            <a:cxnSpLocks/>
            <a:stCxn id="16" idx="1"/>
            <a:endCxn id="11" idx="0"/>
          </p:cNvCxnSpPr>
          <p:nvPr/>
        </p:nvCxnSpPr>
        <p:spPr>
          <a:xfrm flipH="1">
            <a:off x="10505604" y="4073099"/>
            <a:ext cx="79970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22E971-201A-CA47-9C72-0801F10FA0DC}"/>
              </a:ext>
            </a:extLst>
          </p:cNvPr>
          <p:cNvCxnSpPr>
            <a:cxnSpLocks/>
            <a:stCxn id="16" idx="3"/>
            <a:endCxn id="12" idx="0"/>
          </p:cNvCxnSpPr>
          <p:nvPr/>
        </p:nvCxnSpPr>
        <p:spPr>
          <a:xfrm>
            <a:off x="11042775" y="4073099"/>
            <a:ext cx="82425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F041713-25EE-C74F-A6DC-2F2052413172}"/>
              </a:ext>
            </a:extLst>
          </p:cNvPr>
          <p:cNvSpPr/>
          <p:nvPr/>
        </p:nvSpPr>
        <p:spPr>
          <a:xfrm>
            <a:off x="8669100" y="2705410"/>
            <a:ext cx="457201" cy="3393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3775BE-A5B5-CC42-9F66-9027C0861C1E}"/>
              </a:ext>
            </a:extLst>
          </p:cNvPr>
          <p:cNvSpPr/>
          <p:nvPr/>
        </p:nvSpPr>
        <p:spPr>
          <a:xfrm>
            <a:off x="9037810" y="4490127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687C6BF2-696A-7E44-BB3A-F5D3EC3F21FA}"/>
              </a:ext>
            </a:extLst>
          </p:cNvPr>
          <p:cNvCxnSpPr>
            <a:stCxn id="36" idx="3"/>
            <a:endCxn id="35" idx="3"/>
          </p:cNvCxnSpPr>
          <p:nvPr/>
        </p:nvCxnSpPr>
        <p:spPr>
          <a:xfrm flipH="1" flipV="1">
            <a:off x="9126301" y="2875085"/>
            <a:ext cx="368710" cy="1784717"/>
          </a:xfrm>
          <a:prstGeom prst="curvedConnector3">
            <a:avLst>
              <a:gd name="adj1" fmla="val -576635"/>
            </a:avLst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9BD13C4-0294-BE42-A474-013911C680E9}"/>
              </a:ext>
            </a:extLst>
          </p:cNvPr>
          <p:cNvSpPr/>
          <p:nvPr/>
        </p:nvSpPr>
        <p:spPr>
          <a:xfrm>
            <a:off x="8669099" y="2708042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A044C6-485A-4444-8BA4-7E054A035E09}"/>
              </a:ext>
            </a:extLst>
          </p:cNvPr>
          <p:cNvSpPr/>
          <p:nvPr/>
        </p:nvSpPr>
        <p:spPr>
          <a:xfrm>
            <a:off x="9032938" y="4490127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5816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5" grpId="0" animBg="1"/>
      <p:bldP spid="36" grpId="0" animBg="1"/>
      <p:bldP spid="36" grpId="1" animBg="1"/>
      <p:bldP spid="40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302C-D786-E74F-808E-5C1A6DBB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solidFill>
                  <a:srgbClr val="EBCB8B"/>
                </a:solidFill>
              </a:rPr>
              <a:t>Step 2: Reordering</a:t>
            </a:r>
            <a:br>
              <a:rPr lang="en-NO" dirty="0">
                <a:solidFill>
                  <a:srgbClr val="EBCB8B"/>
                </a:solidFill>
              </a:rPr>
            </a:br>
            <a:r>
              <a:rPr lang="en-NO" sz="2700" dirty="0">
                <a:solidFill>
                  <a:srgbClr val="EBCB8B"/>
                </a:solidFill>
                <a:latin typeface="Montserrat" pitchFamily="2" charset="77"/>
              </a:rPr>
              <a:t>Extraction of the minimum 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0E766-7598-D34F-8AD8-D2F6CD683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1100" cy="4351338"/>
          </a:xfrm>
        </p:spPr>
        <p:txBody>
          <a:bodyPr anchor="ctr"/>
          <a:lstStyle/>
          <a:p>
            <a:r>
              <a:rPr lang="en-NO" dirty="0"/>
              <a:t>Bubble-down</a:t>
            </a:r>
          </a:p>
          <a:p>
            <a:r>
              <a:rPr lang="en-NO" dirty="0"/>
              <a:t>Chose the child with the smallest / greatest key</a:t>
            </a:r>
          </a:p>
          <a:p>
            <a:r>
              <a:rPr lang="en-NO" dirty="0"/>
              <a:t>Swap with child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77F5F-394C-9943-97B5-6813D373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BEE5B6-931F-8640-AA98-8B97F8F02AA1}"/>
              </a:ext>
            </a:extLst>
          </p:cNvPr>
          <p:cNvSpPr/>
          <p:nvPr/>
        </p:nvSpPr>
        <p:spPr>
          <a:xfrm>
            <a:off x="6559427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DF447F-E409-8041-A2CB-ADFB60AF9BCF}"/>
              </a:ext>
            </a:extLst>
          </p:cNvPr>
          <p:cNvSpPr/>
          <p:nvPr/>
        </p:nvSpPr>
        <p:spPr>
          <a:xfrm>
            <a:off x="7179023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171E42-644B-9F41-B38D-51A87F61D3BE}"/>
              </a:ext>
            </a:extLst>
          </p:cNvPr>
          <p:cNvSpPr/>
          <p:nvPr/>
        </p:nvSpPr>
        <p:spPr>
          <a:xfrm>
            <a:off x="7798619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D44119-06ED-9B45-84DB-7F777C88104B}"/>
              </a:ext>
            </a:extLst>
          </p:cNvPr>
          <p:cNvSpPr/>
          <p:nvPr/>
        </p:nvSpPr>
        <p:spPr>
          <a:xfrm>
            <a:off x="8418215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4E52EE-53F0-C548-99BE-703A51E79EA4}"/>
              </a:ext>
            </a:extLst>
          </p:cNvPr>
          <p:cNvSpPr/>
          <p:nvPr/>
        </p:nvSpPr>
        <p:spPr>
          <a:xfrm>
            <a:off x="9657407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7E1448-AE34-F44B-B40D-94DBF0A3344A}"/>
              </a:ext>
            </a:extLst>
          </p:cNvPr>
          <p:cNvSpPr/>
          <p:nvPr/>
        </p:nvSpPr>
        <p:spPr>
          <a:xfrm>
            <a:off x="10277003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7D83B-9FF1-B842-846E-1CA2E4702FB2}"/>
              </a:ext>
            </a:extLst>
          </p:cNvPr>
          <p:cNvSpPr/>
          <p:nvPr/>
        </p:nvSpPr>
        <p:spPr>
          <a:xfrm>
            <a:off x="10896599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E06624-3049-E343-BF71-D62EE99FE3F2}"/>
              </a:ext>
            </a:extLst>
          </p:cNvPr>
          <p:cNvSpPr/>
          <p:nvPr/>
        </p:nvSpPr>
        <p:spPr>
          <a:xfrm>
            <a:off x="6871402" y="391439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B3DF35-7949-1146-A607-A95F34F52BE8}"/>
              </a:ext>
            </a:extLst>
          </p:cNvPr>
          <p:cNvSpPr/>
          <p:nvPr/>
        </p:nvSpPr>
        <p:spPr>
          <a:xfrm>
            <a:off x="8071845" y="391439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77A9D4-D385-9247-A456-D6CF9ACC4D92}"/>
              </a:ext>
            </a:extLst>
          </p:cNvPr>
          <p:cNvSpPr/>
          <p:nvPr/>
        </p:nvSpPr>
        <p:spPr>
          <a:xfrm>
            <a:off x="9361072" y="388899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D66664-1CC0-3345-80A1-EC78D9F66F84}"/>
              </a:ext>
            </a:extLst>
          </p:cNvPr>
          <p:cNvSpPr/>
          <p:nvPr/>
        </p:nvSpPr>
        <p:spPr>
          <a:xfrm>
            <a:off x="10585574" y="390342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9F153E-76ED-0B46-8D1A-7AF7736EB91C}"/>
              </a:ext>
            </a:extLst>
          </p:cNvPr>
          <p:cNvSpPr/>
          <p:nvPr/>
        </p:nvSpPr>
        <p:spPr>
          <a:xfrm>
            <a:off x="7452249" y="325932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5607AB-E0B8-1D49-8CEC-629F9E1C0A55}"/>
              </a:ext>
            </a:extLst>
          </p:cNvPr>
          <p:cNvSpPr/>
          <p:nvPr/>
        </p:nvSpPr>
        <p:spPr>
          <a:xfrm>
            <a:off x="9886007" y="325932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9A6DD7-FAF8-0343-B2D9-0419251D1A2D}"/>
              </a:ext>
            </a:extLst>
          </p:cNvPr>
          <p:cNvSpPr/>
          <p:nvPr/>
        </p:nvSpPr>
        <p:spPr>
          <a:xfrm>
            <a:off x="8669101" y="2707222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800463-53EC-9A41-853D-36BE3EDB5A98}"/>
              </a:ext>
            </a:extLst>
          </p:cNvPr>
          <p:cNvCxnSpPr>
            <a:cxnSpLocks/>
            <a:stCxn id="13" idx="1"/>
            <a:endCxn id="5" idx="0"/>
          </p:cNvCxnSpPr>
          <p:nvPr/>
        </p:nvCxnSpPr>
        <p:spPr>
          <a:xfrm flipH="1">
            <a:off x="6788028" y="4084070"/>
            <a:ext cx="83374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0CCCE0-A579-C34E-B879-57510D02CD7D}"/>
              </a:ext>
            </a:extLst>
          </p:cNvPr>
          <p:cNvCxnSpPr>
            <a:stCxn id="19" idx="1"/>
            <a:endCxn id="17" idx="0"/>
          </p:cNvCxnSpPr>
          <p:nvPr/>
        </p:nvCxnSpPr>
        <p:spPr>
          <a:xfrm flipH="1">
            <a:off x="7680850" y="2876897"/>
            <a:ext cx="988251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040BCB-47AB-EF40-9A06-2716C51609E3}"/>
              </a:ext>
            </a:extLst>
          </p:cNvPr>
          <p:cNvCxnSpPr>
            <a:stCxn id="19" idx="3"/>
            <a:endCxn id="18" idx="0"/>
          </p:cNvCxnSpPr>
          <p:nvPr/>
        </p:nvCxnSpPr>
        <p:spPr>
          <a:xfrm>
            <a:off x="9126302" y="2876897"/>
            <a:ext cx="988306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65C493-4673-E243-A4ED-E4A337DC3E44}"/>
              </a:ext>
            </a:extLst>
          </p:cNvPr>
          <p:cNvCxnSpPr>
            <a:cxnSpLocks/>
            <a:stCxn id="17" idx="1"/>
            <a:endCxn id="13" idx="0"/>
          </p:cNvCxnSpPr>
          <p:nvPr/>
        </p:nvCxnSpPr>
        <p:spPr>
          <a:xfrm flipH="1">
            <a:off x="7100003" y="3429000"/>
            <a:ext cx="35224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6F3E20-57B7-224C-A61E-73CB1F4DD5AA}"/>
              </a:ext>
            </a:extLst>
          </p:cNvPr>
          <p:cNvCxnSpPr>
            <a:stCxn id="17" idx="3"/>
            <a:endCxn id="14" idx="0"/>
          </p:cNvCxnSpPr>
          <p:nvPr/>
        </p:nvCxnSpPr>
        <p:spPr>
          <a:xfrm>
            <a:off x="7909450" y="3429000"/>
            <a:ext cx="39099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6A3C10-D2E5-EA4B-9F0D-C8D20269CED1}"/>
              </a:ext>
            </a:extLst>
          </p:cNvPr>
          <p:cNvCxnSpPr>
            <a:stCxn id="14" idx="1"/>
            <a:endCxn id="7" idx="0"/>
          </p:cNvCxnSpPr>
          <p:nvPr/>
        </p:nvCxnSpPr>
        <p:spPr>
          <a:xfrm flipH="1">
            <a:off x="8027220" y="4084070"/>
            <a:ext cx="44625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55B472-DE98-6E40-8270-834F94A55F16}"/>
              </a:ext>
            </a:extLst>
          </p:cNvPr>
          <p:cNvCxnSpPr>
            <a:stCxn id="14" idx="3"/>
            <a:endCxn id="8" idx="0"/>
          </p:cNvCxnSpPr>
          <p:nvPr/>
        </p:nvCxnSpPr>
        <p:spPr>
          <a:xfrm>
            <a:off x="8529046" y="4084070"/>
            <a:ext cx="117770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140D31-5696-914D-AEBB-615017649E65}"/>
              </a:ext>
            </a:extLst>
          </p:cNvPr>
          <p:cNvCxnSpPr>
            <a:stCxn id="13" idx="3"/>
            <a:endCxn id="6" idx="0"/>
          </p:cNvCxnSpPr>
          <p:nvPr/>
        </p:nvCxnSpPr>
        <p:spPr>
          <a:xfrm>
            <a:off x="7328603" y="4084070"/>
            <a:ext cx="79021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468A9E-8B57-D545-8041-D9C4610D5D84}"/>
              </a:ext>
            </a:extLst>
          </p:cNvPr>
          <p:cNvCxnSpPr>
            <a:stCxn id="18" idx="1"/>
            <a:endCxn id="15" idx="0"/>
          </p:cNvCxnSpPr>
          <p:nvPr/>
        </p:nvCxnSpPr>
        <p:spPr>
          <a:xfrm flipH="1">
            <a:off x="9589673" y="3429000"/>
            <a:ext cx="296334" cy="45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6ECAE4-FEE4-CB41-9B1F-D15DD4B948D4}"/>
              </a:ext>
            </a:extLst>
          </p:cNvPr>
          <p:cNvCxnSpPr>
            <a:stCxn id="18" idx="3"/>
            <a:endCxn id="16" idx="0"/>
          </p:cNvCxnSpPr>
          <p:nvPr/>
        </p:nvCxnSpPr>
        <p:spPr>
          <a:xfrm>
            <a:off x="10343208" y="3429000"/>
            <a:ext cx="470967" cy="47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C027CA-203D-F147-9907-6FC050EB973B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9266412" y="4058670"/>
            <a:ext cx="94660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3D0CC8-530C-754A-94E5-07D14919AF6C}"/>
              </a:ext>
            </a:extLst>
          </p:cNvPr>
          <p:cNvCxnSpPr>
            <a:cxnSpLocks/>
            <a:stCxn id="15" idx="3"/>
            <a:endCxn id="10" idx="0"/>
          </p:cNvCxnSpPr>
          <p:nvPr/>
        </p:nvCxnSpPr>
        <p:spPr>
          <a:xfrm>
            <a:off x="9818273" y="4058670"/>
            <a:ext cx="67735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1E5F80-B23C-424B-968F-EA946D22C56D}"/>
              </a:ext>
            </a:extLst>
          </p:cNvPr>
          <p:cNvCxnSpPr>
            <a:cxnSpLocks/>
            <a:stCxn id="16" idx="1"/>
            <a:endCxn id="11" idx="0"/>
          </p:cNvCxnSpPr>
          <p:nvPr/>
        </p:nvCxnSpPr>
        <p:spPr>
          <a:xfrm flipH="1">
            <a:off x="10505604" y="4073099"/>
            <a:ext cx="79970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8BC2F8-B184-F649-B83C-84380B160027}"/>
              </a:ext>
            </a:extLst>
          </p:cNvPr>
          <p:cNvCxnSpPr>
            <a:cxnSpLocks/>
            <a:stCxn id="16" idx="3"/>
            <a:endCxn id="12" idx="0"/>
          </p:cNvCxnSpPr>
          <p:nvPr/>
        </p:nvCxnSpPr>
        <p:spPr>
          <a:xfrm>
            <a:off x="11042775" y="4073099"/>
            <a:ext cx="82425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E78E3F4-D8EA-144F-8E54-66C5D54AA6B5}"/>
              </a:ext>
            </a:extLst>
          </p:cNvPr>
          <p:cNvSpPr/>
          <p:nvPr/>
        </p:nvSpPr>
        <p:spPr>
          <a:xfrm>
            <a:off x="9032016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4AE485-6940-FB44-937D-8BD3778476AE}"/>
              </a:ext>
            </a:extLst>
          </p:cNvPr>
          <p:cNvSpPr/>
          <p:nvPr/>
        </p:nvSpPr>
        <p:spPr>
          <a:xfrm>
            <a:off x="8655817" y="2710773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2E2175-DA12-7942-98E2-3DABB3073E49}"/>
              </a:ext>
            </a:extLst>
          </p:cNvPr>
          <p:cNvSpPr txBox="1"/>
          <p:nvPr/>
        </p:nvSpPr>
        <p:spPr>
          <a:xfrm>
            <a:off x="6284313" y="5029201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5"/>
                </a:solidFill>
                <a:latin typeface="Montserrat" pitchFamily="2" charset="77"/>
              </a:rPr>
              <a:t>invalid tree!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34E0F3-35D7-0849-8373-806B84E5CA05}"/>
              </a:ext>
            </a:extLst>
          </p:cNvPr>
          <p:cNvSpPr/>
          <p:nvPr/>
        </p:nvSpPr>
        <p:spPr>
          <a:xfrm>
            <a:off x="6362702" y="2498271"/>
            <a:ext cx="5217079" cy="2530930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33FC05-0E73-B347-BD95-88F45DD93CC5}"/>
              </a:ext>
            </a:extLst>
          </p:cNvPr>
          <p:cNvSpPr/>
          <p:nvPr/>
        </p:nvSpPr>
        <p:spPr>
          <a:xfrm>
            <a:off x="8659778" y="2706685"/>
            <a:ext cx="457201" cy="3393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CFCBCBE-9899-0F43-A139-F98DAA18C6D3}"/>
              </a:ext>
            </a:extLst>
          </p:cNvPr>
          <p:cNvSpPr/>
          <p:nvPr/>
        </p:nvSpPr>
        <p:spPr>
          <a:xfrm>
            <a:off x="7462244" y="3258544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21AB725-D26F-7E4C-A11D-B105724549EC}"/>
              </a:ext>
            </a:extLst>
          </p:cNvPr>
          <p:cNvSpPr/>
          <p:nvPr/>
        </p:nvSpPr>
        <p:spPr>
          <a:xfrm>
            <a:off x="9899291" y="325814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509DC13-F18C-344E-969C-CE52EBDD8C39}"/>
              </a:ext>
            </a:extLst>
          </p:cNvPr>
          <p:cNvSpPr/>
          <p:nvPr/>
        </p:nvSpPr>
        <p:spPr>
          <a:xfrm>
            <a:off x="7461383" y="3258922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0605CB6-76DF-604F-A045-76F3CC6C5D09}"/>
              </a:ext>
            </a:extLst>
          </p:cNvPr>
          <p:cNvSpPr/>
          <p:nvPr/>
        </p:nvSpPr>
        <p:spPr>
          <a:xfrm>
            <a:off x="8663615" y="2709721"/>
            <a:ext cx="457201" cy="3393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BDD6AEB-0FD7-A044-9FDE-449BB4A13B1F}"/>
              </a:ext>
            </a:extLst>
          </p:cNvPr>
          <p:cNvSpPr/>
          <p:nvPr/>
        </p:nvSpPr>
        <p:spPr>
          <a:xfrm>
            <a:off x="7460522" y="3258141"/>
            <a:ext cx="457201" cy="3393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09909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38" grpId="0" animBg="1"/>
      <p:bldP spid="38" grpId="1" animBg="1"/>
      <p:bldP spid="39" grpId="0" animBg="1"/>
      <p:bldP spid="50" grpId="0" animBg="1"/>
      <p:bldP spid="51" grpId="0" animBg="1"/>
      <p:bldP spid="51" grpId="1" animBg="1"/>
      <p:bldP spid="52" grpId="0" animBg="1"/>
      <p:bldP spid="53" grpId="0" animBg="1"/>
      <p:bldP spid="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C3459C-C9E5-5D41-AA99-8988189A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3. Implementation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701052-4A6E-354E-96F5-A45EFEE58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50EDB-938A-4147-8CDF-06CC080E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501477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370881-BF97-3040-BB1D-9E79A4A90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Numbering Nodes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F8CC895-2908-5B4C-AD93-B5EBF1A9409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94431" y="2774891"/>
                <a:ext cx="5889191" cy="1603375"/>
              </a:xfrm>
            </p:spPr>
            <p:txBody>
              <a:bodyPr anchor="t"/>
              <a:lstStyle/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root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NO" dirty="0"/>
              </a:p>
              <a:p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𝑖𝑛𝑑𝑒𝑥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left</m:t>
                        </m:r>
                      </m:e>
                    </m:d>
                    <m:r>
                      <a:rPr lang="nb-NO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parent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NO" dirty="0"/>
              </a:p>
              <a:p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𝑖𝑛𝑑𝑒𝑥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𝑖𝑔h𝑡</m:t>
                        </m:r>
                      </m:e>
                    </m:d>
                    <m:r>
                      <a:rPr lang="nb-NO" i="1">
                        <a:latin typeface="Cambria Math" panose="02040503050406030204" pitchFamily="18" charset="0"/>
                      </a:rPr>
                      <m:t>=2 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𝑖𝑛𝑑𝑒𝑥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b-NO">
                            <a:latin typeface="Cambria Math" panose="02040503050406030204" pitchFamily="18" charset="0"/>
                          </a:rPr>
                          <m:t>parent</m:t>
                        </m:r>
                      </m:e>
                    </m:d>
                    <m:r>
                      <a:rPr lang="nb-NO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NO" dirty="0"/>
              </a:p>
              <a:p>
                <a:endParaRPr lang="en-NO" dirty="0"/>
              </a:p>
              <a:p>
                <a:endParaRPr lang="en-NO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F8CC895-2908-5B4C-AD93-B5EBF1A94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94431" y="2774891"/>
                <a:ext cx="5889191" cy="1603375"/>
              </a:xfrm>
              <a:blipFill>
                <a:blip r:embed="rId2"/>
                <a:stretch>
                  <a:fillRect l="-1290" t="-393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0FECE-14C8-7C4A-80EE-216A126B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3774" y="5799792"/>
            <a:ext cx="757518" cy="365125"/>
          </a:xfrm>
        </p:spPr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ADBB7-DE8A-A443-A0D4-55863F17355F}"/>
              </a:ext>
            </a:extLst>
          </p:cNvPr>
          <p:cNvSpPr/>
          <p:nvPr/>
        </p:nvSpPr>
        <p:spPr>
          <a:xfrm>
            <a:off x="6901432" y="301376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6869F-D819-F24E-BE32-9D648BBF94DD}"/>
              </a:ext>
            </a:extLst>
          </p:cNvPr>
          <p:cNvSpPr/>
          <p:nvPr/>
        </p:nvSpPr>
        <p:spPr>
          <a:xfrm>
            <a:off x="7521028" y="301376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FFA323-3C66-534E-98CB-BAEA8CB309A7}"/>
              </a:ext>
            </a:extLst>
          </p:cNvPr>
          <p:cNvSpPr/>
          <p:nvPr/>
        </p:nvSpPr>
        <p:spPr>
          <a:xfrm>
            <a:off x="8140624" y="301376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ADD411-E586-FF42-ACAC-38FD434C0BFB}"/>
              </a:ext>
            </a:extLst>
          </p:cNvPr>
          <p:cNvSpPr/>
          <p:nvPr/>
        </p:nvSpPr>
        <p:spPr>
          <a:xfrm>
            <a:off x="8760220" y="301376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54E836-1B27-C340-A69E-46FD1BE2D2ED}"/>
              </a:ext>
            </a:extLst>
          </p:cNvPr>
          <p:cNvSpPr/>
          <p:nvPr/>
        </p:nvSpPr>
        <p:spPr>
          <a:xfrm>
            <a:off x="9379816" y="301376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F198BF-2CC2-0942-9761-E62D7C088A0E}"/>
              </a:ext>
            </a:extLst>
          </p:cNvPr>
          <p:cNvSpPr/>
          <p:nvPr/>
        </p:nvSpPr>
        <p:spPr>
          <a:xfrm>
            <a:off x="9999412" y="3013769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25BD7B-D707-644F-AB6E-EDFB7FD54117}"/>
              </a:ext>
            </a:extLst>
          </p:cNvPr>
          <p:cNvSpPr/>
          <p:nvPr/>
        </p:nvSpPr>
        <p:spPr>
          <a:xfrm>
            <a:off x="10619008" y="3013769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57838F-8534-4043-870C-91F508DED59A}"/>
              </a:ext>
            </a:extLst>
          </p:cNvPr>
          <p:cNvSpPr/>
          <p:nvPr/>
        </p:nvSpPr>
        <p:spPr>
          <a:xfrm>
            <a:off x="11238604" y="3013769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352D65-4B8A-D54C-BB2C-EDFF7C5AABE3}"/>
              </a:ext>
            </a:extLst>
          </p:cNvPr>
          <p:cNvSpPr/>
          <p:nvPr/>
        </p:nvSpPr>
        <p:spPr>
          <a:xfrm>
            <a:off x="7213407" y="243803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37345A-2E3C-1C4A-89D3-57CE54BF6E37}"/>
              </a:ext>
            </a:extLst>
          </p:cNvPr>
          <p:cNvSpPr/>
          <p:nvPr/>
        </p:nvSpPr>
        <p:spPr>
          <a:xfrm>
            <a:off x="8413850" y="243803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B0DEA4-3970-FC4C-9D56-47F51AB6D7D7}"/>
              </a:ext>
            </a:extLst>
          </p:cNvPr>
          <p:cNvSpPr/>
          <p:nvPr/>
        </p:nvSpPr>
        <p:spPr>
          <a:xfrm>
            <a:off x="9703077" y="241263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58418F-D2A6-1749-A69A-69E36E7DD735}"/>
              </a:ext>
            </a:extLst>
          </p:cNvPr>
          <p:cNvSpPr/>
          <p:nvPr/>
        </p:nvSpPr>
        <p:spPr>
          <a:xfrm>
            <a:off x="10927579" y="242706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93FB36-36DC-A549-A615-0B15A827D5AE}"/>
              </a:ext>
            </a:extLst>
          </p:cNvPr>
          <p:cNvSpPr/>
          <p:nvPr/>
        </p:nvSpPr>
        <p:spPr>
          <a:xfrm>
            <a:off x="7794254" y="178296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12F3BF-33F0-E34A-8E27-9A4E5DF186D9}"/>
              </a:ext>
            </a:extLst>
          </p:cNvPr>
          <p:cNvSpPr/>
          <p:nvPr/>
        </p:nvSpPr>
        <p:spPr>
          <a:xfrm>
            <a:off x="10228012" y="178296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3319F7-5D40-FA41-97BA-A0A0595B5E56}"/>
              </a:ext>
            </a:extLst>
          </p:cNvPr>
          <p:cNvSpPr/>
          <p:nvPr/>
        </p:nvSpPr>
        <p:spPr>
          <a:xfrm>
            <a:off x="9011106" y="1230863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3C03EA-9EB5-1144-A742-8E8E9C1E635B}"/>
              </a:ext>
            </a:extLst>
          </p:cNvPr>
          <p:cNvCxnSpPr>
            <a:cxnSpLocks/>
            <a:stCxn id="16" idx="1"/>
            <a:endCxn id="8" idx="0"/>
          </p:cNvCxnSpPr>
          <p:nvPr/>
        </p:nvCxnSpPr>
        <p:spPr>
          <a:xfrm flipH="1">
            <a:off x="7130033" y="2607711"/>
            <a:ext cx="83374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1FC21C-5BC3-A948-8035-77465E166509}"/>
              </a:ext>
            </a:extLst>
          </p:cNvPr>
          <p:cNvCxnSpPr>
            <a:stCxn id="22" idx="1"/>
            <a:endCxn id="20" idx="0"/>
          </p:cNvCxnSpPr>
          <p:nvPr/>
        </p:nvCxnSpPr>
        <p:spPr>
          <a:xfrm flipH="1">
            <a:off x="8022855" y="1400538"/>
            <a:ext cx="988251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76FF52-2637-9245-B870-94C0D4AED612}"/>
              </a:ext>
            </a:extLst>
          </p:cNvPr>
          <p:cNvCxnSpPr>
            <a:stCxn id="22" idx="3"/>
            <a:endCxn id="21" idx="0"/>
          </p:cNvCxnSpPr>
          <p:nvPr/>
        </p:nvCxnSpPr>
        <p:spPr>
          <a:xfrm>
            <a:off x="9468307" y="1400538"/>
            <a:ext cx="988306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B24C62-7A86-F549-BF62-4192EE1D41FC}"/>
              </a:ext>
            </a:extLst>
          </p:cNvPr>
          <p:cNvCxnSpPr>
            <a:cxnSpLocks/>
            <a:stCxn id="20" idx="1"/>
            <a:endCxn id="16" idx="0"/>
          </p:cNvCxnSpPr>
          <p:nvPr/>
        </p:nvCxnSpPr>
        <p:spPr>
          <a:xfrm flipH="1">
            <a:off x="7442008" y="1952641"/>
            <a:ext cx="35224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93FCF1-C331-4C41-A8FF-35454378B135}"/>
              </a:ext>
            </a:extLst>
          </p:cNvPr>
          <p:cNvCxnSpPr>
            <a:stCxn id="20" idx="3"/>
            <a:endCxn id="17" idx="0"/>
          </p:cNvCxnSpPr>
          <p:nvPr/>
        </p:nvCxnSpPr>
        <p:spPr>
          <a:xfrm>
            <a:off x="8251455" y="1952641"/>
            <a:ext cx="39099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D6476F7-D089-1844-9DFD-5278D18B9D0D}"/>
              </a:ext>
            </a:extLst>
          </p:cNvPr>
          <p:cNvCxnSpPr>
            <a:stCxn id="17" idx="1"/>
            <a:endCxn id="10" idx="0"/>
          </p:cNvCxnSpPr>
          <p:nvPr/>
        </p:nvCxnSpPr>
        <p:spPr>
          <a:xfrm flipH="1">
            <a:off x="8369225" y="2607711"/>
            <a:ext cx="44625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2F6081-A820-514F-8661-BB3E363FC9E2}"/>
              </a:ext>
            </a:extLst>
          </p:cNvPr>
          <p:cNvCxnSpPr>
            <a:stCxn id="17" idx="3"/>
            <a:endCxn id="11" idx="0"/>
          </p:cNvCxnSpPr>
          <p:nvPr/>
        </p:nvCxnSpPr>
        <p:spPr>
          <a:xfrm>
            <a:off x="8871051" y="2607711"/>
            <a:ext cx="117770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0BC049B-87B7-A941-998B-EA0AD59AF2BC}"/>
              </a:ext>
            </a:extLst>
          </p:cNvPr>
          <p:cNvCxnSpPr>
            <a:stCxn id="16" idx="3"/>
            <a:endCxn id="9" idx="0"/>
          </p:cNvCxnSpPr>
          <p:nvPr/>
        </p:nvCxnSpPr>
        <p:spPr>
          <a:xfrm>
            <a:off x="7670608" y="2607711"/>
            <a:ext cx="79021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76407A-4AE4-6246-B1D8-FD226DBE155C}"/>
              </a:ext>
            </a:extLst>
          </p:cNvPr>
          <p:cNvCxnSpPr>
            <a:stCxn id="21" idx="1"/>
            <a:endCxn id="18" idx="0"/>
          </p:cNvCxnSpPr>
          <p:nvPr/>
        </p:nvCxnSpPr>
        <p:spPr>
          <a:xfrm flipH="1">
            <a:off x="9931678" y="1952641"/>
            <a:ext cx="296334" cy="45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1010E5-2587-5C4E-A611-91003D4012B6}"/>
              </a:ext>
            </a:extLst>
          </p:cNvPr>
          <p:cNvCxnSpPr>
            <a:stCxn id="21" idx="3"/>
            <a:endCxn id="19" idx="0"/>
          </p:cNvCxnSpPr>
          <p:nvPr/>
        </p:nvCxnSpPr>
        <p:spPr>
          <a:xfrm>
            <a:off x="10685213" y="1952641"/>
            <a:ext cx="470967" cy="47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FA4C88-8AF3-AD45-AA27-5594820D78D8}"/>
              </a:ext>
            </a:extLst>
          </p:cNvPr>
          <p:cNvCxnSpPr>
            <a:stCxn id="18" idx="1"/>
            <a:endCxn id="12" idx="0"/>
          </p:cNvCxnSpPr>
          <p:nvPr/>
        </p:nvCxnSpPr>
        <p:spPr>
          <a:xfrm flipH="1">
            <a:off x="9608417" y="2582311"/>
            <a:ext cx="94660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BD3FCF-748E-F34C-B3F2-CD165405AFFE}"/>
              </a:ext>
            </a:extLst>
          </p:cNvPr>
          <p:cNvCxnSpPr>
            <a:cxnSpLocks/>
            <a:stCxn id="18" idx="3"/>
            <a:endCxn id="13" idx="0"/>
          </p:cNvCxnSpPr>
          <p:nvPr/>
        </p:nvCxnSpPr>
        <p:spPr>
          <a:xfrm>
            <a:off x="10160278" y="2582311"/>
            <a:ext cx="67735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9C6146-20AE-8147-84B2-86657DA27487}"/>
              </a:ext>
            </a:extLst>
          </p:cNvPr>
          <p:cNvCxnSpPr>
            <a:cxnSpLocks/>
            <a:stCxn id="19" idx="1"/>
            <a:endCxn id="14" idx="0"/>
          </p:cNvCxnSpPr>
          <p:nvPr/>
        </p:nvCxnSpPr>
        <p:spPr>
          <a:xfrm flipH="1">
            <a:off x="10847609" y="2596740"/>
            <a:ext cx="79970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64BE95-5C92-0C49-A2E2-D7F202F3283F}"/>
              </a:ext>
            </a:extLst>
          </p:cNvPr>
          <p:cNvCxnSpPr>
            <a:cxnSpLocks/>
            <a:stCxn id="19" idx="3"/>
            <a:endCxn id="15" idx="0"/>
          </p:cNvCxnSpPr>
          <p:nvPr/>
        </p:nvCxnSpPr>
        <p:spPr>
          <a:xfrm>
            <a:off x="11384780" y="2596740"/>
            <a:ext cx="82425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E3C61D1-2DC1-4D40-8495-50208E9A82AB}"/>
              </a:ext>
            </a:extLst>
          </p:cNvPr>
          <p:cNvSpPr txBox="1"/>
          <p:nvPr/>
        </p:nvSpPr>
        <p:spPr>
          <a:xfrm>
            <a:off x="8871051" y="3349514"/>
            <a:ext cx="394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6B06F4-AE15-6F45-9689-C793E427F2E9}"/>
              </a:ext>
            </a:extLst>
          </p:cNvPr>
          <p:cNvSpPr txBox="1"/>
          <p:nvPr/>
        </p:nvSpPr>
        <p:spPr>
          <a:xfrm>
            <a:off x="9147385" y="93646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DF224F-E4D9-F64A-99D8-E8FF126EBA5A}"/>
              </a:ext>
            </a:extLst>
          </p:cNvPr>
          <p:cNvSpPr txBox="1"/>
          <p:nvPr/>
        </p:nvSpPr>
        <p:spPr>
          <a:xfrm>
            <a:off x="8284648" y="1782966"/>
            <a:ext cx="258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4587CE-584F-6749-8979-415F1AE914C6}"/>
              </a:ext>
            </a:extLst>
          </p:cNvPr>
          <p:cNvSpPr txBox="1"/>
          <p:nvPr/>
        </p:nvSpPr>
        <p:spPr>
          <a:xfrm>
            <a:off x="10684098" y="1776680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68F569-A91F-7246-B8EB-68BF325CB743}"/>
              </a:ext>
            </a:extLst>
          </p:cNvPr>
          <p:cNvSpPr txBox="1"/>
          <p:nvPr/>
        </p:nvSpPr>
        <p:spPr>
          <a:xfrm>
            <a:off x="7662313" y="2436621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7D792D-9721-B847-99B8-64F4BD3F330F}"/>
              </a:ext>
            </a:extLst>
          </p:cNvPr>
          <p:cNvSpPr txBox="1"/>
          <p:nvPr/>
        </p:nvSpPr>
        <p:spPr>
          <a:xfrm>
            <a:off x="8866898" y="243633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43807A-8CE9-6941-BA87-58CD83E1D271}"/>
              </a:ext>
            </a:extLst>
          </p:cNvPr>
          <p:cNvSpPr txBox="1"/>
          <p:nvPr/>
        </p:nvSpPr>
        <p:spPr>
          <a:xfrm>
            <a:off x="10162617" y="242673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96773A-1CBD-684D-9D02-8ED988A10A6E}"/>
              </a:ext>
            </a:extLst>
          </p:cNvPr>
          <p:cNvSpPr txBox="1"/>
          <p:nvPr/>
        </p:nvSpPr>
        <p:spPr>
          <a:xfrm>
            <a:off x="11389922" y="2427065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277A8D-167D-8C4D-8FFC-661F746C3DA5}"/>
              </a:ext>
            </a:extLst>
          </p:cNvPr>
          <p:cNvSpPr txBox="1"/>
          <p:nvPr/>
        </p:nvSpPr>
        <p:spPr>
          <a:xfrm>
            <a:off x="7052903" y="335311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F7401A-CC50-C440-A1A7-FC5F73A43998}"/>
              </a:ext>
            </a:extLst>
          </p:cNvPr>
          <p:cNvSpPr txBox="1"/>
          <p:nvPr/>
        </p:nvSpPr>
        <p:spPr>
          <a:xfrm>
            <a:off x="7662117" y="3350254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93D7A5-453D-7F4C-A879-9BA9E0B9CDC6}"/>
              </a:ext>
            </a:extLst>
          </p:cNvPr>
          <p:cNvSpPr txBox="1"/>
          <p:nvPr/>
        </p:nvSpPr>
        <p:spPr>
          <a:xfrm>
            <a:off x="8279165" y="3355090"/>
            <a:ext cx="309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240CFBE-A10D-E247-914D-C35FB72F03E9}"/>
              </a:ext>
            </a:extLst>
          </p:cNvPr>
          <p:cNvSpPr txBox="1"/>
          <p:nvPr/>
        </p:nvSpPr>
        <p:spPr>
          <a:xfrm>
            <a:off x="9506496" y="3360434"/>
            <a:ext cx="332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11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DEC092E-7D86-024A-8BF8-8D163425E928}"/>
              </a:ext>
            </a:extLst>
          </p:cNvPr>
          <p:cNvSpPr txBox="1"/>
          <p:nvPr/>
        </p:nvSpPr>
        <p:spPr>
          <a:xfrm>
            <a:off x="10099080" y="3355528"/>
            <a:ext cx="375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36678F1-8DF3-0B4B-BB49-C16CBD1B66D9}"/>
              </a:ext>
            </a:extLst>
          </p:cNvPr>
          <p:cNvSpPr txBox="1"/>
          <p:nvPr/>
        </p:nvSpPr>
        <p:spPr>
          <a:xfrm>
            <a:off x="10690612" y="3360434"/>
            <a:ext cx="373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13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21093A2-7329-A841-A6F3-0BA1C92BC5A8}"/>
              </a:ext>
            </a:extLst>
          </p:cNvPr>
          <p:cNvSpPr txBox="1"/>
          <p:nvPr/>
        </p:nvSpPr>
        <p:spPr>
          <a:xfrm>
            <a:off x="11297116" y="3360434"/>
            <a:ext cx="394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14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FF79A46-8E8C-6941-B5EC-4A215256889F}"/>
              </a:ext>
            </a:extLst>
          </p:cNvPr>
          <p:cNvSpPr/>
          <p:nvPr/>
        </p:nvSpPr>
        <p:spPr>
          <a:xfrm>
            <a:off x="5698691" y="4910812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20DD55F-D41B-9C48-81A8-36BB2AE0D33A}"/>
              </a:ext>
            </a:extLst>
          </p:cNvPr>
          <p:cNvSpPr/>
          <p:nvPr/>
        </p:nvSpPr>
        <p:spPr>
          <a:xfrm>
            <a:off x="6196507" y="491081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D11D0B6-B238-E24D-AD8E-8B023DE5EB64}"/>
              </a:ext>
            </a:extLst>
          </p:cNvPr>
          <p:cNvSpPr/>
          <p:nvPr/>
        </p:nvSpPr>
        <p:spPr>
          <a:xfrm>
            <a:off x="6694323" y="491081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3537444-4175-3548-B55C-1F31F7C67773}"/>
              </a:ext>
            </a:extLst>
          </p:cNvPr>
          <p:cNvSpPr/>
          <p:nvPr/>
        </p:nvSpPr>
        <p:spPr>
          <a:xfrm>
            <a:off x="7188840" y="4911477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21A308-40A6-144D-A613-7678205F075F}"/>
              </a:ext>
            </a:extLst>
          </p:cNvPr>
          <p:cNvSpPr/>
          <p:nvPr/>
        </p:nvSpPr>
        <p:spPr>
          <a:xfrm>
            <a:off x="7683357" y="4911967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11B42D8-EA71-0F44-9780-BC27CC441714}"/>
              </a:ext>
            </a:extLst>
          </p:cNvPr>
          <p:cNvSpPr/>
          <p:nvPr/>
        </p:nvSpPr>
        <p:spPr>
          <a:xfrm>
            <a:off x="8177874" y="491081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B494A80-0120-0248-8B2E-F0BB95A9B36E}"/>
              </a:ext>
            </a:extLst>
          </p:cNvPr>
          <p:cNvSpPr/>
          <p:nvPr/>
        </p:nvSpPr>
        <p:spPr>
          <a:xfrm>
            <a:off x="8672391" y="491081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829F83B-7A7A-1142-AD14-B912E837C20A}"/>
              </a:ext>
            </a:extLst>
          </p:cNvPr>
          <p:cNvSpPr/>
          <p:nvPr/>
        </p:nvSpPr>
        <p:spPr>
          <a:xfrm>
            <a:off x="9173826" y="491081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93BCF25-4A43-4C4E-924C-A5F1EE698AAE}"/>
              </a:ext>
            </a:extLst>
          </p:cNvPr>
          <p:cNvSpPr/>
          <p:nvPr/>
        </p:nvSpPr>
        <p:spPr>
          <a:xfrm>
            <a:off x="9670856" y="4910810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10E6D14-3194-D544-9071-8D9206632DB8}"/>
              </a:ext>
            </a:extLst>
          </p:cNvPr>
          <p:cNvSpPr/>
          <p:nvPr/>
        </p:nvSpPr>
        <p:spPr>
          <a:xfrm>
            <a:off x="10161487" y="4910810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C5685B1-0A63-4045-8CFD-CAB0DF51AA9C}"/>
              </a:ext>
            </a:extLst>
          </p:cNvPr>
          <p:cNvSpPr/>
          <p:nvPr/>
        </p:nvSpPr>
        <p:spPr>
          <a:xfrm>
            <a:off x="10653403" y="4910810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1E6A0FD-79B4-924A-B940-69F8A05E6F8C}"/>
              </a:ext>
            </a:extLst>
          </p:cNvPr>
          <p:cNvSpPr/>
          <p:nvPr/>
        </p:nvSpPr>
        <p:spPr>
          <a:xfrm>
            <a:off x="11161005" y="491080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5D99B56-75A8-984B-84AF-3E48B464FE57}"/>
              </a:ext>
            </a:extLst>
          </p:cNvPr>
          <p:cNvSpPr txBox="1"/>
          <p:nvPr/>
        </p:nvSpPr>
        <p:spPr>
          <a:xfrm>
            <a:off x="5766626" y="4572255"/>
            <a:ext cx="29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A78F1D8-E38E-A04A-A6AD-6C5A8FBA0DDC}"/>
              </a:ext>
            </a:extLst>
          </p:cNvPr>
          <p:cNvSpPr txBox="1"/>
          <p:nvPr/>
        </p:nvSpPr>
        <p:spPr>
          <a:xfrm>
            <a:off x="11161005" y="458985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E01181E-F523-704E-B072-9A9FB3BE4720}"/>
              </a:ext>
            </a:extLst>
          </p:cNvPr>
          <p:cNvSpPr txBox="1"/>
          <p:nvPr/>
        </p:nvSpPr>
        <p:spPr>
          <a:xfrm>
            <a:off x="10686907" y="45722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8D98ACC-CF72-DF42-8544-F95BEFCCA568}"/>
              </a:ext>
            </a:extLst>
          </p:cNvPr>
          <p:cNvSpPr txBox="1"/>
          <p:nvPr/>
        </p:nvSpPr>
        <p:spPr>
          <a:xfrm>
            <a:off x="10242450" y="4561908"/>
            <a:ext cx="29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4CF9CEA-91EC-6E47-B465-C63F1D163FF3}"/>
              </a:ext>
            </a:extLst>
          </p:cNvPr>
          <p:cNvSpPr txBox="1"/>
          <p:nvPr/>
        </p:nvSpPr>
        <p:spPr>
          <a:xfrm>
            <a:off x="9730211" y="4562350"/>
            <a:ext cx="29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9460012-F08E-9F49-9CA5-F3959D5681D5}"/>
              </a:ext>
            </a:extLst>
          </p:cNvPr>
          <p:cNvSpPr txBox="1"/>
          <p:nvPr/>
        </p:nvSpPr>
        <p:spPr>
          <a:xfrm>
            <a:off x="9232560" y="4561908"/>
            <a:ext cx="29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8480FAA-A000-7F47-B798-5918A4AF1A4E}"/>
              </a:ext>
            </a:extLst>
          </p:cNvPr>
          <p:cNvSpPr txBox="1"/>
          <p:nvPr/>
        </p:nvSpPr>
        <p:spPr>
          <a:xfrm>
            <a:off x="8748675" y="4557591"/>
            <a:ext cx="29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EB5DD10-88B0-C84A-AC3A-433742BC7B56}"/>
              </a:ext>
            </a:extLst>
          </p:cNvPr>
          <p:cNvSpPr txBox="1"/>
          <p:nvPr/>
        </p:nvSpPr>
        <p:spPr>
          <a:xfrm>
            <a:off x="8261661" y="455759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E7F4BED-2946-0C4E-AC0D-9EE2F4D03DDA}"/>
              </a:ext>
            </a:extLst>
          </p:cNvPr>
          <p:cNvSpPr txBox="1"/>
          <p:nvPr/>
        </p:nvSpPr>
        <p:spPr>
          <a:xfrm>
            <a:off x="7752842" y="455759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821273F-7A17-A34C-8C89-791895873237}"/>
              </a:ext>
            </a:extLst>
          </p:cNvPr>
          <p:cNvSpPr txBox="1"/>
          <p:nvPr/>
        </p:nvSpPr>
        <p:spPr>
          <a:xfrm>
            <a:off x="7265287" y="455759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AFBB84-A60A-8B4E-B83F-7B8B0327B377}"/>
              </a:ext>
            </a:extLst>
          </p:cNvPr>
          <p:cNvSpPr txBox="1"/>
          <p:nvPr/>
        </p:nvSpPr>
        <p:spPr>
          <a:xfrm>
            <a:off x="6778294" y="455759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5E796B1-DA0F-A84C-BC22-0ED3CECA1CFF}"/>
              </a:ext>
            </a:extLst>
          </p:cNvPr>
          <p:cNvSpPr txBox="1"/>
          <p:nvPr/>
        </p:nvSpPr>
        <p:spPr>
          <a:xfrm>
            <a:off x="6255596" y="455759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9CC0451-960B-0147-893A-6ECED379D9BE}"/>
              </a:ext>
            </a:extLst>
          </p:cNvPr>
          <p:cNvSpPr/>
          <p:nvPr/>
        </p:nvSpPr>
        <p:spPr>
          <a:xfrm>
            <a:off x="7682656" y="4916076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490C16E-70D3-2042-9D85-F7F224505CE7}"/>
              </a:ext>
            </a:extLst>
          </p:cNvPr>
          <p:cNvSpPr/>
          <p:nvPr/>
        </p:nvSpPr>
        <p:spPr>
          <a:xfrm>
            <a:off x="10165309" y="4911477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31414EB-8B13-974C-9BAC-B892B62353F3}"/>
              </a:ext>
            </a:extLst>
          </p:cNvPr>
          <p:cNvSpPr/>
          <p:nvPr/>
        </p:nvSpPr>
        <p:spPr>
          <a:xfrm>
            <a:off x="10648921" y="4916075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78</a:t>
            </a:r>
          </a:p>
        </p:txBody>
      </p:sp>
      <p:cxnSp>
        <p:nvCxnSpPr>
          <p:cNvPr id="118" name="Curved Connector 117">
            <a:extLst>
              <a:ext uri="{FF2B5EF4-FFF2-40B4-BE49-F238E27FC236}">
                <a16:creationId xmlns:a16="http://schemas.microsoft.com/office/drawing/2014/main" id="{C02F352F-2E31-A243-8A6A-99B43F508D58}"/>
              </a:ext>
            </a:extLst>
          </p:cNvPr>
          <p:cNvCxnSpPr>
            <a:cxnSpLocks/>
            <a:stCxn id="114" idx="2"/>
            <a:endCxn id="115" idx="2"/>
          </p:cNvCxnSpPr>
          <p:nvPr/>
        </p:nvCxnSpPr>
        <p:spPr>
          <a:xfrm rot="5400000" flipH="1" flipV="1">
            <a:off x="9150283" y="4011799"/>
            <a:ext cx="4599" cy="2482653"/>
          </a:xfrm>
          <a:prstGeom prst="curvedConnector3">
            <a:avLst>
              <a:gd name="adj1" fmla="val -10271429"/>
            </a:avLst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Curved Connector 121">
            <a:extLst>
              <a:ext uri="{FF2B5EF4-FFF2-40B4-BE49-F238E27FC236}">
                <a16:creationId xmlns:a16="http://schemas.microsoft.com/office/drawing/2014/main" id="{EC4B1948-CE25-4F4C-B51D-CAF96346B828}"/>
              </a:ext>
            </a:extLst>
          </p:cNvPr>
          <p:cNvCxnSpPr>
            <a:cxnSpLocks/>
            <a:stCxn id="114" idx="2"/>
            <a:endCxn id="116" idx="2"/>
          </p:cNvCxnSpPr>
          <p:nvPr/>
        </p:nvCxnSpPr>
        <p:spPr>
          <a:xfrm rot="5400000" flipH="1" flipV="1">
            <a:off x="9394388" y="3772292"/>
            <a:ext cx="1" cy="2966265"/>
          </a:xfrm>
          <a:prstGeom prst="curvedConnector3">
            <a:avLst>
              <a:gd name="adj1" fmla="val -22860000000"/>
            </a:avLst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73E16C4-4278-B148-B1E4-B36A3664EC58}"/>
              </a:ext>
            </a:extLst>
          </p:cNvPr>
          <p:cNvSpPr/>
          <p:nvPr/>
        </p:nvSpPr>
        <p:spPr>
          <a:xfrm>
            <a:off x="8415927" y="242804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B21C32B-5C37-D44E-B5B6-48E31FDCE77C}"/>
              </a:ext>
            </a:extLst>
          </p:cNvPr>
          <p:cNvSpPr/>
          <p:nvPr/>
        </p:nvSpPr>
        <p:spPr>
          <a:xfrm>
            <a:off x="8142614" y="3003774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2E85DF2-0251-7149-9628-C8A6ADF91D8A}"/>
              </a:ext>
            </a:extLst>
          </p:cNvPr>
          <p:cNvSpPr/>
          <p:nvPr/>
        </p:nvSpPr>
        <p:spPr>
          <a:xfrm>
            <a:off x="8760984" y="3003774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27106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6" grpId="0" animBg="1"/>
      <p:bldP spid="70" grpId="0" animBg="1"/>
      <p:bldP spid="74" grpId="0" animBg="1"/>
      <p:bldP spid="78" grpId="0" animBg="1"/>
      <p:bldP spid="82" grpId="0" animBg="1"/>
      <p:bldP spid="86" grpId="0" animBg="1"/>
      <p:bldP spid="91" grpId="0" animBg="1"/>
      <p:bldP spid="93" grpId="0" animBg="1"/>
      <p:bldP spid="95" grpId="0" animBg="1"/>
      <p:bldP spid="97" grpId="0" animBg="1"/>
      <p:bldP spid="99" grpId="0" animBg="1"/>
      <p:bldP spid="101" grpId="0" animBg="1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 animBg="1"/>
      <p:bldP spid="115" grpId="0" animBg="1"/>
      <p:bldP spid="116" grpId="0" animBg="1"/>
      <p:bldP spid="127" grpId="0" animBg="1"/>
      <p:bldP spid="128" grpId="0" animBg="1"/>
      <p:bldP spid="1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0316-DE6A-3442-B8F2-2D6C3E7C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Heap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376C7-833E-B144-B8DB-324502A88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311" y="1617679"/>
            <a:ext cx="6714067" cy="3180100"/>
          </a:xfrm>
          <a:solidFill>
            <a:schemeClr val="bg2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class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Heap&lt;Item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extends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Comparable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final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ArrayList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Heap()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.items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ArrayList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</a:p>
          <a:p>
            <a:pPr marL="0" indent="0">
              <a:buNone/>
            </a:pP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NO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NO" sz="1800" kern="15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// Helpers</a:t>
            </a:r>
          </a:p>
          <a:p>
            <a:pPr marL="0" indent="0">
              <a:spcAft>
                <a:spcPts val="595"/>
              </a:spcAft>
              <a:buNone/>
            </a:pP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13494-766C-3746-836C-1C8D23F4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C451F46-317D-5940-964B-C888E9E36DBD}"/>
              </a:ext>
            </a:extLst>
          </p:cNvPr>
          <p:cNvSpPr txBox="1">
            <a:spLocks/>
          </p:cNvSpPr>
          <p:nvPr/>
        </p:nvSpPr>
        <p:spPr>
          <a:xfrm>
            <a:off x="4599641" y="2811302"/>
            <a:ext cx="5679474" cy="3682454"/>
          </a:xfrm>
          <a:prstGeom prst="rect">
            <a:avLst/>
          </a:prstGeom>
          <a:solidFill>
            <a:schemeClr val="bg2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180000" tIns="180000" rIns="180000" bIns="18000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childIndex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childIndex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/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leftChildIndex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rightChildIndex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0407D0-375E-FF41-AE00-31A240538BCF}"/>
              </a:ext>
            </a:extLst>
          </p:cNvPr>
          <p:cNvSpPr/>
          <p:nvPr/>
        </p:nvSpPr>
        <p:spPr>
          <a:xfrm>
            <a:off x="1101214" y="4007555"/>
            <a:ext cx="1452900" cy="383986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10" name="Elbow Connector 12">
            <a:extLst>
              <a:ext uri="{FF2B5EF4-FFF2-40B4-BE49-F238E27FC236}">
                <a16:creationId xmlns:a16="http://schemas.microsoft.com/office/drawing/2014/main" id="{AF3B9F09-5602-674E-B8B2-CA182B62D944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2554114" y="4199548"/>
            <a:ext cx="2045527" cy="452981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8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0316-DE6A-3442-B8F2-2D6C3E7C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Heap 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376C7-833E-B144-B8DB-324502A88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811"/>
            <a:ext cx="6996289" cy="1921399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Heap&lt;Item&gt;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insert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(Item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items.add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bubbleUp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lastIndex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13494-766C-3746-836C-1C8D23F4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17399-51D6-A448-B494-FDE8DD3F6D5C}"/>
              </a:ext>
            </a:extLst>
          </p:cNvPr>
          <p:cNvSpPr txBox="1"/>
          <p:nvPr/>
        </p:nvSpPr>
        <p:spPr>
          <a:xfrm>
            <a:off x="3265312" y="2937926"/>
            <a:ext cx="7186583" cy="3600986"/>
          </a:xfrm>
          <a:prstGeom prst="rect">
            <a:avLst/>
          </a:prstGeom>
          <a:solidFill>
            <a:schemeClr val="bg2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bubbleUp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nodeIndex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isRoot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nodeIndex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nodeIndex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itemAt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b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</a:b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compareTo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itemAt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nodeIndex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nodeIndex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nodeIndex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400"/>
              </a:spcBef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66DB5D-C071-E04D-AC77-150200EA65A0}"/>
              </a:ext>
            </a:extLst>
          </p:cNvPr>
          <p:cNvSpPr/>
          <p:nvPr/>
        </p:nvSpPr>
        <p:spPr>
          <a:xfrm>
            <a:off x="1350111" y="2325511"/>
            <a:ext cx="2905800" cy="383986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7" name="Elbow Connector 12">
            <a:extLst>
              <a:ext uri="{FF2B5EF4-FFF2-40B4-BE49-F238E27FC236}">
                <a16:creationId xmlns:a16="http://schemas.microsoft.com/office/drawing/2014/main" id="{E934859F-3B7C-D547-918D-D55C6839DEB5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>
            <a:off x="4255911" y="2517504"/>
            <a:ext cx="2602693" cy="420422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56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aiting For Emergency Care - How Long is Too Long? | The Afro News">
            <a:extLst>
              <a:ext uri="{FF2B5EF4-FFF2-40B4-BE49-F238E27FC236}">
                <a16:creationId xmlns:a16="http://schemas.microsoft.com/office/drawing/2014/main" id="{574F4DD3-C223-D742-8182-702FBA45A6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89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NO" sz="4000"/>
              <a:t>Beyond FIFO 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07BA3E-2324-4A40-9F29-B86B7FE57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NO" sz="2000" dirty="0"/>
              <a:t>Queues</a:t>
            </a:r>
          </a:p>
          <a:p>
            <a:r>
              <a:rPr lang="en-NO" sz="2000" dirty="0"/>
              <a:t>FIFO: First-in first out</a:t>
            </a:r>
          </a:p>
          <a:p>
            <a:endParaRPr lang="en-NO" sz="2000" dirty="0"/>
          </a:p>
          <a:p>
            <a:r>
              <a:rPr lang="en-NO" sz="2000" dirty="0"/>
              <a:t>How to handle priorities?</a:t>
            </a:r>
          </a:p>
          <a:p>
            <a:pPr marL="0" indent="0">
              <a:buNone/>
            </a:pPr>
            <a:endParaRPr lang="en-NO" sz="2000" dirty="0"/>
          </a:p>
          <a:p>
            <a:pPr marL="0" indent="0">
              <a:buNone/>
            </a:pPr>
            <a:endParaRPr lang="en-NO" sz="2000" dirty="0"/>
          </a:p>
        </p:txBody>
      </p:sp>
    </p:spTree>
    <p:extLst>
      <p:ext uri="{BB962C8B-B14F-4D97-AF65-F5344CB8AC3E}">
        <p14:creationId xmlns:p14="http://schemas.microsoft.com/office/powerpoint/2010/main" val="159893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0316-DE6A-3442-B8F2-2D6C3E7C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Heap Top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376C7-833E-B144-B8DB-324502A88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3689"/>
            <a:ext cx="6567311" cy="2230373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lastIndex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nextItem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items.remove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lastIndex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bubbleDown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nextItem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CD649-54FC-D843-823C-BC7E9AD4A802}"/>
              </a:ext>
            </a:extLst>
          </p:cNvPr>
          <p:cNvSpPr txBox="1"/>
          <p:nvPr/>
        </p:nvSpPr>
        <p:spPr>
          <a:xfrm>
            <a:off x="3801691" y="3030147"/>
            <a:ext cx="7811754" cy="3477875"/>
          </a:xfrm>
          <a:prstGeom prst="rect">
            <a:avLst/>
          </a:prstGeom>
          <a:solidFill>
            <a:schemeClr val="bg2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bubbleDown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hasAnyChildren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leastChildIndex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leastChildIndex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itemAt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b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</a:b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compareTo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itemAt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leastChildIndex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break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leastChildIndex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leastChildIndex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13494-766C-3746-836C-1C8D23F4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EDBEE9-4F41-B849-8E49-F4C08CD84486}"/>
              </a:ext>
            </a:extLst>
          </p:cNvPr>
          <p:cNvSpPr/>
          <p:nvPr/>
        </p:nvSpPr>
        <p:spPr>
          <a:xfrm>
            <a:off x="1347288" y="2742045"/>
            <a:ext cx="1915201" cy="439774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7" name="Elbow Connector 12">
            <a:extLst>
              <a:ext uri="{FF2B5EF4-FFF2-40B4-BE49-F238E27FC236}">
                <a16:creationId xmlns:a16="http://schemas.microsoft.com/office/drawing/2014/main" id="{8CD2EAFD-0F1A-004D-807A-AF26BBA8F87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262489" y="2961932"/>
            <a:ext cx="539202" cy="1807153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89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C3459C-C9E5-5D41-AA99-8988189A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4. Heap Sort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701052-4A6E-354E-96F5-A45EFEE58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50EDB-938A-4147-8CDF-06CC080E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090256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F877-F0D6-D84F-800B-3D4B3B23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Heap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EA73C-37D1-C84C-BE0B-8C128672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0FE2C9-363D-7540-9031-70E6D08C5F95}"/>
              </a:ext>
            </a:extLst>
          </p:cNvPr>
          <p:cNvSpPr/>
          <p:nvPr/>
        </p:nvSpPr>
        <p:spPr>
          <a:xfrm>
            <a:off x="6559427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20DA9-0F0B-7744-A99E-CFE09892F490}"/>
              </a:ext>
            </a:extLst>
          </p:cNvPr>
          <p:cNvSpPr/>
          <p:nvPr/>
        </p:nvSpPr>
        <p:spPr>
          <a:xfrm>
            <a:off x="7179023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D0D435-B0AB-1042-8844-375136257507}"/>
              </a:ext>
            </a:extLst>
          </p:cNvPr>
          <p:cNvSpPr/>
          <p:nvPr/>
        </p:nvSpPr>
        <p:spPr>
          <a:xfrm>
            <a:off x="7798619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F8CCD-8392-A943-AFC7-A064D2590F38}"/>
              </a:ext>
            </a:extLst>
          </p:cNvPr>
          <p:cNvSpPr/>
          <p:nvPr/>
        </p:nvSpPr>
        <p:spPr>
          <a:xfrm>
            <a:off x="8418215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322F6D-1278-2845-8AF8-E14B21910A88}"/>
              </a:ext>
            </a:extLst>
          </p:cNvPr>
          <p:cNvSpPr/>
          <p:nvPr/>
        </p:nvSpPr>
        <p:spPr>
          <a:xfrm>
            <a:off x="9037811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BB30D9-1814-EF49-AD57-4784C6D22D1E}"/>
              </a:ext>
            </a:extLst>
          </p:cNvPr>
          <p:cNvSpPr/>
          <p:nvPr/>
        </p:nvSpPr>
        <p:spPr>
          <a:xfrm>
            <a:off x="9657407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ED7E09-DAE4-5445-982A-4ECBC54EDF3E}"/>
              </a:ext>
            </a:extLst>
          </p:cNvPr>
          <p:cNvSpPr/>
          <p:nvPr/>
        </p:nvSpPr>
        <p:spPr>
          <a:xfrm>
            <a:off x="10277003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1A0AE3-E119-EA4A-9E3A-E1B029198CD2}"/>
              </a:ext>
            </a:extLst>
          </p:cNvPr>
          <p:cNvSpPr/>
          <p:nvPr/>
        </p:nvSpPr>
        <p:spPr>
          <a:xfrm>
            <a:off x="10896599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BF9F15-4143-2A4F-87A1-BF487089C990}"/>
              </a:ext>
            </a:extLst>
          </p:cNvPr>
          <p:cNvSpPr/>
          <p:nvPr/>
        </p:nvSpPr>
        <p:spPr>
          <a:xfrm>
            <a:off x="6871402" y="391439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2565FF-F194-184E-BAFE-FCD490DDE6B8}"/>
              </a:ext>
            </a:extLst>
          </p:cNvPr>
          <p:cNvSpPr/>
          <p:nvPr/>
        </p:nvSpPr>
        <p:spPr>
          <a:xfrm>
            <a:off x="8071845" y="391439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9D809E-A89E-F347-BB80-9CED6DEC2FF1}"/>
              </a:ext>
            </a:extLst>
          </p:cNvPr>
          <p:cNvSpPr/>
          <p:nvPr/>
        </p:nvSpPr>
        <p:spPr>
          <a:xfrm>
            <a:off x="9361072" y="388899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1FFDFA-6D89-CC40-A21C-B724BD443BDC}"/>
              </a:ext>
            </a:extLst>
          </p:cNvPr>
          <p:cNvSpPr/>
          <p:nvPr/>
        </p:nvSpPr>
        <p:spPr>
          <a:xfrm>
            <a:off x="10585574" y="390342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6A5206-7EF2-AB47-A746-C630A8CE843B}"/>
              </a:ext>
            </a:extLst>
          </p:cNvPr>
          <p:cNvSpPr/>
          <p:nvPr/>
        </p:nvSpPr>
        <p:spPr>
          <a:xfrm>
            <a:off x="7452249" y="325932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5D5B4F-E4B0-A844-88FB-99896D5186C0}"/>
              </a:ext>
            </a:extLst>
          </p:cNvPr>
          <p:cNvSpPr/>
          <p:nvPr/>
        </p:nvSpPr>
        <p:spPr>
          <a:xfrm>
            <a:off x="9886007" y="325932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1A1486-35ED-2347-8C17-AF8B89FF1A2F}"/>
              </a:ext>
            </a:extLst>
          </p:cNvPr>
          <p:cNvSpPr/>
          <p:nvPr/>
        </p:nvSpPr>
        <p:spPr>
          <a:xfrm>
            <a:off x="8669101" y="2707222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554061-7242-084D-BF2C-4D62D0A66D6C}"/>
              </a:ext>
            </a:extLst>
          </p:cNvPr>
          <p:cNvCxnSpPr>
            <a:cxnSpLocks/>
            <a:stCxn id="14" idx="1"/>
            <a:endCxn id="6" idx="0"/>
          </p:cNvCxnSpPr>
          <p:nvPr/>
        </p:nvCxnSpPr>
        <p:spPr>
          <a:xfrm flipH="1">
            <a:off x="6788028" y="4084070"/>
            <a:ext cx="83374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C3E8AD-3A8F-E743-90DC-B7361EFD2A56}"/>
              </a:ext>
            </a:extLst>
          </p:cNvPr>
          <p:cNvCxnSpPr>
            <a:stCxn id="20" idx="1"/>
            <a:endCxn id="18" idx="0"/>
          </p:cNvCxnSpPr>
          <p:nvPr/>
        </p:nvCxnSpPr>
        <p:spPr>
          <a:xfrm flipH="1">
            <a:off x="7680850" y="2876897"/>
            <a:ext cx="988251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52D6AF-9251-3A4E-BAED-A0C24336E4E2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>
            <a:off x="9126302" y="2876897"/>
            <a:ext cx="988306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AB6007-E40F-344C-9377-49D066359714}"/>
              </a:ext>
            </a:extLst>
          </p:cNvPr>
          <p:cNvCxnSpPr>
            <a:cxnSpLocks/>
            <a:stCxn id="18" idx="1"/>
            <a:endCxn id="14" idx="0"/>
          </p:cNvCxnSpPr>
          <p:nvPr/>
        </p:nvCxnSpPr>
        <p:spPr>
          <a:xfrm flipH="1">
            <a:off x="7100003" y="3429000"/>
            <a:ext cx="35224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863D3F-7F2C-2242-9536-EBB9705D375D}"/>
              </a:ext>
            </a:extLst>
          </p:cNvPr>
          <p:cNvCxnSpPr>
            <a:stCxn id="18" idx="3"/>
            <a:endCxn id="15" idx="0"/>
          </p:cNvCxnSpPr>
          <p:nvPr/>
        </p:nvCxnSpPr>
        <p:spPr>
          <a:xfrm>
            <a:off x="7909450" y="3429000"/>
            <a:ext cx="39099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A4B45A-61EB-F94E-9AD4-EC5681939204}"/>
              </a:ext>
            </a:extLst>
          </p:cNvPr>
          <p:cNvCxnSpPr>
            <a:stCxn id="15" idx="1"/>
            <a:endCxn id="8" idx="0"/>
          </p:cNvCxnSpPr>
          <p:nvPr/>
        </p:nvCxnSpPr>
        <p:spPr>
          <a:xfrm flipH="1">
            <a:off x="8027220" y="4084070"/>
            <a:ext cx="44625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931C8C-D8A6-B74D-BC9D-1C478FB10E7F}"/>
              </a:ext>
            </a:extLst>
          </p:cNvPr>
          <p:cNvCxnSpPr>
            <a:stCxn id="15" idx="3"/>
            <a:endCxn id="9" idx="0"/>
          </p:cNvCxnSpPr>
          <p:nvPr/>
        </p:nvCxnSpPr>
        <p:spPr>
          <a:xfrm>
            <a:off x="8529046" y="4084070"/>
            <a:ext cx="117770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2CC16B-4C1F-164E-B908-70CC7211EFAC}"/>
              </a:ext>
            </a:extLst>
          </p:cNvPr>
          <p:cNvCxnSpPr>
            <a:stCxn id="14" idx="3"/>
            <a:endCxn id="7" idx="0"/>
          </p:cNvCxnSpPr>
          <p:nvPr/>
        </p:nvCxnSpPr>
        <p:spPr>
          <a:xfrm>
            <a:off x="7328603" y="4084070"/>
            <a:ext cx="79021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A08DC6-7654-C64A-919C-BD456D3EBA59}"/>
              </a:ext>
            </a:extLst>
          </p:cNvPr>
          <p:cNvCxnSpPr>
            <a:stCxn id="19" idx="1"/>
            <a:endCxn id="16" idx="0"/>
          </p:cNvCxnSpPr>
          <p:nvPr/>
        </p:nvCxnSpPr>
        <p:spPr>
          <a:xfrm flipH="1">
            <a:off x="9589673" y="3429000"/>
            <a:ext cx="296334" cy="45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9258E6-D616-BA43-B189-1D215840FE41}"/>
              </a:ext>
            </a:extLst>
          </p:cNvPr>
          <p:cNvCxnSpPr>
            <a:stCxn id="19" idx="3"/>
            <a:endCxn id="17" idx="0"/>
          </p:cNvCxnSpPr>
          <p:nvPr/>
        </p:nvCxnSpPr>
        <p:spPr>
          <a:xfrm>
            <a:off x="10343208" y="3429000"/>
            <a:ext cx="470967" cy="47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4D4B9F2-2F56-4040-9BF4-0B5485E9446D}"/>
              </a:ext>
            </a:extLst>
          </p:cNvPr>
          <p:cNvCxnSpPr>
            <a:stCxn id="16" idx="1"/>
            <a:endCxn id="10" idx="0"/>
          </p:cNvCxnSpPr>
          <p:nvPr/>
        </p:nvCxnSpPr>
        <p:spPr>
          <a:xfrm flipH="1">
            <a:off x="9266412" y="4058670"/>
            <a:ext cx="94660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C009FE-7150-9846-BCDC-081C6FFBB58C}"/>
              </a:ext>
            </a:extLst>
          </p:cNvPr>
          <p:cNvCxnSpPr>
            <a:cxnSpLocks/>
            <a:stCxn id="16" idx="3"/>
            <a:endCxn id="11" idx="0"/>
          </p:cNvCxnSpPr>
          <p:nvPr/>
        </p:nvCxnSpPr>
        <p:spPr>
          <a:xfrm>
            <a:off x="9818273" y="4058670"/>
            <a:ext cx="67735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4B342A-567B-8C47-A007-080BC32DC1EC}"/>
              </a:ext>
            </a:extLst>
          </p:cNvPr>
          <p:cNvCxnSpPr>
            <a:cxnSpLocks/>
            <a:stCxn id="17" idx="1"/>
            <a:endCxn id="12" idx="0"/>
          </p:cNvCxnSpPr>
          <p:nvPr/>
        </p:nvCxnSpPr>
        <p:spPr>
          <a:xfrm flipH="1">
            <a:off x="10505604" y="4073099"/>
            <a:ext cx="79970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8ACA49-F5E1-4348-80F1-2D61CC918B90}"/>
              </a:ext>
            </a:extLst>
          </p:cNvPr>
          <p:cNvCxnSpPr>
            <a:cxnSpLocks/>
            <a:stCxn id="17" idx="3"/>
            <a:endCxn id="13" idx="0"/>
          </p:cNvCxnSpPr>
          <p:nvPr/>
        </p:nvCxnSpPr>
        <p:spPr>
          <a:xfrm>
            <a:off x="11042775" y="4073099"/>
            <a:ext cx="82425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F1BA288-E297-D143-B82C-6DA1B323992F}"/>
              </a:ext>
            </a:extLst>
          </p:cNvPr>
          <p:cNvSpPr/>
          <p:nvPr/>
        </p:nvSpPr>
        <p:spPr>
          <a:xfrm>
            <a:off x="6395988" y="150766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D6A0EB-2D14-A443-B1D0-4593355906C3}"/>
              </a:ext>
            </a:extLst>
          </p:cNvPr>
          <p:cNvSpPr/>
          <p:nvPr/>
        </p:nvSpPr>
        <p:spPr>
          <a:xfrm>
            <a:off x="6958564" y="150766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560D096-D886-DD4E-ABB0-AC869044C988}"/>
              </a:ext>
            </a:extLst>
          </p:cNvPr>
          <p:cNvSpPr/>
          <p:nvPr/>
        </p:nvSpPr>
        <p:spPr>
          <a:xfrm>
            <a:off x="7521140" y="150766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F371FDE-57D1-2446-8EED-D38A556FDFE0}"/>
              </a:ext>
            </a:extLst>
          </p:cNvPr>
          <p:cNvSpPr/>
          <p:nvPr/>
        </p:nvSpPr>
        <p:spPr>
          <a:xfrm>
            <a:off x="8083716" y="150766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1EA45DE-2178-CB43-9E11-6D1F0AE892D5}"/>
              </a:ext>
            </a:extLst>
          </p:cNvPr>
          <p:cNvSpPr/>
          <p:nvPr/>
        </p:nvSpPr>
        <p:spPr>
          <a:xfrm>
            <a:off x="8646292" y="150766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7C112E-DB5D-A149-81D0-C217307CF655}"/>
              </a:ext>
            </a:extLst>
          </p:cNvPr>
          <p:cNvSpPr/>
          <p:nvPr/>
        </p:nvSpPr>
        <p:spPr>
          <a:xfrm>
            <a:off x="9208868" y="150766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C676EB-5E37-2046-84FE-CB36B3845B27}"/>
              </a:ext>
            </a:extLst>
          </p:cNvPr>
          <p:cNvSpPr/>
          <p:nvPr/>
        </p:nvSpPr>
        <p:spPr>
          <a:xfrm>
            <a:off x="9771444" y="150766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B9E5C6-E9F5-274D-AB8A-5A1B5F818CC6}"/>
              </a:ext>
            </a:extLst>
          </p:cNvPr>
          <p:cNvSpPr/>
          <p:nvPr/>
        </p:nvSpPr>
        <p:spPr>
          <a:xfrm>
            <a:off x="10896599" y="150766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B6DA51-F641-DB49-B106-A72CA638ACDF}"/>
              </a:ext>
            </a:extLst>
          </p:cNvPr>
          <p:cNvSpPr/>
          <p:nvPr/>
        </p:nvSpPr>
        <p:spPr>
          <a:xfrm>
            <a:off x="10331352" y="1507664"/>
            <a:ext cx="457201" cy="33934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3B3EC73-E61A-DF41-A87E-1A6C918F790D}"/>
              </a:ext>
            </a:extLst>
          </p:cNvPr>
          <p:cNvSpPr/>
          <p:nvPr/>
        </p:nvSpPr>
        <p:spPr>
          <a:xfrm>
            <a:off x="6444866" y="5812103"/>
            <a:ext cx="457201" cy="3393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186827-2815-AD48-880A-BE522BD3F0B4}"/>
              </a:ext>
            </a:extLst>
          </p:cNvPr>
          <p:cNvSpPr/>
          <p:nvPr/>
        </p:nvSpPr>
        <p:spPr>
          <a:xfrm>
            <a:off x="7007442" y="5812103"/>
            <a:ext cx="457201" cy="3393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A55D45-2380-F747-9C64-4897AB7855B6}"/>
              </a:ext>
            </a:extLst>
          </p:cNvPr>
          <p:cNvSpPr/>
          <p:nvPr/>
        </p:nvSpPr>
        <p:spPr>
          <a:xfrm>
            <a:off x="7570018" y="5812103"/>
            <a:ext cx="457201" cy="3393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B607EF-7D1C-5F4D-8DA0-FC9EA0FD746B}"/>
              </a:ext>
            </a:extLst>
          </p:cNvPr>
          <p:cNvSpPr/>
          <p:nvPr/>
        </p:nvSpPr>
        <p:spPr>
          <a:xfrm>
            <a:off x="8132594" y="5812103"/>
            <a:ext cx="457201" cy="3393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ADA0E01-8073-8447-B086-40AD8D75C8DB}"/>
              </a:ext>
            </a:extLst>
          </p:cNvPr>
          <p:cNvSpPr/>
          <p:nvPr/>
        </p:nvSpPr>
        <p:spPr>
          <a:xfrm>
            <a:off x="8695170" y="5812103"/>
            <a:ext cx="457201" cy="3393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0A9E2F4-6679-4642-B20D-DF24DD5FFB99}"/>
              </a:ext>
            </a:extLst>
          </p:cNvPr>
          <p:cNvSpPr/>
          <p:nvPr/>
        </p:nvSpPr>
        <p:spPr>
          <a:xfrm>
            <a:off x="9257746" y="5812103"/>
            <a:ext cx="457201" cy="3393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7FFEDB-BE13-3340-A705-E4195DA94333}"/>
              </a:ext>
            </a:extLst>
          </p:cNvPr>
          <p:cNvSpPr/>
          <p:nvPr/>
        </p:nvSpPr>
        <p:spPr>
          <a:xfrm>
            <a:off x="9820322" y="5812103"/>
            <a:ext cx="457201" cy="3393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109FAE6-609E-2A4D-A25C-CB2FE550A666}"/>
              </a:ext>
            </a:extLst>
          </p:cNvPr>
          <p:cNvSpPr/>
          <p:nvPr/>
        </p:nvSpPr>
        <p:spPr>
          <a:xfrm>
            <a:off x="10945477" y="5812103"/>
            <a:ext cx="457201" cy="3393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004012B-1A3B-2448-A7F3-5784B79D4144}"/>
              </a:ext>
            </a:extLst>
          </p:cNvPr>
          <p:cNvSpPr/>
          <p:nvPr/>
        </p:nvSpPr>
        <p:spPr>
          <a:xfrm>
            <a:off x="10380230" y="5812103"/>
            <a:ext cx="457201" cy="33934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4900270A-1055-B04B-A9E3-DCC7E084330B}"/>
              </a:ext>
            </a:extLst>
          </p:cNvPr>
          <p:cNvSpPr/>
          <p:nvPr/>
        </p:nvSpPr>
        <p:spPr>
          <a:xfrm>
            <a:off x="8713346" y="2030264"/>
            <a:ext cx="368710" cy="54606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51E80F31-B6AF-0A41-9663-DC0B0250BC42}"/>
              </a:ext>
            </a:extLst>
          </p:cNvPr>
          <p:cNvSpPr/>
          <p:nvPr/>
        </p:nvSpPr>
        <p:spPr>
          <a:xfrm>
            <a:off x="8757592" y="5091261"/>
            <a:ext cx="368710" cy="54606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4E98F2-614D-0E4A-B410-233F9B084548}"/>
              </a:ext>
            </a:extLst>
          </p:cNvPr>
          <p:cNvSpPr txBox="1"/>
          <p:nvPr/>
        </p:nvSpPr>
        <p:spPr>
          <a:xfrm>
            <a:off x="9135489" y="209221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Heapify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136806-711F-1A4A-BD78-FE6638861575}"/>
              </a:ext>
            </a:extLst>
          </p:cNvPr>
          <p:cNvSpPr txBox="1"/>
          <p:nvPr/>
        </p:nvSpPr>
        <p:spPr>
          <a:xfrm>
            <a:off x="9151729" y="5134200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Pull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77D8DC-EE79-5A4E-979E-F577924684AF}"/>
              </a:ext>
            </a:extLst>
          </p:cNvPr>
          <p:cNvSpPr txBox="1"/>
          <p:nvPr/>
        </p:nvSpPr>
        <p:spPr>
          <a:xfrm>
            <a:off x="6321730" y="2704338"/>
            <a:ext cx="1489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Binary Heap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CE6DE4A-B16D-7146-AA2B-9A44D06E88FC}"/>
              </a:ext>
            </a:extLst>
          </p:cNvPr>
          <p:cNvSpPr txBox="1"/>
          <p:nvPr/>
        </p:nvSpPr>
        <p:spPr>
          <a:xfrm>
            <a:off x="6311367" y="1115547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Random Sequence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3173330-22D8-0148-A7E5-489F46ACC16B}"/>
              </a:ext>
            </a:extLst>
          </p:cNvPr>
          <p:cNvSpPr txBox="1"/>
          <p:nvPr/>
        </p:nvSpPr>
        <p:spPr>
          <a:xfrm>
            <a:off x="6373639" y="5468050"/>
            <a:ext cx="1951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Sorted Sequence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F79785F4-E163-6B4B-B387-65F965D3F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8156" cy="4351338"/>
          </a:xfrm>
        </p:spPr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-NO" dirty="0"/>
              <a:t>Get an array/list of items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Build a heap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Pull out all items in order</a:t>
            </a:r>
          </a:p>
        </p:txBody>
      </p:sp>
    </p:spTree>
    <p:extLst>
      <p:ext uri="{BB962C8B-B14F-4D97-AF65-F5344CB8AC3E}">
        <p14:creationId xmlns:p14="http://schemas.microsoft.com/office/powerpoint/2010/main" val="82214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57" grpId="0"/>
      <p:bldP spid="58" grpId="0"/>
      <p:bldP spid="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6518-B54C-6B45-8467-042D1BE6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Heapify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F6956-2926-2B42-97F9-D86925CD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439FD8-27AC-BE43-B8A7-DA9AD70CF8D9}"/>
              </a:ext>
            </a:extLst>
          </p:cNvPr>
          <p:cNvSpPr/>
          <p:nvPr/>
        </p:nvSpPr>
        <p:spPr>
          <a:xfrm>
            <a:off x="2362854" y="198640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5655925-7353-5C41-B907-981394CFDD9A}"/>
              </a:ext>
            </a:extLst>
          </p:cNvPr>
          <p:cNvSpPr/>
          <p:nvPr/>
        </p:nvSpPr>
        <p:spPr>
          <a:xfrm>
            <a:off x="2900636" y="198640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8F3C76-0EDA-084D-A94D-EE752AB8B56C}"/>
              </a:ext>
            </a:extLst>
          </p:cNvPr>
          <p:cNvSpPr/>
          <p:nvPr/>
        </p:nvSpPr>
        <p:spPr>
          <a:xfrm>
            <a:off x="3427019" y="198640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5EDC0F2-8B19-2B4F-A4DE-1596BF43218D}"/>
              </a:ext>
            </a:extLst>
          </p:cNvPr>
          <p:cNvSpPr/>
          <p:nvPr/>
        </p:nvSpPr>
        <p:spPr>
          <a:xfrm>
            <a:off x="3953402" y="198640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5CFDF8B-0086-F841-B6E6-F9962543986C}"/>
              </a:ext>
            </a:extLst>
          </p:cNvPr>
          <p:cNvSpPr/>
          <p:nvPr/>
        </p:nvSpPr>
        <p:spPr>
          <a:xfrm>
            <a:off x="4479785" y="198640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AE97C34-4D7E-DC43-8510-3EC5A2D47653}"/>
              </a:ext>
            </a:extLst>
          </p:cNvPr>
          <p:cNvSpPr/>
          <p:nvPr/>
        </p:nvSpPr>
        <p:spPr>
          <a:xfrm>
            <a:off x="5006168" y="198640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CBDB405-4355-034F-A73F-E15237442630}"/>
              </a:ext>
            </a:extLst>
          </p:cNvPr>
          <p:cNvSpPr/>
          <p:nvPr/>
        </p:nvSpPr>
        <p:spPr>
          <a:xfrm>
            <a:off x="5529535" y="198640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A72B46-B309-E54E-A347-F1FAF2D171D6}"/>
              </a:ext>
            </a:extLst>
          </p:cNvPr>
          <p:cNvSpPr/>
          <p:nvPr/>
        </p:nvSpPr>
        <p:spPr>
          <a:xfrm>
            <a:off x="6054882" y="198640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C127040-8A05-4544-B675-E6C01C39866C}"/>
              </a:ext>
            </a:extLst>
          </p:cNvPr>
          <p:cNvSpPr/>
          <p:nvPr/>
        </p:nvSpPr>
        <p:spPr>
          <a:xfrm>
            <a:off x="6563954" y="198640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6A88305-7C14-874F-80D7-E07BDC5CFD3F}"/>
              </a:ext>
            </a:extLst>
          </p:cNvPr>
          <p:cNvSpPr/>
          <p:nvPr/>
        </p:nvSpPr>
        <p:spPr>
          <a:xfrm>
            <a:off x="7072432" y="198640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3625596-AEAC-4E43-902C-0635805B6F9F}"/>
              </a:ext>
            </a:extLst>
          </p:cNvPr>
          <p:cNvSpPr/>
          <p:nvPr/>
        </p:nvSpPr>
        <p:spPr>
          <a:xfrm>
            <a:off x="7580910" y="198640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8DDC11-4B01-8548-87C8-C61D45A500E4}"/>
              </a:ext>
            </a:extLst>
          </p:cNvPr>
          <p:cNvSpPr/>
          <p:nvPr/>
        </p:nvSpPr>
        <p:spPr>
          <a:xfrm>
            <a:off x="8081758" y="198640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E663B66-F207-D249-B3E6-B1134DEC9770}"/>
              </a:ext>
            </a:extLst>
          </p:cNvPr>
          <p:cNvSpPr txBox="1"/>
          <p:nvPr/>
        </p:nvSpPr>
        <p:spPr>
          <a:xfrm>
            <a:off x="2443817" y="1645137"/>
            <a:ext cx="29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231D3C6-143F-3A4C-A70D-9274A47A1F16}"/>
              </a:ext>
            </a:extLst>
          </p:cNvPr>
          <p:cNvSpPr txBox="1"/>
          <p:nvPr/>
        </p:nvSpPr>
        <p:spPr>
          <a:xfrm>
            <a:off x="8070225" y="164513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8A9CBF0-A076-7346-9DDE-31EB81FC56BF}"/>
              </a:ext>
            </a:extLst>
          </p:cNvPr>
          <p:cNvSpPr txBox="1"/>
          <p:nvPr/>
        </p:nvSpPr>
        <p:spPr>
          <a:xfrm>
            <a:off x="7561041" y="164513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F60E070-C6CF-B445-94CC-DDA8B997A7F5}"/>
              </a:ext>
            </a:extLst>
          </p:cNvPr>
          <p:cNvSpPr txBox="1"/>
          <p:nvPr/>
        </p:nvSpPr>
        <p:spPr>
          <a:xfrm>
            <a:off x="7162464" y="1645137"/>
            <a:ext cx="29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05E16A2-AEE6-4E46-B413-78CBDF40D96C}"/>
              </a:ext>
            </a:extLst>
          </p:cNvPr>
          <p:cNvSpPr txBox="1"/>
          <p:nvPr/>
        </p:nvSpPr>
        <p:spPr>
          <a:xfrm>
            <a:off x="6639619" y="1645137"/>
            <a:ext cx="29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5790932-A706-264A-9E90-D8457C7250B5}"/>
              </a:ext>
            </a:extLst>
          </p:cNvPr>
          <p:cNvSpPr txBox="1"/>
          <p:nvPr/>
        </p:nvSpPr>
        <p:spPr>
          <a:xfrm>
            <a:off x="6130800" y="1645137"/>
            <a:ext cx="29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9F54367-531D-1A42-9D0F-12B3AF4F2E66}"/>
              </a:ext>
            </a:extLst>
          </p:cNvPr>
          <p:cNvSpPr txBox="1"/>
          <p:nvPr/>
        </p:nvSpPr>
        <p:spPr>
          <a:xfrm>
            <a:off x="5612433" y="1645137"/>
            <a:ext cx="29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5D9867A-A798-0D42-A4FB-124463C554B2}"/>
              </a:ext>
            </a:extLst>
          </p:cNvPr>
          <p:cNvSpPr txBox="1"/>
          <p:nvPr/>
        </p:nvSpPr>
        <p:spPr>
          <a:xfrm>
            <a:off x="5088952" y="164513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41CA4CD-6367-FF4E-951F-68D6743F7D95}"/>
              </a:ext>
            </a:extLst>
          </p:cNvPr>
          <p:cNvSpPr txBox="1"/>
          <p:nvPr/>
        </p:nvSpPr>
        <p:spPr>
          <a:xfrm>
            <a:off x="4569442" y="164513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94B41E7-06C0-D047-8B9E-95C1D81AD04E}"/>
              </a:ext>
            </a:extLst>
          </p:cNvPr>
          <p:cNvSpPr txBox="1"/>
          <p:nvPr/>
        </p:nvSpPr>
        <p:spPr>
          <a:xfrm>
            <a:off x="4047689" y="164513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7282C88-78F4-4346-9998-051B6D164C7D}"/>
              </a:ext>
            </a:extLst>
          </p:cNvPr>
          <p:cNvSpPr txBox="1"/>
          <p:nvPr/>
        </p:nvSpPr>
        <p:spPr>
          <a:xfrm>
            <a:off x="3501086" y="164513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E492B1D-9F74-AB45-8D30-0A01A5384B6C}"/>
              </a:ext>
            </a:extLst>
          </p:cNvPr>
          <p:cNvSpPr txBox="1"/>
          <p:nvPr/>
        </p:nvSpPr>
        <p:spPr>
          <a:xfrm>
            <a:off x="2967578" y="164513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3AE9EC0-76E9-F940-8856-3CED6FA4BA0D}"/>
              </a:ext>
            </a:extLst>
          </p:cNvPr>
          <p:cNvSpPr/>
          <p:nvPr/>
        </p:nvSpPr>
        <p:spPr>
          <a:xfrm>
            <a:off x="9170091" y="1986401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C933A61A-5397-6E42-B583-A56D147BF5C7}"/>
              </a:ext>
            </a:extLst>
          </p:cNvPr>
          <p:cNvSpPr/>
          <p:nvPr/>
        </p:nvSpPr>
        <p:spPr>
          <a:xfrm>
            <a:off x="9742316" y="1986401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EE3E85E-DC41-F64D-A4CB-3326083A3692}"/>
              </a:ext>
            </a:extLst>
          </p:cNvPr>
          <p:cNvSpPr/>
          <p:nvPr/>
        </p:nvSpPr>
        <p:spPr>
          <a:xfrm>
            <a:off x="8597866" y="1986401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5298273-DF90-7949-9236-A153F5A265E3}"/>
              </a:ext>
            </a:extLst>
          </p:cNvPr>
          <p:cNvSpPr txBox="1"/>
          <p:nvPr/>
        </p:nvSpPr>
        <p:spPr>
          <a:xfrm>
            <a:off x="9742316" y="167213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14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87E756D-7DC6-2346-9C12-66909E1EF64C}"/>
              </a:ext>
            </a:extLst>
          </p:cNvPr>
          <p:cNvSpPr txBox="1"/>
          <p:nvPr/>
        </p:nvSpPr>
        <p:spPr>
          <a:xfrm>
            <a:off x="9174008" y="1667610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F2B63F9-B80F-CB4F-A07D-54E4FAEB1A9E}"/>
              </a:ext>
            </a:extLst>
          </p:cNvPr>
          <p:cNvSpPr txBox="1"/>
          <p:nvPr/>
        </p:nvSpPr>
        <p:spPr>
          <a:xfrm>
            <a:off x="8605112" y="1658156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12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018563E9-CAF4-B94E-BA40-CB676F218AA8}"/>
              </a:ext>
            </a:extLst>
          </p:cNvPr>
          <p:cNvCxnSpPr>
            <a:cxnSpLocks/>
          </p:cNvCxnSpPr>
          <p:nvPr/>
        </p:nvCxnSpPr>
        <p:spPr>
          <a:xfrm>
            <a:off x="2362854" y="1539434"/>
            <a:ext cx="6113251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7F4EBAB0-A7B6-4740-9BC3-8C856B20A9F6}"/>
              </a:ext>
            </a:extLst>
          </p:cNvPr>
          <p:cNvSpPr txBox="1"/>
          <p:nvPr/>
        </p:nvSpPr>
        <p:spPr>
          <a:xfrm>
            <a:off x="4864716" y="1194689"/>
            <a:ext cx="108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12 keys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7BC26F2F-AA8A-E44D-AEE4-3BD3341B441C}"/>
              </a:ext>
            </a:extLst>
          </p:cNvPr>
          <p:cNvSpPr/>
          <p:nvPr/>
        </p:nvSpPr>
        <p:spPr>
          <a:xfrm>
            <a:off x="5524025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8B7D975E-F708-E04D-8898-82FD72742577}"/>
              </a:ext>
            </a:extLst>
          </p:cNvPr>
          <p:cNvSpPr/>
          <p:nvPr/>
        </p:nvSpPr>
        <p:spPr>
          <a:xfrm>
            <a:off x="9175020" y="1986401"/>
            <a:ext cx="457201" cy="339349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E37921E6-9D0E-3A4F-B06F-E4A53C91A7D8}"/>
              </a:ext>
            </a:extLst>
          </p:cNvPr>
          <p:cNvSpPr/>
          <p:nvPr/>
        </p:nvSpPr>
        <p:spPr>
          <a:xfrm>
            <a:off x="9739813" y="1986401"/>
            <a:ext cx="457201" cy="339349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0FE8CDA0-2F19-E64A-8A43-6B8D09C2D9D8}"/>
              </a:ext>
            </a:extLst>
          </p:cNvPr>
          <p:cNvCxnSpPr>
            <a:cxnSpLocks/>
            <a:stCxn id="198" idx="2"/>
            <a:endCxn id="200" idx="2"/>
          </p:cNvCxnSpPr>
          <p:nvPr/>
        </p:nvCxnSpPr>
        <p:spPr>
          <a:xfrm rot="16200000" flipH="1">
            <a:off x="7578123" y="500252"/>
            <a:ext cx="12700" cy="3650995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154D6B0F-CB48-AE40-AF11-4A971EE16DC7}"/>
              </a:ext>
            </a:extLst>
          </p:cNvPr>
          <p:cNvCxnSpPr>
            <a:cxnSpLocks/>
            <a:stCxn id="198" idx="2"/>
            <a:endCxn id="201" idx="2"/>
          </p:cNvCxnSpPr>
          <p:nvPr/>
        </p:nvCxnSpPr>
        <p:spPr>
          <a:xfrm rot="16200000" flipH="1">
            <a:off x="7860520" y="217856"/>
            <a:ext cx="12700" cy="4215788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13CA21A-D29D-E542-A27E-E216B274C4EA}"/>
              </a:ext>
            </a:extLst>
          </p:cNvPr>
          <p:cNvSpPr/>
          <p:nvPr/>
        </p:nvSpPr>
        <p:spPr>
          <a:xfrm>
            <a:off x="6992461" y="546021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ADAA9F3-B797-E248-BCD5-6525CA927635}"/>
              </a:ext>
            </a:extLst>
          </p:cNvPr>
          <p:cNvSpPr/>
          <p:nvPr/>
        </p:nvSpPr>
        <p:spPr>
          <a:xfrm>
            <a:off x="7612057" y="546021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6D2D26D9-0F05-F643-87AF-02DFF914D948}"/>
              </a:ext>
            </a:extLst>
          </p:cNvPr>
          <p:cNvSpPr/>
          <p:nvPr/>
        </p:nvSpPr>
        <p:spPr>
          <a:xfrm>
            <a:off x="7301032" y="487351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33EEEAE5-170B-734B-9C7C-89A3B65EFE22}"/>
              </a:ext>
            </a:extLst>
          </p:cNvPr>
          <p:cNvCxnSpPr>
            <a:cxnSpLocks/>
            <a:stCxn id="210" idx="1"/>
            <a:endCxn id="208" idx="0"/>
          </p:cNvCxnSpPr>
          <p:nvPr/>
        </p:nvCxnSpPr>
        <p:spPr>
          <a:xfrm flipH="1">
            <a:off x="7221062" y="5043189"/>
            <a:ext cx="79970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6BD2477-8CFD-DD49-89C2-D862EBAC7CBC}"/>
              </a:ext>
            </a:extLst>
          </p:cNvPr>
          <p:cNvCxnSpPr>
            <a:cxnSpLocks/>
            <a:stCxn id="210" idx="3"/>
            <a:endCxn id="209" idx="0"/>
          </p:cNvCxnSpPr>
          <p:nvPr/>
        </p:nvCxnSpPr>
        <p:spPr>
          <a:xfrm>
            <a:off x="7758233" y="5043189"/>
            <a:ext cx="82425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>
            <a:extLst>
              <a:ext uri="{FF2B5EF4-FFF2-40B4-BE49-F238E27FC236}">
                <a16:creationId xmlns:a16="http://schemas.microsoft.com/office/drawing/2014/main" id="{E2DAD1CB-E535-2F4D-A771-18AF074E693C}"/>
              </a:ext>
            </a:extLst>
          </p:cNvPr>
          <p:cNvSpPr/>
          <p:nvPr/>
        </p:nvSpPr>
        <p:spPr>
          <a:xfrm>
            <a:off x="5004271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cxnSp>
        <p:nvCxnSpPr>
          <p:cNvPr id="214" name="Curved Connector 213">
            <a:extLst>
              <a:ext uri="{FF2B5EF4-FFF2-40B4-BE49-F238E27FC236}">
                <a16:creationId xmlns:a16="http://schemas.microsoft.com/office/drawing/2014/main" id="{E71BD87B-83DD-5E4D-8002-34943F79B8F1}"/>
              </a:ext>
            </a:extLst>
          </p:cNvPr>
          <p:cNvCxnSpPr>
            <a:cxnSpLocks/>
            <a:stCxn id="213" idx="2"/>
            <a:endCxn id="224" idx="2"/>
          </p:cNvCxnSpPr>
          <p:nvPr/>
        </p:nvCxnSpPr>
        <p:spPr>
          <a:xfrm rot="16200000" flipH="1">
            <a:off x="7031029" y="527593"/>
            <a:ext cx="12700" cy="3596314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urved Connector 214">
            <a:extLst>
              <a:ext uri="{FF2B5EF4-FFF2-40B4-BE49-F238E27FC236}">
                <a16:creationId xmlns:a16="http://schemas.microsoft.com/office/drawing/2014/main" id="{40EC8853-A853-0B4C-8C83-CC725BC82738}"/>
              </a:ext>
            </a:extLst>
          </p:cNvPr>
          <p:cNvCxnSpPr>
            <a:cxnSpLocks/>
            <a:stCxn id="213" idx="2"/>
            <a:endCxn id="222" idx="2"/>
          </p:cNvCxnSpPr>
          <p:nvPr/>
        </p:nvCxnSpPr>
        <p:spPr>
          <a:xfrm rot="16200000" flipH="1">
            <a:off x="6776227" y="782395"/>
            <a:ext cx="12700" cy="308671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>
            <a:extLst>
              <a:ext uri="{FF2B5EF4-FFF2-40B4-BE49-F238E27FC236}">
                <a16:creationId xmlns:a16="http://schemas.microsoft.com/office/drawing/2014/main" id="{83FFE017-5C36-F64E-8DEC-11D2D8C73B92}"/>
              </a:ext>
            </a:extLst>
          </p:cNvPr>
          <p:cNvSpPr/>
          <p:nvPr/>
        </p:nvSpPr>
        <p:spPr>
          <a:xfrm>
            <a:off x="8090981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7B3396FC-84FD-1245-A7CA-6987D961DA29}"/>
              </a:ext>
            </a:extLst>
          </p:cNvPr>
          <p:cNvSpPr/>
          <p:nvPr/>
        </p:nvSpPr>
        <p:spPr>
          <a:xfrm>
            <a:off x="8600585" y="1986401"/>
            <a:ext cx="457201" cy="339349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2867934B-D144-2844-B1C1-2F211259130B}"/>
              </a:ext>
            </a:extLst>
          </p:cNvPr>
          <p:cNvSpPr/>
          <p:nvPr/>
        </p:nvSpPr>
        <p:spPr>
          <a:xfrm>
            <a:off x="5758135" y="5460218"/>
            <a:ext cx="457201" cy="33934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814C3A96-41C7-AA4A-8675-80A7997AD974}"/>
              </a:ext>
            </a:extLst>
          </p:cNvPr>
          <p:cNvSpPr/>
          <p:nvPr/>
        </p:nvSpPr>
        <p:spPr>
          <a:xfrm>
            <a:off x="6377731" y="546021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0ECCBB4E-9609-924F-A39F-D66EC674061D}"/>
              </a:ext>
            </a:extLst>
          </p:cNvPr>
          <p:cNvSpPr/>
          <p:nvPr/>
        </p:nvSpPr>
        <p:spPr>
          <a:xfrm>
            <a:off x="6066706" y="487351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46AB9400-D4C4-C94F-8BB3-678F4109380A}"/>
              </a:ext>
            </a:extLst>
          </p:cNvPr>
          <p:cNvCxnSpPr>
            <a:cxnSpLocks/>
            <a:stCxn id="229" idx="1"/>
            <a:endCxn id="227" idx="0"/>
          </p:cNvCxnSpPr>
          <p:nvPr/>
        </p:nvCxnSpPr>
        <p:spPr>
          <a:xfrm flipH="1">
            <a:off x="5986736" y="5043189"/>
            <a:ext cx="79970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212B0090-37AE-2747-B4E4-B8CBED971820}"/>
              </a:ext>
            </a:extLst>
          </p:cNvPr>
          <p:cNvCxnSpPr>
            <a:cxnSpLocks/>
            <a:stCxn id="229" idx="3"/>
            <a:endCxn id="228" idx="0"/>
          </p:cNvCxnSpPr>
          <p:nvPr/>
        </p:nvCxnSpPr>
        <p:spPr>
          <a:xfrm>
            <a:off x="6523907" y="5043189"/>
            <a:ext cx="82425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>
            <a:extLst>
              <a:ext uri="{FF2B5EF4-FFF2-40B4-BE49-F238E27FC236}">
                <a16:creationId xmlns:a16="http://schemas.microsoft.com/office/drawing/2014/main" id="{1972AC5F-4227-A048-B64C-1A13AC042434}"/>
              </a:ext>
            </a:extLst>
          </p:cNvPr>
          <p:cNvSpPr/>
          <p:nvPr/>
        </p:nvSpPr>
        <p:spPr>
          <a:xfrm>
            <a:off x="4470829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199EA8B7-2EFF-054F-AA21-DC92BEFF8C73}"/>
              </a:ext>
            </a:extLst>
          </p:cNvPr>
          <p:cNvSpPr/>
          <p:nvPr/>
        </p:nvSpPr>
        <p:spPr>
          <a:xfrm>
            <a:off x="7072806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9DB84772-6906-8942-A6D9-CF930167F733}"/>
              </a:ext>
            </a:extLst>
          </p:cNvPr>
          <p:cNvSpPr/>
          <p:nvPr/>
        </p:nvSpPr>
        <p:spPr>
          <a:xfrm>
            <a:off x="7585509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cxnSp>
        <p:nvCxnSpPr>
          <p:cNvPr id="235" name="Curved Connector 234">
            <a:extLst>
              <a:ext uri="{FF2B5EF4-FFF2-40B4-BE49-F238E27FC236}">
                <a16:creationId xmlns:a16="http://schemas.microsoft.com/office/drawing/2014/main" id="{EA07B212-26CF-9C49-AC3C-72940D017BAD}"/>
              </a:ext>
            </a:extLst>
          </p:cNvPr>
          <p:cNvCxnSpPr>
            <a:cxnSpLocks/>
            <a:stCxn id="232" idx="2"/>
            <a:endCxn id="234" idx="2"/>
          </p:cNvCxnSpPr>
          <p:nvPr/>
        </p:nvCxnSpPr>
        <p:spPr>
          <a:xfrm rot="16200000" flipH="1">
            <a:off x="6256770" y="768410"/>
            <a:ext cx="12700" cy="311468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urved Connector 235">
            <a:extLst>
              <a:ext uri="{FF2B5EF4-FFF2-40B4-BE49-F238E27FC236}">
                <a16:creationId xmlns:a16="http://schemas.microsoft.com/office/drawing/2014/main" id="{D20D5A33-5037-1C4A-BD53-93338F7D6734}"/>
              </a:ext>
            </a:extLst>
          </p:cNvPr>
          <p:cNvCxnSpPr>
            <a:cxnSpLocks/>
            <a:stCxn id="232" idx="2"/>
            <a:endCxn id="233" idx="2"/>
          </p:cNvCxnSpPr>
          <p:nvPr/>
        </p:nvCxnSpPr>
        <p:spPr>
          <a:xfrm rot="16200000" flipH="1">
            <a:off x="6000418" y="1024761"/>
            <a:ext cx="12700" cy="2601977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5BEB493A-898E-9F44-8FF7-4B46BC06E9CB}"/>
              </a:ext>
            </a:extLst>
          </p:cNvPr>
          <p:cNvSpPr/>
          <p:nvPr/>
        </p:nvSpPr>
        <p:spPr>
          <a:xfrm>
            <a:off x="4532708" y="5460218"/>
            <a:ext cx="457201" cy="33934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96A817FA-700A-1645-9565-2344A29D12C7}"/>
              </a:ext>
            </a:extLst>
          </p:cNvPr>
          <p:cNvSpPr/>
          <p:nvPr/>
        </p:nvSpPr>
        <p:spPr>
          <a:xfrm>
            <a:off x="5152304" y="5460218"/>
            <a:ext cx="457201" cy="33934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2EEA9668-5D89-D14F-AC3B-7A8DD18DE698}"/>
              </a:ext>
            </a:extLst>
          </p:cNvPr>
          <p:cNvSpPr/>
          <p:nvPr/>
        </p:nvSpPr>
        <p:spPr>
          <a:xfrm>
            <a:off x="4841279" y="487351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8CE63CB6-4FB0-C946-92C0-0A6763389314}"/>
              </a:ext>
            </a:extLst>
          </p:cNvPr>
          <p:cNvCxnSpPr>
            <a:cxnSpLocks/>
            <a:stCxn id="243" idx="1"/>
            <a:endCxn id="241" idx="0"/>
          </p:cNvCxnSpPr>
          <p:nvPr/>
        </p:nvCxnSpPr>
        <p:spPr>
          <a:xfrm flipH="1">
            <a:off x="4761309" y="5043189"/>
            <a:ext cx="79970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9B65CD16-E1BF-3145-A2EE-619D688DEEE7}"/>
              </a:ext>
            </a:extLst>
          </p:cNvPr>
          <p:cNvCxnSpPr>
            <a:cxnSpLocks/>
            <a:stCxn id="243" idx="3"/>
            <a:endCxn id="242" idx="0"/>
          </p:cNvCxnSpPr>
          <p:nvPr/>
        </p:nvCxnSpPr>
        <p:spPr>
          <a:xfrm>
            <a:off x="5298480" y="5043189"/>
            <a:ext cx="82425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696FF11A-E8F1-0D41-BB8E-FFD84F0D950C}"/>
              </a:ext>
            </a:extLst>
          </p:cNvPr>
          <p:cNvSpPr/>
          <p:nvPr/>
        </p:nvSpPr>
        <p:spPr>
          <a:xfrm>
            <a:off x="4847789" y="4871443"/>
            <a:ext cx="457201" cy="3393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E8663322-4557-564E-A2C0-3EA024AC8328}"/>
              </a:ext>
            </a:extLst>
          </p:cNvPr>
          <p:cNvSpPr/>
          <p:nvPr/>
        </p:nvSpPr>
        <p:spPr>
          <a:xfrm>
            <a:off x="4479786" y="4816740"/>
            <a:ext cx="1212108" cy="1063421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A5173DD8-B0E7-0B43-8DB2-410095C2A270}"/>
              </a:ext>
            </a:extLst>
          </p:cNvPr>
          <p:cNvSpPr txBox="1"/>
          <p:nvPr/>
        </p:nvSpPr>
        <p:spPr>
          <a:xfrm>
            <a:off x="4379134" y="5871832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5"/>
                </a:solidFill>
                <a:latin typeface="Montserrat" pitchFamily="2" charset="77"/>
              </a:rPr>
              <a:t>invalid tree!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724F9E63-3547-F546-A9A6-9B53989CE909}"/>
              </a:ext>
            </a:extLst>
          </p:cNvPr>
          <p:cNvSpPr/>
          <p:nvPr/>
        </p:nvSpPr>
        <p:spPr>
          <a:xfrm>
            <a:off x="5153619" y="5465479"/>
            <a:ext cx="457201" cy="3393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880DC33E-1B01-A24F-A040-92B519EF9194}"/>
              </a:ext>
            </a:extLst>
          </p:cNvPr>
          <p:cNvSpPr/>
          <p:nvPr/>
        </p:nvSpPr>
        <p:spPr>
          <a:xfrm>
            <a:off x="4852159" y="4883281"/>
            <a:ext cx="457201" cy="33934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04B3605B-AC2F-3F42-ACFE-F30C01E3DEE7}"/>
              </a:ext>
            </a:extLst>
          </p:cNvPr>
          <p:cNvSpPr/>
          <p:nvPr/>
        </p:nvSpPr>
        <p:spPr>
          <a:xfrm>
            <a:off x="3951357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1DB67882-E5FA-EA44-939A-8E4BCAB4EE3F}"/>
              </a:ext>
            </a:extLst>
          </p:cNvPr>
          <p:cNvSpPr/>
          <p:nvPr/>
        </p:nvSpPr>
        <p:spPr>
          <a:xfrm>
            <a:off x="6053386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D8B9C341-BC28-5242-8C6D-EABD970CBC7F}"/>
              </a:ext>
            </a:extLst>
          </p:cNvPr>
          <p:cNvSpPr/>
          <p:nvPr/>
        </p:nvSpPr>
        <p:spPr>
          <a:xfrm>
            <a:off x="6568747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78</a:t>
            </a:r>
          </a:p>
        </p:txBody>
      </p:sp>
      <p:cxnSp>
        <p:nvCxnSpPr>
          <p:cNvPr id="254" name="Curved Connector 253">
            <a:extLst>
              <a:ext uri="{FF2B5EF4-FFF2-40B4-BE49-F238E27FC236}">
                <a16:creationId xmlns:a16="http://schemas.microsoft.com/office/drawing/2014/main" id="{F1FDCA0A-EA15-A940-B71B-4F125C3D820E}"/>
              </a:ext>
            </a:extLst>
          </p:cNvPr>
          <p:cNvCxnSpPr>
            <a:cxnSpLocks/>
            <a:stCxn id="251" idx="2"/>
            <a:endCxn id="253" idx="2"/>
          </p:cNvCxnSpPr>
          <p:nvPr/>
        </p:nvCxnSpPr>
        <p:spPr>
          <a:xfrm rot="16200000" flipH="1">
            <a:off x="5488653" y="1017055"/>
            <a:ext cx="12700" cy="261739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urved Connector 254">
            <a:extLst>
              <a:ext uri="{FF2B5EF4-FFF2-40B4-BE49-F238E27FC236}">
                <a16:creationId xmlns:a16="http://schemas.microsoft.com/office/drawing/2014/main" id="{2673B772-9684-DA40-863E-333D566525B3}"/>
              </a:ext>
            </a:extLst>
          </p:cNvPr>
          <p:cNvCxnSpPr>
            <a:cxnSpLocks/>
            <a:stCxn id="251" idx="2"/>
            <a:endCxn id="252" idx="2"/>
          </p:cNvCxnSpPr>
          <p:nvPr/>
        </p:nvCxnSpPr>
        <p:spPr>
          <a:xfrm rot="16200000" flipH="1">
            <a:off x="5230972" y="1274735"/>
            <a:ext cx="12700" cy="2102029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210D9FC2-E0BC-1746-8100-EEA74EEDF75B}"/>
              </a:ext>
            </a:extLst>
          </p:cNvPr>
          <p:cNvCxnSpPr>
            <a:cxnSpLocks/>
            <a:stCxn id="264" idx="3"/>
            <a:endCxn id="263" idx="0"/>
          </p:cNvCxnSpPr>
          <p:nvPr/>
        </p:nvCxnSpPr>
        <p:spPr>
          <a:xfrm>
            <a:off x="4050052" y="5043411"/>
            <a:ext cx="82425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7F8721A-1522-0847-8AB0-C1D2E68EFD09}"/>
              </a:ext>
            </a:extLst>
          </p:cNvPr>
          <p:cNvSpPr/>
          <p:nvPr/>
        </p:nvSpPr>
        <p:spPr>
          <a:xfrm>
            <a:off x="3284280" y="5460440"/>
            <a:ext cx="457201" cy="33934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3308D014-9762-F046-93BE-EB2A0213BC40}"/>
              </a:ext>
            </a:extLst>
          </p:cNvPr>
          <p:cNvSpPr/>
          <p:nvPr/>
        </p:nvSpPr>
        <p:spPr>
          <a:xfrm>
            <a:off x="3903876" y="5460440"/>
            <a:ext cx="457201" cy="33934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478FD2BF-27EC-1444-A1AD-CD92519FA08A}"/>
              </a:ext>
            </a:extLst>
          </p:cNvPr>
          <p:cNvSpPr/>
          <p:nvPr/>
        </p:nvSpPr>
        <p:spPr>
          <a:xfrm>
            <a:off x="3592851" y="487373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F29FB6FA-6FC1-2748-A3D4-932EAA1826EC}"/>
              </a:ext>
            </a:extLst>
          </p:cNvPr>
          <p:cNvCxnSpPr>
            <a:cxnSpLocks/>
            <a:stCxn id="264" idx="1"/>
            <a:endCxn id="262" idx="0"/>
          </p:cNvCxnSpPr>
          <p:nvPr/>
        </p:nvCxnSpPr>
        <p:spPr>
          <a:xfrm flipH="1">
            <a:off x="3512881" y="5043411"/>
            <a:ext cx="79970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26B1E66A-AD46-8342-8CAE-3C4128E077EF}"/>
              </a:ext>
            </a:extLst>
          </p:cNvPr>
          <p:cNvSpPr/>
          <p:nvPr/>
        </p:nvSpPr>
        <p:spPr>
          <a:xfrm>
            <a:off x="3597221" y="4881311"/>
            <a:ext cx="457201" cy="3393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4FBB5634-FD89-8241-970E-C109510929AD}"/>
              </a:ext>
            </a:extLst>
          </p:cNvPr>
          <p:cNvSpPr/>
          <p:nvPr/>
        </p:nvSpPr>
        <p:spPr>
          <a:xfrm>
            <a:off x="3179574" y="4810383"/>
            <a:ext cx="1241341" cy="1063421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A9AF15E9-4B00-464E-AAC0-1C9059473EF3}"/>
              </a:ext>
            </a:extLst>
          </p:cNvPr>
          <p:cNvSpPr txBox="1"/>
          <p:nvPr/>
        </p:nvSpPr>
        <p:spPr>
          <a:xfrm>
            <a:off x="3098732" y="5865111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5"/>
                </a:solidFill>
                <a:latin typeface="Montserrat" pitchFamily="2" charset="77"/>
              </a:rPr>
              <a:t>invalid tree!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6FC37060-CEAF-E644-8836-054F0546B6F7}"/>
              </a:ext>
            </a:extLst>
          </p:cNvPr>
          <p:cNvSpPr/>
          <p:nvPr/>
        </p:nvSpPr>
        <p:spPr>
          <a:xfrm>
            <a:off x="3600606" y="4884533"/>
            <a:ext cx="457201" cy="33934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9AEA9088-DB94-104C-8ED2-DE7D2439D557}"/>
              </a:ext>
            </a:extLst>
          </p:cNvPr>
          <p:cNvSpPr/>
          <p:nvPr/>
        </p:nvSpPr>
        <p:spPr>
          <a:xfrm>
            <a:off x="3290428" y="5465479"/>
            <a:ext cx="457201" cy="33934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2E579DA4-C3FC-024B-B4E4-830FCA45A458}"/>
              </a:ext>
            </a:extLst>
          </p:cNvPr>
          <p:cNvSpPr/>
          <p:nvPr/>
        </p:nvSpPr>
        <p:spPr>
          <a:xfrm>
            <a:off x="3420978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13585D9A-817C-D849-A8D0-FBC3136C45A0}"/>
              </a:ext>
            </a:extLst>
          </p:cNvPr>
          <p:cNvSpPr/>
          <p:nvPr/>
        </p:nvSpPr>
        <p:spPr>
          <a:xfrm>
            <a:off x="5522091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17728FA-5E39-934D-AD77-4E07A1AEE4C9}"/>
              </a:ext>
            </a:extLst>
          </p:cNvPr>
          <p:cNvSpPr/>
          <p:nvPr/>
        </p:nvSpPr>
        <p:spPr>
          <a:xfrm>
            <a:off x="4997883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cxnSp>
        <p:nvCxnSpPr>
          <p:cNvPr id="279" name="Curved Connector 278">
            <a:extLst>
              <a:ext uri="{FF2B5EF4-FFF2-40B4-BE49-F238E27FC236}">
                <a16:creationId xmlns:a16="http://schemas.microsoft.com/office/drawing/2014/main" id="{734EF20A-14B7-0D49-8674-0176E621C21C}"/>
              </a:ext>
            </a:extLst>
          </p:cNvPr>
          <p:cNvCxnSpPr>
            <a:cxnSpLocks/>
            <a:stCxn id="274" idx="2"/>
            <a:endCxn id="275" idx="2"/>
          </p:cNvCxnSpPr>
          <p:nvPr/>
        </p:nvCxnSpPr>
        <p:spPr>
          <a:xfrm rot="16200000" flipH="1">
            <a:off x="4700135" y="1275193"/>
            <a:ext cx="12700" cy="2101113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>
            <a:extLst>
              <a:ext uri="{FF2B5EF4-FFF2-40B4-BE49-F238E27FC236}">
                <a16:creationId xmlns:a16="http://schemas.microsoft.com/office/drawing/2014/main" id="{3474480C-F7EA-5447-9789-62A690A4387A}"/>
              </a:ext>
            </a:extLst>
          </p:cNvPr>
          <p:cNvCxnSpPr>
            <a:cxnSpLocks/>
            <a:stCxn id="274" idx="2"/>
            <a:endCxn id="276" idx="2"/>
          </p:cNvCxnSpPr>
          <p:nvPr/>
        </p:nvCxnSpPr>
        <p:spPr>
          <a:xfrm rot="16200000" flipH="1">
            <a:off x="4438031" y="1537297"/>
            <a:ext cx="12700" cy="1576905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>
            <a:extLst>
              <a:ext uri="{FF2B5EF4-FFF2-40B4-BE49-F238E27FC236}">
                <a16:creationId xmlns:a16="http://schemas.microsoft.com/office/drawing/2014/main" id="{E38F1FA7-9B5A-1D4D-818F-07A99FD5249C}"/>
              </a:ext>
            </a:extLst>
          </p:cNvPr>
          <p:cNvSpPr/>
          <p:nvPr/>
        </p:nvSpPr>
        <p:spPr>
          <a:xfrm>
            <a:off x="6671694" y="421968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BBD4252E-A01E-044B-ABF5-8296FFF7DF61}"/>
              </a:ext>
            </a:extLst>
          </p:cNvPr>
          <p:cNvCxnSpPr>
            <a:cxnSpLocks/>
            <a:stCxn id="288" idx="1"/>
            <a:endCxn id="229" idx="0"/>
          </p:cNvCxnSpPr>
          <p:nvPr/>
        </p:nvCxnSpPr>
        <p:spPr>
          <a:xfrm flipH="1">
            <a:off x="6295307" y="4389364"/>
            <a:ext cx="376387" cy="4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66E9DC32-1BBB-F444-A0FE-48FCD3974866}"/>
              </a:ext>
            </a:extLst>
          </p:cNvPr>
          <p:cNvCxnSpPr>
            <a:cxnSpLocks/>
            <a:stCxn id="288" idx="3"/>
            <a:endCxn id="210" idx="0"/>
          </p:cNvCxnSpPr>
          <p:nvPr/>
        </p:nvCxnSpPr>
        <p:spPr>
          <a:xfrm>
            <a:off x="7128895" y="4389364"/>
            <a:ext cx="400738" cy="4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CF2D1D5A-E06B-5D4F-B311-0556A454CF74}"/>
              </a:ext>
            </a:extLst>
          </p:cNvPr>
          <p:cNvSpPr/>
          <p:nvPr/>
        </p:nvSpPr>
        <p:spPr>
          <a:xfrm>
            <a:off x="5696777" y="4132162"/>
            <a:ext cx="2443887" cy="1737939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79692CED-2553-B04B-BEA2-A44D715EF8AD}"/>
              </a:ext>
            </a:extLst>
          </p:cNvPr>
          <p:cNvSpPr txBox="1"/>
          <p:nvPr/>
        </p:nvSpPr>
        <p:spPr>
          <a:xfrm>
            <a:off x="6184374" y="5863016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5"/>
                </a:solidFill>
                <a:latin typeface="Montserrat" pitchFamily="2" charset="77"/>
              </a:rPr>
              <a:t>invalid tree!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49C7367D-B91F-7542-8C88-87B2E62E2619}"/>
              </a:ext>
            </a:extLst>
          </p:cNvPr>
          <p:cNvSpPr/>
          <p:nvPr/>
        </p:nvSpPr>
        <p:spPr>
          <a:xfrm>
            <a:off x="6673604" y="4221320"/>
            <a:ext cx="457201" cy="3393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F1D8BDC5-D0C4-AD40-A55C-32F3C979C974}"/>
              </a:ext>
            </a:extLst>
          </p:cNvPr>
          <p:cNvSpPr/>
          <p:nvPr/>
        </p:nvSpPr>
        <p:spPr>
          <a:xfrm>
            <a:off x="6673603" y="4221320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7D3637ED-6181-884A-A881-CC578002ED9E}"/>
              </a:ext>
            </a:extLst>
          </p:cNvPr>
          <p:cNvSpPr/>
          <p:nvPr/>
        </p:nvSpPr>
        <p:spPr>
          <a:xfrm>
            <a:off x="6066706" y="4874164"/>
            <a:ext cx="457201" cy="3393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A584EFF8-5A35-924D-ABC5-ABF3931D5C9B}"/>
              </a:ext>
            </a:extLst>
          </p:cNvPr>
          <p:cNvSpPr/>
          <p:nvPr/>
        </p:nvSpPr>
        <p:spPr>
          <a:xfrm>
            <a:off x="5686276" y="4804920"/>
            <a:ext cx="1212108" cy="1063421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49F557CF-44A6-9249-974F-9185A3B1EA79}"/>
              </a:ext>
            </a:extLst>
          </p:cNvPr>
          <p:cNvSpPr/>
          <p:nvPr/>
        </p:nvSpPr>
        <p:spPr>
          <a:xfrm>
            <a:off x="5753169" y="5456278"/>
            <a:ext cx="457201" cy="3393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1AC1BC03-D7BE-5A44-9CBA-B28306DE043A}"/>
              </a:ext>
            </a:extLst>
          </p:cNvPr>
          <p:cNvSpPr/>
          <p:nvPr/>
        </p:nvSpPr>
        <p:spPr>
          <a:xfrm>
            <a:off x="6066557" y="4881310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CF27C800-619C-9047-BC2C-3BD3F946596E}"/>
              </a:ext>
            </a:extLst>
          </p:cNvPr>
          <p:cNvSpPr/>
          <p:nvPr/>
        </p:nvSpPr>
        <p:spPr>
          <a:xfrm>
            <a:off x="2902579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cxnSp>
        <p:nvCxnSpPr>
          <p:cNvPr id="305" name="Curved Connector 304">
            <a:extLst>
              <a:ext uri="{FF2B5EF4-FFF2-40B4-BE49-F238E27FC236}">
                <a16:creationId xmlns:a16="http://schemas.microsoft.com/office/drawing/2014/main" id="{D3615BFD-4ED7-1C4A-A617-548CFA68006F}"/>
              </a:ext>
            </a:extLst>
          </p:cNvPr>
          <p:cNvCxnSpPr>
            <a:cxnSpLocks/>
            <a:stCxn id="304" idx="2"/>
            <a:endCxn id="308" idx="2"/>
          </p:cNvCxnSpPr>
          <p:nvPr/>
        </p:nvCxnSpPr>
        <p:spPr>
          <a:xfrm rot="16200000" flipH="1">
            <a:off x="3912208" y="1544721"/>
            <a:ext cx="12700" cy="1562057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10062BCF-1150-6F4F-8935-A3DA8F97658B}"/>
              </a:ext>
            </a:extLst>
          </p:cNvPr>
          <p:cNvCxnSpPr>
            <a:cxnSpLocks/>
            <a:stCxn id="304" idx="2"/>
            <a:endCxn id="309" idx="2"/>
          </p:cNvCxnSpPr>
          <p:nvPr/>
        </p:nvCxnSpPr>
        <p:spPr>
          <a:xfrm rot="16200000" flipH="1">
            <a:off x="3652599" y="1804330"/>
            <a:ext cx="12700" cy="1042839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>
            <a:extLst>
              <a:ext uri="{FF2B5EF4-FFF2-40B4-BE49-F238E27FC236}">
                <a16:creationId xmlns:a16="http://schemas.microsoft.com/office/drawing/2014/main" id="{D331438D-C285-FF4C-9A67-2BED7AB3623C}"/>
              </a:ext>
            </a:extLst>
          </p:cNvPr>
          <p:cNvSpPr/>
          <p:nvPr/>
        </p:nvSpPr>
        <p:spPr>
          <a:xfrm>
            <a:off x="4464636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A2B26C42-C1D7-C448-B649-B4F0A6583FAC}"/>
              </a:ext>
            </a:extLst>
          </p:cNvPr>
          <p:cNvSpPr/>
          <p:nvPr/>
        </p:nvSpPr>
        <p:spPr>
          <a:xfrm>
            <a:off x="3945418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DDD62C7-0D92-0746-B081-0CA4F214C12E}"/>
              </a:ext>
            </a:extLst>
          </p:cNvPr>
          <p:cNvSpPr/>
          <p:nvPr/>
        </p:nvSpPr>
        <p:spPr>
          <a:xfrm>
            <a:off x="4194680" y="4209572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1804E707-A0DD-C344-9918-5939B7777360}"/>
              </a:ext>
            </a:extLst>
          </p:cNvPr>
          <p:cNvCxnSpPr>
            <a:cxnSpLocks/>
            <a:stCxn id="314" idx="1"/>
          </p:cNvCxnSpPr>
          <p:nvPr/>
        </p:nvCxnSpPr>
        <p:spPr>
          <a:xfrm flipH="1">
            <a:off x="3818293" y="4379247"/>
            <a:ext cx="376387" cy="4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1818BE86-4930-BC4D-8B5B-2E595FBB78EA}"/>
              </a:ext>
            </a:extLst>
          </p:cNvPr>
          <p:cNvCxnSpPr>
            <a:cxnSpLocks/>
            <a:stCxn id="314" idx="3"/>
          </p:cNvCxnSpPr>
          <p:nvPr/>
        </p:nvCxnSpPr>
        <p:spPr>
          <a:xfrm>
            <a:off x="4651881" y="4379247"/>
            <a:ext cx="400738" cy="4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 316">
            <a:extLst>
              <a:ext uri="{FF2B5EF4-FFF2-40B4-BE49-F238E27FC236}">
                <a16:creationId xmlns:a16="http://schemas.microsoft.com/office/drawing/2014/main" id="{E0CA2838-843C-1841-855A-509A6DC35060}"/>
              </a:ext>
            </a:extLst>
          </p:cNvPr>
          <p:cNvSpPr/>
          <p:nvPr/>
        </p:nvSpPr>
        <p:spPr>
          <a:xfrm>
            <a:off x="3179574" y="3401404"/>
            <a:ext cx="4961090" cy="2468168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FBA0832E-BF39-354C-8289-A6554ADFA91D}"/>
              </a:ext>
            </a:extLst>
          </p:cNvPr>
          <p:cNvSpPr/>
          <p:nvPr/>
        </p:nvSpPr>
        <p:spPr>
          <a:xfrm>
            <a:off x="4194679" y="4206680"/>
            <a:ext cx="457201" cy="3393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22E6B784-6B64-0242-ABDB-E318EF59FB86}"/>
              </a:ext>
            </a:extLst>
          </p:cNvPr>
          <p:cNvSpPr/>
          <p:nvPr/>
        </p:nvSpPr>
        <p:spPr>
          <a:xfrm>
            <a:off x="4188234" y="4205869"/>
            <a:ext cx="457201" cy="33934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54786B92-0346-074D-ABCA-24B81B0411F8}"/>
              </a:ext>
            </a:extLst>
          </p:cNvPr>
          <p:cNvSpPr/>
          <p:nvPr/>
        </p:nvSpPr>
        <p:spPr>
          <a:xfrm>
            <a:off x="3595036" y="4879494"/>
            <a:ext cx="457201" cy="3393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311E08DB-349C-A340-B16E-7920B962354B}"/>
              </a:ext>
            </a:extLst>
          </p:cNvPr>
          <p:cNvSpPr/>
          <p:nvPr/>
        </p:nvSpPr>
        <p:spPr>
          <a:xfrm>
            <a:off x="3289951" y="5464427"/>
            <a:ext cx="457201" cy="3393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0A05372F-90F8-204D-8D59-2B4FCDF34842}"/>
              </a:ext>
            </a:extLst>
          </p:cNvPr>
          <p:cNvSpPr/>
          <p:nvPr/>
        </p:nvSpPr>
        <p:spPr>
          <a:xfrm>
            <a:off x="3600476" y="4884498"/>
            <a:ext cx="457201" cy="33934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5268D36F-408D-7747-9CB4-3F898CD90EBC}"/>
              </a:ext>
            </a:extLst>
          </p:cNvPr>
          <p:cNvSpPr/>
          <p:nvPr/>
        </p:nvSpPr>
        <p:spPr>
          <a:xfrm>
            <a:off x="5381557" y="349574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8F175EFE-CB23-8649-8E27-93F8B434DBD6}"/>
              </a:ext>
            </a:extLst>
          </p:cNvPr>
          <p:cNvSpPr/>
          <p:nvPr/>
        </p:nvSpPr>
        <p:spPr>
          <a:xfrm>
            <a:off x="2365972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F761B80E-9753-CC4B-859A-79191A03AB36}"/>
              </a:ext>
            </a:extLst>
          </p:cNvPr>
          <p:cNvCxnSpPr>
            <a:cxnSpLocks/>
            <a:stCxn id="323" idx="1"/>
            <a:endCxn id="314" idx="0"/>
          </p:cNvCxnSpPr>
          <p:nvPr/>
        </p:nvCxnSpPr>
        <p:spPr>
          <a:xfrm flipH="1">
            <a:off x="4423281" y="3665416"/>
            <a:ext cx="958276" cy="54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5D11BB5C-B3B0-5E40-9F6F-48E6862336DA}"/>
              </a:ext>
            </a:extLst>
          </p:cNvPr>
          <p:cNvCxnSpPr>
            <a:cxnSpLocks/>
            <a:stCxn id="323" idx="3"/>
            <a:endCxn id="288" idx="0"/>
          </p:cNvCxnSpPr>
          <p:nvPr/>
        </p:nvCxnSpPr>
        <p:spPr>
          <a:xfrm>
            <a:off x="5838758" y="3665416"/>
            <a:ext cx="1061537" cy="55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ectangle 331">
            <a:extLst>
              <a:ext uri="{FF2B5EF4-FFF2-40B4-BE49-F238E27FC236}">
                <a16:creationId xmlns:a16="http://schemas.microsoft.com/office/drawing/2014/main" id="{960BB849-3792-0546-9CCC-C4AD9DAFBC7F}"/>
              </a:ext>
            </a:extLst>
          </p:cNvPr>
          <p:cNvSpPr/>
          <p:nvPr/>
        </p:nvSpPr>
        <p:spPr>
          <a:xfrm>
            <a:off x="3419018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996DC116-441B-9849-800D-50BD6C444EAC}"/>
              </a:ext>
            </a:extLst>
          </p:cNvPr>
          <p:cNvSpPr/>
          <p:nvPr/>
        </p:nvSpPr>
        <p:spPr>
          <a:xfrm>
            <a:off x="2900610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cxnSp>
        <p:nvCxnSpPr>
          <p:cNvPr id="334" name="Curved Connector 333">
            <a:extLst>
              <a:ext uri="{FF2B5EF4-FFF2-40B4-BE49-F238E27FC236}">
                <a16:creationId xmlns:a16="http://schemas.microsoft.com/office/drawing/2014/main" id="{2B1496A4-0801-6A48-9DAC-022F3BCF6FCE}"/>
              </a:ext>
            </a:extLst>
          </p:cNvPr>
          <p:cNvCxnSpPr>
            <a:cxnSpLocks/>
            <a:stCxn id="324" idx="2"/>
            <a:endCxn id="332" idx="2"/>
          </p:cNvCxnSpPr>
          <p:nvPr/>
        </p:nvCxnSpPr>
        <p:spPr>
          <a:xfrm rot="16200000" flipH="1">
            <a:off x="3121096" y="1799227"/>
            <a:ext cx="12700" cy="1053046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urved Connector 334">
            <a:extLst>
              <a:ext uri="{FF2B5EF4-FFF2-40B4-BE49-F238E27FC236}">
                <a16:creationId xmlns:a16="http://schemas.microsoft.com/office/drawing/2014/main" id="{DD40508A-5F32-CB44-A0D2-E8EAECC0CBD8}"/>
              </a:ext>
            </a:extLst>
          </p:cNvPr>
          <p:cNvCxnSpPr>
            <a:cxnSpLocks/>
            <a:stCxn id="324" idx="2"/>
            <a:endCxn id="333" idx="2"/>
          </p:cNvCxnSpPr>
          <p:nvPr/>
        </p:nvCxnSpPr>
        <p:spPr>
          <a:xfrm rot="16200000" flipH="1">
            <a:off x="2861892" y="2058431"/>
            <a:ext cx="12700" cy="534638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angle 340">
            <a:extLst>
              <a:ext uri="{FF2B5EF4-FFF2-40B4-BE49-F238E27FC236}">
                <a16:creationId xmlns:a16="http://schemas.microsoft.com/office/drawing/2014/main" id="{1B4835AA-8A7E-3248-98A8-ACC2F64CCE99}"/>
              </a:ext>
            </a:extLst>
          </p:cNvPr>
          <p:cNvSpPr/>
          <p:nvPr/>
        </p:nvSpPr>
        <p:spPr>
          <a:xfrm>
            <a:off x="5381557" y="3495409"/>
            <a:ext cx="457201" cy="3393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B5B136B3-5020-0540-945F-0F35198C1356}"/>
              </a:ext>
            </a:extLst>
          </p:cNvPr>
          <p:cNvSpPr/>
          <p:nvPr/>
        </p:nvSpPr>
        <p:spPr>
          <a:xfrm>
            <a:off x="4186324" y="4201320"/>
            <a:ext cx="457201" cy="3393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F923CCB4-A27B-9E42-A55E-3BBD2EE8D4DD}"/>
              </a:ext>
            </a:extLst>
          </p:cNvPr>
          <p:cNvSpPr/>
          <p:nvPr/>
        </p:nvSpPr>
        <p:spPr>
          <a:xfrm>
            <a:off x="5380774" y="3500200"/>
            <a:ext cx="457201" cy="33934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D93C677A-8FA9-5F4D-B061-BBAD06895D99}"/>
              </a:ext>
            </a:extLst>
          </p:cNvPr>
          <p:cNvSpPr/>
          <p:nvPr/>
        </p:nvSpPr>
        <p:spPr>
          <a:xfrm>
            <a:off x="3170465" y="4132162"/>
            <a:ext cx="2532771" cy="1737939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3F36349C-B204-FD4F-9249-0150E36F47DC}"/>
              </a:ext>
            </a:extLst>
          </p:cNvPr>
          <p:cNvSpPr/>
          <p:nvPr/>
        </p:nvSpPr>
        <p:spPr>
          <a:xfrm>
            <a:off x="4191457" y="4206243"/>
            <a:ext cx="457201" cy="33934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BFE3C106-84F3-D44B-A274-3A69341BD0E6}"/>
              </a:ext>
            </a:extLst>
          </p:cNvPr>
          <p:cNvSpPr/>
          <p:nvPr/>
        </p:nvSpPr>
        <p:spPr>
          <a:xfrm>
            <a:off x="4857145" y="4872649"/>
            <a:ext cx="457201" cy="33934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25281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9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4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9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5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9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6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4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9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5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1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0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4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0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5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8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2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3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6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9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2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  <p:bldP spid="193" grpId="0"/>
      <p:bldP spid="197" grpId="0"/>
      <p:bldP spid="198" grpId="0" animBg="1"/>
      <p:bldP spid="198" grpId="1" animBg="1"/>
      <p:bldP spid="200" grpId="0" animBg="1"/>
      <p:bldP spid="200" grpId="1" animBg="1"/>
      <p:bldP spid="201" grpId="0" animBg="1"/>
      <p:bldP spid="201" grpId="1" animBg="1"/>
      <p:bldP spid="208" grpId="0" animBg="1"/>
      <p:bldP spid="209" grpId="0" animBg="1"/>
      <p:bldP spid="210" grpId="0" animBg="1"/>
      <p:bldP spid="213" grpId="0" animBg="1"/>
      <p:bldP spid="213" grpId="1" animBg="1"/>
      <p:bldP spid="222" grpId="0" animBg="1"/>
      <p:bldP spid="222" grpId="1" animBg="1"/>
      <p:bldP spid="224" grpId="0" animBg="1"/>
      <p:bldP spid="224" grpId="1" animBg="1"/>
      <p:bldP spid="227" grpId="0" animBg="1"/>
      <p:bldP spid="228" grpId="0" animBg="1"/>
      <p:bldP spid="229" grpId="0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41" grpId="0" animBg="1"/>
      <p:bldP spid="242" grpId="0" animBg="1"/>
      <p:bldP spid="243" grpId="0" animBg="1"/>
      <p:bldP spid="246" grpId="0" animBg="1"/>
      <p:bldP spid="247" grpId="0" animBg="1"/>
      <p:bldP spid="247" grpId="1" animBg="1"/>
      <p:bldP spid="248" grpId="0"/>
      <p:bldP spid="248" grpId="1"/>
      <p:bldP spid="249" grpId="0" animBg="1"/>
      <p:bldP spid="250" grpId="0" animBg="1"/>
      <p:bldP spid="251" grpId="0" animBg="1"/>
      <p:bldP spid="251" grpId="1" animBg="1"/>
      <p:bldP spid="252" grpId="0" animBg="1"/>
      <p:bldP spid="252" grpId="1" animBg="1"/>
      <p:bldP spid="253" grpId="0" animBg="1"/>
      <p:bldP spid="253" grpId="1" animBg="1"/>
      <p:bldP spid="262" grpId="0" animBg="1"/>
      <p:bldP spid="263" grpId="0" animBg="1"/>
      <p:bldP spid="264" grpId="0" animBg="1"/>
      <p:bldP spid="268" grpId="0" animBg="1"/>
      <p:bldP spid="269" grpId="0" animBg="1"/>
      <p:bldP spid="269" grpId="1" animBg="1"/>
      <p:bldP spid="269" grpId="2" animBg="1"/>
      <p:bldP spid="269" grpId="3" animBg="1"/>
      <p:bldP spid="270" grpId="0"/>
      <p:bldP spid="270" grpId="1"/>
      <p:bldP spid="270" grpId="2"/>
      <p:bldP spid="270" grpId="3"/>
      <p:bldP spid="270" grpId="4"/>
      <p:bldP spid="270" grpId="5"/>
      <p:bldP spid="272" grpId="0" animBg="1"/>
      <p:bldP spid="273" grpId="0" animBg="1"/>
      <p:bldP spid="274" grpId="0" animBg="1"/>
      <p:bldP spid="274" grpId="1" animBg="1"/>
      <p:bldP spid="275" grpId="0" animBg="1"/>
      <p:bldP spid="275" grpId="1" animBg="1"/>
      <p:bldP spid="275" grpId="2" animBg="1"/>
      <p:bldP spid="276" grpId="0" animBg="1"/>
      <p:bldP spid="276" grpId="1" animBg="1"/>
      <p:bldP spid="276" grpId="2" animBg="1"/>
      <p:bldP spid="288" grpId="0" animBg="1"/>
      <p:bldP spid="295" grpId="0" animBg="1"/>
      <p:bldP spid="295" grpId="1" animBg="1"/>
      <p:bldP spid="296" grpId="0"/>
      <p:bldP spid="296" grpId="1"/>
      <p:bldP spid="297" grpId="0" animBg="1"/>
      <p:bldP spid="298" grpId="0" animBg="1"/>
      <p:bldP spid="300" grpId="0" animBg="1"/>
      <p:bldP spid="301" grpId="0" animBg="1"/>
      <p:bldP spid="301" grpId="1" animBg="1"/>
      <p:bldP spid="302" grpId="0" animBg="1"/>
      <p:bldP spid="303" grpId="0" animBg="1"/>
      <p:bldP spid="304" grpId="0" animBg="1"/>
      <p:bldP spid="304" grpId="1" animBg="1"/>
      <p:bldP spid="308" grpId="0" animBg="1"/>
      <p:bldP spid="308" grpId="1" animBg="1"/>
      <p:bldP spid="309" grpId="0" animBg="1"/>
      <p:bldP spid="309" grpId="1" animBg="1"/>
      <p:bldP spid="314" grpId="0" animBg="1"/>
      <p:bldP spid="317" grpId="0" animBg="1"/>
      <p:bldP spid="317" grpId="1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4" grpId="1" animBg="1"/>
      <p:bldP spid="332" grpId="0" animBg="1"/>
      <p:bldP spid="332" grpId="1" animBg="1"/>
      <p:bldP spid="333" grpId="0" animBg="1"/>
      <p:bldP spid="333" grpId="1" animBg="1"/>
      <p:bldP spid="341" grpId="0" animBg="1"/>
      <p:bldP spid="342" grpId="0" animBg="1"/>
      <p:bldP spid="343" grpId="0" animBg="1"/>
      <p:bldP spid="344" grpId="0" animBg="1"/>
      <p:bldP spid="344" grpId="1" animBg="1"/>
      <p:bldP spid="344" grpId="2" animBg="1"/>
      <p:bldP spid="344" grpId="3" animBg="1"/>
      <p:bldP spid="345" grpId="0" animBg="1"/>
      <p:bldP spid="3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0316-DE6A-3442-B8F2-2D6C3E7C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Heapify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13494-766C-3746-836C-1C8D23F4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13DA32-DF95-874F-972A-3798633C75AE}"/>
              </a:ext>
            </a:extLst>
          </p:cNvPr>
          <p:cNvSpPr txBox="1">
            <a:spLocks/>
          </p:cNvSpPr>
          <p:nvPr/>
        </p:nvSpPr>
        <p:spPr>
          <a:xfrm>
            <a:off x="838200" y="1693689"/>
            <a:ext cx="6567311" cy="2584800"/>
          </a:xfrm>
          <a:prstGeom prst="rect">
            <a:avLst/>
          </a:prstGeom>
          <a:solidFill>
            <a:schemeClr val="bg2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Heap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(Item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givenItems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.items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ArrayList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eachItem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givenItems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items.add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eachItem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heapify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828E75-B64E-B84A-AFCB-9CA4C23C7171}"/>
              </a:ext>
            </a:extLst>
          </p:cNvPr>
          <p:cNvSpPr txBox="1"/>
          <p:nvPr/>
        </p:nvSpPr>
        <p:spPr>
          <a:xfrm>
            <a:off x="4219379" y="3828539"/>
            <a:ext cx="6042221" cy="2339102"/>
          </a:xfrm>
          <a:prstGeom prst="rect">
            <a:avLst/>
          </a:prstGeom>
          <a:solidFill>
            <a:schemeClr val="bg2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heapify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size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bubbleDown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currentIndex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currentIndex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--;;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</a:p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74152-19AB-B14A-BC49-452085BBFF83}"/>
              </a:ext>
            </a:extLst>
          </p:cNvPr>
          <p:cNvSpPr/>
          <p:nvPr/>
        </p:nvSpPr>
        <p:spPr>
          <a:xfrm>
            <a:off x="1284268" y="3395133"/>
            <a:ext cx="1463645" cy="399539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8" name="Elbow Connector 12">
            <a:extLst>
              <a:ext uri="{FF2B5EF4-FFF2-40B4-BE49-F238E27FC236}">
                <a16:creationId xmlns:a16="http://schemas.microsoft.com/office/drawing/2014/main" id="{DACF780C-A941-0A46-9E42-76F4372CCC6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2747913" y="3594903"/>
            <a:ext cx="1471466" cy="1403187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85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BF8A-1CE4-D34A-AA24-904CEDE5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4E11F-1DB5-E349-8C43-A8FDAA207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O" dirty="0"/>
              <a:t>Priority Queue ADT</a:t>
            </a:r>
          </a:p>
          <a:p>
            <a:endParaRPr lang="en-NO" dirty="0"/>
          </a:p>
          <a:p>
            <a:r>
              <a:rPr lang="en-NO" dirty="0"/>
              <a:t>Binary Heap</a:t>
            </a:r>
          </a:p>
          <a:p>
            <a:pPr lvl="1"/>
            <a:r>
              <a:rPr lang="en-NO" dirty="0"/>
              <a:t>Completeness</a:t>
            </a:r>
          </a:p>
          <a:p>
            <a:pPr lvl="1"/>
            <a:r>
              <a:rPr lang="en-NO" dirty="0"/>
              <a:t>Ordering: tree &gt; children</a:t>
            </a:r>
          </a:p>
          <a:p>
            <a:pPr lvl="1"/>
            <a:endParaRPr lang="en-NO" dirty="0"/>
          </a:p>
          <a:p>
            <a:r>
              <a:rPr lang="en-NO" dirty="0"/>
              <a:t>Insert / ExtractMin</a:t>
            </a:r>
          </a:p>
          <a:p>
            <a:pPr lvl="1"/>
            <a:r>
              <a:rPr lang="en-NO" dirty="0"/>
              <a:t>Bubbling up and down</a:t>
            </a:r>
          </a:p>
          <a:p>
            <a:pPr lvl="1"/>
            <a:endParaRPr lang="en-NO" dirty="0"/>
          </a:p>
          <a:p>
            <a:r>
              <a:rPr lang="en-NO" dirty="0"/>
              <a:t>Array Implementation</a:t>
            </a:r>
          </a:p>
          <a:p>
            <a:endParaRPr lang="en-NO" dirty="0"/>
          </a:p>
          <a:p>
            <a:r>
              <a:rPr lang="en-NO" dirty="0"/>
              <a:t>Heap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96254-C392-FE40-9837-D67AA13B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794816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C2E8-2A81-484F-9E51-32EDD4E6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Sequences or Sorted Sequences?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74E46-DDC2-D64D-BB42-07FD0A42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EBA5B06C-3F7E-1942-8D33-09A7A78F57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87687"/>
                  </p:ext>
                </p:extLst>
              </p:nvPr>
            </p:nvGraphicFramePr>
            <p:xfrm>
              <a:off x="1182914" y="3038324"/>
              <a:ext cx="8127999" cy="27215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86108024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69436421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115213927"/>
                        </a:ext>
                      </a:extLst>
                    </a:gridCol>
                  </a:tblGrid>
                  <a:tr h="531323">
                    <a:tc>
                      <a:txBody>
                        <a:bodyPr/>
                        <a:lstStyle/>
                        <a:p>
                          <a:pPr algn="r"/>
                          <a:endParaRPr lang="en-NO" sz="2400" dirty="0"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b="1" dirty="0">
                              <a:latin typeface="Montserrat" pitchFamily="2" charset="77"/>
                            </a:rPr>
                            <a:t>Insertion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b="1" dirty="0">
                              <a:latin typeface="Montserrat" pitchFamily="2" charset="77"/>
                            </a:rPr>
                            <a:t>Extraction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4104687"/>
                      </a:ext>
                    </a:extLst>
                  </a:tr>
                  <a:tr h="1233847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dirty="0">
                              <a:latin typeface="Montserrat" pitchFamily="2" charset="77"/>
                            </a:rPr>
                            <a:t>Sequence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sz="24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sz="2400" dirty="0">
                            <a:solidFill>
                              <a:schemeClr val="accent4"/>
                            </a:solidFill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82998735"/>
                      </a:ext>
                    </a:extLst>
                  </a:tr>
                  <a:tr h="95638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b="1" dirty="0">
                              <a:latin typeface="Montserrat" pitchFamily="2" charset="77"/>
                            </a:rPr>
                            <a:t>Sorted</a:t>
                          </a:r>
                          <a:r>
                            <a:rPr lang="en-NO" sz="2400" dirty="0">
                              <a:latin typeface="Montserrat" pitchFamily="2" charset="77"/>
                            </a:rPr>
                            <a:t> Sequence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sz="2400" dirty="0">
                            <a:solidFill>
                              <a:schemeClr val="accent4"/>
                            </a:solidFill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sz="24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49339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EBA5B06C-3F7E-1942-8D33-09A7A78F57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87687"/>
                  </p:ext>
                </p:extLst>
              </p:nvPr>
            </p:nvGraphicFramePr>
            <p:xfrm>
              <a:off x="1182914" y="3038324"/>
              <a:ext cx="8127999" cy="27215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86108024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69436421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115213927"/>
                        </a:ext>
                      </a:extLst>
                    </a:gridCol>
                  </a:tblGrid>
                  <a:tr h="531323">
                    <a:tc>
                      <a:txBody>
                        <a:bodyPr/>
                        <a:lstStyle/>
                        <a:p>
                          <a:pPr algn="r"/>
                          <a:endParaRPr lang="en-NO" sz="2400" dirty="0"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b="1" dirty="0">
                              <a:latin typeface="Montserrat" pitchFamily="2" charset="77"/>
                            </a:rPr>
                            <a:t>Insertion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b="1" dirty="0">
                              <a:latin typeface="Montserrat" pitchFamily="2" charset="77"/>
                            </a:rPr>
                            <a:t>Extraction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4104687"/>
                      </a:ext>
                    </a:extLst>
                  </a:tr>
                  <a:tr h="1233847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dirty="0">
                              <a:latin typeface="Montserrat" pitchFamily="2" charset="77"/>
                            </a:rPr>
                            <a:t>Sequence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69" t="-47423" r="-100469" b="-845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533" t="-47423" b="-845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2998735"/>
                      </a:ext>
                    </a:extLst>
                  </a:tr>
                  <a:tr h="95638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b="1" dirty="0">
                              <a:latin typeface="Montserrat" pitchFamily="2" charset="77"/>
                            </a:rPr>
                            <a:t>Sorted</a:t>
                          </a:r>
                          <a:r>
                            <a:rPr lang="en-NO" sz="2400" dirty="0">
                              <a:latin typeface="Montserrat" pitchFamily="2" charset="77"/>
                            </a:rPr>
                            <a:t> Sequence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69" t="-188158" r="-100469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533" t="-188158" b="-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9339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578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ADT: Priority Queue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Binary Heap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Insert(key, value)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extractMin()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Implementation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Heap Sort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ADT: 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185F6-3741-974D-BCE3-E2975F733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insert(item)</a:t>
            </a:r>
          </a:p>
          <a:p>
            <a:pPr lvl="1"/>
            <a:r>
              <a:rPr lang="en-NO" dirty="0"/>
              <a:t>Add a new element with a given priority</a:t>
            </a:r>
          </a:p>
          <a:p>
            <a:pPr lvl="1"/>
            <a:endParaRPr lang="en-NO" dirty="0"/>
          </a:p>
          <a:p>
            <a:r>
              <a:rPr lang="en-NO" dirty="0"/>
              <a:t>takeNext(): item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Extract</a:t>
            </a:r>
            <a:r>
              <a:rPr lang="en-NO" dirty="0"/>
              <a:t> the item with the highest priority</a:t>
            </a:r>
          </a:p>
          <a:p>
            <a:pPr lvl="1"/>
            <a:endParaRPr lang="en-NO" dirty="0"/>
          </a:p>
          <a:p>
            <a:r>
              <a:rPr lang="en-NO" dirty="0"/>
              <a:t>isEmpty(): Boolean</a:t>
            </a:r>
          </a:p>
          <a:p>
            <a:pPr lvl="1"/>
            <a:r>
              <a:rPr lang="en-NO" dirty="0"/>
              <a:t>True is the binary heap is empty</a:t>
            </a:r>
          </a:p>
          <a:p>
            <a:pPr lvl="1"/>
            <a:endParaRPr lang="en-NO" dirty="0"/>
          </a:p>
          <a:p>
            <a:r>
              <a:rPr lang="en-NO" dirty="0"/>
              <a:t>length(): Integer</a:t>
            </a:r>
          </a:p>
          <a:p>
            <a:pPr lvl="1"/>
            <a:r>
              <a:rPr lang="en-NO" dirty="0"/>
              <a:t>Return the number of items in the queue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07196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26F8-1159-624D-8528-6E1C8759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2. Binary Heap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4113D-6571-B947-9D32-D3462AF8F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A different Binary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91F06-79CB-BE44-A71F-16080723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82026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745842-4DC1-CE4A-BAAF-0F13A856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Binary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7DE28-23D3-3942-BB2F-67B5F4C8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6164" y="6332415"/>
            <a:ext cx="757518" cy="365125"/>
          </a:xfrm>
        </p:spPr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95C3B5-5563-B24D-B4F2-85149DEF4C97}"/>
              </a:ext>
            </a:extLst>
          </p:cNvPr>
          <p:cNvSpPr/>
          <p:nvPr/>
        </p:nvSpPr>
        <p:spPr>
          <a:xfrm>
            <a:off x="4177697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F324-ADF9-8946-9EEC-5520D7774CBF}"/>
              </a:ext>
            </a:extLst>
          </p:cNvPr>
          <p:cNvSpPr/>
          <p:nvPr/>
        </p:nvSpPr>
        <p:spPr>
          <a:xfrm>
            <a:off x="4797293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F5A971-AEF3-4443-88DE-7B2A5BAE870D}"/>
              </a:ext>
            </a:extLst>
          </p:cNvPr>
          <p:cNvSpPr/>
          <p:nvPr/>
        </p:nvSpPr>
        <p:spPr>
          <a:xfrm>
            <a:off x="5416889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00949C-DA8C-9F4E-A917-2769889732CB}"/>
              </a:ext>
            </a:extLst>
          </p:cNvPr>
          <p:cNvSpPr/>
          <p:nvPr/>
        </p:nvSpPr>
        <p:spPr>
          <a:xfrm>
            <a:off x="6036485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48D43A-9217-FD42-9251-A4E74C1140F2}"/>
              </a:ext>
            </a:extLst>
          </p:cNvPr>
          <p:cNvSpPr/>
          <p:nvPr/>
        </p:nvSpPr>
        <p:spPr>
          <a:xfrm>
            <a:off x="6656081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89A456-1F22-C04D-8986-285D60C26FC8}"/>
              </a:ext>
            </a:extLst>
          </p:cNvPr>
          <p:cNvSpPr/>
          <p:nvPr/>
        </p:nvSpPr>
        <p:spPr>
          <a:xfrm>
            <a:off x="7275677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A8A21-8C98-404E-B8E0-EEA291FFF3EC}"/>
              </a:ext>
            </a:extLst>
          </p:cNvPr>
          <p:cNvSpPr/>
          <p:nvPr/>
        </p:nvSpPr>
        <p:spPr>
          <a:xfrm>
            <a:off x="7895273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D0D622-0ECB-934E-8FA6-C9C3DAA9C183}"/>
              </a:ext>
            </a:extLst>
          </p:cNvPr>
          <p:cNvSpPr/>
          <p:nvPr/>
        </p:nvSpPr>
        <p:spPr>
          <a:xfrm>
            <a:off x="8514869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D82306-BB03-CF41-B340-320F032E63F5}"/>
              </a:ext>
            </a:extLst>
          </p:cNvPr>
          <p:cNvSpPr/>
          <p:nvPr/>
        </p:nvSpPr>
        <p:spPr>
          <a:xfrm>
            <a:off x="4489672" y="391439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A5AD90-926C-0440-A0AA-AB8D5297605B}"/>
              </a:ext>
            </a:extLst>
          </p:cNvPr>
          <p:cNvSpPr/>
          <p:nvPr/>
        </p:nvSpPr>
        <p:spPr>
          <a:xfrm>
            <a:off x="5690115" y="391439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40B9DB-44AB-C245-B983-3D24D29DC8FE}"/>
              </a:ext>
            </a:extLst>
          </p:cNvPr>
          <p:cNvSpPr/>
          <p:nvPr/>
        </p:nvSpPr>
        <p:spPr>
          <a:xfrm>
            <a:off x="6979342" y="3888995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8AEDB5-4ECA-1E4C-BA05-6C4D5DE9804E}"/>
              </a:ext>
            </a:extLst>
          </p:cNvPr>
          <p:cNvSpPr/>
          <p:nvPr/>
        </p:nvSpPr>
        <p:spPr>
          <a:xfrm>
            <a:off x="8203844" y="3903424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49091-928A-E34F-BB20-404DEFDDA2CE}"/>
              </a:ext>
            </a:extLst>
          </p:cNvPr>
          <p:cNvSpPr/>
          <p:nvPr/>
        </p:nvSpPr>
        <p:spPr>
          <a:xfrm>
            <a:off x="5070519" y="325932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F75D34-92F7-224F-8CE0-086BEFC159D9}"/>
              </a:ext>
            </a:extLst>
          </p:cNvPr>
          <p:cNvSpPr/>
          <p:nvPr/>
        </p:nvSpPr>
        <p:spPr>
          <a:xfrm>
            <a:off x="7504277" y="3259325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4B2615-3DE7-264F-96E2-15EEE3B5BC0E}"/>
              </a:ext>
            </a:extLst>
          </p:cNvPr>
          <p:cNvSpPr/>
          <p:nvPr/>
        </p:nvSpPr>
        <p:spPr>
          <a:xfrm>
            <a:off x="6287371" y="2707222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BBED5B-E1CD-DF4D-8E7E-B7D02134E47D}"/>
              </a:ext>
            </a:extLst>
          </p:cNvPr>
          <p:cNvCxnSpPr>
            <a:cxnSpLocks/>
            <a:stCxn id="14" idx="1"/>
            <a:endCxn id="6" idx="0"/>
          </p:cNvCxnSpPr>
          <p:nvPr/>
        </p:nvCxnSpPr>
        <p:spPr>
          <a:xfrm flipH="1">
            <a:off x="4406298" y="4084070"/>
            <a:ext cx="83374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B01FA6-6677-B745-99E7-25C7D324B475}"/>
              </a:ext>
            </a:extLst>
          </p:cNvPr>
          <p:cNvCxnSpPr>
            <a:stCxn id="20" idx="1"/>
            <a:endCxn id="18" idx="0"/>
          </p:cNvCxnSpPr>
          <p:nvPr/>
        </p:nvCxnSpPr>
        <p:spPr>
          <a:xfrm flipH="1">
            <a:off x="5299120" y="2876897"/>
            <a:ext cx="988251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8580CE-EBE7-7344-990F-AB07D635724B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>
            <a:off x="6744572" y="2876897"/>
            <a:ext cx="988306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D8FABF-FA22-1841-B25E-CB80FF82105B}"/>
              </a:ext>
            </a:extLst>
          </p:cNvPr>
          <p:cNvCxnSpPr>
            <a:cxnSpLocks/>
            <a:stCxn id="18" idx="1"/>
            <a:endCxn id="14" idx="0"/>
          </p:cNvCxnSpPr>
          <p:nvPr/>
        </p:nvCxnSpPr>
        <p:spPr>
          <a:xfrm flipH="1">
            <a:off x="4718273" y="3429000"/>
            <a:ext cx="35224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4A537E-29EA-384B-A5B4-DB6D8CCA0B27}"/>
              </a:ext>
            </a:extLst>
          </p:cNvPr>
          <p:cNvCxnSpPr>
            <a:stCxn id="18" idx="3"/>
            <a:endCxn id="15" idx="0"/>
          </p:cNvCxnSpPr>
          <p:nvPr/>
        </p:nvCxnSpPr>
        <p:spPr>
          <a:xfrm>
            <a:off x="5527720" y="3429000"/>
            <a:ext cx="39099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0CE125-BF15-094D-8794-319F5837818E}"/>
              </a:ext>
            </a:extLst>
          </p:cNvPr>
          <p:cNvCxnSpPr>
            <a:stCxn id="15" idx="1"/>
            <a:endCxn id="8" idx="0"/>
          </p:cNvCxnSpPr>
          <p:nvPr/>
        </p:nvCxnSpPr>
        <p:spPr>
          <a:xfrm flipH="1">
            <a:off x="5645490" y="4084070"/>
            <a:ext cx="44625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EC59E8-1971-5840-AD73-91349EF0A1E1}"/>
              </a:ext>
            </a:extLst>
          </p:cNvPr>
          <p:cNvCxnSpPr>
            <a:stCxn id="15" idx="3"/>
            <a:endCxn id="9" idx="0"/>
          </p:cNvCxnSpPr>
          <p:nvPr/>
        </p:nvCxnSpPr>
        <p:spPr>
          <a:xfrm>
            <a:off x="6147316" y="4084070"/>
            <a:ext cx="117770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36FBA3-7C68-3D4C-B593-E9647FFCD81B}"/>
              </a:ext>
            </a:extLst>
          </p:cNvPr>
          <p:cNvCxnSpPr>
            <a:stCxn id="14" idx="3"/>
            <a:endCxn id="7" idx="0"/>
          </p:cNvCxnSpPr>
          <p:nvPr/>
        </p:nvCxnSpPr>
        <p:spPr>
          <a:xfrm>
            <a:off x="4946873" y="4084070"/>
            <a:ext cx="79021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B3C59E-6BC1-CD4C-A789-FD0F3C5E8D86}"/>
              </a:ext>
            </a:extLst>
          </p:cNvPr>
          <p:cNvCxnSpPr>
            <a:stCxn id="19" idx="1"/>
            <a:endCxn id="16" idx="0"/>
          </p:cNvCxnSpPr>
          <p:nvPr/>
        </p:nvCxnSpPr>
        <p:spPr>
          <a:xfrm flipH="1">
            <a:off x="7207943" y="3429000"/>
            <a:ext cx="296334" cy="459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62B6796-8A97-5D46-91B3-FC29148EA153}"/>
              </a:ext>
            </a:extLst>
          </p:cNvPr>
          <p:cNvCxnSpPr>
            <a:stCxn id="19" idx="3"/>
            <a:endCxn id="17" idx="0"/>
          </p:cNvCxnSpPr>
          <p:nvPr/>
        </p:nvCxnSpPr>
        <p:spPr>
          <a:xfrm>
            <a:off x="7961478" y="3429000"/>
            <a:ext cx="470967" cy="474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6532F5-10C0-304E-84A7-98B6BCDD4BAA}"/>
              </a:ext>
            </a:extLst>
          </p:cNvPr>
          <p:cNvCxnSpPr>
            <a:stCxn id="16" idx="1"/>
            <a:endCxn id="10" idx="0"/>
          </p:cNvCxnSpPr>
          <p:nvPr/>
        </p:nvCxnSpPr>
        <p:spPr>
          <a:xfrm flipH="1">
            <a:off x="6884682" y="4058670"/>
            <a:ext cx="94660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FF0FD1-0039-BB42-B190-6A33DE71F3B6}"/>
              </a:ext>
            </a:extLst>
          </p:cNvPr>
          <p:cNvCxnSpPr>
            <a:cxnSpLocks/>
            <a:stCxn id="16" idx="3"/>
            <a:endCxn id="11" idx="0"/>
          </p:cNvCxnSpPr>
          <p:nvPr/>
        </p:nvCxnSpPr>
        <p:spPr>
          <a:xfrm>
            <a:off x="7436543" y="4058670"/>
            <a:ext cx="67735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313737-2909-DC40-A2AE-CED49252323B}"/>
              </a:ext>
            </a:extLst>
          </p:cNvPr>
          <p:cNvCxnSpPr>
            <a:cxnSpLocks/>
            <a:stCxn id="17" idx="1"/>
            <a:endCxn id="12" idx="0"/>
          </p:cNvCxnSpPr>
          <p:nvPr/>
        </p:nvCxnSpPr>
        <p:spPr>
          <a:xfrm flipH="1">
            <a:off x="8123874" y="4073099"/>
            <a:ext cx="79970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112D86-A32A-3D48-8B61-468F277095ED}"/>
              </a:ext>
            </a:extLst>
          </p:cNvPr>
          <p:cNvCxnSpPr>
            <a:cxnSpLocks/>
            <a:stCxn id="17" idx="3"/>
            <a:endCxn id="13" idx="0"/>
          </p:cNvCxnSpPr>
          <p:nvPr/>
        </p:nvCxnSpPr>
        <p:spPr>
          <a:xfrm>
            <a:off x="8661045" y="4073099"/>
            <a:ext cx="82425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97B2601-E590-F541-AD6E-682979671F21}"/>
              </a:ext>
            </a:extLst>
          </p:cNvPr>
          <p:cNvSpPr txBox="1"/>
          <p:nvPr/>
        </p:nvSpPr>
        <p:spPr>
          <a:xfrm>
            <a:off x="8486413" y="3013899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Each node has</a:t>
            </a:r>
          </a:p>
          <a:p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0, 1 or 2 children</a:t>
            </a:r>
          </a:p>
        </p:txBody>
      </p:sp>
    </p:spTree>
    <p:extLst>
      <p:ext uri="{BB962C8B-B14F-4D97-AF65-F5344CB8AC3E}">
        <p14:creationId xmlns:p14="http://schemas.microsoft.com/office/powerpoint/2010/main" val="222584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B7F9-1023-FC47-9D0D-9F71B2EC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Completness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Rules of the Binary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6CE1-3A93-354A-A2B9-AE1E2E26E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933" cy="4351338"/>
          </a:xfrm>
        </p:spPr>
        <p:txBody>
          <a:bodyPr anchor="ctr"/>
          <a:lstStyle/>
          <a:p>
            <a:r>
              <a:rPr lang="en-NO" dirty="0"/>
              <a:t>Completeness</a:t>
            </a:r>
          </a:p>
          <a:p>
            <a:pPr lvl="1"/>
            <a:r>
              <a:rPr lang="en-NO" dirty="0"/>
              <a:t>All levels are </a:t>
            </a:r>
            <a:r>
              <a:rPr lang="en-NO" dirty="0">
                <a:solidFill>
                  <a:schemeClr val="accent3"/>
                </a:solidFill>
              </a:rPr>
              <a:t>full but the last </a:t>
            </a:r>
            <a:r>
              <a:rPr lang="en-NO" dirty="0"/>
              <a:t>one</a:t>
            </a:r>
          </a:p>
          <a:p>
            <a:pPr lvl="1"/>
            <a:r>
              <a:rPr lang="en-NO" dirty="0"/>
              <a:t>The nodes on the last level are “</a:t>
            </a:r>
            <a:r>
              <a:rPr lang="en-NO" dirty="0">
                <a:solidFill>
                  <a:schemeClr val="accent3"/>
                </a:solidFill>
              </a:rPr>
              <a:t>left-packed”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0565A-DB9F-BC4E-B019-105E2D8F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BBF0F9-3C6A-184E-BEFD-D7C4E1C03BE1}"/>
              </a:ext>
            </a:extLst>
          </p:cNvPr>
          <p:cNvSpPr/>
          <p:nvPr/>
        </p:nvSpPr>
        <p:spPr>
          <a:xfrm>
            <a:off x="6409268" y="253976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03EE3C-A331-4840-B662-3C949D2B22CB}"/>
              </a:ext>
            </a:extLst>
          </p:cNvPr>
          <p:cNvSpPr/>
          <p:nvPr/>
        </p:nvSpPr>
        <p:spPr>
          <a:xfrm>
            <a:off x="7028864" y="253976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1A5694-075A-6C4A-BEDE-CF79425D69AF}"/>
              </a:ext>
            </a:extLst>
          </p:cNvPr>
          <p:cNvSpPr/>
          <p:nvPr/>
        </p:nvSpPr>
        <p:spPr>
          <a:xfrm>
            <a:off x="8887652" y="253976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4EDBE0-0FBC-734C-918B-3AC0BDC99817}"/>
              </a:ext>
            </a:extLst>
          </p:cNvPr>
          <p:cNvSpPr/>
          <p:nvPr/>
        </p:nvSpPr>
        <p:spPr>
          <a:xfrm>
            <a:off x="9507248" y="2539766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FBAA83-6334-4D43-B00C-F3F3D6785388}"/>
              </a:ext>
            </a:extLst>
          </p:cNvPr>
          <p:cNvSpPr/>
          <p:nvPr/>
        </p:nvSpPr>
        <p:spPr>
          <a:xfrm>
            <a:off x="10126844" y="253976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5D6A7-1455-354D-84CC-8F98C903AABE}"/>
              </a:ext>
            </a:extLst>
          </p:cNvPr>
          <p:cNvSpPr/>
          <p:nvPr/>
        </p:nvSpPr>
        <p:spPr>
          <a:xfrm>
            <a:off x="10746440" y="253976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8BF924-662E-8448-8AC3-A4F1124A0D16}"/>
              </a:ext>
            </a:extLst>
          </p:cNvPr>
          <p:cNvSpPr/>
          <p:nvPr/>
        </p:nvSpPr>
        <p:spPr>
          <a:xfrm>
            <a:off x="6721243" y="1964033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851CD2-14A3-A241-B582-352B249CE132}"/>
              </a:ext>
            </a:extLst>
          </p:cNvPr>
          <p:cNvSpPr/>
          <p:nvPr/>
        </p:nvSpPr>
        <p:spPr>
          <a:xfrm>
            <a:off x="7921686" y="1964033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67CF11-F7E3-AA48-ACD9-E1B5457EA673}"/>
              </a:ext>
            </a:extLst>
          </p:cNvPr>
          <p:cNvSpPr/>
          <p:nvPr/>
        </p:nvSpPr>
        <p:spPr>
          <a:xfrm>
            <a:off x="9210913" y="1938633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B68C7C-34B8-174D-A8B6-E8ABE95705F6}"/>
              </a:ext>
            </a:extLst>
          </p:cNvPr>
          <p:cNvSpPr/>
          <p:nvPr/>
        </p:nvSpPr>
        <p:spPr>
          <a:xfrm>
            <a:off x="10435415" y="1953062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B4AA69-769D-9044-B040-CFEA1C04E622}"/>
              </a:ext>
            </a:extLst>
          </p:cNvPr>
          <p:cNvSpPr/>
          <p:nvPr/>
        </p:nvSpPr>
        <p:spPr>
          <a:xfrm>
            <a:off x="7302090" y="1308963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2341C4-B29D-964A-8D24-B691EDBD619E}"/>
              </a:ext>
            </a:extLst>
          </p:cNvPr>
          <p:cNvSpPr/>
          <p:nvPr/>
        </p:nvSpPr>
        <p:spPr>
          <a:xfrm>
            <a:off x="9735848" y="1308963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1AED17-7792-7C46-B773-4CB91D8AD402}"/>
              </a:ext>
            </a:extLst>
          </p:cNvPr>
          <p:cNvSpPr/>
          <p:nvPr/>
        </p:nvSpPr>
        <p:spPr>
          <a:xfrm>
            <a:off x="8518942" y="756860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689B26-2089-B94E-9022-555DD2863AF6}"/>
              </a:ext>
            </a:extLst>
          </p:cNvPr>
          <p:cNvCxnSpPr>
            <a:cxnSpLocks/>
            <a:stCxn id="17" idx="1"/>
            <a:endCxn id="6" idx="0"/>
          </p:cNvCxnSpPr>
          <p:nvPr/>
        </p:nvCxnSpPr>
        <p:spPr>
          <a:xfrm flipH="1">
            <a:off x="6637869" y="2133708"/>
            <a:ext cx="83374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03567D3-EA1B-AE46-A061-4F2E6EAF4152}"/>
              </a:ext>
            </a:extLst>
          </p:cNvPr>
          <p:cNvCxnSpPr>
            <a:stCxn id="23" idx="1"/>
            <a:endCxn id="21" idx="0"/>
          </p:cNvCxnSpPr>
          <p:nvPr/>
        </p:nvCxnSpPr>
        <p:spPr>
          <a:xfrm flipH="1">
            <a:off x="7530691" y="926535"/>
            <a:ext cx="988251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2F3968-4266-2A46-824A-6E0C4DF29CB8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>
            <a:off x="8976143" y="926535"/>
            <a:ext cx="988306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094AFC-EB58-134D-B8EA-65950FEA8E9F}"/>
              </a:ext>
            </a:extLst>
          </p:cNvPr>
          <p:cNvCxnSpPr>
            <a:cxnSpLocks/>
            <a:stCxn id="21" idx="1"/>
            <a:endCxn id="17" idx="0"/>
          </p:cNvCxnSpPr>
          <p:nvPr/>
        </p:nvCxnSpPr>
        <p:spPr>
          <a:xfrm flipH="1">
            <a:off x="6949844" y="1478638"/>
            <a:ext cx="35224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12A507-D1B6-354C-97FB-4DFE9071D566}"/>
              </a:ext>
            </a:extLst>
          </p:cNvPr>
          <p:cNvCxnSpPr>
            <a:stCxn id="21" idx="3"/>
            <a:endCxn id="18" idx="0"/>
          </p:cNvCxnSpPr>
          <p:nvPr/>
        </p:nvCxnSpPr>
        <p:spPr>
          <a:xfrm>
            <a:off x="7759291" y="1478638"/>
            <a:ext cx="39099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2793556-2AE8-2048-82BF-3DCD1D7C300B}"/>
              </a:ext>
            </a:extLst>
          </p:cNvPr>
          <p:cNvCxnSpPr>
            <a:stCxn id="17" idx="3"/>
            <a:endCxn id="10" idx="0"/>
          </p:cNvCxnSpPr>
          <p:nvPr/>
        </p:nvCxnSpPr>
        <p:spPr>
          <a:xfrm>
            <a:off x="7178444" y="2133708"/>
            <a:ext cx="79021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203F1A0-9171-414D-A115-4F1A7D82A607}"/>
              </a:ext>
            </a:extLst>
          </p:cNvPr>
          <p:cNvCxnSpPr>
            <a:stCxn id="22" idx="1"/>
            <a:endCxn id="19" idx="0"/>
          </p:cNvCxnSpPr>
          <p:nvPr/>
        </p:nvCxnSpPr>
        <p:spPr>
          <a:xfrm flipH="1">
            <a:off x="9439514" y="1478638"/>
            <a:ext cx="296334" cy="45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A125EC5-50E4-A444-961A-098FD923CE47}"/>
              </a:ext>
            </a:extLst>
          </p:cNvPr>
          <p:cNvCxnSpPr>
            <a:stCxn id="22" idx="3"/>
            <a:endCxn id="20" idx="0"/>
          </p:cNvCxnSpPr>
          <p:nvPr/>
        </p:nvCxnSpPr>
        <p:spPr>
          <a:xfrm>
            <a:off x="10193049" y="1478638"/>
            <a:ext cx="470967" cy="47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3CB98EA-AB4B-6246-89FA-55798E4C1E9C}"/>
              </a:ext>
            </a:extLst>
          </p:cNvPr>
          <p:cNvCxnSpPr>
            <a:stCxn id="19" idx="1"/>
            <a:endCxn id="13" idx="0"/>
          </p:cNvCxnSpPr>
          <p:nvPr/>
        </p:nvCxnSpPr>
        <p:spPr>
          <a:xfrm flipH="1">
            <a:off x="9116253" y="2108308"/>
            <a:ext cx="94660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EC8857A-610C-334E-8BCA-47826F2612C0}"/>
              </a:ext>
            </a:extLst>
          </p:cNvPr>
          <p:cNvCxnSpPr>
            <a:stCxn id="19" idx="3"/>
            <a:endCxn id="14" idx="0"/>
          </p:cNvCxnSpPr>
          <p:nvPr/>
        </p:nvCxnSpPr>
        <p:spPr>
          <a:xfrm>
            <a:off x="9668114" y="2108308"/>
            <a:ext cx="67735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D4C8F40-5B2A-A34A-A889-C7D9FA5002D7}"/>
              </a:ext>
            </a:extLst>
          </p:cNvPr>
          <p:cNvCxnSpPr>
            <a:stCxn id="20" idx="1"/>
            <a:endCxn id="15" idx="0"/>
          </p:cNvCxnSpPr>
          <p:nvPr/>
        </p:nvCxnSpPr>
        <p:spPr>
          <a:xfrm flipH="1">
            <a:off x="10355445" y="2122737"/>
            <a:ext cx="79970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77B35D1-9B06-0548-963B-B96257499EE3}"/>
              </a:ext>
            </a:extLst>
          </p:cNvPr>
          <p:cNvCxnSpPr>
            <a:stCxn id="20" idx="3"/>
            <a:endCxn id="16" idx="0"/>
          </p:cNvCxnSpPr>
          <p:nvPr/>
        </p:nvCxnSpPr>
        <p:spPr>
          <a:xfrm>
            <a:off x="10892616" y="2122737"/>
            <a:ext cx="82425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C775D61-9C02-2747-AF8E-180E95211DBA}"/>
              </a:ext>
            </a:extLst>
          </p:cNvPr>
          <p:cNvSpPr/>
          <p:nvPr/>
        </p:nvSpPr>
        <p:spPr>
          <a:xfrm>
            <a:off x="6409268" y="580230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778F155-B383-D548-9067-0725BF7A91DA}"/>
              </a:ext>
            </a:extLst>
          </p:cNvPr>
          <p:cNvSpPr/>
          <p:nvPr/>
        </p:nvSpPr>
        <p:spPr>
          <a:xfrm>
            <a:off x="7028864" y="580230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64CDA1F-851C-954B-A3F8-FA966185E464}"/>
              </a:ext>
            </a:extLst>
          </p:cNvPr>
          <p:cNvSpPr/>
          <p:nvPr/>
        </p:nvSpPr>
        <p:spPr>
          <a:xfrm>
            <a:off x="7648460" y="580230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32658A4-854E-A848-B43A-E303CBEFCC7F}"/>
              </a:ext>
            </a:extLst>
          </p:cNvPr>
          <p:cNvSpPr/>
          <p:nvPr/>
        </p:nvSpPr>
        <p:spPr>
          <a:xfrm>
            <a:off x="8268056" y="580230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3F032FB-F9E1-294B-9BFB-80DCA2C6E7E8}"/>
              </a:ext>
            </a:extLst>
          </p:cNvPr>
          <p:cNvSpPr/>
          <p:nvPr/>
        </p:nvSpPr>
        <p:spPr>
          <a:xfrm>
            <a:off x="8887652" y="580230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B68B6B-2798-8344-AF7B-4F36BA170300}"/>
              </a:ext>
            </a:extLst>
          </p:cNvPr>
          <p:cNvSpPr/>
          <p:nvPr/>
        </p:nvSpPr>
        <p:spPr>
          <a:xfrm>
            <a:off x="9507248" y="5802309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9754CAC-1CBD-3E42-912B-A324841ACF6A}"/>
              </a:ext>
            </a:extLst>
          </p:cNvPr>
          <p:cNvSpPr/>
          <p:nvPr/>
        </p:nvSpPr>
        <p:spPr>
          <a:xfrm>
            <a:off x="10126844" y="5802309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8239FFE-3AD9-604C-807F-45A16B70AD53}"/>
              </a:ext>
            </a:extLst>
          </p:cNvPr>
          <p:cNvSpPr/>
          <p:nvPr/>
        </p:nvSpPr>
        <p:spPr>
          <a:xfrm>
            <a:off x="10746440" y="5802309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9432F82-6B58-B642-8C38-823F49A49249}"/>
              </a:ext>
            </a:extLst>
          </p:cNvPr>
          <p:cNvSpPr/>
          <p:nvPr/>
        </p:nvSpPr>
        <p:spPr>
          <a:xfrm>
            <a:off x="6721243" y="522657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8615D28-C136-5C44-9073-1D69E8FEB0A6}"/>
              </a:ext>
            </a:extLst>
          </p:cNvPr>
          <p:cNvSpPr/>
          <p:nvPr/>
        </p:nvSpPr>
        <p:spPr>
          <a:xfrm>
            <a:off x="7921686" y="522657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C326739-F62D-8040-B736-23D6D174F2A1}"/>
              </a:ext>
            </a:extLst>
          </p:cNvPr>
          <p:cNvSpPr/>
          <p:nvPr/>
        </p:nvSpPr>
        <p:spPr>
          <a:xfrm>
            <a:off x="9210913" y="520117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499B56C-6E00-D64E-BFA5-B0DEA9A2A7B0}"/>
              </a:ext>
            </a:extLst>
          </p:cNvPr>
          <p:cNvSpPr/>
          <p:nvPr/>
        </p:nvSpPr>
        <p:spPr>
          <a:xfrm>
            <a:off x="10435415" y="521560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6CA201D-EF8E-9F4D-A0ED-1C78FFD8870C}"/>
              </a:ext>
            </a:extLst>
          </p:cNvPr>
          <p:cNvSpPr/>
          <p:nvPr/>
        </p:nvSpPr>
        <p:spPr>
          <a:xfrm>
            <a:off x="7302090" y="457150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B6ADA67-A917-F74A-8F04-5F4AD0E8E4F3}"/>
              </a:ext>
            </a:extLst>
          </p:cNvPr>
          <p:cNvSpPr/>
          <p:nvPr/>
        </p:nvSpPr>
        <p:spPr>
          <a:xfrm>
            <a:off x="9735848" y="457150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B2B9F47-0BBB-EC4B-A02A-B06ADFA78D23}"/>
              </a:ext>
            </a:extLst>
          </p:cNvPr>
          <p:cNvSpPr/>
          <p:nvPr/>
        </p:nvSpPr>
        <p:spPr>
          <a:xfrm>
            <a:off x="8518942" y="4019403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BE6C275-675D-E343-A99D-38613365203B}"/>
              </a:ext>
            </a:extLst>
          </p:cNvPr>
          <p:cNvCxnSpPr>
            <a:cxnSpLocks/>
            <a:stCxn id="66" idx="1"/>
            <a:endCxn id="58" idx="0"/>
          </p:cNvCxnSpPr>
          <p:nvPr/>
        </p:nvCxnSpPr>
        <p:spPr>
          <a:xfrm flipH="1">
            <a:off x="6637869" y="5396251"/>
            <a:ext cx="83374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0E71A68-4A09-3644-84EF-AE2321673C55}"/>
              </a:ext>
            </a:extLst>
          </p:cNvPr>
          <p:cNvCxnSpPr>
            <a:stCxn id="72" idx="1"/>
            <a:endCxn id="70" idx="0"/>
          </p:cNvCxnSpPr>
          <p:nvPr/>
        </p:nvCxnSpPr>
        <p:spPr>
          <a:xfrm flipH="1">
            <a:off x="7530691" y="4189078"/>
            <a:ext cx="988251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A9886B3-00A7-AF4B-BD8B-7BFE427FB566}"/>
              </a:ext>
            </a:extLst>
          </p:cNvPr>
          <p:cNvCxnSpPr>
            <a:stCxn id="72" idx="3"/>
            <a:endCxn id="71" idx="0"/>
          </p:cNvCxnSpPr>
          <p:nvPr/>
        </p:nvCxnSpPr>
        <p:spPr>
          <a:xfrm>
            <a:off x="8976143" y="4189078"/>
            <a:ext cx="988306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E43B52A-BD8C-D54E-9EC0-C6D56BD7B394}"/>
              </a:ext>
            </a:extLst>
          </p:cNvPr>
          <p:cNvCxnSpPr>
            <a:cxnSpLocks/>
            <a:stCxn id="70" idx="1"/>
            <a:endCxn id="66" idx="0"/>
          </p:cNvCxnSpPr>
          <p:nvPr/>
        </p:nvCxnSpPr>
        <p:spPr>
          <a:xfrm flipH="1">
            <a:off x="6949844" y="4741181"/>
            <a:ext cx="35224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19BAE1F-E527-3D42-996F-5861FE78C053}"/>
              </a:ext>
            </a:extLst>
          </p:cNvPr>
          <p:cNvCxnSpPr>
            <a:stCxn id="70" idx="3"/>
            <a:endCxn id="67" idx="0"/>
          </p:cNvCxnSpPr>
          <p:nvPr/>
        </p:nvCxnSpPr>
        <p:spPr>
          <a:xfrm>
            <a:off x="7759291" y="4741181"/>
            <a:ext cx="39099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D5B0690-7EB0-6047-87BA-B656BAC774FB}"/>
              </a:ext>
            </a:extLst>
          </p:cNvPr>
          <p:cNvCxnSpPr>
            <a:stCxn id="67" idx="1"/>
            <a:endCxn id="60" idx="0"/>
          </p:cNvCxnSpPr>
          <p:nvPr/>
        </p:nvCxnSpPr>
        <p:spPr>
          <a:xfrm flipH="1">
            <a:off x="7877061" y="5396251"/>
            <a:ext cx="44625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9034FD7-A5F6-AD41-82F7-65FC904FF785}"/>
              </a:ext>
            </a:extLst>
          </p:cNvPr>
          <p:cNvCxnSpPr>
            <a:stCxn id="67" idx="3"/>
            <a:endCxn id="61" idx="0"/>
          </p:cNvCxnSpPr>
          <p:nvPr/>
        </p:nvCxnSpPr>
        <p:spPr>
          <a:xfrm>
            <a:off x="8378887" y="5396251"/>
            <a:ext cx="117770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7DCD0B6-4FEB-5A45-BEAB-ED6FE87B0D25}"/>
              </a:ext>
            </a:extLst>
          </p:cNvPr>
          <p:cNvCxnSpPr>
            <a:stCxn id="66" idx="3"/>
            <a:endCxn id="59" idx="0"/>
          </p:cNvCxnSpPr>
          <p:nvPr/>
        </p:nvCxnSpPr>
        <p:spPr>
          <a:xfrm>
            <a:off x="7178444" y="5396251"/>
            <a:ext cx="79021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4EC1096-EAFC-D749-9AB8-FCC6841ED186}"/>
              </a:ext>
            </a:extLst>
          </p:cNvPr>
          <p:cNvCxnSpPr>
            <a:stCxn id="71" idx="1"/>
            <a:endCxn id="68" idx="0"/>
          </p:cNvCxnSpPr>
          <p:nvPr/>
        </p:nvCxnSpPr>
        <p:spPr>
          <a:xfrm flipH="1">
            <a:off x="9439514" y="4741181"/>
            <a:ext cx="296334" cy="45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D19F2D3-0CB1-1E4E-B5A1-0113DAF8115C}"/>
              </a:ext>
            </a:extLst>
          </p:cNvPr>
          <p:cNvCxnSpPr>
            <a:stCxn id="71" idx="3"/>
            <a:endCxn id="69" idx="0"/>
          </p:cNvCxnSpPr>
          <p:nvPr/>
        </p:nvCxnSpPr>
        <p:spPr>
          <a:xfrm>
            <a:off x="10193049" y="4741181"/>
            <a:ext cx="470967" cy="47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52A98BF-4992-1A4D-BE56-886A3003E9C4}"/>
              </a:ext>
            </a:extLst>
          </p:cNvPr>
          <p:cNvCxnSpPr>
            <a:stCxn id="68" idx="1"/>
            <a:endCxn id="62" idx="0"/>
          </p:cNvCxnSpPr>
          <p:nvPr/>
        </p:nvCxnSpPr>
        <p:spPr>
          <a:xfrm flipH="1">
            <a:off x="9116253" y="5370851"/>
            <a:ext cx="94660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707463B-970F-0047-A453-625836B511F1}"/>
              </a:ext>
            </a:extLst>
          </p:cNvPr>
          <p:cNvCxnSpPr>
            <a:cxnSpLocks/>
            <a:stCxn id="68" idx="3"/>
            <a:endCxn id="63" idx="0"/>
          </p:cNvCxnSpPr>
          <p:nvPr/>
        </p:nvCxnSpPr>
        <p:spPr>
          <a:xfrm>
            <a:off x="9668114" y="5370851"/>
            <a:ext cx="67735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D10317-A235-0A43-A542-5A60336A7FFE}"/>
              </a:ext>
            </a:extLst>
          </p:cNvPr>
          <p:cNvCxnSpPr>
            <a:cxnSpLocks/>
            <a:stCxn id="69" idx="1"/>
            <a:endCxn id="64" idx="0"/>
          </p:cNvCxnSpPr>
          <p:nvPr/>
        </p:nvCxnSpPr>
        <p:spPr>
          <a:xfrm flipH="1">
            <a:off x="10355445" y="5385280"/>
            <a:ext cx="79970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E8A252A-010D-0246-93FA-D2ACB3B8C314}"/>
              </a:ext>
            </a:extLst>
          </p:cNvPr>
          <p:cNvCxnSpPr>
            <a:cxnSpLocks/>
            <a:stCxn id="69" idx="3"/>
            <a:endCxn id="65" idx="0"/>
          </p:cNvCxnSpPr>
          <p:nvPr/>
        </p:nvCxnSpPr>
        <p:spPr>
          <a:xfrm>
            <a:off x="10892616" y="5385280"/>
            <a:ext cx="82425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2CD14B0-FB1A-3647-8294-98D976815806}"/>
              </a:ext>
            </a:extLst>
          </p:cNvPr>
          <p:cNvSpPr txBox="1"/>
          <p:nvPr/>
        </p:nvSpPr>
        <p:spPr>
          <a:xfrm>
            <a:off x="9466418" y="3357624"/>
            <a:ext cx="1778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not left-packed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CD6DEBA-D288-7040-B7FB-CCB2FA297305}"/>
              </a:ext>
            </a:extLst>
          </p:cNvPr>
          <p:cNvCxnSpPr>
            <a:stCxn id="88" idx="0"/>
            <a:endCxn id="15" idx="2"/>
          </p:cNvCxnSpPr>
          <p:nvPr/>
        </p:nvCxnSpPr>
        <p:spPr>
          <a:xfrm flipV="1">
            <a:off x="10355444" y="2879115"/>
            <a:ext cx="1" cy="478509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F2348CE-B4AC-384D-9556-3D10F01219DE}"/>
              </a:ext>
            </a:extLst>
          </p:cNvPr>
          <p:cNvSpPr txBox="1"/>
          <p:nvPr/>
        </p:nvSpPr>
        <p:spPr>
          <a:xfrm>
            <a:off x="4064953" y="1841319"/>
            <a:ext cx="2069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incomplete</a:t>
            </a:r>
          </a:p>
          <a:p>
            <a:pPr algn="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intermediate level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943D0CF-10D2-8646-9F12-928624B8B3DB}"/>
              </a:ext>
            </a:extLst>
          </p:cNvPr>
          <p:cNvSpPr/>
          <p:nvPr/>
        </p:nvSpPr>
        <p:spPr>
          <a:xfrm>
            <a:off x="6231467" y="1856555"/>
            <a:ext cx="5140220" cy="533238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04933EF-6D56-F040-8576-6D2F85F0556C}"/>
              </a:ext>
            </a:extLst>
          </p:cNvPr>
          <p:cNvSpPr txBox="1"/>
          <p:nvPr/>
        </p:nvSpPr>
        <p:spPr>
          <a:xfrm>
            <a:off x="9636718" y="6200358"/>
            <a:ext cx="137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left-packed</a:t>
            </a:r>
          </a:p>
        </p:txBody>
      </p:sp>
    </p:spTree>
    <p:extLst>
      <p:ext uri="{BB962C8B-B14F-4D97-AF65-F5344CB8AC3E}">
        <p14:creationId xmlns:p14="http://schemas.microsoft.com/office/powerpoint/2010/main" val="331123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88" grpId="0"/>
      <p:bldP spid="93" grpId="0"/>
      <p:bldP spid="94" grpId="0" animBg="1"/>
      <p:bldP spid="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B7F9-1023-FC47-9D0D-9F71B2EC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Heap Ordering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Rules of the Binary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6CE1-3A93-354A-A2B9-AE1E2E26E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24822" cy="4351338"/>
          </a:xfrm>
        </p:spPr>
        <p:txBody>
          <a:bodyPr anchor="ctr"/>
          <a:lstStyle/>
          <a:p>
            <a:r>
              <a:rPr lang="en-NO" dirty="0">
                <a:solidFill>
                  <a:schemeClr val="accent3"/>
                </a:solidFill>
              </a:rPr>
              <a:t>Max-heap</a:t>
            </a:r>
          </a:p>
          <a:p>
            <a:pPr lvl="1"/>
            <a:r>
              <a:rPr lang="en-NO" dirty="0"/>
              <a:t>Every node </a:t>
            </a:r>
            <a:r>
              <a:rPr lang="en-NO" dirty="0">
                <a:solidFill>
                  <a:schemeClr val="accent3"/>
                </a:solidFill>
              </a:rPr>
              <a:t>is greater </a:t>
            </a:r>
            <a:r>
              <a:rPr lang="en-NO" dirty="0"/>
              <a:t>than its children</a:t>
            </a:r>
          </a:p>
          <a:p>
            <a:r>
              <a:rPr lang="en-NO" dirty="0">
                <a:solidFill>
                  <a:schemeClr val="accent3"/>
                </a:solidFill>
              </a:rPr>
              <a:t>Min-heap</a:t>
            </a:r>
          </a:p>
          <a:p>
            <a:pPr lvl="1"/>
            <a:r>
              <a:rPr lang="en-NO" dirty="0"/>
              <a:t>Every node </a:t>
            </a:r>
            <a:r>
              <a:rPr lang="en-NO" dirty="0">
                <a:solidFill>
                  <a:schemeClr val="accent3"/>
                </a:solidFill>
              </a:rPr>
              <a:t>is smaller </a:t>
            </a:r>
            <a:r>
              <a:rPr lang="en-NO" dirty="0"/>
              <a:t>than its children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0565A-DB9F-BC4E-B019-105E2D8F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76D869-0A86-F44F-A8F6-532EFD28F11E}"/>
              </a:ext>
            </a:extLst>
          </p:cNvPr>
          <p:cNvSpPr/>
          <p:nvPr/>
        </p:nvSpPr>
        <p:spPr>
          <a:xfrm>
            <a:off x="6559427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7A4D9D-87FC-DA4C-A185-A23E147867EA}"/>
              </a:ext>
            </a:extLst>
          </p:cNvPr>
          <p:cNvSpPr/>
          <p:nvPr/>
        </p:nvSpPr>
        <p:spPr>
          <a:xfrm>
            <a:off x="7179023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F90D7-3C2B-9641-BD8F-4482BD665FCC}"/>
              </a:ext>
            </a:extLst>
          </p:cNvPr>
          <p:cNvSpPr/>
          <p:nvPr/>
        </p:nvSpPr>
        <p:spPr>
          <a:xfrm>
            <a:off x="7798619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7D5823-6959-2743-B1D0-160B8E5B16AD}"/>
              </a:ext>
            </a:extLst>
          </p:cNvPr>
          <p:cNvSpPr/>
          <p:nvPr/>
        </p:nvSpPr>
        <p:spPr>
          <a:xfrm>
            <a:off x="8418215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005FCA-924E-C145-A0B1-42C6596DE7EE}"/>
              </a:ext>
            </a:extLst>
          </p:cNvPr>
          <p:cNvSpPr/>
          <p:nvPr/>
        </p:nvSpPr>
        <p:spPr>
          <a:xfrm>
            <a:off x="9037811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F81D98-C2DB-274A-9B50-726B4A1C381C}"/>
              </a:ext>
            </a:extLst>
          </p:cNvPr>
          <p:cNvSpPr/>
          <p:nvPr/>
        </p:nvSpPr>
        <p:spPr>
          <a:xfrm>
            <a:off x="9657407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2B8983-041A-C141-9C46-EB276A371BBF}"/>
              </a:ext>
            </a:extLst>
          </p:cNvPr>
          <p:cNvSpPr/>
          <p:nvPr/>
        </p:nvSpPr>
        <p:spPr>
          <a:xfrm>
            <a:off x="10277003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553B91-EFEC-EF42-AEA4-4F89698E22B7}"/>
              </a:ext>
            </a:extLst>
          </p:cNvPr>
          <p:cNvSpPr/>
          <p:nvPr/>
        </p:nvSpPr>
        <p:spPr>
          <a:xfrm>
            <a:off x="10896599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A73FCB-9E13-8F45-8000-6A2808C607FB}"/>
              </a:ext>
            </a:extLst>
          </p:cNvPr>
          <p:cNvSpPr/>
          <p:nvPr/>
        </p:nvSpPr>
        <p:spPr>
          <a:xfrm>
            <a:off x="6871402" y="391439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7C0A37-94C1-344E-829C-D022743DD20A}"/>
              </a:ext>
            </a:extLst>
          </p:cNvPr>
          <p:cNvSpPr/>
          <p:nvPr/>
        </p:nvSpPr>
        <p:spPr>
          <a:xfrm>
            <a:off x="8071845" y="391439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6D8C8C-91F5-FF42-AA92-EEDEE68CC7F2}"/>
              </a:ext>
            </a:extLst>
          </p:cNvPr>
          <p:cNvSpPr/>
          <p:nvPr/>
        </p:nvSpPr>
        <p:spPr>
          <a:xfrm>
            <a:off x="9361072" y="388899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73F41D-9852-A845-BF42-DE9A5EA14920}"/>
              </a:ext>
            </a:extLst>
          </p:cNvPr>
          <p:cNvSpPr/>
          <p:nvPr/>
        </p:nvSpPr>
        <p:spPr>
          <a:xfrm>
            <a:off x="10585574" y="390342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61749F-EBAD-8D40-85AA-A11654AF688F}"/>
              </a:ext>
            </a:extLst>
          </p:cNvPr>
          <p:cNvSpPr/>
          <p:nvPr/>
        </p:nvSpPr>
        <p:spPr>
          <a:xfrm>
            <a:off x="7452249" y="325932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B29326-1427-7C41-B90F-7CE1C77E2A41}"/>
              </a:ext>
            </a:extLst>
          </p:cNvPr>
          <p:cNvSpPr/>
          <p:nvPr/>
        </p:nvSpPr>
        <p:spPr>
          <a:xfrm>
            <a:off x="9886007" y="325932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392EB9-D1D1-654E-BABC-69E2CC29AE09}"/>
              </a:ext>
            </a:extLst>
          </p:cNvPr>
          <p:cNvSpPr/>
          <p:nvPr/>
        </p:nvSpPr>
        <p:spPr>
          <a:xfrm>
            <a:off x="8669101" y="2707222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EBE30C-634F-4B41-9970-86561F42F179}"/>
              </a:ext>
            </a:extLst>
          </p:cNvPr>
          <p:cNvCxnSpPr>
            <a:cxnSpLocks/>
            <a:stCxn id="13" idx="1"/>
            <a:endCxn id="5" idx="0"/>
          </p:cNvCxnSpPr>
          <p:nvPr/>
        </p:nvCxnSpPr>
        <p:spPr>
          <a:xfrm flipH="1">
            <a:off x="6788028" y="4084070"/>
            <a:ext cx="83374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D282B4-649F-DF46-879F-E95DC73189EF}"/>
              </a:ext>
            </a:extLst>
          </p:cNvPr>
          <p:cNvCxnSpPr>
            <a:stCxn id="19" idx="1"/>
            <a:endCxn id="17" idx="0"/>
          </p:cNvCxnSpPr>
          <p:nvPr/>
        </p:nvCxnSpPr>
        <p:spPr>
          <a:xfrm flipH="1">
            <a:off x="7680850" y="2876897"/>
            <a:ext cx="988251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36EDCA-8532-EA49-9852-807A31A723B9}"/>
              </a:ext>
            </a:extLst>
          </p:cNvPr>
          <p:cNvCxnSpPr>
            <a:stCxn id="19" idx="3"/>
            <a:endCxn id="18" idx="0"/>
          </p:cNvCxnSpPr>
          <p:nvPr/>
        </p:nvCxnSpPr>
        <p:spPr>
          <a:xfrm>
            <a:off x="9126302" y="2876897"/>
            <a:ext cx="988306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C80D75-111C-A74E-84B6-1E9C9C22CD67}"/>
              </a:ext>
            </a:extLst>
          </p:cNvPr>
          <p:cNvCxnSpPr>
            <a:cxnSpLocks/>
            <a:stCxn id="17" idx="1"/>
            <a:endCxn id="13" idx="0"/>
          </p:cNvCxnSpPr>
          <p:nvPr/>
        </p:nvCxnSpPr>
        <p:spPr>
          <a:xfrm flipH="1">
            <a:off x="7100003" y="3429000"/>
            <a:ext cx="35224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7E3BC8-9B7E-4949-8C0C-2C71D791887F}"/>
              </a:ext>
            </a:extLst>
          </p:cNvPr>
          <p:cNvCxnSpPr>
            <a:stCxn id="17" idx="3"/>
            <a:endCxn id="14" idx="0"/>
          </p:cNvCxnSpPr>
          <p:nvPr/>
        </p:nvCxnSpPr>
        <p:spPr>
          <a:xfrm>
            <a:off x="7909450" y="3429000"/>
            <a:ext cx="39099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B0BFF9-E525-7944-BD9F-20EA23D2CABE}"/>
              </a:ext>
            </a:extLst>
          </p:cNvPr>
          <p:cNvCxnSpPr>
            <a:stCxn id="14" idx="1"/>
            <a:endCxn id="7" idx="0"/>
          </p:cNvCxnSpPr>
          <p:nvPr/>
        </p:nvCxnSpPr>
        <p:spPr>
          <a:xfrm flipH="1">
            <a:off x="8027220" y="4084070"/>
            <a:ext cx="44625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C0F9AA-587A-0046-8982-28C767E9DB80}"/>
              </a:ext>
            </a:extLst>
          </p:cNvPr>
          <p:cNvCxnSpPr>
            <a:stCxn id="14" idx="3"/>
            <a:endCxn id="8" idx="0"/>
          </p:cNvCxnSpPr>
          <p:nvPr/>
        </p:nvCxnSpPr>
        <p:spPr>
          <a:xfrm>
            <a:off x="8529046" y="4084070"/>
            <a:ext cx="117770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0DA668-4B70-8D41-A7ED-40A5C37F5552}"/>
              </a:ext>
            </a:extLst>
          </p:cNvPr>
          <p:cNvCxnSpPr>
            <a:stCxn id="13" idx="3"/>
            <a:endCxn id="6" idx="0"/>
          </p:cNvCxnSpPr>
          <p:nvPr/>
        </p:nvCxnSpPr>
        <p:spPr>
          <a:xfrm>
            <a:off x="7328603" y="4084070"/>
            <a:ext cx="79021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532AD8-CB7E-D040-ABD3-0842094CCA4F}"/>
              </a:ext>
            </a:extLst>
          </p:cNvPr>
          <p:cNvCxnSpPr>
            <a:stCxn id="18" idx="1"/>
            <a:endCxn id="15" idx="0"/>
          </p:cNvCxnSpPr>
          <p:nvPr/>
        </p:nvCxnSpPr>
        <p:spPr>
          <a:xfrm flipH="1">
            <a:off x="9589673" y="3429000"/>
            <a:ext cx="296334" cy="45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C8B0AE-AA4E-F94D-A89B-643F7B38DD08}"/>
              </a:ext>
            </a:extLst>
          </p:cNvPr>
          <p:cNvCxnSpPr>
            <a:stCxn id="18" idx="3"/>
            <a:endCxn id="16" idx="0"/>
          </p:cNvCxnSpPr>
          <p:nvPr/>
        </p:nvCxnSpPr>
        <p:spPr>
          <a:xfrm>
            <a:off x="10343208" y="3429000"/>
            <a:ext cx="470967" cy="47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160D45-866E-5B40-BE51-122149722096}"/>
              </a:ext>
            </a:extLst>
          </p:cNvPr>
          <p:cNvCxnSpPr>
            <a:stCxn id="15" idx="1"/>
            <a:endCxn id="9" idx="0"/>
          </p:cNvCxnSpPr>
          <p:nvPr/>
        </p:nvCxnSpPr>
        <p:spPr>
          <a:xfrm flipH="1">
            <a:off x="9266412" y="4058670"/>
            <a:ext cx="94660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6877E4-9B3A-2A4F-8181-E9F9582B42F8}"/>
              </a:ext>
            </a:extLst>
          </p:cNvPr>
          <p:cNvCxnSpPr>
            <a:cxnSpLocks/>
            <a:stCxn id="15" idx="3"/>
            <a:endCxn id="10" idx="0"/>
          </p:cNvCxnSpPr>
          <p:nvPr/>
        </p:nvCxnSpPr>
        <p:spPr>
          <a:xfrm>
            <a:off x="9818273" y="4058670"/>
            <a:ext cx="67735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CEF988-E404-774A-831B-2D43EE16704F}"/>
              </a:ext>
            </a:extLst>
          </p:cNvPr>
          <p:cNvCxnSpPr>
            <a:cxnSpLocks/>
            <a:stCxn id="16" idx="1"/>
            <a:endCxn id="11" idx="0"/>
          </p:cNvCxnSpPr>
          <p:nvPr/>
        </p:nvCxnSpPr>
        <p:spPr>
          <a:xfrm flipH="1">
            <a:off x="10505604" y="4073099"/>
            <a:ext cx="79970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87A390-6B6F-E54D-8874-2C254DF62920}"/>
              </a:ext>
            </a:extLst>
          </p:cNvPr>
          <p:cNvCxnSpPr>
            <a:cxnSpLocks/>
            <a:stCxn id="16" idx="3"/>
            <a:endCxn id="12" idx="0"/>
          </p:cNvCxnSpPr>
          <p:nvPr/>
        </p:nvCxnSpPr>
        <p:spPr>
          <a:xfrm>
            <a:off x="11042775" y="4073099"/>
            <a:ext cx="82425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19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1671021C-1A89-AE47-87F0-D0EE29541BA6}" vid="{2DFF9D6A-246C-5548-BA0B-EC333E6AA0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2036</TotalTime>
  <Words>1043</Words>
  <Application>Microsoft Macintosh PowerPoint</Application>
  <PresentationFormat>Widescreen</PresentationFormat>
  <Paragraphs>448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Binary Heaps</vt:lpstr>
      <vt:lpstr>Beyond FIFO …</vt:lpstr>
      <vt:lpstr>Sequences or Sorted Sequences?</vt:lpstr>
      <vt:lpstr>Agenda</vt:lpstr>
      <vt:lpstr>ADT: Priority Queue</vt:lpstr>
      <vt:lpstr>2. Binary Heap</vt:lpstr>
      <vt:lpstr>Binary Trees</vt:lpstr>
      <vt:lpstr>Completness Rules of the Binary Heap</vt:lpstr>
      <vt:lpstr>Heap Ordering Rules of the Binary Heap</vt:lpstr>
      <vt:lpstr>Insertion</vt:lpstr>
      <vt:lpstr>Step 1: Insertion Insertion in a Binary Heap</vt:lpstr>
      <vt:lpstr>Step 2: Reordering Insertion in a Binary Heap</vt:lpstr>
      <vt:lpstr>deletion</vt:lpstr>
      <vt:lpstr>Step 1: Deletion Extraction of the minimum </vt:lpstr>
      <vt:lpstr>Step 2: Reordering Extraction of the minimum </vt:lpstr>
      <vt:lpstr>3. Implementation</vt:lpstr>
      <vt:lpstr>Numbering Nodes</vt:lpstr>
      <vt:lpstr>The Code Heap Creation</vt:lpstr>
      <vt:lpstr>The Code Heap Insertion</vt:lpstr>
      <vt:lpstr>The Code Heap Top Extraction</vt:lpstr>
      <vt:lpstr>4. Heap Sort</vt:lpstr>
      <vt:lpstr>Heap Sort</vt:lpstr>
      <vt:lpstr>Heapify</vt:lpstr>
      <vt:lpstr>The Code Heapify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Trees</dc:title>
  <dc:creator>Franck Chauvel</dc:creator>
  <cp:lastModifiedBy>Franck Chauvel</cp:lastModifiedBy>
  <cp:revision>6</cp:revision>
  <dcterms:created xsi:type="dcterms:W3CDTF">2021-09-24T19:59:32Z</dcterms:created>
  <dcterms:modified xsi:type="dcterms:W3CDTF">2021-10-17T19:17:47Z</dcterms:modified>
</cp:coreProperties>
</file>