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710" r:id="rId2"/>
    <p:sldId id="71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32" autoAdjust="0"/>
    <p:restoredTop sz="93447" autoAdjust="0"/>
  </p:normalViewPr>
  <p:slideViewPr>
    <p:cSldViewPr snapToGrid="0">
      <p:cViewPr varScale="1">
        <p:scale>
          <a:sx n="84" d="100"/>
          <a:sy n="84" d="100"/>
        </p:scale>
        <p:origin x="979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C7896-EDE7-4DBA-A27E-ECA37B304305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788DF-2D62-47F4-854A-2B8F2FA77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57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33A48-7B46-335B-7339-3DF28AF472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5A1E3E-B756-4B07-9F04-C777D6DB8C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5B1AC-D5B6-B68C-BC9D-936C8140D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03633-24C0-4B8E-B42E-1ECFDD37E5F6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98329-E830-1633-352B-78A6DAC61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A81CF-23A3-6130-0CC2-750F39CB5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D2D4C-E1A0-43EE-B450-101013888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2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5C23E-18E3-EC77-01A9-32FB832BC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872B74-8720-53B3-28F1-11B64E7AE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09BCB-B0D7-4FD4-1D38-044F1BF3E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03633-24C0-4B8E-B42E-1ECFDD37E5F6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5A3CA-1286-4A41-94D9-E299126FE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FF69F-6CE8-CA3D-D6A3-A875FC6D3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D2D4C-E1A0-43EE-B450-101013888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430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463C20-3468-A83F-3D67-7E5785219F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802137-012E-C22C-5A0C-F411C6421E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F83B9-EB20-33D8-BB03-B51966CC4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03633-24C0-4B8E-B42E-1ECFDD37E5F6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57406-B8E0-9F5A-E582-D572AB7A9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EBD8F-141D-4AEF-3C7D-C81CC9D86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D2D4C-E1A0-43EE-B450-101013888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73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778E8-C548-F4D5-9369-83C3E2AA8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8BE20-D825-85DF-B8B2-8F99FAD41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F7BCB-B47B-1BF6-D3CB-AA10D497E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03633-24C0-4B8E-B42E-1ECFDD37E5F6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48261-D3B4-31C9-E7B4-F54704028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B2C08-B8EB-AF04-5D09-4109A287F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D2D4C-E1A0-43EE-B450-101013888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18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FA470-B848-2BAE-4ECA-A8B6620E8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A1091-AA9B-96FC-6544-3AAD59557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D644C-ED4A-25FB-6E25-9419F1A21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03633-24C0-4B8E-B42E-1ECFDD37E5F6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AB939-8AE5-3DBF-8412-E9A6FE294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BA238-42AB-F827-3E40-0F127F828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D2D4C-E1A0-43EE-B450-101013888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575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66A03-4D21-3F44-58BB-54C550928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3A3A8-A436-05B6-1DCA-FCC3BA37FC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FE1DF8-7F63-2CD9-23AC-128507B6BD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DA7EC-57D0-8575-EB3E-CB7F927C3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03633-24C0-4B8E-B42E-1ECFDD37E5F6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B8062-19C9-C45F-94F2-0396D7192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A60540-6061-2C93-CC97-272EAC8CB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D2D4C-E1A0-43EE-B450-101013888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097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68DA7-C032-650C-8D8E-25B914547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77261-C79C-6D84-4D03-99A95F6B5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3F4016-4214-C1A8-7A87-BEE1B00B5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A44E7D-4EDB-A114-8CB4-A3F7B7B90F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8E86D0-84D6-2105-059B-F40BD010E5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ED2C23-7FEE-1019-1BF0-1BE2C75ED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03633-24C0-4B8E-B42E-1ECFDD37E5F6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64048F-5B3D-85A9-FDF0-6AF769377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6A0EBE-49B9-610F-E1B2-6ACEF434F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D2D4C-E1A0-43EE-B450-101013888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1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8CB82-49AC-444D-F869-D363758C5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A4C743-C6AF-E96A-B89F-5855CB7BF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03633-24C0-4B8E-B42E-1ECFDD37E5F6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415D71-86E3-2C74-8F2D-8632C9315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03DD03-1E06-500A-30D8-460A1EF04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D2D4C-E1A0-43EE-B450-101013888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46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7E6B84-1D4B-23C9-7247-9DFCFAFEC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03633-24C0-4B8E-B42E-1ECFDD37E5F6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967D2B-2390-042F-BF4F-FFE8D976E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3D9F8-CA14-2A5C-6B60-1FD0290A0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D2D4C-E1A0-43EE-B450-101013888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11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2B95C-C323-EC24-4CFE-9FC1C2A9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E2F6D-BB5E-7B57-FDBC-59616CD43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D537D6-031E-E7BC-19F2-CAF3C57A57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C91D3-CE7C-820A-EEB1-439018F82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03633-24C0-4B8E-B42E-1ECFDD37E5F6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F751A-72D9-0A42-FE67-510F3D14E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8A3FAC-ADF8-620D-4CDB-512472A27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D2D4C-E1A0-43EE-B450-101013888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34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C7EBD-7682-5F0B-452F-11C802F85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AF54BE-AEC6-BD2C-F32C-FBADDDC44C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55877B-3A9B-392B-FAEB-809FD78DFE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15E648-32F7-EA7C-39A6-EA108E498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03633-24C0-4B8E-B42E-1ECFDD37E5F6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C8B40D-E743-CDDF-B5A5-CF380BD33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0A7348-9AF6-2F97-8BFF-E24CECC8E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D2D4C-E1A0-43EE-B450-101013888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314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B62922-CDE2-86C3-364F-F5FB565AC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419CE-7969-D570-B586-56C441257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623B1-E2AE-70FA-E23B-5AB942828E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B03633-24C0-4B8E-B42E-1ECFDD37E5F6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F50ED-19E1-65BB-68D8-9ACB6D0878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739B6-8923-9A05-A063-A6B17B2302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ED2D4C-E1A0-43EE-B450-101013888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17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F8CFA07-D419-4646-DB98-DD7911984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6" y="354841"/>
            <a:ext cx="12003988" cy="6011376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38100"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0A34E46-67AF-BD65-EE19-3C5551F29A4A}"/>
              </a:ext>
            </a:extLst>
          </p:cNvPr>
          <p:cNvSpPr/>
          <p:nvPr/>
        </p:nvSpPr>
        <p:spPr>
          <a:xfrm>
            <a:off x="11076686" y="363939"/>
            <a:ext cx="1021308" cy="31390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Global species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E0C277-207D-415C-96D3-6A4781BF9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1736" y="1010094"/>
            <a:ext cx="239492" cy="2612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4B31AB-8042-753F-C983-7F38747E5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7617" y="3655485"/>
            <a:ext cx="239492" cy="26126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82F2C5D-6C1F-1442-7350-DCE348A85613}"/>
              </a:ext>
            </a:extLst>
          </p:cNvPr>
          <p:cNvSpPr/>
          <p:nvPr/>
        </p:nvSpPr>
        <p:spPr>
          <a:xfrm>
            <a:off x="10125891" y="363940"/>
            <a:ext cx="887104" cy="313902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</a:rPr>
              <a:t>EBP reports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3F8B587-AE6E-7C04-8AC5-6AC54652AC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4552" y="3916749"/>
            <a:ext cx="2901448" cy="177066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D662115-572B-E439-05B8-00079D885B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916749"/>
            <a:ext cx="2944761" cy="1770661"/>
          </a:xfrm>
          <a:prstGeom prst="rect">
            <a:avLst/>
          </a:prstGeom>
        </p:spPr>
      </p:pic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7A919238-FDC1-66FA-3937-F574AAB858F9}"/>
              </a:ext>
            </a:extLst>
          </p:cNvPr>
          <p:cNvSpPr/>
          <p:nvPr/>
        </p:nvSpPr>
        <p:spPr>
          <a:xfrm>
            <a:off x="6155140" y="1878842"/>
            <a:ext cx="45719" cy="45719"/>
          </a:xfrm>
          <a:prstGeom prst="flowChartConnector">
            <a:avLst/>
          </a:prstGeom>
          <a:solidFill>
            <a:srgbClr val="C00000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13991AFE-E34D-EC59-9CA7-B8BF2F06FEF7}"/>
              </a:ext>
            </a:extLst>
          </p:cNvPr>
          <p:cNvSpPr/>
          <p:nvPr/>
        </p:nvSpPr>
        <p:spPr>
          <a:xfrm>
            <a:off x="7940723" y="1821863"/>
            <a:ext cx="45719" cy="45719"/>
          </a:xfrm>
          <a:prstGeom prst="flowChartConnector">
            <a:avLst/>
          </a:prstGeom>
          <a:solidFill>
            <a:srgbClr val="C00000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94E8C3C9-0467-4078-071B-F9BB10BAA1AB}"/>
              </a:ext>
            </a:extLst>
          </p:cNvPr>
          <p:cNvSpPr/>
          <p:nvPr/>
        </p:nvSpPr>
        <p:spPr>
          <a:xfrm>
            <a:off x="8452514" y="1714955"/>
            <a:ext cx="45719" cy="45719"/>
          </a:xfrm>
          <a:prstGeom prst="flowChartConnector">
            <a:avLst/>
          </a:prstGeom>
          <a:solidFill>
            <a:srgbClr val="C00000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45D2BF69-748A-419F-B01C-64F2F88EF041}"/>
              </a:ext>
            </a:extLst>
          </p:cNvPr>
          <p:cNvSpPr/>
          <p:nvPr/>
        </p:nvSpPr>
        <p:spPr>
          <a:xfrm>
            <a:off x="8147714" y="2019756"/>
            <a:ext cx="45719" cy="45719"/>
          </a:xfrm>
          <a:prstGeom prst="flowChartConnector">
            <a:avLst/>
          </a:prstGeom>
          <a:solidFill>
            <a:srgbClr val="C00000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E6B3722D-C1F4-3C64-86D7-3E8EB6C7DD02}"/>
              </a:ext>
            </a:extLst>
          </p:cNvPr>
          <p:cNvSpPr/>
          <p:nvPr/>
        </p:nvSpPr>
        <p:spPr>
          <a:xfrm>
            <a:off x="4860878" y="2454210"/>
            <a:ext cx="45719" cy="45719"/>
          </a:xfrm>
          <a:prstGeom prst="flowChartConnector">
            <a:avLst/>
          </a:prstGeom>
          <a:solidFill>
            <a:srgbClr val="C00000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28EA1217-88C8-B520-4D79-272E27882C6A}"/>
              </a:ext>
            </a:extLst>
          </p:cNvPr>
          <p:cNvSpPr/>
          <p:nvPr/>
        </p:nvSpPr>
        <p:spPr>
          <a:xfrm>
            <a:off x="4299533" y="1280569"/>
            <a:ext cx="45719" cy="45719"/>
          </a:xfrm>
          <a:prstGeom prst="flowChartConnector">
            <a:avLst/>
          </a:prstGeom>
          <a:solidFill>
            <a:srgbClr val="C00000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069F3844-8AF4-1AB1-9129-97792048270E}"/>
              </a:ext>
            </a:extLst>
          </p:cNvPr>
          <p:cNvSpPr/>
          <p:nvPr/>
        </p:nvSpPr>
        <p:spPr>
          <a:xfrm>
            <a:off x="4593333" y="1692095"/>
            <a:ext cx="45719" cy="45719"/>
          </a:xfrm>
          <a:prstGeom prst="flowChartConnector">
            <a:avLst/>
          </a:prstGeom>
          <a:solidFill>
            <a:srgbClr val="C00000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Star: 5 Points 26">
            <a:extLst>
              <a:ext uri="{FF2B5EF4-FFF2-40B4-BE49-F238E27FC236}">
                <a16:creationId xmlns:a16="http://schemas.microsoft.com/office/drawing/2014/main" id="{711CACB8-1E94-4AB7-7CA8-7D37396F521B}"/>
              </a:ext>
            </a:extLst>
          </p:cNvPr>
          <p:cNvSpPr/>
          <p:nvPr/>
        </p:nvSpPr>
        <p:spPr>
          <a:xfrm>
            <a:off x="4250401" y="1646716"/>
            <a:ext cx="94851" cy="106908"/>
          </a:xfrm>
          <a:prstGeom prst="star5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DF0024-4581-7A79-3AD6-2E0B29203323}"/>
              </a:ext>
            </a:extLst>
          </p:cNvPr>
          <p:cNvSpPr txBox="1"/>
          <p:nvPr/>
        </p:nvSpPr>
        <p:spPr>
          <a:xfrm>
            <a:off x="4111474" y="1425233"/>
            <a:ext cx="405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EBP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9741A23-7219-37C7-EC5C-5A8B040C184B}"/>
              </a:ext>
            </a:extLst>
          </p:cNvPr>
          <p:cNvSpPr txBox="1"/>
          <p:nvPr/>
        </p:nvSpPr>
        <p:spPr>
          <a:xfrm>
            <a:off x="4297826" y="6470384"/>
            <a:ext cx="313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Temporary layout and content</a:t>
            </a:r>
          </a:p>
        </p:txBody>
      </p:sp>
    </p:spTree>
    <p:extLst>
      <p:ext uri="{BB962C8B-B14F-4D97-AF65-F5344CB8AC3E}">
        <p14:creationId xmlns:p14="http://schemas.microsoft.com/office/powerpoint/2010/main" val="2679622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lorful circle with text&#10;&#10;Description automatically generated">
            <a:extLst>
              <a:ext uri="{FF2B5EF4-FFF2-40B4-BE49-F238E27FC236}">
                <a16:creationId xmlns:a16="http://schemas.microsoft.com/office/drawing/2014/main" id="{D66CAAFF-4732-9161-756E-9E86F7A6C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39" y="3124639"/>
            <a:ext cx="4228430" cy="34720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094786-1838-425D-8C0A-E22648AC987F}"/>
              </a:ext>
            </a:extLst>
          </p:cNvPr>
          <p:cNvSpPr txBox="1"/>
          <p:nvPr/>
        </p:nvSpPr>
        <p:spPr>
          <a:xfrm rot="1530513">
            <a:off x="1237395" y="4146845"/>
            <a:ext cx="90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Family level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451C8C8-A05B-410A-E761-183FECF6CEFD}"/>
              </a:ext>
            </a:extLst>
          </p:cNvPr>
          <p:cNvCxnSpPr>
            <a:cxnSpLocks/>
          </p:cNvCxnSpPr>
          <p:nvPr/>
        </p:nvCxnSpPr>
        <p:spPr>
          <a:xfrm flipV="1">
            <a:off x="2015317" y="4335666"/>
            <a:ext cx="232012" cy="773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0926751B-2CC8-9ED8-BD8E-83EBFD010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12125"/>
            <a:ext cx="7365242" cy="2764825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F9E44946-EF7B-955E-3BEB-30039ED9D81E}"/>
              </a:ext>
            </a:extLst>
          </p:cNvPr>
          <p:cNvSpPr/>
          <p:nvPr/>
        </p:nvSpPr>
        <p:spPr>
          <a:xfrm rot="18365913">
            <a:off x="4076133" y="2967040"/>
            <a:ext cx="746078" cy="4028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8A6966-ABE6-5B7C-186C-7A064CB4884F}"/>
              </a:ext>
            </a:extLst>
          </p:cNvPr>
          <p:cNvSpPr txBox="1"/>
          <p:nvPr/>
        </p:nvSpPr>
        <p:spPr>
          <a:xfrm>
            <a:off x="2152535" y="2755307"/>
            <a:ext cx="146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Gap analysis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EAE280-0001-1A96-CCA0-B5EE7839E9FC}"/>
              </a:ext>
            </a:extLst>
          </p:cNvPr>
          <p:cNvSpPr txBox="1"/>
          <p:nvPr/>
        </p:nvSpPr>
        <p:spPr>
          <a:xfrm>
            <a:off x="7474423" y="2976950"/>
            <a:ext cx="267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Family/Species locations</a:t>
            </a:r>
          </a:p>
        </p:txBody>
      </p:sp>
    </p:spTree>
    <p:extLst>
      <p:ext uri="{BB962C8B-B14F-4D97-AF65-F5344CB8AC3E}">
        <p14:creationId xmlns:p14="http://schemas.microsoft.com/office/powerpoint/2010/main" val="2600419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3726</TotalTime>
  <Words>17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</vt:vector>
  </TitlesOfParts>
  <Company>Arizona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Fang Chen</dc:creator>
  <cp:lastModifiedBy>Fang Chen</cp:lastModifiedBy>
  <cp:revision>33</cp:revision>
  <dcterms:created xsi:type="dcterms:W3CDTF">2024-04-12T17:07:17Z</dcterms:created>
  <dcterms:modified xsi:type="dcterms:W3CDTF">2024-07-29T21:23:10Z</dcterms:modified>
</cp:coreProperties>
</file>