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7E667-CCE7-4EBE-9BC2-3D4686A3281A}" type="datetimeFigureOut">
              <a:rPr lang="pt-BR" smtClean="0"/>
              <a:t>17/05/2009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57942-8123-4276-B24C-D10FFA08FD8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57942-8123-4276-B24C-D10FFA08FD83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57942-8123-4276-B24C-D10FFA08FD83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t>17/05/2009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t>17/05/2009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t>17/05/2009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t>17/05/2009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t>17/05/2009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t>17/05/2009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t>17/05/2009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t>17/05/2009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t>17/05/2009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t>17/05/2009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t>17/05/2009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319C4-A51E-4246-83F7-260429D40A10}" type="datetimeFigureOut">
              <a:rPr lang="pt-BR" smtClean="0"/>
              <a:t>17/05/2009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4935E-1027-4BD4-BFF4-93CC211E89C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o 35"/>
          <p:cNvGrpSpPr/>
          <p:nvPr/>
        </p:nvGrpSpPr>
        <p:grpSpPr>
          <a:xfrm>
            <a:off x="285720" y="857232"/>
            <a:ext cx="8501121" cy="4990095"/>
            <a:chOff x="285720" y="857232"/>
            <a:chExt cx="8501121" cy="4990095"/>
          </a:xfrm>
        </p:grpSpPr>
        <p:grpSp>
          <p:nvGrpSpPr>
            <p:cNvPr id="33" name="Grupo 32"/>
            <p:cNvGrpSpPr/>
            <p:nvPr/>
          </p:nvGrpSpPr>
          <p:grpSpPr>
            <a:xfrm>
              <a:off x="285720" y="857232"/>
              <a:ext cx="6500858" cy="4990095"/>
              <a:chOff x="714348" y="785794"/>
              <a:chExt cx="7715304" cy="5922311"/>
            </a:xfrm>
          </p:grpSpPr>
          <p:grpSp>
            <p:nvGrpSpPr>
              <p:cNvPr id="32" name="Grupo 31"/>
              <p:cNvGrpSpPr/>
              <p:nvPr/>
            </p:nvGrpSpPr>
            <p:grpSpPr>
              <a:xfrm>
                <a:off x="714348" y="785794"/>
                <a:ext cx="7715304" cy="5922311"/>
                <a:chOff x="714348" y="785794"/>
                <a:chExt cx="7715304" cy="5922311"/>
              </a:xfrm>
            </p:grpSpPr>
            <p:sp>
              <p:nvSpPr>
                <p:cNvPr id="14" name="Retângulo de cantos arredondados 13"/>
                <p:cNvSpPr/>
                <p:nvPr/>
              </p:nvSpPr>
              <p:spPr>
                <a:xfrm>
                  <a:off x="714348" y="6279477"/>
                  <a:ext cx="7715304" cy="428628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pt-BR" sz="1400" dirty="0" smtClean="0">
                      <a:solidFill>
                        <a:schemeClr val="tx1"/>
                      </a:solidFill>
                    </a:rPr>
                    <a:t>Barra de Status</a:t>
                  </a:r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" name="Grupo 30"/>
                <p:cNvGrpSpPr/>
                <p:nvPr/>
              </p:nvGrpSpPr>
              <p:grpSpPr>
                <a:xfrm>
                  <a:off x="714348" y="785794"/>
                  <a:ext cx="7715304" cy="5572164"/>
                  <a:chOff x="714348" y="785794"/>
                  <a:chExt cx="7715304" cy="5572164"/>
                </a:xfrm>
              </p:grpSpPr>
              <p:sp>
                <p:nvSpPr>
                  <p:cNvPr id="7" name="Retângulo de cantos arredondados 6"/>
                  <p:cNvSpPr/>
                  <p:nvPr/>
                </p:nvSpPr>
                <p:spPr>
                  <a:xfrm>
                    <a:off x="714348" y="785794"/>
                    <a:ext cx="7715304" cy="428628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pt-BR" sz="1600" b="1" dirty="0" err="1" smtClean="0">
                        <a:solidFill>
                          <a:schemeClr val="tx1"/>
                        </a:solidFill>
                      </a:rPr>
                      <a:t>Traffic</a:t>
                    </a:r>
                    <a:r>
                      <a:rPr lang="pt-BR" sz="1600" b="1" dirty="0" smtClean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pt-BR" sz="1600" b="1" dirty="0" err="1" smtClean="0">
                        <a:solidFill>
                          <a:schemeClr val="tx1"/>
                        </a:solidFill>
                      </a:rPr>
                      <a:t>Engine</a:t>
                    </a:r>
                    <a:endParaRPr lang="pt-BR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" name="Retângulo 3"/>
                  <p:cNvSpPr/>
                  <p:nvPr/>
                </p:nvSpPr>
                <p:spPr>
                  <a:xfrm>
                    <a:off x="714348" y="1571612"/>
                    <a:ext cx="7715304" cy="4786346"/>
                  </a:xfrm>
                  <a:prstGeom prst="rect">
                    <a:avLst/>
                  </a:prstGeom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400" dirty="0" smtClean="0"/>
                      <a:t>Região destinada ao desenho do mapa e exibição da simulação.</a:t>
                    </a:r>
                    <a:endParaRPr lang="pt-BR" sz="1400" dirty="0"/>
                  </a:p>
                </p:txBody>
              </p:sp>
              <p:sp>
                <p:nvSpPr>
                  <p:cNvPr id="5" name="Retângulo 4"/>
                  <p:cNvSpPr/>
                  <p:nvPr/>
                </p:nvSpPr>
                <p:spPr>
                  <a:xfrm>
                    <a:off x="714348" y="1142984"/>
                    <a:ext cx="7715304" cy="428628"/>
                  </a:xfrm>
                  <a:prstGeom prst="rect">
                    <a:avLst/>
                  </a:prstGeom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pt-BR" sz="1400" u="sng" dirty="0" smtClean="0"/>
                      <a:t>F</a:t>
                    </a:r>
                    <a:r>
                      <a:rPr lang="pt-BR" sz="1400" dirty="0" smtClean="0"/>
                      <a:t>ile        </a:t>
                    </a:r>
                    <a:r>
                      <a:rPr lang="pt-BR" sz="1400" u="sng" dirty="0" smtClean="0"/>
                      <a:t>E</a:t>
                    </a:r>
                    <a:r>
                      <a:rPr lang="pt-BR" sz="1400" dirty="0" smtClean="0"/>
                      <a:t>dit        </a:t>
                    </a:r>
                    <a:r>
                      <a:rPr lang="pt-BR" sz="1400" u="sng" dirty="0" err="1" smtClean="0"/>
                      <a:t>S</a:t>
                    </a:r>
                    <a:r>
                      <a:rPr lang="pt-BR" sz="1400" dirty="0" err="1" smtClean="0"/>
                      <a:t>imulation</a:t>
                    </a:r>
                    <a:r>
                      <a:rPr lang="pt-BR" sz="1400" dirty="0" smtClean="0"/>
                      <a:t>        </a:t>
                    </a:r>
                    <a:r>
                      <a:rPr lang="pt-BR" sz="1400" u="sng" dirty="0" smtClean="0"/>
                      <a:t>H</a:t>
                    </a:r>
                    <a:r>
                      <a:rPr lang="pt-BR" sz="1400" dirty="0" smtClean="0"/>
                      <a:t>elp</a:t>
                    </a:r>
                    <a:endParaRPr lang="pt-BR" sz="1400" dirty="0"/>
                  </a:p>
                </p:txBody>
              </p:sp>
              <p:sp>
                <p:nvSpPr>
                  <p:cNvPr id="8" name="Retângulo 7"/>
                  <p:cNvSpPr/>
                  <p:nvPr/>
                </p:nvSpPr>
                <p:spPr>
                  <a:xfrm>
                    <a:off x="714348" y="1571612"/>
                    <a:ext cx="7715304" cy="500066"/>
                  </a:xfrm>
                  <a:prstGeom prst="rect">
                    <a:avLst/>
                  </a:prstGeom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pic>
              <p:nvPicPr>
                <p:cNvPr id="18" name="Imagem 17" descr="Button Add.png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61628" y="1637541"/>
                  <a:ext cx="381087" cy="381087"/>
                </a:xfrm>
                <a:prstGeom prst="rect">
                  <a:avLst/>
                </a:prstGeom>
              </p:spPr>
            </p:pic>
            <p:pic>
              <p:nvPicPr>
                <p:cNvPr id="19" name="Imagem 18" descr="Button Last.png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73645" y="1637541"/>
                  <a:ext cx="381087" cy="381087"/>
                </a:xfrm>
                <a:prstGeom prst="rect">
                  <a:avLst/>
                </a:prstGeom>
              </p:spPr>
            </p:pic>
            <p:pic>
              <p:nvPicPr>
                <p:cNvPr id="20" name="Imagem 19" descr="Button Pause.png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90325" y="1637541"/>
                  <a:ext cx="381087" cy="381087"/>
                </a:xfrm>
                <a:prstGeom prst="rect">
                  <a:avLst/>
                </a:prstGeom>
              </p:spPr>
            </p:pic>
            <p:pic>
              <p:nvPicPr>
                <p:cNvPr id="21" name="Imagem 20" descr="Button Play.png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8665" y="1637541"/>
                  <a:ext cx="381087" cy="381087"/>
                </a:xfrm>
                <a:prstGeom prst="rect">
                  <a:avLst/>
                </a:prstGeom>
              </p:spPr>
            </p:pic>
            <p:pic>
              <p:nvPicPr>
                <p:cNvPr id="22" name="Imagem 21" descr="Button Refresh.png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49611" y="1637541"/>
                  <a:ext cx="381087" cy="381087"/>
                </a:xfrm>
                <a:prstGeom prst="rect">
                  <a:avLst/>
                </a:prstGeom>
              </p:spPr>
            </p:pic>
            <p:pic>
              <p:nvPicPr>
                <p:cNvPr id="23" name="Imagem 22" descr="Button Stop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81985" y="1637541"/>
                  <a:ext cx="381087" cy="381087"/>
                </a:xfrm>
                <a:prstGeom prst="rect">
                  <a:avLst/>
                </a:prstGeom>
              </p:spPr>
            </p:pic>
            <p:pic>
              <p:nvPicPr>
                <p:cNvPr id="24" name="Imagem 23" descr="Cursor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65305" y="1685209"/>
                  <a:ext cx="285750" cy="285750"/>
                </a:xfrm>
                <a:prstGeom prst="rect">
                  <a:avLst/>
                </a:prstGeom>
              </p:spPr>
            </p:pic>
            <p:pic>
              <p:nvPicPr>
                <p:cNvPr id="25" name="Imagem 24" descr="objects-misc-gears.png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41271" y="1637541"/>
                  <a:ext cx="381087" cy="381087"/>
                </a:xfrm>
                <a:prstGeom prst="rect">
                  <a:avLst/>
                </a:prstGeom>
              </p:spPr>
            </p:pic>
            <p:pic>
              <p:nvPicPr>
                <p:cNvPr id="26" name="Imagem 25" descr="XP-traffic-lights-red.png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53288" y="1685209"/>
                  <a:ext cx="285750" cy="285750"/>
                </a:xfrm>
                <a:prstGeom prst="rect">
                  <a:avLst/>
                </a:prstGeom>
              </p:spPr>
            </p:pic>
            <p:pic>
              <p:nvPicPr>
                <p:cNvPr id="27" name="Imagem 26" descr="zoom_less.png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29256" y="1685208"/>
                  <a:ext cx="285752" cy="285752"/>
                </a:xfrm>
                <a:prstGeom prst="rect">
                  <a:avLst/>
                </a:prstGeom>
              </p:spPr>
            </p:pic>
            <p:pic>
              <p:nvPicPr>
                <p:cNvPr id="28" name="Imagem 27" descr="zoom_more.png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32931" y="1685209"/>
                  <a:ext cx="285750" cy="285750"/>
                </a:xfrm>
                <a:prstGeom prst="rect">
                  <a:avLst/>
                </a:prstGeom>
              </p:spPr>
            </p:pic>
          </p:grpSp>
          <p:sp>
            <p:nvSpPr>
              <p:cNvPr id="9" name="Multiplicar 8"/>
              <p:cNvSpPr/>
              <p:nvPr/>
            </p:nvSpPr>
            <p:spPr>
              <a:xfrm>
                <a:off x="8059583" y="805716"/>
                <a:ext cx="285752" cy="285752"/>
              </a:xfrm>
              <a:prstGeom prst="mathMultipl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Menos 9"/>
              <p:cNvSpPr/>
              <p:nvPr/>
            </p:nvSpPr>
            <p:spPr>
              <a:xfrm>
                <a:off x="7506794" y="1012987"/>
                <a:ext cx="259994" cy="71438"/>
              </a:xfrm>
              <a:prstGeom prst="mathMinu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0" name="Grupo 29"/>
              <p:cNvGrpSpPr/>
              <p:nvPr/>
            </p:nvGrpSpPr>
            <p:grpSpPr>
              <a:xfrm>
                <a:off x="7825347" y="851396"/>
                <a:ext cx="201435" cy="201435"/>
                <a:chOff x="7825347" y="851396"/>
                <a:chExt cx="201435" cy="201435"/>
              </a:xfrm>
            </p:grpSpPr>
            <p:sp>
              <p:nvSpPr>
                <p:cNvPr id="16" name="Retângulo 15"/>
                <p:cNvSpPr/>
                <p:nvPr/>
              </p:nvSpPr>
              <p:spPr>
                <a:xfrm>
                  <a:off x="7883906" y="851396"/>
                  <a:ext cx="142876" cy="142876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14"/>
                <p:cNvSpPr/>
                <p:nvPr/>
              </p:nvSpPr>
              <p:spPr>
                <a:xfrm>
                  <a:off x="7825347" y="909955"/>
                  <a:ext cx="142876" cy="142876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5" name="Seta para a esquerda 34"/>
            <p:cNvSpPr/>
            <p:nvPr/>
          </p:nvSpPr>
          <p:spPr>
            <a:xfrm>
              <a:off x="6916574" y="1428736"/>
              <a:ext cx="1870267" cy="668700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Área de Comandos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/>
          <p:cNvGrpSpPr/>
          <p:nvPr/>
        </p:nvGrpSpPr>
        <p:grpSpPr>
          <a:xfrm>
            <a:off x="497346" y="714357"/>
            <a:ext cx="3135769" cy="1591557"/>
            <a:chOff x="640222" y="642919"/>
            <a:chExt cx="3135769" cy="1591557"/>
          </a:xfrm>
        </p:grpSpPr>
        <p:grpSp>
          <p:nvGrpSpPr>
            <p:cNvPr id="32" name="Grupo 31"/>
            <p:cNvGrpSpPr/>
            <p:nvPr/>
          </p:nvGrpSpPr>
          <p:grpSpPr>
            <a:xfrm>
              <a:off x="640222" y="642919"/>
              <a:ext cx="3135769" cy="1591557"/>
              <a:chOff x="640221" y="642918"/>
              <a:chExt cx="3135769" cy="1665550"/>
            </a:xfrm>
          </p:grpSpPr>
          <p:sp>
            <p:nvSpPr>
              <p:cNvPr id="13" name="Retângulo de cantos arredondados 12"/>
              <p:cNvSpPr/>
              <p:nvPr/>
            </p:nvSpPr>
            <p:spPr>
              <a:xfrm>
                <a:off x="642909" y="2160641"/>
                <a:ext cx="3133081" cy="14782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pt-BR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642909" y="642918"/>
                <a:ext cx="3133081" cy="44855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pt-BR" sz="1600" b="1" dirty="0" err="1" smtClean="0">
                    <a:solidFill>
                      <a:schemeClr val="tx1"/>
                    </a:solidFill>
                  </a:rPr>
                  <a:t>New</a:t>
                </a:r>
                <a:r>
                  <a:rPr lang="pt-BR" sz="1600" b="1" dirty="0" smtClean="0">
                    <a:solidFill>
                      <a:schemeClr val="tx1"/>
                    </a:solidFill>
                  </a:rPr>
                  <a:t> Road</a:t>
                </a:r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640221" y="1043669"/>
                <a:ext cx="3133081" cy="1196148"/>
              </a:xfrm>
              <a:prstGeom prst="rect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pt-BR" sz="1400" dirty="0" smtClean="0"/>
              </a:p>
              <a:p>
                <a:pPr algn="ctr"/>
                <a:r>
                  <a:rPr lang="pt-BR" sz="1400" dirty="0" err="1" smtClean="0"/>
                  <a:t>How</a:t>
                </a:r>
                <a:r>
                  <a:rPr lang="pt-BR" sz="1400" dirty="0" smtClean="0"/>
                  <a:t> </a:t>
                </a:r>
                <a:r>
                  <a:rPr lang="pt-BR" sz="1400" dirty="0" err="1" smtClean="0"/>
                  <a:t>many</a:t>
                </a:r>
                <a:r>
                  <a:rPr lang="pt-BR" sz="1400" dirty="0" smtClean="0"/>
                  <a:t> </a:t>
                </a:r>
                <a:r>
                  <a:rPr lang="pt-BR" sz="1400" dirty="0" err="1" smtClean="0"/>
                  <a:t>lanes</a:t>
                </a:r>
                <a:r>
                  <a:rPr lang="pt-BR" sz="1400" dirty="0" smtClean="0"/>
                  <a:t> </a:t>
                </a:r>
                <a:r>
                  <a:rPr lang="pt-BR" sz="1400" dirty="0" err="1" smtClean="0"/>
                  <a:t>will</a:t>
                </a:r>
                <a:r>
                  <a:rPr lang="pt-BR" sz="1400" dirty="0" smtClean="0"/>
                  <a:t> </a:t>
                </a:r>
                <a:r>
                  <a:rPr lang="pt-BR" sz="1400" dirty="0" err="1" smtClean="0"/>
                  <a:t>this</a:t>
                </a:r>
                <a:r>
                  <a:rPr lang="pt-BR" sz="1400" dirty="0" smtClean="0"/>
                  <a:t> </a:t>
                </a:r>
                <a:r>
                  <a:rPr lang="pt-BR" sz="1400" dirty="0" err="1" smtClean="0"/>
                  <a:t>road</a:t>
                </a:r>
                <a:r>
                  <a:rPr lang="pt-BR" sz="1400" dirty="0" smtClean="0"/>
                  <a:t> </a:t>
                </a:r>
                <a:r>
                  <a:rPr lang="pt-BR" sz="1400" dirty="0" err="1" smtClean="0"/>
                  <a:t>have</a:t>
                </a:r>
                <a:r>
                  <a:rPr lang="pt-BR" sz="1400" dirty="0" smtClean="0"/>
                  <a:t>?</a:t>
                </a:r>
                <a:endParaRPr lang="pt-BR" sz="1400" dirty="0"/>
              </a:p>
            </p:txBody>
          </p:sp>
        </p:grpSp>
        <p:sp>
          <p:nvSpPr>
            <p:cNvPr id="33" name="Retângulo 32"/>
            <p:cNvSpPr/>
            <p:nvPr/>
          </p:nvSpPr>
          <p:spPr>
            <a:xfrm>
              <a:off x="1142976" y="1680480"/>
              <a:ext cx="714380" cy="2857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2143108" y="1667601"/>
              <a:ext cx="1000132" cy="28575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OK</a:t>
              </a:r>
              <a:endParaRPr lang="pt-BR" sz="1600" dirty="0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562655" y="3429000"/>
            <a:ext cx="2492208" cy="2689075"/>
            <a:chOff x="570748" y="2714622"/>
            <a:chExt cx="2492208" cy="2689075"/>
          </a:xfrm>
        </p:grpSpPr>
        <p:grpSp>
          <p:nvGrpSpPr>
            <p:cNvPr id="36" name="Grupo 35"/>
            <p:cNvGrpSpPr/>
            <p:nvPr/>
          </p:nvGrpSpPr>
          <p:grpSpPr>
            <a:xfrm>
              <a:off x="570748" y="2714622"/>
              <a:ext cx="2492208" cy="2689075"/>
              <a:chOff x="641977" y="642921"/>
              <a:chExt cx="3144206" cy="1770854"/>
            </a:xfrm>
          </p:grpSpPr>
          <p:grpSp>
            <p:nvGrpSpPr>
              <p:cNvPr id="37" name="Grupo 31"/>
              <p:cNvGrpSpPr/>
              <p:nvPr/>
            </p:nvGrpSpPr>
            <p:grpSpPr>
              <a:xfrm>
                <a:off x="641977" y="642921"/>
                <a:ext cx="3144206" cy="1770854"/>
                <a:chOff x="641976" y="642918"/>
                <a:chExt cx="3144206" cy="1853179"/>
              </a:xfrm>
            </p:grpSpPr>
            <p:sp>
              <p:nvSpPr>
                <p:cNvPr id="40" name="Retângulo de cantos arredondados 39"/>
                <p:cNvSpPr/>
                <p:nvPr/>
              </p:nvSpPr>
              <p:spPr>
                <a:xfrm>
                  <a:off x="642877" y="2348270"/>
                  <a:ext cx="3132367" cy="14782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tângulo de cantos arredondados 40"/>
                <p:cNvSpPr/>
                <p:nvPr/>
              </p:nvSpPr>
              <p:spPr>
                <a:xfrm>
                  <a:off x="641976" y="642918"/>
                  <a:ext cx="3133081" cy="35719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pt-BR" sz="1600" b="1" dirty="0" err="1"/>
                    <a:t>Simulation</a:t>
                  </a:r>
                  <a:r>
                    <a:rPr lang="pt-BR" sz="1600" b="1" dirty="0"/>
                    <a:t> </a:t>
                  </a:r>
                  <a:r>
                    <a:rPr lang="pt-BR" sz="1600" b="1" dirty="0" err="1"/>
                    <a:t>Parameters</a:t>
                  </a:r>
                  <a:endParaRPr lang="pt-BR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tângulo 41"/>
                <p:cNvSpPr/>
                <p:nvPr/>
              </p:nvSpPr>
              <p:spPr>
                <a:xfrm>
                  <a:off x="653100" y="933077"/>
                  <a:ext cx="3133082" cy="1522532"/>
                </a:xfrm>
                <a:prstGeom prst="rect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pt-BR" sz="1400" dirty="0" smtClean="0"/>
                </a:p>
                <a:p>
                  <a:pPr algn="ctr"/>
                  <a:endParaRPr lang="pt-BR" sz="1400" dirty="0"/>
                </a:p>
              </p:txBody>
            </p:sp>
            <p:sp>
              <p:nvSpPr>
                <p:cNvPr id="43" name="Multiplicar 42"/>
                <p:cNvSpPr/>
                <p:nvPr/>
              </p:nvSpPr>
              <p:spPr>
                <a:xfrm>
                  <a:off x="3407361" y="702471"/>
                  <a:ext cx="273515" cy="159977"/>
                </a:xfrm>
                <a:prstGeom prst="mathMultipl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8" name="Retângulo 37"/>
              <p:cNvSpPr/>
              <p:nvPr/>
            </p:nvSpPr>
            <p:spPr>
              <a:xfrm>
                <a:off x="2679422" y="1106855"/>
                <a:ext cx="747079" cy="2116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38"/>
              <p:cNvSpPr/>
              <p:nvPr/>
            </p:nvSpPr>
            <p:spPr>
              <a:xfrm>
                <a:off x="1067676" y="2054255"/>
                <a:ext cx="857255" cy="19340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/>
                  <a:t>OK</a:t>
                </a:r>
                <a:endParaRPr lang="pt-BR" sz="1600" dirty="0"/>
              </a:p>
            </p:txBody>
          </p:sp>
        </p:grpSp>
        <p:sp>
          <p:nvSpPr>
            <p:cNvPr id="44" name="Retângulo de cantos arredondados 43"/>
            <p:cNvSpPr/>
            <p:nvPr/>
          </p:nvSpPr>
          <p:spPr>
            <a:xfrm>
              <a:off x="1857356" y="4857760"/>
              <a:ext cx="857256" cy="29369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 smtClean="0"/>
                <a:t>Cancel</a:t>
              </a:r>
              <a:endParaRPr lang="pt-BR" sz="1600" dirty="0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729884" y="3432733"/>
              <a:ext cx="5302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/>
                <a:t>Flow</a:t>
              </a:r>
              <a:endParaRPr lang="pt-BR" sz="1400" dirty="0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712610" y="3828560"/>
              <a:ext cx="1299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/>
                <a:t>Safety</a:t>
              </a:r>
              <a:r>
                <a:rPr lang="pt-BR" sz="1400" dirty="0" smtClean="0"/>
                <a:t> </a:t>
              </a:r>
              <a:r>
                <a:rPr lang="pt-BR" sz="1400" dirty="0" err="1" smtClean="0"/>
                <a:t>Distance</a:t>
              </a:r>
              <a:endParaRPr lang="pt-BR" sz="1400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714348" y="4282946"/>
              <a:ext cx="1328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/>
                <a:t>Simulation</a:t>
              </a:r>
              <a:r>
                <a:rPr lang="pt-BR" sz="1400" dirty="0" smtClean="0"/>
                <a:t> </a:t>
              </a:r>
              <a:r>
                <a:rPr lang="pt-BR" sz="1400" dirty="0" err="1" smtClean="0"/>
                <a:t>Step</a:t>
              </a:r>
              <a:endParaRPr lang="pt-BR" sz="1400" dirty="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2192750" y="3854786"/>
              <a:ext cx="593300" cy="3213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2192750" y="4286256"/>
              <a:ext cx="593300" cy="3213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3987468" y="642918"/>
            <a:ext cx="2496425" cy="1779101"/>
            <a:chOff x="583629" y="2714621"/>
            <a:chExt cx="2501218" cy="1779101"/>
          </a:xfrm>
        </p:grpSpPr>
        <p:grpSp>
          <p:nvGrpSpPr>
            <p:cNvPr id="56" name="Grupo 35"/>
            <p:cNvGrpSpPr/>
            <p:nvPr/>
          </p:nvGrpSpPr>
          <p:grpSpPr>
            <a:xfrm>
              <a:off x="583629" y="2714621"/>
              <a:ext cx="2501218" cy="1779101"/>
              <a:chOff x="658226" y="642921"/>
              <a:chExt cx="3155575" cy="1171603"/>
            </a:xfrm>
          </p:grpSpPr>
          <p:grpSp>
            <p:nvGrpSpPr>
              <p:cNvPr id="63" name="Grupo 31"/>
              <p:cNvGrpSpPr/>
              <p:nvPr/>
            </p:nvGrpSpPr>
            <p:grpSpPr>
              <a:xfrm>
                <a:off x="658226" y="642921"/>
                <a:ext cx="3155575" cy="1171603"/>
                <a:chOff x="658225" y="642918"/>
                <a:chExt cx="3155575" cy="1226068"/>
              </a:xfrm>
            </p:grpSpPr>
            <p:sp>
              <p:nvSpPr>
                <p:cNvPr id="66" name="Retângulo de cantos arredondados 65"/>
                <p:cNvSpPr/>
                <p:nvPr/>
              </p:nvSpPr>
              <p:spPr>
                <a:xfrm>
                  <a:off x="659124" y="1721159"/>
                  <a:ext cx="3139869" cy="14782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tângulo de cantos arredondados 66"/>
                <p:cNvSpPr/>
                <p:nvPr/>
              </p:nvSpPr>
              <p:spPr>
                <a:xfrm>
                  <a:off x="658225" y="642918"/>
                  <a:ext cx="3144420" cy="35719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pt-BR" sz="1600" b="1" dirty="0" err="1" smtClean="0"/>
                    <a:t>Maximum</a:t>
                  </a:r>
                  <a:r>
                    <a:rPr lang="pt-BR" sz="1600" b="1" dirty="0" smtClean="0"/>
                    <a:t> </a:t>
                  </a:r>
                  <a:r>
                    <a:rPr lang="pt-BR" sz="1600" b="1" dirty="0" err="1" smtClean="0"/>
                    <a:t>Speed</a:t>
                  </a:r>
                  <a:endParaRPr lang="pt-BR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669380" y="933077"/>
                  <a:ext cx="3144420" cy="891399"/>
                </a:xfrm>
                <a:prstGeom prst="rect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pt-BR" sz="1400" dirty="0" smtClean="0"/>
                </a:p>
                <a:p>
                  <a:pPr algn="ctr"/>
                  <a:endParaRPr lang="pt-BR" sz="1400" dirty="0"/>
                </a:p>
              </p:txBody>
            </p:sp>
            <p:sp>
              <p:nvSpPr>
                <p:cNvPr id="69" name="Multiplicar 68"/>
                <p:cNvSpPr/>
                <p:nvPr/>
              </p:nvSpPr>
              <p:spPr>
                <a:xfrm>
                  <a:off x="3407361" y="702471"/>
                  <a:ext cx="273515" cy="159977"/>
                </a:xfrm>
                <a:prstGeom prst="mathMultipl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2430336" y="1089895"/>
                <a:ext cx="993305" cy="2116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de cantos arredondados 64"/>
              <p:cNvSpPr/>
              <p:nvPr/>
            </p:nvSpPr>
            <p:spPr>
              <a:xfrm>
                <a:off x="1067676" y="1442678"/>
                <a:ext cx="857255" cy="19340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/>
                  <a:t>OK</a:t>
                </a:r>
                <a:endParaRPr lang="pt-BR" sz="1600" dirty="0"/>
              </a:p>
            </p:txBody>
          </p:sp>
        </p:grpSp>
        <p:sp>
          <p:nvSpPr>
            <p:cNvPr id="57" name="Retângulo de cantos arredondados 56"/>
            <p:cNvSpPr/>
            <p:nvPr/>
          </p:nvSpPr>
          <p:spPr>
            <a:xfrm>
              <a:off x="1794013" y="3929067"/>
              <a:ext cx="857256" cy="29369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 smtClean="0"/>
                <a:t>Cancel</a:t>
              </a:r>
              <a:endParaRPr lang="pt-BR" sz="1600" dirty="0"/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722443" y="3406976"/>
              <a:ext cx="9925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Max </a:t>
              </a:r>
              <a:r>
                <a:rPr lang="pt-BR" sz="1400" dirty="0" err="1" smtClean="0"/>
                <a:t>Speed</a:t>
              </a:r>
              <a:endParaRPr lang="pt-BR" sz="1400" dirty="0"/>
            </a:p>
          </p:txBody>
        </p:sp>
      </p:grpSp>
      <p:sp>
        <p:nvSpPr>
          <p:cNvPr id="70" name="Multiplicar 69"/>
          <p:cNvSpPr/>
          <p:nvPr/>
        </p:nvSpPr>
        <p:spPr>
          <a:xfrm>
            <a:off x="3279073" y="767971"/>
            <a:ext cx="216382" cy="232137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1" name="Grupo 70"/>
          <p:cNvGrpSpPr/>
          <p:nvPr/>
        </p:nvGrpSpPr>
        <p:grpSpPr>
          <a:xfrm>
            <a:off x="4071934" y="3571874"/>
            <a:ext cx="3701897" cy="2357455"/>
            <a:chOff x="583629" y="2766947"/>
            <a:chExt cx="2492546" cy="1726774"/>
          </a:xfrm>
        </p:grpSpPr>
        <p:grpSp>
          <p:nvGrpSpPr>
            <p:cNvPr id="72" name="Grupo 35"/>
            <p:cNvGrpSpPr/>
            <p:nvPr/>
          </p:nvGrpSpPr>
          <p:grpSpPr>
            <a:xfrm>
              <a:off x="583629" y="2766947"/>
              <a:ext cx="2492546" cy="1726774"/>
              <a:chOff x="658226" y="677379"/>
              <a:chExt cx="3144634" cy="1137143"/>
            </a:xfrm>
          </p:grpSpPr>
          <p:grpSp>
            <p:nvGrpSpPr>
              <p:cNvPr id="75" name="Grupo 31"/>
              <p:cNvGrpSpPr/>
              <p:nvPr/>
            </p:nvGrpSpPr>
            <p:grpSpPr>
              <a:xfrm>
                <a:off x="658226" y="677379"/>
                <a:ext cx="3144634" cy="1137143"/>
                <a:chOff x="658225" y="678979"/>
                <a:chExt cx="3144634" cy="1190007"/>
              </a:xfrm>
            </p:grpSpPr>
            <p:sp>
              <p:nvSpPr>
                <p:cNvPr id="78" name="Retângulo de cantos arredondados 77"/>
                <p:cNvSpPr/>
                <p:nvPr/>
              </p:nvSpPr>
              <p:spPr>
                <a:xfrm>
                  <a:off x="659124" y="1721159"/>
                  <a:ext cx="3139869" cy="14782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Retângulo de cantos arredondados 78"/>
                <p:cNvSpPr/>
                <p:nvPr/>
              </p:nvSpPr>
              <p:spPr>
                <a:xfrm>
                  <a:off x="658225" y="678979"/>
                  <a:ext cx="3144419" cy="28506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pt-BR" sz="1600" b="1" dirty="0" err="1" smtClean="0"/>
                    <a:t>Semaphore</a:t>
                  </a:r>
                  <a:r>
                    <a:rPr lang="pt-BR" sz="1600" b="1" dirty="0" smtClean="0"/>
                    <a:t> </a:t>
                  </a:r>
                  <a:r>
                    <a:rPr lang="pt-BR" sz="1600" b="1" dirty="0" err="1" smtClean="0"/>
                    <a:t>Temporization</a:t>
                  </a:r>
                  <a:endParaRPr lang="pt-BR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tângulo 79"/>
                <p:cNvSpPr/>
                <p:nvPr/>
              </p:nvSpPr>
              <p:spPr>
                <a:xfrm>
                  <a:off x="658440" y="900571"/>
                  <a:ext cx="3144419" cy="891399"/>
                </a:xfrm>
                <a:prstGeom prst="rect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pt-BR" sz="1400" dirty="0" smtClean="0"/>
                </a:p>
                <a:p>
                  <a:pPr algn="ctr"/>
                  <a:endParaRPr lang="pt-BR" sz="1400" dirty="0"/>
                </a:p>
              </p:txBody>
            </p:sp>
          </p:grpSp>
          <p:sp>
            <p:nvSpPr>
              <p:cNvPr id="76" name="Retângulo 75"/>
              <p:cNvSpPr/>
              <p:nvPr/>
            </p:nvSpPr>
            <p:spPr>
              <a:xfrm>
                <a:off x="2236014" y="1066321"/>
                <a:ext cx="993305" cy="12794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Retângulo de cantos arredondados 76"/>
              <p:cNvSpPr/>
              <p:nvPr/>
            </p:nvSpPr>
            <p:spPr>
              <a:xfrm>
                <a:off x="961647" y="1544996"/>
                <a:ext cx="1082559" cy="13169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/>
                  <a:t>OK</a:t>
                </a:r>
                <a:endParaRPr lang="pt-BR" sz="1600" dirty="0"/>
              </a:p>
            </p:txBody>
          </p:sp>
        </p:grpSp>
        <p:sp>
          <p:nvSpPr>
            <p:cNvPr id="73" name="Retângulo de cantos arredondados 72"/>
            <p:cNvSpPr/>
            <p:nvPr/>
          </p:nvSpPr>
          <p:spPr>
            <a:xfrm>
              <a:off x="1890889" y="4084441"/>
              <a:ext cx="857256" cy="1999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 smtClean="0"/>
                <a:t>Cancel</a:t>
              </a:r>
              <a:endParaRPr lang="pt-BR" sz="1600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1185351" y="3357563"/>
              <a:ext cx="312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/>
                <a:t>Red</a:t>
              </a:r>
              <a:endParaRPr lang="pt-BR" sz="1400" dirty="0"/>
            </a:p>
          </p:txBody>
        </p:sp>
      </p:grpSp>
      <p:sp>
        <p:nvSpPr>
          <p:cNvPr id="93" name="Retângulo 92"/>
          <p:cNvSpPr/>
          <p:nvPr/>
        </p:nvSpPr>
        <p:spPr>
          <a:xfrm>
            <a:off x="5922923" y="4806833"/>
            <a:ext cx="1169329" cy="26524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/>
          <p:cNvSpPr txBox="1"/>
          <p:nvPr/>
        </p:nvSpPr>
        <p:spPr>
          <a:xfrm>
            <a:off x="4929190" y="4794761"/>
            <a:ext cx="63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Green</a:t>
            </a:r>
            <a:endParaRPr lang="pt-BR" sz="1400" dirty="0"/>
          </a:p>
        </p:txBody>
      </p:sp>
      <p:sp>
        <p:nvSpPr>
          <p:cNvPr id="95" name="Multiplicar 94"/>
          <p:cNvSpPr/>
          <p:nvPr/>
        </p:nvSpPr>
        <p:spPr>
          <a:xfrm>
            <a:off x="7448235" y="3676115"/>
            <a:ext cx="216798" cy="232136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57</Words>
  <Application>Microsoft Office PowerPoint</Application>
  <PresentationFormat>Apresentação na tela (4:3)</PresentationFormat>
  <Paragraphs>26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Tata</dc:creator>
  <cp:lastModifiedBy>Tata</cp:lastModifiedBy>
  <cp:revision>15</cp:revision>
  <dcterms:created xsi:type="dcterms:W3CDTF">2009-05-18T00:32:31Z</dcterms:created>
  <dcterms:modified xsi:type="dcterms:W3CDTF">2009-05-18T02:30:46Z</dcterms:modified>
</cp:coreProperties>
</file>