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4DF4-3340-4C2C-BFD7-DAF2CAB91795}" type="datetimeFigureOut">
              <a:rPr lang="pt-BR" smtClean="0"/>
              <a:t>31/03/2009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BFCE1-D48B-48F0-9862-9677497DA94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small" dirty="0" smtClean="0"/>
              <a:t>TraSim </a:t>
            </a:r>
            <a:r>
              <a:rPr lang="pt-BR" cap="small" baseline="10000" dirty="0" smtClean="0"/>
              <a:t>|</a:t>
            </a:r>
            <a:r>
              <a:rPr lang="pt-BR" cap="small" dirty="0" smtClean="0"/>
              <a:t> </a:t>
            </a:r>
            <a:r>
              <a:rPr lang="pt-BR" cap="small" dirty="0" err="1" smtClean="0"/>
              <a:t>Traffic</a:t>
            </a:r>
            <a:r>
              <a:rPr lang="pt-BR" cap="small" dirty="0" smtClean="0"/>
              <a:t> Simulator</a:t>
            </a:r>
            <a:endParaRPr lang="pt-BR" cap="smal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Plano de Gerenciamento de Projeto de Software - 1.00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00628" y="5500702"/>
            <a:ext cx="35719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Fernando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Seabra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Chirigati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Rafael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Shinji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Aoki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Kikuchi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Talita Lopes Gomes</a:t>
            </a:r>
            <a:endParaRPr lang="pt-B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</a:t>
            </a:r>
            <a:r>
              <a:rPr lang="pt-BR" dirty="0" smtClean="0"/>
              <a:t>? Mário!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Item 1</a:t>
            </a:r>
          </a:p>
          <a:p>
            <a:r>
              <a:rPr lang="pt-BR" dirty="0" smtClean="0"/>
              <a:t>Dois e três</a:t>
            </a:r>
          </a:p>
          <a:p>
            <a:endParaRPr lang="pt-BR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e 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Simulação do fluxo de automóveis</a:t>
            </a:r>
          </a:p>
          <a:p>
            <a:pPr algn="just"/>
            <a:r>
              <a:rPr lang="pt-BR" dirty="0" smtClean="0"/>
              <a:t>Região limitada</a:t>
            </a:r>
          </a:p>
          <a:p>
            <a:pPr algn="just"/>
            <a:r>
              <a:rPr lang="pt-BR" dirty="0" smtClean="0"/>
              <a:t>Análises podem ser feitas pelos usuários a partir dos dados gerados pela simulação</a:t>
            </a:r>
          </a:p>
          <a:p>
            <a:pPr lvl="1" algn="just"/>
            <a:r>
              <a:rPr lang="pt-BR" dirty="0" smtClean="0"/>
              <a:t>Ocorrências de congestionamento</a:t>
            </a:r>
          </a:p>
          <a:p>
            <a:pPr lvl="1" algn="just"/>
            <a:r>
              <a:rPr lang="pt-BR" dirty="0" smtClean="0"/>
              <a:t>Tempo médio de percurso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e 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Entradas:</a:t>
            </a:r>
          </a:p>
          <a:p>
            <a:pPr lvl="1"/>
            <a:r>
              <a:rPr lang="pt-BR" dirty="0" smtClean="0"/>
              <a:t>Mapa da localização, gerado pelo usuário</a:t>
            </a:r>
          </a:p>
          <a:p>
            <a:pPr lvl="1"/>
            <a:r>
              <a:rPr lang="pt-BR" dirty="0" smtClean="0"/>
              <a:t>Parâmetros de simulação</a:t>
            </a:r>
          </a:p>
          <a:p>
            <a:pPr lvl="2"/>
            <a:r>
              <a:rPr lang="pt-BR" dirty="0" smtClean="0"/>
              <a:t>Temporização dos semáforos</a:t>
            </a:r>
          </a:p>
          <a:p>
            <a:pPr lvl="2"/>
            <a:r>
              <a:rPr lang="pt-BR" dirty="0" smtClean="0"/>
              <a:t>Fluxo médio de carros</a:t>
            </a:r>
          </a:p>
          <a:p>
            <a:pPr lvl="2"/>
            <a:r>
              <a:rPr lang="pt-BR" dirty="0" smtClean="0"/>
              <a:t>Passo e tempo de simulação</a:t>
            </a:r>
          </a:p>
          <a:p>
            <a:pPr lvl="2"/>
            <a:r>
              <a:rPr lang="pt-BR" dirty="0" smtClean="0"/>
              <a:t>Velocidades inicial e máxima dos veículos</a:t>
            </a:r>
          </a:p>
          <a:p>
            <a:pPr lvl="2"/>
            <a:r>
              <a:rPr lang="pt-BR" dirty="0" smtClean="0"/>
              <a:t>Distância de segurança</a:t>
            </a:r>
          </a:p>
          <a:p>
            <a:pPr lvl="2"/>
            <a:r>
              <a:rPr lang="pt-BR" dirty="0" smtClean="0"/>
              <a:t>Aceleração dos carros</a:t>
            </a:r>
          </a:p>
          <a:p>
            <a:pPr lvl="2"/>
            <a:r>
              <a:rPr lang="pt-BR" dirty="0" smtClean="0"/>
              <a:t>Dimensões dos veículos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e 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Saída:</a:t>
            </a:r>
          </a:p>
          <a:p>
            <a:pPr lvl="1" algn="just"/>
            <a:r>
              <a:rPr lang="pt-BR" dirty="0" smtClean="0"/>
              <a:t>Simulação do tráfego apresentada na interface graficamente</a:t>
            </a:r>
          </a:p>
          <a:p>
            <a:pPr lvl="1" algn="just"/>
            <a:r>
              <a:rPr lang="pt-BR" dirty="0" smtClean="0"/>
              <a:t>Relatório com informações relevantes sobre o tráfego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democrático</a:t>
            </a:r>
          </a:p>
          <a:p>
            <a:r>
              <a:rPr lang="pt-BR" dirty="0" smtClean="0"/>
              <a:t>Controle de Qualidade:</a:t>
            </a:r>
          </a:p>
          <a:p>
            <a:pPr lvl="1"/>
            <a:r>
              <a:rPr lang="pt-BR" dirty="0" smtClean="0"/>
              <a:t>Professor Antônio Cláudio </a:t>
            </a:r>
            <a:r>
              <a:rPr lang="pt-BR" dirty="0" err="1" smtClean="0"/>
              <a:t>Goméz</a:t>
            </a:r>
            <a:r>
              <a:rPr lang="pt-BR" dirty="0" smtClean="0"/>
              <a:t> de Souza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136</TotalTime>
  <Words>143</Words>
  <PresentationFormat>Apresentação na tela (4:3)</PresentationFormat>
  <Paragraphs>39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Módulo</vt:lpstr>
      <vt:lpstr>TraSim | Traffic Simulator</vt:lpstr>
      <vt:lpstr>Su? Mário!</vt:lpstr>
      <vt:lpstr>Escopo e Objetivos</vt:lpstr>
      <vt:lpstr>Escopo e Objetivos</vt:lpstr>
      <vt:lpstr>Escopo e Objetivos</vt:lpstr>
      <vt:lpstr>Estrutura Organizacional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TraSim | Traffic Simulator</dc:title>
  <dc:creator>Kikuchi</dc:creator>
  <cp:lastModifiedBy>Kikuchi</cp:lastModifiedBy>
  <cp:revision>8</cp:revision>
  <dcterms:created xsi:type="dcterms:W3CDTF">2009-03-31T20:47:29Z</dcterms:created>
  <dcterms:modified xsi:type="dcterms:W3CDTF">2009-03-31T23:14:12Z</dcterms:modified>
</cp:coreProperties>
</file>