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7" r:id="rId6"/>
    <p:sldId id="276" r:id="rId7"/>
    <p:sldId id="278" r:id="rId8"/>
    <p:sldId id="279" r:id="rId9"/>
    <p:sldId id="280" r:id="rId10"/>
    <p:sldId id="281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Desenho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Internas</a:t>
            </a:r>
          </a:p>
          <a:p>
            <a:pPr lvl="1"/>
            <a:r>
              <a:rPr lang="pt-BR" dirty="0" smtClean="0"/>
              <a:t>Métodos públicos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Entre Processos</a:t>
            </a:r>
          </a:p>
          <a:p>
            <a:pPr lvl="1"/>
            <a:r>
              <a:rPr lang="pt-BR" dirty="0" err="1" smtClean="0"/>
              <a:t>TenApp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		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Versão Alfa e Plano de testes:</a:t>
            </a:r>
          </a:p>
          <a:p>
            <a:pPr lvl="1"/>
            <a:r>
              <a:rPr lang="pt-BR" dirty="0" smtClean="0"/>
              <a:t>4º seminário: 01/07/2009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28860" y="3898788"/>
            <a:ext cx="4286280" cy="1101848"/>
          </a:xfrm>
        </p:spPr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pic>
        <p:nvPicPr>
          <p:cNvPr id="12290" name="Picture 2" descr="http://www.surfrider.org.br/intranet/imagem/aviso/ValeuPraia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1147763"/>
            <a:ext cx="238125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</a:t>
            </a:r>
          </a:p>
          <a:p>
            <a:r>
              <a:rPr lang="pt-BR" dirty="0" smtClean="0"/>
              <a:t>Módulos</a:t>
            </a:r>
          </a:p>
          <a:p>
            <a:r>
              <a:rPr lang="pt-BR" dirty="0" smtClean="0"/>
              <a:t>Dependências entre </a:t>
            </a:r>
            <a:r>
              <a:rPr lang="pt-BR" dirty="0" smtClean="0"/>
              <a:t>Módulos</a:t>
            </a:r>
            <a:endParaRPr lang="pt-BR" dirty="0" smtClean="0"/>
          </a:p>
          <a:p>
            <a:r>
              <a:rPr lang="pt-BR" dirty="0" smtClean="0"/>
              <a:t>Processos </a:t>
            </a:r>
            <a:r>
              <a:rPr lang="pt-BR" dirty="0" smtClean="0"/>
              <a:t>Concorrentes</a:t>
            </a:r>
          </a:p>
          <a:p>
            <a:r>
              <a:rPr lang="pt-BR" dirty="0" smtClean="0"/>
              <a:t>Dependências </a:t>
            </a:r>
            <a:r>
              <a:rPr lang="pt-BR" dirty="0" smtClean="0"/>
              <a:t>entre </a:t>
            </a:r>
            <a:r>
              <a:rPr lang="pt-BR" dirty="0" smtClean="0"/>
              <a:t>Processos</a:t>
            </a:r>
            <a:endParaRPr lang="pt-BR" dirty="0" smtClean="0"/>
          </a:p>
          <a:p>
            <a:r>
              <a:rPr lang="pt-BR" dirty="0" smtClean="0"/>
              <a:t>Diagrama de Pacotes</a:t>
            </a:r>
          </a:p>
          <a:p>
            <a:r>
              <a:rPr lang="pt-BR" dirty="0" smtClean="0"/>
              <a:t>Interfaces</a:t>
            </a:r>
          </a:p>
          <a:p>
            <a:endParaRPr lang="pt-BR" dirty="0" smtClean="0"/>
          </a:p>
        </p:txBody>
      </p:sp>
      <p:pic>
        <p:nvPicPr>
          <p:cNvPr id="20482" name="Picture 2" descr="http://marciojames.files.wordpress.com/2009/04/liv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2285992"/>
            <a:ext cx="2357454" cy="1569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goodexperience.com/broken/images/2007/04/06/traffic_ligh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214686"/>
            <a:ext cx="1729934" cy="230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7186634" cy="4654205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lvl="0" algn="just"/>
            <a:r>
              <a:rPr lang="pt-BR" dirty="0" smtClean="0"/>
              <a:t>Simulação do tráfego de automóveis</a:t>
            </a:r>
          </a:p>
          <a:p>
            <a:pPr lvl="0" algn="just"/>
            <a:endParaRPr lang="pt-BR" dirty="0" smtClean="0"/>
          </a:p>
          <a:p>
            <a:pPr algn="just"/>
            <a:r>
              <a:rPr lang="pt-BR" dirty="0" smtClean="0"/>
              <a:t>Região criada pelo usuário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Criação de mapas simples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785926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000100" y="1643050"/>
          <a:ext cx="7429552" cy="5004273"/>
        </p:xfrm>
        <a:graphic>
          <a:graphicData uri="http://schemas.openxmlformats.org/presentationml/2006/ole">
            <p:oleObj spid="_x0000_s12289" name="Visio" r:id="rId4" imgW="4142043" imgH="27902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Módulos</a:t>
            </a:r>
            <a:endParaRPr lang="pt-BR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47780" y="1785926"/>
          <a:ext cx="6448440" cy="4779264"/>
        </p:xfrm>
        <a:graphic>
          <a:graphicData uri="http://schemas.openxmlformats.org/presentationml/2006/ole">
            <p:oleObj spid="_x0000_s37896" name="Visio" r:id="rId4" imgW="4301187" imgH="31941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Concorrentes</a:t>
            </a:r>
            <a:endParaRPr lang="pt-BR" dirty="0"/>
          </a:p>
        </p:txBody>
      </p:sp>
      <p:pic>
        <p:nvPicPr>
          <p:cNvPr id="5" name="Imagem 4" descr="concorrenci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1928802"/>
            <a:ext cx="2714983" cy="2040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Interface</a:t>
            </a:r>
          </a:p>
          <a:p>
            <a:endParaRPr lang="pt-BR" dirty="0" smtClean="0"/>
          </a:p>
          <a:p>
            <a:r>
              <a:rPr lang="pt-BR" dirty="0" smtClean="0"/>
              <a:t>Simulação</a:t>
            </a:r>
          </a:p>
          <a:p>
            <a:endParaRPr lang="pt-BR" dirty="0" smtClean="0"/>
          </a:p>
          <a:p>
            <a:r>
              <a:rPr lang="pt-BR" dirty="0" smtClean="0"/>
              <a:t>Controle de Redesenho da Interface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Processos</a:t>
            </a:r>
            <a:endParaRPr lang="pt-BR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27337" y="3143248"/>
          <a:ext cx="8089326" cy="1276354"/>
        </p:xfrm>
        <a:graphic>
          <a:graphicData uri="http://schemas.openxmlformats.org/presentationml/2006/ole">
            <p:oleObj spid="_x0000_s39940" name="Visio" r:id="rId4" imgW="4466264" imgH="70120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107389" y="1630038"/>
          <a:ext cx="4929222" cy="5066039"/>
        </p:xfrm>
        <a:graphic>
          <a:graphicData uri="http://schemas.openxmlformats.org/presentationml/2006/ole">
            <p:oleObj spid="_x0000_s45057" name="Visio" r:id="rId4" imgW="5444321" imgH="63200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60891"/>
            <a:ext cx="8229600" cy="653677"/>
          </a:xfrm>
        </p:spPr>
        <p:txBody>
          <a:bodyPr/>
          <a:lstStyle/>
          <a:p>
            <a:r>
              <a:rPr lang="pt-BR" dirty="0" smtClean="0"/>
              <a:t>Interface com o usuário</a:t>
            </a:r>
            <a:endParaRPr lang="pt-BR" dirty="0"/>
          </a:p>
        </p:txBody>
      </p:sp>
      <p:pic>
        <p:nvPicPr>
          <p:cNvPr id="46082" name="Picture 2" descr="C:\Users\Kikuchi\Documents\UFRJ\Período 05\rota\Documentação\Manual do Usuário\tela_principal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207" y="2357430"/>
            <a:ext cx="7621587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781</TotalTime>
  <Words>104</Words>
  <Application>Microsoft Office PowerPoint</Application>
  <PresentationFormat>Apresentação na tela (4:3)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Módulo</vt:lpstr>
      <vt:lpstr>Visio</vt:lpstr>
      <vt:lpstr>TEN | Traffic Engine</vt:lpstr>
      <vt:lpstr>Sumário</vt:lpstr>
      <vt:lpstr>TEN</vt:lpstr>
      <vt:lpstr>Módulos</vt:lpstr>
      <vt:lpstr>Dependências entre Módulos</vt:lpstr>
      <vt:lpstr>Processos Concorrentes</vt:lpstr>
      <vt:lpstr>Dependências entre Processos</vt:lpstr>
      <vt:lpstr>Diagrama de Pacotes</vt:lpstr>
      <vt:lpstr>Interfaces</vt:lpstr>
      <vt:lpstr>Interfaces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68</cp:revision>
  <dcterms:created xsi:type="dcterms:W3CDTF">2009-03-31T20:47:29Z</dcterms:created>
  <dcterms:modified xsi:type="dcterms:W3CDTF">2009-06-17T06:17:37Z</dcterms:modified>
</cp:coreProperties>
</file>