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de Requisitos de </a:t>
            </a:r>
            <a:r>
              <a:rPr lang="pt-BR" dirty="0" smtClean="0"/>
              <a:t>Software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Projeto, Plano de testes e Manua</a:t>
            </a:r>
            <a:r>
              <a:rPr lang="pt-BR" dirty="0" smtClean="0"/>
              <a:t>l do Usuário 2ª versão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3º </a:t>
            </a:r>
            <a:r>
              <a:rPr lang="pt-BR" dirty="0" smtClean="0"/>
              <a:t>seminário: </a:t>
            </a:r>
            <a:r>
              <a:rPr lang="pt-BR" dirty="0" smtClean="0"/>
              <a:t>08/06/2009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e Funções</a:t>
            </a:r>
            <a:endParaRPr lang="pt-BR" dirty="0" smtClean="0"/>
          </a:p>
          <a:p>
            <a:r>
              <a:rPr lang="pt-BR" dirty="0" smtClean="0"/>
              <a:t>Usuários e Interface</a:t>
            </a:r>
          </a:p>
          <a:p>
            <a:r>
              <a:rPr lang="pt-BR" dirty="0" smtClean="0"/>
              <a:t>Requisitos Funcionais</a:t>
            </a:r>
          </a:p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Sequência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071678"/>
            <a:ext cx="2738414" cy="1822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6329378" cy="4654205"/>
          </a:xfrm>
        </p:spPr>
        <p:txBody>
          <a:bodyPr>
            <a:normAutofit lnSpcReduction="10000"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Região </a:t>
            </a:r>
            <a:r>
              <a:rPr lang="pt-BR" dirty="0" smtClean="0"/>
              <a:t>criada pelo usuário</a:t>
            </a:r>
          </a:p>
          <a:p>
            <a:pPr algn="just"/>
            <a:r>
              <a:rPr lang="pt-BR" dirty="0" smtClean="0"/>
              <a:t>Criação de mapas </a:t>
            </a:r>
            <a:r>
              <a:rPr lang="pt-BR" dirty="0" smtClean="0"/>
              <a:t>simples</a:t>
            </a:r>
          </a:p>
          <a:p>
            <a:pPr algn="just"/>
            <a:r>
              <a:rPr lang="pt-BR" dirty="0" smtClean="0"/>
              <a:t>Relatórios </a:t>
            </a:r>
            <a:r>
              <a:rPr lang="pt-BR" dirty="0" smtClean="0"/>
              <a:t>claros</a:t>
            </a:r>
            <a:endParaRPr lang="pt-BR" dirty="0" smtClean="0"/>
          </a:p>
          <a:p>
            <a:pPr algn="just"/>
            <a:r>
              <a:rPr lang="pt-BR" dirty="0" smtClean="0"/>
              <a:t>Análises podem ser feitas pelos usuários a partir dos dados gerados pela simulação:</a:t>
            </a:r>
          </a:p>
          <a:p>
            <a:pPr lvl="1" algn="just"/>
            <a:r>
              <a:rPr lang="pt-BR" dirty="0" smtClean="0"/>
              <a:t>Velocidade média dos veículos</a:t>
            </a:r>
            <a:endParaRPr lang="pt-BR" dirty="0" smtClean="0"/>
          </a:p>
          <a:p>
            <a:pPr lvl="1" algn="just"/>
            <a:r>
              <a:rPr lang="pt-BR" dirty="0" smtClean="0"/>
              <a:t>Fluxo médio por rua</a:t>
            </a:r>
          </a:p>
        </p:txBody>
      </p:sp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3143248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Simulação do tráfego de automóveis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54139"/>
          </a:xfrm>
        </p:spPr>
        <p:txBody>
          <a:bodyPr>
            <a:normAutofit/>
          </a:bodyPr>
          <a:lstStyle/>
          <a:p>
            <a:r>
              <a:rPr lang="pt-BR" dirty="0" smtClean="0"/>
              <a:t>Destinado a controladores de tráfego</a:t>
            </a:r>
          </a:p>
          <a:p>
            <a:r>
              <a:rPr lang="pt-BR" dirty="0" smtClean="0"/>
              <a:t>Usuário permanente</a:t>
            </a:r>
          </a:p>
          <a:p>
            <a:endParaRPr lang="pt-BR" dirty="0" smtClean="0"/>
          </a:p>
          <a:p>
            <a:r>
              <a:rPr lang="pt-BR" dirty="0" smtClean="0"/>
              <a:t>Interface simples e amigável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Comandos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Desenho e Simulação</a:t>
            </a:r>
          </a:p>
          <a:p>
            <a:endParaRPr lang="pt-BR" dirty="0" smtClean="0">
              <a:sym typeface="Wingdings" pitchFamily="2" charset="2"/>
            </a:endParaRPr>
          </a:p>
        </p:txBody>
      </p:sp>
      <p:pic>
        <p:nvPicPr>
          <p:cNvPr id="16386" name="Picture 2" descr="http://www.edtech.vt.edu/edtech/id/interface/graphics/redt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071942"/>
            <a:ext cx="2643182" cy="2393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 Interface</a:t>
            </a:r>
            <a:endParaRPr lang="pt-BR" dirty="0"/>
          </a:p>
        </p:txBody>
      </p:sp>
      <p:pic>
        <p:nvPicPr>
          <p:cNvPr id="4" name="Imagem 3" descr="tela_princip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449292" y="1714488"/>
            <a:ext cx="6245417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25643"/>
          </a:xfrm>
        </p:spPr>
        <p:txBody>
          <a:bodyPr>
            <a:normAutofit/>
          </a:bodyPr>
          <a:lstStyle/>
          <a:p>
            <a:r>
              <a:rPr lang="pt-BR" dirty="0" smtClean="0"/>
              <a:t>Ator: </a:t>
            </a:r>
            <a:r>
              <a:rPr lang="pt-BR" u="sng" dirty="0" smtClean="0"/>
              <a:t>Usuário</a:t>
            </a:r>
            <a:r>
              <a:rPr lang="pt-BR" dirty="0" smtClean="0"/>
              <a:t> do aplicativo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Sequência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8194" name="Picture 2" descr="http://giiblog.files.wordpress.com/2008/03/homer-compu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8" y="2686044"/>
            <a:ext cx="3000365" cy="190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 descr="Diagrama de Casos de Uso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675" y="1774825"/>
            <a:ext cx="5458651" cy="462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857356" y="1571613"/>
          <a:ext cx="5429288" cy="5072098"/>
        </p:xfrm>
        <a:graphic>
          <a:graphicData uri="http://schemas.openxmlformats.org/presentationml/2006/ole">
            <p:oleObj spid="_x0000_s4099" name="Visio" r:id="rId4" imgW="6093033" imgH="654455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338466" y="2269904"/>
          <a:ext cx="6467069" cy="4516682"/>
        </p:xfrm>
        <a:graphic>
          <a:graphicData uri="http://schemas.openxmlformats.org/presentationml/2006/ole">
            <p:oleObj spid="_x0000_s2049" name="Visio" r:id="rId4" imgW="5762069" imgH="4024009" progId="Visio.Drawing.11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823445" y="1619896"/>
            <a:ext cx="349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solidFill>
                  <a:schemeClr val="accent4">
                    <a:lumMod val="75000"/>
                  </a:schemeClr>
                </a:solidFill>
              </a:rPr>
              <a:t>Caso de Uso: Criar Rua</a:t>
            </a:r>
            <a:endParaRPr lang="pt-BR" sz="28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642</TotalTime>
  <Words>168</Words>
  <Application>Microsoft Office PowerPoint</Application>
  <PresentationFormat>Apresentação na tela (4:3)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Módulo</vt:lpstr>
      <vt:lpstr>Microsoft Office Visio Drawing</vt:lpstr>
      <vt:lpstr>TEN | Traffic Engine</vt:lpstr>
      <vt:lpstr>Sumário</vt:lpstr>
      <vt:lpstr>Escopo e Funções</vt:lpstr>
      <vt:lpstr>Usuários e Interface</vt:lpstr>
      <vt:lpstr>Usuários e Interface</vt:lpstr>
      <vt:lpstr>Requisitos Funcionais</vt:lpstr>
      <vt:lpstr>Diagrama de Casos de Uso</vt:lpstr>
      <vt:lpstr>Diagrama de Classes</vt:lpstr>
      <vt:lpstr>Diagrama de Sequência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47</cp:revision>
  <dcterms:created xsi:type="dcterms:W3CDTF">2009-03-31T20:47:29Z</dcterms:created>
  <dcterms:modified xsi:type="dcterms:W3CDTF">2009-05-20T04:07:04Z</dcterms:modified>
</cp:coreProperties>
</file>