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Desenho</a:t>
            </a:r>
            <a:r>
              <a:rPr lang="pt-BR" dirty="0" smtClean="0"/>
              <a:t> </a:t>
            </a:r>
            <a:r>
              <a:rPr lang="pt-BR" dirty="0" smtClean="0"/>
              <a:t>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Internas</a:t>
            </a:r>
          </a:p>
          <a:p>
            <a:pPr lvl="1"/>
            <a:r>
              <a:rPr lang="pt-BR" dirty="0" smtClean="0"/>
              <a:t>Métodos públicos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Entre Processos</a:t>
            </a:r>
          </a:p>
          <a:p>
            <a:pPr lvl="1"/>
            <a:r>
              <a:rPr lang="pt-BR" dirty="0" err="1" smtClean="0"/>
              <a:t>TenApp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		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Versão Alfa e </a:t>
            </a:r>
            <a:r>
              <a:rPr lang="pt-BR" dirty="0" smtClean="0"/>
              <a:t>Plano de </a:t>
            </a:r>
            <a:r>
              <a:rPr lang="pt-BR" dirty="0" smtClean="0"/>
              <a:t>testes:</a:t>
            </a:r>
            <a:endParaRPr lang="pt-BR" dirty="0" smtClean="0"/>
          </a:p>
          <a:p>
            <a:pPr lvl="1"/>
            <a:r>
              <a:rPr lang="pt-BR" dirty="0" smtClean="0"/>
              <a:t>4º </a:t>
            </a:r>
            <a:r>
              <a:rPr lang="pt-BR" dirty="0" smtClean="0"/>
              <a:t>seminário: </a:t>
            </a:r>
            <a:r>
              <a:rPr lang="pt-BR" dirty="0" smtClean="0"/>
              <a:t>01/07/2009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</a:t>
            </a:r>
            <a:endParaRPr lang="pt-BR" dirty="0" smtClean="0"/>
          </a:p>
          <a:p>
            <a:r>
              <a:rPr lang="pt-BR" dirty="0" smtClean="0"/>
              <a:t>Módulos</a:t>
            </a:r>
            <a:endParaRPr lang="pt-BR" dirty="0" smtClean="0"/>
          </a:p>
          <a:p>
            <a:r>
              <a:rPr lang="pt-BR" dirty="0" smtClean="0"/>
              <a:t>Processos Concorrentes</a:t>
            </a:r>
            <a:endParaRPr lang="pt-BR" dirty="0" smtClean="0"/>
          </a:p>
          <a:p>
            <a:r>
              <a:rPr lang="pt-BR" dirty="0" smtClean="0"/>
              <a:t>Dependências entre módulos</a:t>
            </a:r>
            <a:endParaRPr lang="pt-BR" dirty="0" smtClean="0"/>
          </a:p>
          <a:p>
            <a:r>
              <a:rPr lang="pt-BR" dirty="0" smtClean="0"/>
              <a:t>Dependências entre processos</a:t>
            </a:r>
            <a:endParaRPr lang="pt-BR" dirty="0" smtClean="0"/>
          </a:p>
          <a:p>
            <a:r>
              <a:rPr lang="pt-BR" dirty="0" smtClean="0"/>
              <a:t>Diagrama de </a:t>
            </a:r>
            <a:r>
              <a:rPr lang="pt-BR" dirty="0" smtClean="0"/>
              <a:t>Pacotes</a:t>
            </a:r>
          </a:p>
          <a:p>
            <a:r>
              <a:rPr lang="pt-BR" dirty="0" smtClean="0"/>
              <a:t>Interfaces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990" y="2071678"/>
            <a:ext cx="2738414" cy="1822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2552727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7186634" cy="4654205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lvl="0" algn="just"/>
            <a:r>
              <a:rPr lang="pt-BR" dirty="0" smtClean="0"/>
              <a:t>Simulação do tráfego de </a:t>
            </a:r>
            <a:r>
              <a:rPr lang="pt-BR" dirty="0" smtClean="0"/>
              <a:t>automóveis</a:t>
            </a:r>
          </a:p>
          <a:p>
            <a:pPr lvl="0" algn="just"/>
            <a:endParaRPr lang="pt-BR" dirty="0" smtClean="0"/>
          </a:p>
          <a:p>
            <a:pPr algn="just"/>
            <a:r>
              <a:rPr lang="pt-BR" dirty="0" smtClean="0"/>
              <a:t>Região criada pelo </a:t>
            </a:r>
            <a:r>
              <a:rPr lang="pt-BR" dirty="0" smtClean="0"/>
              <a:t>usuário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Criação de mapas </a:t>
            </a:r>
            <a:r>
              <a:rPr lang="pt-BR" dirty="0" smtClean="0"/>
              <a:t>simples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000100" y="1643050"/>
          <a:ext cx="7429552" cy="5004273"/>
        </p:xfrm>
        <a:graphic>
          <a:graphicData uri="http://schemas.openxmlformats.org/presentationml/2006/ole">
            <p:oleObj spid="_x0000_s12289" name="Visio" r:id="rId4" imgW="4142043" imgH="27902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Concorrentes</a:t>
            </a:r>
            <a:endParaRPr lang="pt-BR" dirty="0"/>
          </a:p>
        </p:txBody>
      </p:sp>
      <p:pic>
        <p:nvPicPr>
          <p:cNvPr id="5" name="Imagem 4" descr="concorrenci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785926"/>
            <a:ext cx="3143611" cy="236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Interface</a:t>
            </a:r>
          </a:p>
          <a:p>
            <a:endParaRPr lang="pt-BR" dirty="0" smtClean="0"/>
          </a:p>
          <a:p>
            <a:r>
              <a:rPr lang="pt-BR" dirty="0" smtClean="0"/>
              <a:t>Simulação</a:t>
            </a:r>
          </a:p>
          <a:p>
            <a:endParaRPr lang="pt-BR" dirty="0" smtClean="0"/>
          </a:p>
          <a:p>
            <a:r>
              <a:rPr lang="pt-BR" dirty="0" smtClean="0"/>
              <a:t>Controle de Redesenho da Interface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Módulos</a:t>
            </a:r>
            <a:endParaRPr lang="pt-BR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47780" y="1785926"/>
          <a:ext cx="6448440" cy="4779264"/>
        </p:xfrm>
        <a:graphic>
          <a:graphicData uri="http://schemas.openxmlformats.org/presentationml/2006/ole">
            <p:oleObj spid="_x0000_s37896" name="Visio" r:id="rId4" imgW="4301187" imgH="31941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Processos</a:t>
            </a:r>
            <a:endParaRPr lang="pt-BR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27337" y="3143248"/>
          <a:ext cx="8089326" cy="1276354"/>
        </p:xfrm>
        <a:graphic>
          <a:graphicData uri="http://schemas.openxmlformats.org/presentationml/2006/ole">
            <p:oleObj spid="_x0000_s39940" name="Visio" r:id="rId4" imgW="4466264" imgH="7012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107389" y="1630038"/>
          <a:ext cx="4929222" cy="5066039"/>
        </p:xfrm>
        <a:graphic>
          <a:graphicData uri="http://schemas.openxmlformats.org/presentationml/2006/ole">
            <p:oleObj spid="_x0000_s45057" name="Visio" r:id="rId4" imgW="5444321" imgH="63200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46082" name="Picture 2" descr="C:\Users\Kikuchi\Documents\UFRJ\Período 05\rota\Documentação\Manual do Usuário\tela_principal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207" y="2500306"/>
            <a:ext cx="7621587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745</TotalTime>
  <Words>104</Words>
  <Application>Microsoft Office PowerPoint</Application>
  <PresentationFormat>Apresentação na tela (4:3)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Módulo</vt:lpstr>
      <vt:lpstr>Microsoft Office Visio Drawing</vt:lpstr>
      <vt:lpstr>TEN | Traffic Engine</vt:lpstr>
      <vt:lpstr>Sumário</vt:lpstr>
      <vt:lpstr>TEN</vt:lpstr>
      <vt:lpstr>Módulos</vt:lpstr>
      <vt:lpstr>Processos Concorrentes</vt:lpstr>
      <vt:lpstr>Dependências entre Módulos</vt:lpstr>
      <vt:lpstr>Dependências entre Processos</vt:lpstr>
      <vt:lpstr>Diagrama de Pacotes</vt:lpstr>
      <vt:lpstr>Interfaces</vt:lpstr>
      <vt:lpstr>Interfaces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61</cp:revision>
  <dcterms:created xsi:type="dcterms:W3CDTF">2009-03-31T20:47:29Z</dcterms:created>
  <dcterms:modified xsi:type="dcterms:W3CDTF">2009-06-17T04:12:54Z</dcterms:modified>
</cp:coreProperties>
</file>