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2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t>31/03/2009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31/03/2009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Plano de Gerenciamento de Projeto de Software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228601" y="2360936"/>
          <a:ext cx="8686799" cy="1925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00330"/>
                <a:gridCol w="2071702"/>
                <a:gridCol w="1785950"/>
                <a:gridCol w="1152502"/>
                <a:gridCol w="1176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Risco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Probabilidade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Impacto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RMMM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Aumento exagerado do número de linhas</a:t>
                      </a:r>
                      <a:r>
                        <a:rPr lang="pt-BR" baseline="0" dirty="0" smtClean="0"/>
                        <a:t> de código do simulador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do Produto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50%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R1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Prazo não atendido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Definição do Processo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40%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R2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projeto segue o Modelo de Processo em Cascata, também conhecido como </a:t>
            </a:r>
            <a:r>
              <a:rPr lang="pt-BR" i="1" dirty="0" smtClean="0"/>
              <a:t>Ciclo de Vida Clássico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5720" y="4000504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Planejamento</a:t>
            </a:r>
            <a:endParaRPr lang="pt-BR" sz="2200" b="1" dirty="0"/>
          </a:p>
        </p:txBody>
      </p:sp>
      <p:sp>
        <p:nvSpPr>
          <p:cNvPr id="8" name="Retângulo 7"/>
          <p:cNvSpPr/>
          <p:nvPr/>
        </p:nvSpPr>
        <p:spPr>
          <a:xfrm>
            <a:off x="2500298" y="4357694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Análise</a:t>
            </a:r>
            <a:endParaRPr lang="pt-BR" sz="2200" b="1" dirty="0"/>
          </a:p>
        </p:txBody>
      </p:sp>
      <p:sp>
        <p:nvSpPr>
          <p:cNvPr id="9" name="Retângulo 8"/>
          <p:cNvSpPr/>
          <p:nvPr/>
        </p:nvSpPr>
        <p:spPr>
          <a:xfrm>
            <a:off x="4714876" y="4714884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Design</a:t>
            </a:r>
            <a:endParaRPr lang="pt-BR" sz="2200" b="1" dirty="0"/>
          </a:p>
        </p:txBody>
      </p:sp>
      <p:sp>
        <p:nvSpPr>
          <p:cNvPr id="10" name="Retângulo 9"/>
          <p:cNvSpPr/>
          <p:nvPr/>
        </p:nvSpPr>
        <p:spPr>
          <a:xfrm>
            <a:off x="6929454" y="5143512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Codificação</a:t>
            </a:r>
            <a:endParaRPr lang="pt-BR" sz="2200" b="1" dirty="0"/>
          </a:p>
        </p:txBody>
      </p:sp>
      <p:cxnSp>
        <p:nvCxnSpPr>
          <p:cNvPr id="12" name="Forma 11"/>
          <p:cNvCxnSpPr>
            <a:stCxn id="4" idx="2"/>
          </p:cNvCxnSpPr>
          <p:nvPr/>
        </p:nvCxnSpPr>
        <p:spPr>
          <a:xfrm rot="16200000" flipH="1">
            <a:off x="1768058" y="4125520"/>
            <a:ext cx="214316" cy="1250167"/>
          </a:xfrm>
          <a:prstGeom prst="bentConnector2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/>
          <p:nvPr/>
        </p:nvCxnSpPr>
        <p:spPr>
          <a:xfrm rot="16200000" flipH="1">
            <a:off x="3982634" y="4482708"/>
            <a:ext cx="214316" cy="1250167"/>
          </a:xfrm>
          <a:prstGeom prst="bentConnector2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/>
          <p:nvPr/>
        </p:nvCxnSpPr>
        <p:spPr>
          <a:xfrm rot="16200000" flipH="1">
            <a:off x="6197212" y="4839901"/>
            <a:ext cx="214316" cy="1250167"/>
          </a:xfrm>
          <a:prstGeom prst="bentConnector2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Métodos,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Metodologia orientada a objeto</a:t>
            </a:r>
          </a:p>
          <a:p>
            <a:endParaRPr lang="pt-BR" dirty="0" smtClean="0"/>
          </a:p>
          <a:p>
            <a:r>
              <a:rPr lang="pt-BR" dirty="0" smtClean="0"/>
              <a:t>Linguagem: C#</a:t>
            </a:r>
          </a:p>
          <a:p>
            <a:endParaRPr lang="pt-BR" dirty="0" smtClean="0"/>
          </a:p>
          <a:p>
            <a:r>
              <a:rPr lang="pt-BR" dirty="0" smtClean="0"/>
              <a:t>IDE: Microsoft Visual Studio 2008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o controle de versões, será utilizado o </a:t>
            </a:r>
            <a:r>
              <a:rPr lang="pt-BR" dirty="0" err="1" smtClean="0"/>
              <a:t>Subversion</a:t>
            </a:r>
            <a:endParaRPr lang="pt-BR" dirty="0" smtClean="0"/>
          </a:p>
          <a:p>
            <a:pPr algn="just"/>
            <a:r>
              <a:rPr lang="pt-BR" dirty="0" smtClean="0"/>
              <a:t>O repositório será acessado através da interface </a:t>
            </a:r>
            <a:r>
              <a:rPr lang="pt-BR" dirty="0" err="1" smtClean="0"/>
              <a:t>TortoiseSVN</a:t>
            </a:r>
            <a:endParaRPr lang="pt-BR" dirty="0" smtClean="0"/>
          </a:p>
          <a:p>
            <a:pPr algn="just"/>
            <a:r>
              <a:rPr lang="pt-BR" dirty="0" smtClean="0"/>
              <a:t>Todos os documentos, incluindo o PGPS, possuem um controle de versões no início de cada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Análise:</a:t>
            </a:r>
          </a:p>
          <a:p>
            <a:pPr lvl="1"/>
            <a:r>
              <a:rPr lang="pt-BR" dirty="0" smtClean="0"/>
              <a:t>2º seminário: 18/05/2009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</a:p>
          <a:p>
            <a:r>
              <a:rPr lang="pt-BR" dirty="0" smtClean="0"/>
              <a:t>Estrutura Organizacional</a:t>
            </a:r>
          </a:p>
          <a:p>
            <a:r>
              <a:rPr lang="pt-BR" dirty="0" smtClean="0"/>
              <a:t>Previsões</a:t>
            </a:r>
          </a:p>
          <a:p>
            <a:r>
              <a:rPr lang="pt-BR" dirty="0" smtClean="0"/>
              <a:t>Riscos</a:t>
            </a:r>
          </a:p>
          <a:p>
            <a:r>
              <a:rPr lang="pt-BR" dirty="0" smtClean="0"/>
              <a:t>Modelo de Processos</a:t>
            </a:r>
          </a:p>
          <a:p>
            <a:r>
              <a:rPr lang="pt-BR" dirty="0" smtClean="0"/>
              <a:t>Métodos, Ferramentas e Técnicas</a:t>
            </a:r>
          </a:p>
          <a:p>
            <a:r>
              <a:rPr lang="pt-BR" dirty="0" smtClean="0"/>
              <a:t>Gerenciamento de Configuração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Simulação do fluxo de automóveis</a:t>
            </a:r>
          </a:p>
          <a:p>
            <a:pPr algn="just"/>
            <a:r>
              <a:rPr lang="pt-BR" dirty="0" smtClean="0"/>
              <a:t>Região limitada</a:t>
            </a:r>
          </a:p>
          <a:p>
            <a:pPr algn="just"/>
            <a:r>
              <a:rPr lang="pt-BR" dirty="0" smtClean="0"/>
              <a:t>Análises podem ser feitas pelos usuários a partir dos dados gerados pela simulação:</a:t>
            </a:r>
          </a:p>
          <a:p>
            <a:pPr lvl="1" algn="just"/>
            <a:r>
              <a:rPr lang="pt-BR" dirty="0" smtClean="0"/>
              <a:t>Ocorrências de congestionamento</a:t>
            </a:r>
          </a:p>
          <a:p>
            <a:pPr lvl="1" algn="just"/>
            <a:r>
              <a:rPr lang="pt-BR" dirty="0" smtClean="0"/>
              <a:t>Tempo médio de percurso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Entrada:</a:t>
            </a:r>
          </a:p>
          <a:p>
            <a:pPr lvl="1"/>
            <a:r>
              <a:rPr lang="pt-BR" dirty="0" smtClean="0"/>
              <a:t>Mapa da localização, gerado pelo usuário</a:t>
            </a:r>
          </a:p>
          <a:p>
            <a:pPr lvl="1"/>
            <a:r>
              <a:rPr lang="pt-BR" dirty="0" smtClean="0"/>
              <a:t>Parâmetros de simulação</a:t>
            </a:r>
          </a:p>
          <a:p>
            <a:pPr lvl="2"/>
            <a:r>
              <a:rPr lang="pt-BR" dirty="0" smtClean="0"/>
              <a:t>Temporização dos semáforos</a:t>
            </a:r>
          </a:p>
          <a:p>
            <a:pPr lvl="2"/>
            <a:r>
              <a:rPr lang="pt-BR" dirty="0" smtClean="0"/>
              <a:t>Fluxo médio de carros</a:t>
            </a:r>
          </a:p>
          <a:p>
            <a:pPr lvl="2"/>
            <a:r>
              <a:rPr lang="pt-BR" dirty="0" smtClean="0"/>
              <a:t>Passo e tempo de simulação</a:t>
            </a:r>
          </a:p>
          <a:p>
            <a:pPr lvl="2"/>
            <a:r>
              <a:rPr lang="pt-BR" dirty="0" smtClean="0"/>
              <a:t>Velocidades inicial e máxima dos veículos</a:t>
            </a:r>
          </a:p>
          <a:p>
            <a:pPr lvl="2"/>
            <a:r>
              <a:rPr lang="pt-BR" dirty="0" smtClean="0"/>
              <a:t>Distância de segurança</a:t>
            </a:r>
          </a:p>
          <a:p>
            <a:pPr lvl="2"/>
            <a:r>
              <a:rPr lang="pt-BR" dirty="0" smtClean="0"/>
              <a:t>Aceleração dos carros</a:t>
            </a:r>
          </a:p>
          <a:p>
            <a:pPr lvl="2"/>
            <a:r>
              <a:rPr lang="pt-BR" dirty="0" smtClean="0"/>
              <a:t>Dimensões dos veículos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Saída:</a:t>
            </a:r>
          </a:p>
          <a:p>
            <a:pPr lvl="1" algn="just"/>
            <a:r>
              <a:rPr lang="pt-BR" dirty="0" smtClean="0"/>
              <a:t>Simulação do tráfego apresentada na interface graficamente</a:t>
            </a:r>
          </a:p>
          <a:p>
            <a:pPr lvl="1" algn="just"/>
            <a:r>
              <a:rPr lang="pt-BR" dirty="0" smtClean="0"/>
              <a:t>Relatório com informações relevantes sobre o tráfego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Modelo democrático</a:t>
            </a:r>
          </a:p>
          <a:p>
            <a:pPr algn="just"/>
            <a:r>
              <a:rPr lang="pt-BR" dirty="0" smtClean="0"/>
              <a:t>Controle de Qualidade:</a:t>
            </a:r>
          </a:p>
          <a:p>
            <a:pPr lvl="1" algn="just"/>
            <a:r>
              <a:rPr lang="pt-BR" dirty="0" smtClean="0"/>
              <a:t>Professor Antônio Cláudio </a:t>
            </a:r>
            <a:r>
              <a:rPr lang="pt-BR" dirty="0" err="1" smtClean="0"/>
              <a:t>Goméz</a:t>
            </a:r>
            <a:r>
              <a:rPr lang="pt-BR" dirty="0" smtClean="0"/>
              <a:t> de Souza</a:t>
            </a:r>
          </a:p>
          <a:p>
            <a:pPr algn="just"/>
            <a:r>
              <a:rPr lang="pt-BR" dirty="0" smtClean="0"/>
              <a:t>O Professor Paulo Cezar Martins Ribeiro, do PET, irá acompanhar o desenvolvimento da ferramenta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Previsões feitas com o software COCOMO II</a:t>
            </a:r>
          </a:p>
          <a:p>
            <a:pPr algn="just"/>
            <a:r>
              <a:rPr lang="pt-BR" dirty="0" smtClean="0"/>
              <a:t>Foram usadas as seguintes entradas para o cálculo de Pontos de Função:</a:t>
            </a:r>
          </a:p>
          <a:p>
            <a:pPr lvl="1" algn="just"/>
            <a:r>
              <a:rPr lang="pt-BR" dirty="0" smtClean="0"/>
              <a:t>Entradas: uma de complexidade alta</a:t>
            </a:r>
          </a:p>
          <a:p>
            <a:pPr lvl="1" algn="just"/>
            <a:r>
              <a:rPr lang="pt-BR" dirty="0" smtClean="0"/>
              <a:t>Saídas: uma de complexidade baixa e uma de complexidade alta</a:t>
            </a:r>
          </a:p>
          <a:p>
            <a:pPr lvl="1" algn="just"/>
            <a:r>
              <a:rPr lang="pt-BR" dirty="0" smtClean="0"/>
              <a:t>Interfaces: uma de complexidade baixa</a:t>
            </a:r>
          </a:p>
          <a:p>
            <a:pPr algn="just"/>
            <a:r>
              <a:rPr lang="pt-BR" dirty="0" smtClean="0"/>
              <a:t>O resultado obtido foi de 22 pontos de função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Previsões</a:t>
            </a:r>
            <a:endParaRPr lang="pt-BR" dirty="0"/>
          </a:p>
        </p:txBody>
      </p:sp>
      <p:pic>
        <p:nvPicPr>
          <p:cNvPr id="4" name="Espaço Reservado para Conteúdo 3" descr="cocomo1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0298" y="1509677"/>
            <a:ext cx="4357718" cy="5134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seguintes dados foram previstos:</a:t>
            </a:r>
          </a:p>
          <a:p>
            <a:pPr lvl="1"/>
            <a:r>
              <a:rPr lang="pt-BR" dirty="0" smtClean="0"/>
              <a:t>Esforço total regulado: 3,0 PM</a:t>
            </a:r>
          </a:p>
          <a:p>
            <a:pPr lvl="1"/>
            <a:r>
              <a:rPr lang="pt-BR" dirty="0" smtClean="0"/>
              <a:t>S</a:t>
            </a:r>
            <a:r>
              <a:rPr lang="pt-BR" dirty="0" smtClean="0"/>
              <a:t>LOC: aprox. 2000 linhas de código</a:t>
            </a:r>
          </a:p>
          <a:p>
            <a:pPr lvl="1"/>
            <a:r>
              <a:rPr lang="pt-BR" dirty="0" smtClean="0"/>
              <a:t>EAF (</a:t>
            </a:r>
            <a:r>
              <a:rPr lang="pt-BR" i="1" dirty="0" err="1" smtClean="0"/>
              <a:t>Effort</a:t>
            </a:r>
            <a:r>
              <a:rPr lang="pt-BR" i="1" dirty="0" smtClean="0"/>
              <a:t> </a:t>
            </a:r>
            <a:r>
              <a:rPr lang="pt-BR" i="1" dirty="0" err="1" smtClean="0"/>
              <a:t>Adjustment</a:t>
            </a:r>
            <a:r>
              <a:rPr lang="pt-BR" i="1" dirty="0" smtClean="0"/>
              <a:t> </a:t>
            </a:r>
            <a:r>
              <a:rPr lang="pt-BR" i="1" dirty="0" err="1" smtClean="0"/>
              <a:t>Factor</a:t>
            </a:r>
            <a:r>
              <a:rPr lang="pt-BR" dirty="0" smtClean="0"/>
              <a:t>): 0,55</a:t>
            </a:r>
          </a:p>
          <a:p>
            <a:pPr lvl="1"/>
            <a:r>
              <a:rPr lang="pt-BR" dirty="0" smtClean="0"/>
              <a:t>Prazo: 3 meses</a:t>
            </a:r>
          </a:p>
          <a:p>
            <a:pPr lvl="1"/>
            <a:r>
              <a:rPr lang="pt-BR" dirty="0" smtClean="0"/>
              <a:t>Custo do software: aprox. R$15.000,00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338</TotalTime>
  <Words>397</Words>
  <PresentationFormat>Apresentação na tela (4:3)</PresentationFormat>
  <Paragraphs>108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Módulo</vt:lpstr>
      <vt:lpstr>TEN | Traffic Engine</vt:lpstr>
      <vt:lpstr>Sumário</vt:lpstr>
      <vt:lpstr>Escopo e Objetivos</vt:lpstr>
      <vt:lpstr>Escopo e Objetivos</vt:lpstr>
      <vt:lpstr>Escopo e Objetivos</vt:lpstr>
      <vt:lpstr>Estrutura Organizacional</vt:lpstr>
      <vt:lpstr>Previsões</vt:lpstr>
      <vt:lpstr>Previsões</vt:lpstr>
      <vt:lpstr>Previsões</vt:lpstr>
      <vt:lpstr>Riscos</vt:lpstr>
      <vt:lpstr>Modelo de Processos</vt:lpstr>
      <vt:lpstr>Métodos, Ferramentas e Técnicas</vt:lpstr>
      <vt:lpstr>Gerenciamento de Configuração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29</cp:revision>
  <dcterms:created xsi:type="dcterms:W3CDTF">2009-03-31T20:47:29Z</dcterms:created>
  <dcterms:modified xsi:type="dcterms:W3CDTF">2009-04-01T02:36:06Z</dcterms:modified>
</cp:coreProperties>
</file>