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E667-CCE7-4EBE-9BC2-3D4686A3281A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7942-8123-4276-B24C-D10FFA08FD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19C4-A51E-4246-83F7-260429D40A10}" type="datetimeFigureOut">
              <a:rPr lang="pt-BR" smtClean="0"/>
              <a:pPr/>
              <a:t>08/07/2009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1000100" y="785794"/>
            <a:ext cx="6749577" cy="5067369"/>
            <a:chOff x="357158" y="785794"/>
            <a:chExt cx="6749577" cy="5067369"/>
          </a:xfrm>
        </p:grpSpPr>
        <p:grpSp>
          <p:nvGrpSpPr>
            <p:cNvPr id="33" name="Grupo 32"/>
            <p:cNvGrpSpPr/>
            <p:nvPr/>
          </p:nvGrpSpPr>
          <p:grpSpPr>
            <a:xfrm>
              <a:off x="357158" y="785794"/>
              <a:ext cx="6500858" cy="5067369"/>
              <a:chOff x="714348" y="739939"/>
              <a:chExt cx="7715304" cy="6014021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714348" y="739939"/>
                <a:ext cx="7715304" cy="6014021"/>
                <a:chOff x="714348" y="739939"/>
                <a:chExt cx="7715304" cy="6014021"/>
              </a:xfrm>
            </p:grpSpPr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714348" y="6325332"/>
                  <a:ext cx="7715304" cy="42862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400" dirty="0" smtClean="0">
                      <a:solidFill>
                        <a:schemeClr val="tx1"/>
                      </a:solidFill>
                    </a:rPr>
                    <a:t>Barra de Status</a:t>
                  </a:r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upo 30"/>
                <p:cNvGrpSpPr/>
                <p:nvPr/>
              </p:nvGrpSpPr>
              <p:grpSpPr>
                <a:xfrm>
                  <a:off x="714348" y="739939"/>
                  <a:ext cx="7715304" cy="5618019"/>
                  <a:chOff x="714348" y="739939"/>
                  <a:chExt cx="7715304" cy="5618019"/>
                </a:xfrm>
              </p:grpSpPr>
              <p:sp>
                <p:nvSpPr>
                  <p:cNvPr id="7" name="Retângulo de cantos arredondados 6"/>
                  <p:cNvSpPr/>
                  <p:nvPr/>
                </p:nvSpPr>
                <p:spPr>
                  <a:xfrm>
                    <a:off x="714348" y="739939"/>
                    <a:ext cx="7715304" cy="428628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Traffic</a:t>
                    </a:r>
                    <a:r>
                      <a:rPr lang="pt-BR" sz="1600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Engine</a:t>
                    </a:r>
                    <a:endParaRPr lang="pt-BR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Retângulo 3"/>
                  <p:cNvSpPr/>
                  <p:nvPr/>
                </p:nvSpPr>
                <p:spPr>
                  <a:xfrm>
                    <a:off x="714348" y="1571612"/>
                    <a:ext cx="7715304" cy="478634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400" dirty="0"/>
                  </a:p>
                </p:txBody>
              </p:sp>
              <p:sp>
                <p:nvSpPr>
                  <p:cNvPr id="5" name="Retângulo 4"/>
                  <p:cNvSpPr/>
                  <p:nvPr/>
                </p:nvSpPr>
                <p:spPr>
                  <a:xfrm>
                    <a:off x="714348" y="1142984"/>
                    <a:ext cx="7715304" cy="428628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400" u="sng" dirty="0" smtClean="0"/>
                      <a:t>F</a:t>
                    </a:r>
                    <a:r>
                      <a:rPr lang="pt-BR" sz="1400" dirty="0" smtClean="0"/>
                      <a:t>ile      </a:t>
                    </a:r>
                    <a:r>
                      <a:rPr lang="pt-BR" sz="1400" u="sng" dirty="0" smtClean="0"/>
                      <a:t>E</a:t>
                    </a:r>
                    <a:r>
                      <a:rPr lang="pt-BR" sz="1400" dirty="0" smtClean="0"/>
                      <a:t>dit      </a:t>
                    </a:r>
                    <a:r>
                      <a:rPr lang="pt-BR" sz="1400" u="sng" dirty="0" err="1" smtClean="0"/>
                      <a:t>S</a:t>
                    </a:r>
                    <a:r>
                      <a:rPr lang="pt-BR" sz="1400" dirty="0" err="1" smtClean="0"/>
                      <a:t>imulation</a:t>
                    </a:r>
                    <a:r>
                      <a:rPr lang="pt-BR" sz="1400" dirty="0" smtClean="0"/>
                      <a:t>      </a:t>
                    </a:r>
                    <a:r>
                      <a:rPr lang="pt-BR" sz="1400" u="sng" dirty="0" err="1" smtClean="0"/>
                      <a:t>R</a:t>
                    </a:r>
                    <a:r>
                      <a:rPr lang="pt-BR" sz="1400" dirty="0" err="1" smtClean="0"/>
                      <a:t>eports</a:t>
                    </a:r>
                    <a:r>
                      <a:rPr lang="pt-BR" sz="1400" dirty="0" smtClean="0"/>
                      <a:t>      </a:t>
                    </a:r>
                    <a:r>
                      <a:rPr lang="pt-BR" sz="1400" u="sng" dirty="0" smtClean="0"/>
                      <a:t>H</a:t>
                    </a:r>
                    <a:r>
                      <a:rPr lang="pt-BR" sz="1400" dirty="0" smtClean="0"/>
                      <a:t>elp</a:t>
                    </a:r>
                    <a:endParaRPr lang="pt-BR" sz="1400" dirty="0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>
                    <a:off x="714348" y="1571612"/>
                    <a:ext cx="7715304" cy="500066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18" name="Imagem 17" descr="Button Add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161628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19" name="Imagem 18" descr="Button Last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27364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0" name="Imagem 19" descr="Button Pause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9032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1" name="Imagem 20" descr="Button Play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9866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3" name="Imagem 22" descr="Button Stop.pn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78198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4" name="Imagem 23" descr="Cursor.pn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765305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5" name="Imagem 24" descr="objects-misc-gears.png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020907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6" name="Imagem 25" descr="XP-traffic-lights-red.png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653288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7" name="Imagem 26" descr="zoom_less.png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868742" y="1685209"/>
                  <a:ext cx="285753" cy="285753"/>
                </a:xfrm>
                <a:prstGeom prst="rect">
                  <a:avLst/>
                </a:prstGeom>
              </p:spPr>
            </p:pic>
            <p:pic>
              <p:nvPicPr>
                <p:cNvPr id="28" name="Imagem 27" descr="zoom_more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529608" y="1685209"/>
                  <a:ext cx="285750" cy="285750"/>
                </a:xfrm>
                <a:prstGeom prst="rect">
                  <a:avLst/>
                </a:prstGeom>
              </p:spPr>
            </p:pic>
          </p:grpSp>
          <p:sp>
            <p:nvSpPr>
              <p:cNvPr id="9" name="Multiplicar 8"/>
              <p:cNvSpPr/>
              <p:nvPr/>
            </p:nvSpPr>
            <p:spPr>
              <a:xfrm>
                <a:off x="8059583" y="805716"/>
                <a:ext cx="285753" cy="285751"/>
              </a:xfrm>
              <a:prstGeom prst="mathMultipl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Menos 9"/>
              <p:cNvSpPr/>
              <p:nvPr/>
            </p:nvSpPr>
            <p:spPr>
              <a:xfrm>
                <a:off x="7506794" y="997702"/>
                <a:ext cx="259994" cy="71438"/>
              </a:xfrm>
              <a:prstGeom prst="mathMin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>
                <a:off x="7825347" y="851396"/>
                <a:ext cx="201435" cy="201436"/>
                <a:chOff x="7825347" y="851396"/>
                <a:chExt cx="201435" cy="201436"/>
              </a:xfrm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7883906" y="851396"/>
                  <a:ext cx="142876" cy="142876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7825347" y="909955"/>
                  <a:ext cx="142877" cy="142877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5" name="Seta para a esquerda 34"/>
            <p:cNvSpPr/>
            <p:nvPr/>
          </p:nvSpPr>
          <p:spPr>
            <a:xfrm>
              <a:off x="5236468" y="1344419"/>
              <a:ext cx="1870267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Comandos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Seta para a esquerda 28"/>
          <p:cNvSpPr/>
          <p:nvPr/>
        </p:nvSpPr>
        <p:spPr>
          <a:xfrm>
            <a:off x="5000628" y="3143248"/>
            <a:ext cx="2753281" cy="6687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Área de Desenho e Simulação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571472" y="3519153"/>
            <a:ext cx="2487599" cy="2598918"/>
            <a:chOff x="579565" y="2804775"/>
            <a:chExt cx="2487599" cy="2598918"/>
          </a:xfrm>
        </p:grpSpPr>
        <p:grpSp>
          <p:nvGrpSpPr>
            <p:cNvPr id="36" name="Grupo 35"/>
            <p:cNvGrpSpPr/>
            <p:nvPr/>
          </p:nvGrpSpPr>
          <p:grpSpPr>
            <a:xfrm>
              <a:off x="579565" y="2804775"/>
              <a:ext cx="2487599" cy="2598918"/>
              <a:chOff x="653101" y="702291"/>
              <a:chExt cx="3138391" cy="1711483"/>
            </a:xfrm>
          </p:grpSpPr>
          <p:grpSp>
            <p:nvGrpSpPr>
              <p:cNvPr id="37" name="Grupo 31"/>
              <p:cNvGrpSpPr/>
              <p:nvPr/>
            </p:nvGrpSpPr>
            <p:grpSpPr>
              <a:xfrm>
                <a:off x="653101" y="702291"/>
                <a:ext cx="3138391" cy="1711483"/>
                <a:chOff x="653100" y="705047"/>
                <a:chExt cx="3138391" cy="1791050"/>
              </a:xfrm>
            </p:grpSpPr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59125" y="2348270"/>
                  <a:ext cx="3132366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658224" y="705047"/>
                  <a:ext cx="3133081" cy="24561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/>
                    <a:t>Simulation</a:t>
                  </a:r>
                  <a:r>
                    <a:rPr lang="pt-BR" sz="1600" b="1" dirty="0"/>
                    <a:t> </a:t>
                  </a:r>
                  <a:r>
                    <a:rPr lang="pt-BR" sz="1600" b="1" dirty="0" err="1"/>
                    <a:t>Parameters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tângulo 41"/>
                <p:cNvSpPr/>
                <p:nvPr/>
              </p:nvSpPr>
              <p:spPr>
                <a:xfrm>
                  <a:off x="653100" y="933077"/>
                  <a:ext cx="3133082" cy="1522532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43" name="Multiplicar 42"/>
                <p:cNvSpPr/>
                <p:nvPr/>
              </p:nvSpPr>
              <p:spPr>
                <a:xfrm>
                  <a:off x="3423609" y="746849"/>
                  <a:ext cx="273516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" name="Retângulo 37"/>
              <p:cNvSpPr/>
              <p:nvPr/>
            </p:nvSpPr>
            <p:spPr>
              <a:xfrm>
                <a:off x="2684589" y="1106856"/>
                <a:ext cx="747079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1067676" y="2054255"/>
                <a:ext cx="1080951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44" name="Retângulo de cantos arredondados 43"/>
            <p:cNvSpPr/>
            <p:nvPr/>
          </p:nvSpPr>
          <p:spPr>
            <a:xfrm>
              <a:off x="1857356" y="4857759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29884" y="3425924"/>
              <a:ext cx="530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Flow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12610" y="3848482"/>
              <a:ext cx="1299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Safety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Distance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14348" y="4291410"/>
              <a:ext cx="1328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Simulation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Step</a:t>
              </a:r>
              <a:endParaRPr lang="pt-BR" sz="1400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189224" y="3841673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189224" y="4284601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4509535" y="656587"/>
            <a:ext cx="2488766" cy="1700844"/>
            <a:chOff x="579567" y="2799728"/>
            <a:chExt cx="2493543" cy="1700844"/>
          </a:xfrm>
        </p:grpSpPr>
        <p:grpSp>
          <p:nvGrpSpPr>
            <p:cNvPr id="56" name="Grupo 35"/>
            <p:cNvGrpSpPr/>
            <p:nvPr/>
          </p:nvGrpSpPr>
          <p:grpSpPr>
            <a:xfrm>
              <a:off x="579567" y="2799728"/>
              <a:ext cx="2493543" cy="1700844"/>
              <a:chOff x="653101" y="698967"/>
              <a:chExt cx="3145891" cy="1120068"/>
            </a:xfrm>
          </p:grpSpPr>
          <p:grpSp>
            <p:nvGrpSpPr>
              <p:cNvPr id="63" name="Grupo 31"/>
              <p:cNvGrpSpPr/>
              <p:nvPr/>
            </p:nvGrpSpPr>
            <p:grpSpPr>
              <a:xfrm>
                <a:off x="653101" y="698967"/>
                <a:ext cx="3145891" cy="1120068"/>
                <a:chOff x="653100" y="701569"/>
                <a:chExt cx="3145891" cy="1172138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659124" y="1712284"/>
                  <a:ext cx="3139867" cy="16142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tângulo de cantos arredondados 66"/>
                <p:cNvSpPr/>
                <p:nvPr/>
              </p:nvSpPr>
              <p:spPr>
                <a:xfrm>
                  <a:off x="658036" y="701569"/>
                  <a:ext cx="3139869" cy="2456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Maximum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Speed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653100" y="933077"/>
                  <a:ext cx="3139870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69" name="Multiplicar 68"/>
                <p:cNvSpPr/>
                <p:nvPr/>
              </p:nvSpPr>
              <p:spPr>
                <a:xfrm>
                  <a:off x="3407361" y="737973"/>
                  <a:ext cx="273515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2430336" y="1089895"/>
                <a:ext cx="993304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>
                <a:off x="1002959" y="1442678"/>
                <a:ext cx="1083027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57" name="Retângulo de cantos arredondados 56"/>
            <p:cNvSpPr/>
            <p:nvPr/>
          </p:nvSpPr>
          <p:spPr>
            <a:xfrm>
              <a:off x="1860575" y="3929067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22443" y="3400168"/>
              <a:ext cx="992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</p:grpSp>
      <p:sp>
        <p:nvSpPr>
          <p:cNvPr id="70" name="Multiplicar 69"/>
          <p:cNvSpPr/>
          <p:nvPr/>
        </p:nvSpPr>
        <p:spPr>
          <a:xfrm>
            <a:off x="2571736" y="785794"/>
            <a:ext cx="216382" cy="232137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4071934" y="3674906"/>
            <a:ext cx="3701897" cy="2177157"/>
            <a:chOff x="583629" y="2842411"/>
            <a:chExt cx="2492546" cy="1594708"/>
          </a:xfrm>
        </p:grpSpPr>
        <p:grpSp>
          <p:nvGrpSpPr>
            <p:cNvPr id="72" name="Grupo 35"/>
            <p:cNvGrpSpPr/>
            <p:nvPr/>
          </p:nvGrpSpPr>
          <p:grpSpPr>
            <a:xfrm>
              <a:off x="583629" y="2842411"/>
              <a:ext cx="2492546" cy="1594708"/>
              <a:chOff x="658226" y="727075"/>
              <a:chExt cx="3144634" cy="1050173"/>
            </a:xfrm>
          </p:grpSpPr>
          <p:grpSp>
            <p:nvGrpSpPr>
              <p:cNvPr id="75" name="Grupo 31"/>
              <p:cNvGrpSpPr/>
              <p:nvPr/>
            </p:nvGrpSpPr>
            <p:grpSpPr>
              <a:xfrm>
                <a:off x="658226" y="727075"/>
                <a:ext cx="3144634" cy="1050173"/>
                <a:chOff x="658225" y="730987"/>
                <a:chExt cx="3144634" cy="1098991"/>
              </a:xfrm>
            </p:grpSpPr>
            <p:sp>
              <p:nvSpPr>
                <p:cNvPr id="78" name="Retângulo de cantos arredondados 77"/>
                <p:cNvSpPr/>
                <p:nvPr/>
              </p:nvSpPr>
              <p:spPr>
                <a:xfrm>
                  <a:off x="659124" y="1682151"/>
                  <a:ext cx="3143702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tângulo de cantos arredondados 78"/>
                <p:cNvSpPr/>
                <p:nvPr/>
              </p:nvSpPr>
              <p:spPr>
                <a:xfrm>
                  <a:off x="658225" y="730987"/>
                  <a:ext cx="3144419" cy="1799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Semaphore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Temporization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tângulo 79"/>
                <p:cNvSpPr/>
                <p:nvPr/>
              </p:nvSpPr>
              <p:spPr>
                <a:xfrm>
                  <a:off x="658440" y="900571"/>
                  <a:ext cx="3144419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</p:grpSp>
          <p:sp>
            <p:nvSpPr>
              <p:cNvPr id="76" name="Retângulo 75"/>
              <p:cNvSpPr/>
              <p:nvPr/>
            </p:nvSpPr>
            <p:spPr>
              <a:xfrm>
                <a:off x="2225074" y="1039712"/>
                <a:ext cx="993305" cy="1545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de cantos arredondados 76"/>
              <p:cNvSpPr/>
              <p:nvPr/>
            </p:nvSpPr>
            <p:spPr>
              <a:xfrm>
                <a:off x="1386435" y="1545356"/>
                <a:ext cx="727822" cy="13718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73" name="Retângulo de cantos arredondados 72"/>
            <p:cNvSpPr/>
            <p:nvPr/>
          </p:nvSpPr>
          <p:spPr>
            <a:xfrm>
              <a:off x="1834238" y="4089157"/>
              <a:ext cx="576897" cy="1999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1159336" y="3321779"/>
              <a:ext cx="312185" cy="225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Red</a:t>
              </a:r>
              <a:endParaRPr lang="pt-BR" sz="1400" dirty="0"/>
            </a:p>
          </p:txBody>
        </p:sp>
      </p:grpSp>
      <p:sp>
        <p:nvSpPr>
          <p:cNvPr id="93" name="Retângulo 92"/>
          <p:cNvSpPr/>
          <p:nvPr/>
        </p:nvSpPr>
        <p:spPr>
          <a:xfrm>
            <a:off x="5922923" y="4786322"/>
            <a:ext cx="1169329" cy="32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929190" y="4792634"/>
            <a:ext cx="63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Green</a:t>
            </a:r>
            <a:endParaRPr lang="pt-BR" sz="1400" dirty="0"/>
          </a:p>
        </p:txBody>
      </p:sp>
      <p:sp>
        <p:nvSpPr>
          <p:cNvPr id="95" name="Multiplicar 94"/>
          <p:cNvSpPr/>
          <p:nvPr/>
        </p:nvSpPr>
        <p:spPr>
          <a:xfrm>
            <a:off x="7472716" y="3716852"/>
            <a:ext cx="216798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642910" y="740114"/>
            <a:ext cx="2857520" cy="2234501"/>
            <a:chOff x="285720" y="740114"/>
            <a:chExt cx="2857520" cy="2234501"/>
          </a:xfrm>
        </p:grpSpPr>
        <p:grpSp>
          <p:nvGrpSpPr>
            <p:cNvPr id="32" name="Grupo 31"/>
            <p:cNvGrpSpPr/>
            <p:nvPr/>
          </p:nvGrpSpPr>
          <p:grpSpPr>
            <a:xfrm>
              <a:off x="285720" y="740114"/>
              <a:ext cx="2569563" cy="2234501"/>
              <a:chOff x="640221" y="661685"/>
              <a:chExt cx="3133080" cy="1628016"/>
            </a:xfrm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642910" y="2141874"/>
                <a:ext cx="3129711" cy="14782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42910" y="661685"/>
                <a:ext cx="3129711" cy="2602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err="1" smtClean="0">
                    <a:solidFill>
                      <a:schemeClr val="tx1"/>
                    </a:solidFill>
                  </a:rPr>
                  <a:t>New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 Road</a:t>
                </a:r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640221" y="903160"/>
                <a:ext cx="3133080" cy="1336656"/>
              </a:xfrm>
              <a:prstGeom prst="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/>
              </a:p>
              <a:p>
                <a:pPr algn="ctr"/>
                <a:endParaRPr lang="pt-BR" sz="1400" u="sng" dirty="0"/>
              </a:p>
            </p:txBody>
          </p:sp>
        </p:grpSp>
        <p:sp>
          <p:nvSpPr>
            <p:cNvPr id="51" name="CaixaDeTexto 50"/>
            <p:cNvSpPr txBox="1"/>
            <p:nvPr/>
          </p:nvSpPr>
          <p:spPr>
            <a:xfrm>
              <a:off x="428596" y="1413676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Lanes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Number</a:t>
              </a:r>
              <a:endParaRPr lang="pt-BR" sz="1400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693275" y="1928802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28596" y="1935611"/>
              <a:ext cx="99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693275" y="1406867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1" name="Retângulo de cantos arredondados 80"/>
          <p:cNvSpPr/>
          <p:nvPr/>
        </p:nvSpPr>
        <p:spPr>
          <a:xfrm>
            <a:off x="961919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OK</a:t>
            </a:r>
            <a:endParaRPr lang="pt-BR" sz="1600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962051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Cancel</a:t>
            </a:r>
            <a:endParaRPr lang="pt-BR" sz="1600" dirty="0"/>
          </a:p>
        </p:txBody>
      </p:sp>
      <p:sp>
        <p:nvSpPr>
          <p:cNvPr id="83" name="Multiplicar 82"/>
          <p:cNvSpPr/>
          <p:nvPr/>
        </p:nvSpPr>
        <p:spPr>
          <a:xfrm>
            <a:off x="2916047" y="785794"/>
            <a:ext cx="216382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la_principal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377" y="1428736"/>
            <a:ext cx="6716063" cy="3781953"/>
          </a:xfrm>
          <a:prstGeom prst="rect">
            <a:avLst/>
          </a:prstGeom>
        </p:spPr>
      </p:pic>
      <p:sp>
        <p:nvSpPr>
          <p:cNvPr id="6" name="Seta para a esquerda 5"/>
          <p:cNvSpPr/>
          <p:nvPr/>
        </p:nvSpPr>
        <p:spPr>
          <a:xfrm>
            <a:off x="6114357" y="1643050"/>
            <a:ext cx="1870267" cy="6687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Área de Comandos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" name="Seta para a esquerda 6"/>
          <p:cNvSpPr/>
          <p:nvPr/>
        </p:nvSpPr>
        <p:spPr>
          <a:xfrm>
            <a:off x="5231343" y="3831870"/>
            <a:ext cx="2753281" cy="6687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Área de Desenho e Simulação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000100" y="1357298"/>
            <a:ext cx="7000924" cy="3581414"/>
            <a:chOff x="1000100" y="1357298"/>
            <a:chExt cx="7000924" cy="35814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357298"/>
              <a:ext cx="6828419" cy="3581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Seta para a esquerda 6"/>
            <p:cNvSpPr/>
            <p:nvPr/>
          </p:nvSpPr>
          <p:spPr>
            <a:xfrm>
              <a:off x="6130757" y="1720070"/>
              <a:ext cx="1870267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Comandos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Seta para a esquerda 9"/>
            <p:cNvSpPr/>
            <p:nvPr/>
          </p:nvSpPr>
          <p:spPr>
            <a:xfrm>
              <a:off x="5247743" y="3571876"/>
              <a:ext cx="2753281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Desenho e Simulação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67</Words>
  <Application>Microsoft Office PowerPoint</Application>
  <PresentationFormat>Apresentação na tela (4:3)</PresentationFormat>
  <Paragraphs>33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Tata</dc:creator>
  <cp:lastModifiedBy>Fernando Seabra</cp:lastModifiedBy>
  <cp:revision>38</cp:revision>
  <dcterms:created xsi:type="dcterms:W3CDTF">2009-05-18T00:32:31Z</dcterms:created>
  <dcterms:modified xsi:type="dcterms:W3CDTF">2009-07-08T04:21:28Z</dcterms:modified>
</cp:coreProperties>
</file>