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4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47" autoAdjust="0"/>
    <p:restoredTop sz="94660"/>
  </p:normalViewPr>
  <p:slideViewPr>
    <p:cSldViewPr>
      <p:cViewPr varScale="1">
        <p:scale>
          <a:sx n="68" d="100"/>
          <a:sy n="68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E02A-A4C2-433F-B017-DB95E8268BD9}" type="datetimeFigureOut">
              <a:rPr lang="pt-BR" smtClean="0"/>
              <a:pPr/>
              <a:t>27/05/2011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FE2F-A4D4-46F5-9B8B-476AA447C8A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Biologia Computacional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285784" y="559338"/>
            <a:ext cx="9715568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Professoras Celina e Marília, Maio de 2011.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rgbClr val="F9F48B"/>
                </a:solidFill>
              </a:rPr>
              <a:t>Ordenação por Reversão com Sinal</a:t>
            </a:r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00330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43438" y="571480"/>
            <a:ext cx="185735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Conclusões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786610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307181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Tudo sobre as conclusões aqui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715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rgbClr val="F9F48B"/>
                </a:solidFill>
              </a:rPr>
              <a:t>Ordenação por Reversão com Sinal</a:t>
            </a:r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00330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4343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86610" y="571480"/>
            <a:ext cx="185735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Trabalhos Futuros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307181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Tudo sobre os trabalhos futuros aqui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715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28574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Obrigado. Perguntas?</a:t>
            </a:r>
            <a:endParaRPr lang="pt-BR" sz="4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85852" y="5214950"/>
            <a:ext cx="6530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por Fernando </a:t>
            </a:r>
            <a:r>
              <a:rPr lang="pt-BR" dirty="0" err="1" smtClean="0"/>
              <a:t>Chirigati</a:t>
            </a:r>
            <a:r>
              <a:rPr lang="pt-BR" dirty="0" smtClean="0"/>
              <a:t>, Rafael </a:t>
            </a:r>
            <a:r>
              <a:rPr lang="pt-BR" dirty="0" err="1" smtClean="0"/>
              <a:t>Dahis</a:t>
            </a:r>
            <a:r>
              <a:rPr lang="pt-BR" dirty="0" smtClean="0"/>
              <a:t>, Rafael Lopes e Victor </a:t>
            </a:r>
            <a:r>
              <a:rPr lang="pt-BR" dirty="0" err="1" smtClean="0"/>
              <a:t>Bursztyn</a:t>
            </a:r>
            <a:r>
              <a:rPr lang="pt-BR" dirty="0" smtClean="0"/>
              <a:t>,</a:t>
            </a:r>
            <a:br>
              <a:rPr lang="pt-BR" dirty="0" smtClean="0"/>
            </a:br>
            <a:r>
              <a:rPr lang="pt-BR" dirty="0" smtClean="0"/>
              <a:t>Engenharia de Computação &amp; Informação.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Biologia Computacional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285784" y="559338"/>
            <a:ext cx="9715568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Professoras Celina e Marília, Maio de 2011.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0583" y="2582009"/>
            <a:ext cx="366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Estudo e Implementação de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86182" y="3386796"/>
            <a:ext cx="500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 Expectativas Futuras sobre a Técnica.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4348" y="2857496"/>
            <a:ext cx="7693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Ordenação por Reversão com Sinal</a:t>
            </a:r>
            <a:endParaRPr lang="pt-BR" sz="4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Biologia Computacional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285784" y="559338"/>
            <a:ext cx="9715568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Professoras Celina e Marília, Maio de 2011.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90583" y="2582009"/>
            <a:ext cx="366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Estudo e Implementação de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86182" y="3386796"/>
            <a:ext cx="500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 Expectativas Futuras sobre a Técnica.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4348" y="2857496"/>
            <a:ext cx="7693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Ordenação por Reversão com Sinal</a:t>
            </a:r>
            <a:endParaRPr lang="pt-BR" sz="4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85852" y="5214950"/>
            <a:ext cx="6530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por Fernando </a:t>
            </a:r>
            <a:r>
              <a:rPr lang="pt-BR" dirty="0" err="1" smtClean="0"/>
              <a:t>Chirigati</a:t>
            </a:r>
            <a:r>
              <a:rPr lang="pt-BR" dirty="0" smtClean="0"/>
              <a:t>, Rafael </a:t>
            </a:r>
            <a:r>
              <a:rPr lang="pt-BR" dirty="0" err="1" smtClean="0"/>
              <a:t>Dahis</a:t>
            </a:r>
            <a:r>
              <a:rPr lang="pt-BR" dirty="0" smtClean="0"/>
              <a:t>, Rafael Lopes e Victor </a:t>
            </a:r>
            <a:r>
              <a:rPr lang="pt-BR" dirty="0" err="1" smtClean="0"/>
              <a:t>Bursztyn</a:t>
            </a:r>
            <a:r>
              <a:rPr lang="pt-BR" dirty="0" smtClean="0"/>
              <a:t>,</a:t>
            </a:r>
            <a:br>
              <a:rPr lang="pt-BR" dirty="0" smtClean="0"/>
            </a:br>
            <a:r>
              <a:rPr lang="pt-BR" dirty="0" smtClean="0"/>
              <a:t>Engenharia de Computação &amp; Informação.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Biologia Computacional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285784" y="559338"/>
            <a:ext cx="9715568" cy="36933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Professoras Celina e Marília, Maio de 2011.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rgbClr val="F9F48B"/>
                </a:solidFill>
              </a:rPr>
              <a:t>Ordenação por Reversão com Sinal</a:t>
            </a:r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7158" y="571480"/>
            <a:ext cx="1857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rgbClr val="F9F48B"/>
                </a:solidFill>
              </a:rPr>
              <a:t>Ordenação por Reversão com Sinal</a:t>
            </a:r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715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00330" y="571480"/>
            <a:ext cx="1857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rgbClr val="F9F48B"/>
                </a:solidFill>
              </a:rPr>
              <a:t>Ordenação por Reversão com Sinal</a:t>
            </a:r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715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00330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43438" y="571480"/>
            <a:ext cx="1857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rgbClr val="F9F48B"/>
                </a:solidFill>
              </a:rPr>
              <a:t>Ordenação por Reversão com Sinal</a:t>
            </a:r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715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00330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4343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86610" y="571480"/>
            <a:ext cx="1857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rgbClr val="F9F48B"/>
                </a:solidFill>
              </a:rPr>
              <a:t>Ordenação por Reversão com Sinal</a:t>
            </a:r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7158" y="571480"/>
            <a:ext cx="185735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Introdução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00330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4343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86610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307181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Tudo sobre a introdução aqui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1"/>
            <a:ext cx="9144000" cy="52322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rgbClr val="F9F48B"/>
                </a:solidFill>
              </a:rPr>
              <a:t>Ordenação por Reversão com Sinal</a:t>
            </a:r>
            <a:r>
              <a:rPr lang="pt-BR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[UFRJ]</a:t>
            </a:r>
            <a:endParaRPr lang="pt-BR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00330" y="571480"/>
            <a:ext cx="185735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Implementação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4343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86610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307181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Tudo sobre a implementação aqui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7158" y="571480"/>
            <a:ext cx="18573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234</Words>
  <Application>Microsoft Office PowerPoint</Application>
  <PresentationFormat>Apresentação na tela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VSB</dc:creator>
  <cp:lastModifiedBy>VSB</cp:lastModifiedBy>
  <cp:revision>35</cp:revision>
  <dcterms:created xsi:type="dcterms:W3CDTF">2011-05-08T15:38:22Z</dcterms:created>
  <dcterms:modified xsi:type="dcterms:W3CDTF">2011-05-27T19:38:47Z</dcterms:modified>
</cp:coreProperties>
</file>