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15"/>
  </p:notesMasterIdLst>
  <p:handoutMasterIdLst>
    <p:handoutMasterId r:id="rId16"/>
  </p:handoutMasterIdLst>
  <p:sldIdLst>
    <p:sldId id="382" r:id="rId5"/>
    <p:sldId id="389" r:id="rId6"/>
    <p:sldId id="390" r:id="rId7"/>
    <p:sldId id="426" r:id="rId8"/>
    <p:sldId id="427" r:id="rId9"/>
    <p:sldId id="411" r:id="rId10"/>
    <p:sldId id="394" r:id="rId11"/>
    <p:sldId id="428" r:id="rId12"/>
    <p:sldId id="425" r:id="rId13"/>
    <p:sldId id="415" r:id="rId14"/>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366" userDrawn="1">
          <p15:clr>
            <a:srgbClr val="A4A3A4"/>
          </p15:clr>
        </p15:guide>
        <p15:guide id="4" orient="horz" pos="1275" userDrawn="1">
          <p15:clr>
            <a:srgbClr val="A4A3A4"/>
          </p15:clr>
        </p15:guide>
        <p15:guide id="7" orient="horz" pos="2160" userDrawn="1">
          <p15:clr>
            <a:srgbClr val="A4A3A4"/>
          </p15:clr>
        </p15:guide>
        <p15:guide id="8" orient="horz" pos="3861" userDrawn="1">
          <p15:clr>
            <a:srgbClr val="A4A3A4"/>
          </p15:clr>
        </p15:guide>
        <p15:guide id="9" orient="horz" pos="3589" userDrawn="1">
          <p15:clr>
            <a:srgbClr val="A4A3A4"/>
          </p15:clr>
        </p15:guide>
        <p15:guide id="10" pos="165" userDrawn="1">
          <p15:clr>
            <a:srgbClr val="A4A3A4"/>
          </p15:clr>
        </p15:guide>
        <p15:guide id="12" pos="7515" userDrawn="1">
          <p15:clr>
            <a:srgbClr val="A4A3A4"/>
          </p15:clr>
        </p15:guide>
        <p15:guide id="13" pos="324" userDrawn="1">
          <p15:clr>
            <a:srgbClr val="A4A3A4"/>
          </p15:clr>
        </p15:guide>
        <p15:guide id="15" pos="596" userDrawn="1">
          <p15:clr>
            <a:srgbClr val="A4A3A4"/>
          </p15:clr>
        </p15:guide>
        <p15:guide id="16" pos="7039" userDrawn="1">
          <p15:clr>
            <a:srgbClr val="A4A3A4"/>
          </p15:clr>
        </p15:guide>
        <p15:guide id="17" pos="3840" userDrawn="1">
          <p15:clr>
            <a:srgbClr val="A4A3A4"/>
          </p15:clr>
        </p15:guide>
        <p15:guide id="18" pos="3024" userDrawn="1">
          <p15:clr>
            <a:srgbClr val="A4A3A4"/>
          </p15:clr>
        </p15:guide>
        <p15:guide id="21" orient="horz" pos="618" userDrawn="1">
          <p15:clr>
            <a:srgbClr val="A4A3A4"/>
          </p15:clr>
        </p15:guide>
        <p15:guide id="23" pos="5428" userDrawn="1">
          <p15:clr>
            <a:srgbClr val="A4A3A4"/>
          </p15:clr>
        </p15:guide>
        <p15:guide id="24" pos="7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062"/>
    <a:srgbClr val="CCA202"/>
    <a:srgbClr val="0072C6"/>
    <a:srgbClr val="006EC4"/>
    <a:srgbClr val="000000"/>
    <a:srgbClr val="1B61AE"/>
    <a:srgbClr val="D2421F"/>
    <a:srgbClr val="C8302D"/>
    <a:srgbClr val="333333"/>
    <a:srgbClr val="007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4343" autoAdjust="0"/>
  </p:normalViewPr>
  <p:slideViewPr>
    <p:cSldViewPr snapToGrid="0">
      <p:cViewPr varScale="1">
        <p:scale>
          <a:sx n="69" d="100"/>
          <a:sy n="69" d="100"/>
        </p:scale>
        <p:origin x="612" y="66"/>
      </p:cViewPr>
      <p:guideLst>
        <p:guide orient="horz" pos="1366"/>
        <p:guide orient="horz" pos="1275"/>
        <p:guide orient="horz" pos="2160"/>
        <p:guide orient="horz" pos="3861"/>
        <p:guide orient="horz" pos="3589"/>
        <p:guide pos="165"/>
        <p:guide pos="7515"/>
        <p:guide pos="324"/>
        <p:guide pos="596"/>
        <p:guide pos="7039"/>
        <p:guide pos="3840"/>
        <p:guide pos="3024"/>
        <p:guide orient="horz" pos="618"/>
        <p:guide pos="5428"/>
        <p:guide pos="7379"/>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‹Nº›</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‹Nº›</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4008EB6-D09E-4580-8CD6-DDB14511944F}" type="slidenum">
              <a:rPr lang="en-US" smtClean="0"/>
              <a:t>4</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6200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4008EB6-D09E-4580-8CD6-DDB14511944F}" type="slidenum">
              <a:rPr lang="en-US" smtClean="0"/>
              <a:t>5</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731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85750" lvl="0" indent="-285750">
              <a:buFont typeface="Arial" panose="020B0604020202020204" pitchFamily="34" charset="0"/>
              <a:buChar char="•"/>
            </a:pPr>
            <a:r>
              <a:rPr lang="es-ES_tradnl" dirty="0" smtClean="0">
                <a:solidFill>
                  <a:schemeClr val="bg1"/>
                </a:solidFill>
              </a:rPr>
              <a:t>Es un </a:t>
            </a:r>
            <a:r>
              <a:rPr lang="es-ES_tradnl" dirty="0" err="1" smtClean="0">
                <a:solidFill>
                  <a:schemeClr val="bg1"/>
                </a:solidFill>
              </a:rPr>
              <a:t>runtime</a:t>
            </a:r>
            <a:r>
              <a:rPr lang="es-ES_tradnl" dirty="0" smtClean="0">
                <a:solidFill>
                  <a:schemeClr val="bg1"/>
                </a:solidFill>
              </a:rPr>
              <a:t> que permite la ejecución de Server-</a:t>
            </a:r>
            <a:r>
              <a:rPr lang="es-ES_tradnl" dirty="0" err="1" smtClean="0">
                <a:solidFill>
                  <a:schemeClr val="bg1"/>
                </a:solidFill>
              </a:rPr>
              <a:t>side</a:t>
            </a:r>
            <a:r>
              <a:rPr lang="es-ES_tradnl" dirty="0" smtClean="0">
                <a:solidFill>
                  <a:schemeClr val="bg1"/>
                </a:solidFill>
              </a:rPr>
              <a:t> JS.</a:t>
            </a:r>
          </a:p>
          <a:p>
            <a:pPr marL="285750" lvl="0" indent="-285750">
              <a:buFont typeface="Arial" panose="020B0604020202020204" pitchFamily="34" charset="0"/>
              <a:buChar char="•"/>
            </a:pPr>
            <a:endParaRPr lang="es-ES_tradnl" dirty="0" smtClean="0">
              <a:solidFill>
                <a:schemeClr val="bg1"/>
              </a:solidFill>
            </a:endParaRPr>
          </a:p>
          <a:p>
            <a:pPr marL="285750" lvl="0" indent="-285750">
              <a:buFont typeface="Arial" panose="020B0604020202020204" pitchFamily="34" charset="0"/>
              <a:buChar char="•"/>
            </a:pPr>
            <a:r>
              <a:rPr lang="es-ES_tradnl" dirty="0" smtClean="0">
                <a:solidFill>
                  <a:schemeClr val="bg1"/>
                </a:solidFill>
              </a:rPr>
              <a:t>Esta basado en el V8 JSVM </a:t>
            </a:r>
            <a:r>
              <a:rPr lang="es-ES_tradnl" dirty="0" err="1" smtClean="0">
                <a:solidFill>
                  <a:schemeClr val="bg1"/>
                </a:solidFill>
              </a:rPr>
              <a:t>Chromium</a:t>
            </a:r>
            <a:r>
              <a:rPr lang="es-ES_tradnl" dirty="0" smtClean="0">
                <a:solidFill>
                  <a:schemeClr val="bg1"/>
                </a:solidFill>
              </a:rPr>
              <a:t>  Proyecto Open </a:t>
            </a:r>
            <a:r>
              <a:rPr lang="es-ES_tradnl" dirty="0" err="1" smtClean="0">
                <a:solidFill>
                  <a:schemeClr val="bg1"/>
                </a:solidFill>
              </a:rPr>
              <a:t>Source</a:t>
            </a:r>
            <a:r>
              <a:rPr lang="es-ES_tradnl" dirty="0" smtClean="0">
                <a:solidFill>
                  <a:schemeClr val="bg1"/>
                </a:solidFill>
              </a:rPr>
              <a:t>.</a:t>
            </a:r>
          </a:p>
          <a:p>
            <a:pPr lvl="0"/>
            <a:endParaRPr lang="es-ES_tradnl" dirty="0" smtClean="0">
              <a:solidFill>
                <a:schemeClr val="bg1"/>
              </a:solidFill>
            </a:endParaRPr>
          </a:p>
          <a:p>
            <a:pPr marL="285750" lvl="0" indent="-285750">
              <a:buFont typeface="Arial" panose="020B0604020202020204" pitchFamily="34" charset="0"/>
              <a:buChar char="•"/>
            </a:pPr>
            <a:r>
              <a:rPr lang="es-ES" dirty="0" smtClean="0">
                <a:solidFill>
                  <a:schemeClr val="bg1"/>
                </a:solidFill>
              </a:rPr>
              <a:t>Provee una API para acceder a las típicas funcionalidades de lado servidor (acceso a la maquina local, file input / output, funcionalidades de red, etc.).</a:t>
            </a:r>
          </a:p>
          <a:p>
            <a:pPr lvl="0"/>
            <a:endParaRPr lang="es-ES" dirty="0" smtClean="0">
              <a:solidFill>
                <a:schemeClr val="bg1"/>
              </a:solidFill>
            </a:endParaRPr>
          </a:p>
          <a:p>
            <a:endParaRPr lang="es-ES" dirty="0" smtClean="0">
              <a:solidFill>
                <a:schemeClr val="bg1"/>
              </a:solidFill>
            </a:endParaRPr>
          </a:p>
          <a:p>
            <a:endParaRPr lang="es-ES" dirty="0" smtClean="0">
              <a:solidFill>
                <a:schemeClr val="bg1"/>
              </a:solidFill>
            </a:endParaRPr>
          </a:p>
          <a:p>
            <a:r>
              <a:rPr lang="es-ES" dirty="0" smtClean="0">
                <a:solidFill>
                  <a:schemeClr val="bg1"/>
                </a:solidFill>
              </a:rPr>
              <a:t>Nota : Importante instalarse la versión LTS (Long </a:t>
            </a:r>
            <a:r>
              <a:rPr lang="es-ES" dirty="0" err="1" smtClean="0">
                <a:solidFill>
                  <a:schemeClr val="bg1"/>
                </a:solidFill>
              </a:rPr>
              <a:t>Term</a:t>
            </a:r>
            <a:r>
              <a:rPr lang="es-ES" dirty="0" smtClean="0">
                <a:solidFill>
                  <a:schemeClr val="bg1"/>
                </a:solidFill>
              </a:rPr>
              <a:t> Support): La mayor parte de empresas la usa y MS también la recomienda por su estabilidad</a:t>
            </a:r>
          </a:p>
          <a:p>
            <a:endParaRPr lang="es-ES" dirty="0" smtClean="0">
              <a:solidFill>
                <a:schemeClr val="bg1"/>
              </a:solidFill>
            </a:endParaRPr>
          </a:p>
          <a:p>
            <a:r>
              <a:rPr lang="es-ES" dirty="0" smtClean="0">
                <a:solidFill>
                  <a:schemeClr val="bg1"/>
                </a:solidFill>
              </a:rPr>
              <a:t>NPM</a:t>
            </a:r>
            <a:r>
              <a:rPr lang="es-ES" baseline="0" dirty="0" smtClean="0">
                <a:solidFill>
                  <a:schemeClr val="bg1"/>
                </a:solidFill>
              </a:rPr>
              <a:t> : </a:t>
            </a:r>
          </a:p>
          <a:p>
            <a:pPr lvl="0"/>
            <a:r>
              <a:rPr lang="es-ES_tradnl" dirty="0" smtClean="0">
                <a:solidFill>
                  <a:schemeClr val="bg1"/>
                </a:solidFill>
              </a:rPr>
              <a:t>Permite adquirir y gestionar las dependencias de paquetes en los proyectos. Permitiendo instalar herramientas basadas en </a:t>
            </a:r>
            <a:r>
              <a:rPr lang="es-ES_tradnl" dirty="0" err="1" smtClean="0">
                <a:solidFill>
                  <a:schemeClr val="bg1"/>
                </a:solidFill>
              </a:rPr>
              <a:t>Nodejs</a:t>
            </a:r>
            <a:r>
              <a:rPr lang="es-ES_tradnl" dirty="0" smtClean="0">
                <a:solidFill>
                  <a:schemeClr val="bg1"/>
                </a:solidFill>
              </a:rPr>
              <a:t>. Ejemplos:</a:t>
            </a:r>
          </a:p>
          <a:p>
            <a:pPr lvl="0"/>
            <a:endParaRPr lang="es-ES_tradnl" dirty="0" smtClean="0">
              <a:solidFill>
                <a:schemeClr val="bg1"/>
              </a:solidFill>
            </a:endParaRPr>
          </a:p>
          <a:p>
            <a:pPr lvl="0"/>
            <a:r>
              <a:rPr lang="es-ES_tradnl" dirty="0" smtClean="0">
                <a:solidFill>
                  <a:schemeClr val="bg1"/>
                </a:solidFill>
              </a:rPr>
              <a:t>Instalar </a:t>
            </a:r>
            <a:r>
              <a:rPr lang="es-ES_tradnl" dirty="0" err="1" smtClean="0">
                <a:solidFill>
                  <a:schemeClr val="bg1"/>
                </a:solidFill>
              </a:rPr>
              <a:t>Yeoman</a:t>
            </a:r>
            <a:endParaRPr lang="es-ES_tradnl" dirty="0" smtClean="0">
              <a:solidFill>
                <a:schemeClr val="bg1"/>
              </a:solidFill>
            </a:endParaRPr>
          </a:p>
          <a:p>
            <a:pPr marL="285750" lvl="0" indent="-285750">
              <a:buFont typeface="Arial" panose="020B0604020202020204" pitchFamily="34" charset="0"/>
              <a:buChar char="•"/>
            </a:pPr>
            <a:r>
              <a:rPr lang="es-ES_tradnl" dirty="0" err="1" smtClean="0">
                <a:solidFill>
                  <a:schemeClr val="bg1"/>
                </a:solidFill>
              </a:rPr>
              <a:t>npm</a:t>
            </a:r>
            <a:r>
              <a:rPr lang="es-ES_tradnl" dirty="0" smtClean="0">
                <a:solidFill>
                  <a:schemeClr val="bg1"/>
                </a:solidFill>
              </a:rPr>
              <a:t> </a:t>
            </a:r>
            <a:r>
              <a:rPr lang="es-ES_tradnl" dirty="0" err="1" smtClean="0">
                <a:solidFill>
                  <a:schemeClr val="bg1"/>
                </a:solidFill>
              </a:rPr>
              <a:t>install</a:t>
            </a:r>
            <a:r>
              <a:rPr lang="es-ES_tradnl" dirty="0" smtClean="0">
                <a:solidFill>
                  <a:schemeClr val="bg1"/>
                </a:solidFill>
              </a:rPr>
              <a:t> -g yo</a:t>
            </a:r>
          </a:p>
          <a:p>
            <a:pPr lvl="0"/>
            <a:endParaRPr lang="es-ES_tradnl" dirty="0" smtClean="0">
              <a:solidFill>
                <a:schemeClr val="bg1"/>
              </a:solidFill>
            </a:endParaRPr>
          </a:p>
          <a:p>
            <a:pPr lvl="0"/>
            <a:r>
              <a:rPr lang="es-ES_tradnl" dirty="0" smtClean="0">
                <a:solidFill>
                  <a:schemeClr val="bg1"/>
                </a:solidFill>
              </a:rPr>
              <a:t>Instalar </a:t>
            </a:r>
            <a:r>
              <a:rPr lang="es-ES_tradnl" dirty="0" err="1" smtClean="0">
                <a:solidFill>
                  <a:schemeClr val="bg1"/>
                </a:solidFill>
              </a:rPr>
              <a:t>Gulp</a:t>
            </a:r>
            <a:r>
              <a:rPr lang="es-ES_tradnl" dirty="0" smtClean="0">
                <a:solidFill>
                  <a:schemeClr val="bg1"/>
                </a:solidFill>
              </a:rPr>
              <a:t>	</a:t>
            </a:r>
          </a:p>
          <a:p>
            <a:pPr marL="285750" lvl="0" indent="-285750">
              <a:buFont typeface="Arial" panose="020B0604020202020204" pitchFamily="34" charset="0"/>
              <a:buChar char="•"/>
            </a:pPr>
            <a:r>
              <a:rPr lang="es-ES_tradnl" dirty="0" err="1" smtClean="0">
                <a:solidFill>
                  <a:schemeClr val="bg1"/>
                </a:solidFill>
              </a:rPr>
              <a:t>npm</a:t>
            </a:r>
            <a:r>
              <a:rPr lang="es-ES_tradnl" dirty="0" smtClean="0">
                <a:solidFill>
                  <a:schemeClr val="bg1"/>
                </a:solidFill>
              </a:rPr>
              <a:t> </a:t>
            </a:r>
            <a:r>
              <a:rPr lang="es-ES_tradnl" dirty="0" err="1" smtClean="0">
                <a:solidFill>
                  <a:schemeClr val="bg1"/>
                </a:solidFill>
              </a:rPr>
              <a:t>install</a:t>
            </a:r>
            <a:r>
              <a:rPr lang="es-ES_tradnl" dirty="0" smtClean="0">
                <a:solidFill>
                  <a:schemeClr val="bg1"/>
                </a:solidFill>
              </a:rPr>
              <a:t> -g </a:t>
            </a:r>
            <a:r>
              <a:rPr lang="es-ES_tradnl" dirty="0" err="1" smtClean="0">
                <a:solidFill>
                  <a:schemeClr val="bg1"/>
                </a:solidFill>
              </a:rPr>
              <a:t>gulp</a:t>
            </a:r>
            <a:r>
              <a:rPr lang="es-ES_tradnl" dirty="0" smtClean="0">
                <a:solidFill>
                  <a:schemeClr val="bg1"/>
                </a:solidFill>
              </a:rPr>
              <a:t> </a:t>
            </a:r>
          </a:p>
          <a:p>
            <a:pPr marL="285750" lvl="0" indent="-285750">
              <a:buFont typeface="Arial" panose="020B0604020202020204" pitchFamily="34" charset="0"/>
              <a:buChar char="•"/>
            </a:pPr>
            <a:endParaRPr lang="es-ES_tradnl" dirty="0" smtClean="0">
              <a:solidFill>
                <a:schemeClr val="bg1"/>
              </a:solidFill>
            </a:endParaRPr>
          </a:p>
          <a:p>
            <a:pPr lvl="0"/>
            <a:r>
              <a:rPr lang="es-ES_tradnl" dirty="0" smtClean="0">
                <a:solidFill>
                  <a:schemeClr val="bg1"/>
                </a:solidFill>
              </a:rPr>
              <a:t>Instalar </a:t>
            </a:r>
            <a:r>
              <a:rPr lang="es-ES_tradnl" dirty="0" err="1" smtClean="0">
                <a:solidFill>
                  <a:schemeClr val="bg1"/>
                </a:solidFill>
              </a:rPr>
              <a:t>TypeScript</a:t>
            </a:r>
            <a:endParaRPr lang="es-ES_tradnl" dirty="0" smtClean="0">
              <a:solidFill>
                <a:schemeClr val="bg1"/>
              </a:solidFill>
            </a:endParaRPr>
          </a:p>
          <a:p>
            <a:pPr marL="285750" lvl="0" indent="-285750">
              <a:buFont typeface="Arial" panose="020B0604020202020204" pitchFamily="34" charset="0"/>
              <a:buChar char="•"/>
            </a:pPr>
            <a:r>
              <a:rPr lang="es-ES_tradnl" dirty="0" err="1" smtClean="0">
                <a:solidFill>
                  <a:schemeClr val="bg1"/>
                </a:solidFill>
              </a:rPr>
              <a:t>npm</a:t>
            </a:r>
            <a:r>
              <a:rPr lang="es-ES_tradnl" dirty="0" smtClean="0">
                <a:solidFill>
                  <a:schemeClr val="bg1"/>
                </a:solidFill>
              </a:rPr>
              <a:t> </a:t>
            </a:r>
            <a:r>
              <a:rPr lang="es-ES_tradnl" dirty="0" err="1" smtClean="0">
                <a:solidFill>
                  <a:schemeClr val="bg1"/>
                </a:solidFill>
              </a:rPr>
              <a:t>install</a:t>
            </a:r>
            <a:r>
              <a:rPr lang="es-ES_tradnl" dirty="0" smtClean="0">
                <a:solidFill>
                  <a:schemeClr val="bg1"/>
                </a:solidFill>
              </a:rPr>
              <a:t> –g </a:t>
            </a:r>
            <a:r>
              <a:rPr lang="es-ES_tradnl" dirty="0" err="1" smtClean="0">
                <a:solidFill>
                  <a:schemeClr val="bg1"/>
                </a:solidFill>
              </a:rPr>
              <a:t>typescript</a:t>
            </a:r>
            <a:endParaRPr lang="es-ES_tradnl" dirty="0" smtClean="0">
              <a:solidFill>
                <a:schemeClr val="bg1"/>
              </a:solidFill>
            </a:endParaRPr>
          </a:p>
          <a:p>
            <a:pPr marL="285750" lvl="0" indent="-285750">
              <a:buFont typeface="Arial" panose="020B0604020202020204" pitchFamily="34" charset="0"/>
              <a:buChar char="•"/>
            </a:pPr>
            <a:endParaRPr lang="es-ES_tradnl" dirty="0" smtClean="0">
              <a:solidFill>
                <a:schemeClr val="bg1"/>
              </a:solidFill>
            </a:endParaRPr>
          </a:p>
          <a:p>
            <a:pPr lvl="0"/>
            <a:r>
              <a:rPr lang="es-ES_tradnl" dirty="0" smtClean="0">
                <a:solidFill>
                  <a:schemeClr val="bg1"/>
                </a:solidFill>
              </a:rPr>
              <a:t>Nota : Es importante verificar que estamos utilizando la versión de </a:t>
            </a:r>
            <a:r>
              <a:rPr lang="es-ES_tradnl" dirty="0" err="1" smtClean="0">
                <a:solidFill>
                  <a:schemeClr val="bg1"/>
                </a:solidFill>
              </a:rPr>
              <a:t>npm</a:t>
            </a:r>
            <a:r>
              <a:rPr lang="es-ES_tradnl" dirty="0" smtClean="0">
                <a:solidFill>
                  <a:schemeClr val="bg1"/>
                </a:solidFill>
              </a:rPr>
              <a:t> 3 o superior. </a:t>
            </a:r>
          </a:p>
          <a:p>
            <a:pPr lvl="0"/>
            <a:endParaRPr lang="es-ES_tradnl" dirty="0" smtClean="0">
              <a:solidFill>
                <a:schemeClr val="bg1"/>
              </a:solidFill>
            </a:endParaRPr>
          </a:p>
          <a:p>
            <a:endParaRPr lang="es-ES_tradnl" dirty="0" smtClean="0">
              <a:solidFill>
                <a:schemeClr val="bg1"/>
              </a:solidFill>
            </a:endParaRPr>
          </a:p>
          <a:p>
            <a:pPr lvl="0"/>
            <a:endParaRPr lang="es-ES_tradnl" dirty="0" smtClean="0">
              <a:solidFill>
                <a:schemeClr val="bg1"/>
              </a:solidFill>
            </a:endParaRPr>
          </a:p>
          <a:p>
            <a:endParaRPr lang="es-E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7</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22227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Referencia : </a:t>
            </a:r>
            <a:endParaRPr lang="es-E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8</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0969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8.png"/><Relationship Id="rId21" Type="http://schemas.openxmlformats.org/officeDocument/2006/relationships/image" Target="../media/image23.png"/><Relationship Id="rId7" Type="http://schemas.openxmlformats.org/officeDocument/2006/relationships/hyperlink" Target="https://www.google.es/url?sa=i&amp;rct=j&amp;q=&amp;esrc=s&amp;source=images&amp;cd=&amp;ved=0ahUKEwisp4_5r5rTAhXJC8AKHazSBzEQjRwIBw&amp;url=https://www.cyc.es/&amp;psig=AFQjCNHuqgTo5vm6QbUitznLW-TrlizIrw&amp;ust=1491930388848051" TargetMode="External"/><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7.png"/><Relationship Id="rId16" Type="http://schemas.openxmlformats.org/officeDocument/2006/relationships/image" Target="../media/image18.png"/><Relationship Id="rId20" Type="http://schemas.openxmlformats.org/officeDocument/2006/relationships/image" Target="../media/image22.wmf"/><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4.png"/><Relationship Id="rId24" Type="http://schemas.openxmlformats.org/officeDocument/2006/relationships/image" Target="../media/image26.png"/><Relationship Id="rId5" Type="http://schemas.openxmlformats.org/officeDocument/2006/relationships/image" Target="../media/image10.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4.svg"/><Relationship Id="rId19" Type="http://schemas.openxmlformats.org/officeDocument/2006/relationships/image" Target="../media/image21.jpg"/><Relationship Id="rId4" Type="http://schemas.openxmlformats.org/officeDocument/2006/relationships/image" Target="../media/image9.jpg"/><Relationship Id="rId9" Type="http://schemas.openxmlformats.org/officeDocument/2006/relationships/image" Target="../media/image13.png"/><Relationship Id="rId14" Type="http://schemas.openxmlformats.org/officeDocument/2006/relationships/image" Target="../media/image16.png"/><Relationship Id="rId22" Type="http://schemas.openxmlformats.org/officeDocument/2006/relationships/image" Target="../media/image2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mandatory)">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5" name="Marcador de texto 14"/>
          <p:cNvSpPr>
            <a:spLocks noGrp="1"/>
          </p:cNvSpPr>
          <p:nvPr>
            <p:ph type="body" sz="quarter" idx="10" hasCustomPrompt="1"/>
          </p:nvPr>
        </p:nvSpPr>
        <p:spPr>
          <a:xfrm>
            <a:off x="-1" y="2958438"/>
            <a:ext cx="9143999" cy="1216743"/>
          </a:xfrm>
          <a:solidFill>
            <a:schemeClr val="bg1">
              <a:lumMod val="95000"/>
              <a:alpha val="90000"/>
            </a:schemeClr>
          </a:solidFill>
        </p:spPr>
        <p:txBody>
          <a:bodyPr lIns="180000" tIns="72000" rIns="180000" bIns="72000" anchor="ctr" anchorCtr="0"/>
          <a:lstStyle>
            <a:lvl1pPr marL="0" indent="0">
              <a:buNone/>
              <a:defRPr sz="3600" baseline="0"/>
            </a:lvl1pPr>
          </a:lstStyle>
          <a:p>
            <a:pPr lvl="0"/>
            <a:r>
              <a:rPr lang="en-US" noProof="0" dirty="0"/>
              <a:t>Session Name</a:t>
            </a:r>
          </a:p>
        </p:txBody>
      </p:sp>
      <p:sp>
        <p:nvSpPr>
          <p:cNvPr id="16" name="Marcador de texto 14"/>
          <p:cNvSpPr>
            <a:spLocks noGrp="1"/>
          </p:cNvSpPr>
          <p:nvPr userDrawn="1">
            <p:ph type="body" sz="quarter" idx="11" hasCustomPrompt="1"/>
          </p:nvPr>
        </p:nvSpPr>
        <p:spPr>
          <a:xfrm>
            <a:off x="1" y="4175180"/>
            <a:ext cx="7386999" cy="609008"/>
          </a:xfrm>
          <a:solidFill>
            <a:schemeClr val="bg1">
              <a:lumMod val="95000"/>
              <a:alpha val="90000"/>
            </a:schemeClr>
          </a:solidFill>
          <a:ln>
            <a:noFill/>
          </a:ln>
        </p:spPr>
        <p:txBody>
          <a:bodyPr wrap="square" lIns="180000" tIns="72000" rIns="180000" bIns="72000" anchor="ctr" anchorCtr="0"/>
          <a:lstStyle>
            <a:lvl1pPr marL="0" indent="0">
              <a:buNone/>
              <a:defRPr sz="2000" b="1" baseline="0"/>
            </a:lvl1pPr>
          </a:lstStyle>
          <a:p>
            <a:pPr lvl="0"/>
            <a:r>
              <a:rPr lang="es-ES" dirty="0"/>
              <a:t>Speaker </a:t>
            </a:r>
            <a:r>
              <a:rPr lang="es-ES" dirty="0" err="1"/>
              <a:t>Name</a:t>
            </a:r>
            <a:endParaRPr lang="es-ES" dirty="0"/>
          </a:p>
        </p:txBody>
      </p:sp>
      <p:sp>
        <p:nvSpPr>
          <p:cNvPr id="21" name="CuadroTexto 20"/>
          <p:cNvSpPr txBox="1"/>
          <p:nvPr userDrawn="1"/>
        </p:nvSpPr>
        <p:spPr>
          <a:xfrm>
            <a:off x="10515601" y="5603084"/>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2" name="Imagen 21"/>
          <p:cNvPicPr>
            <a:picLocks noChangeAspect="1"/>
          </p:cNvPicPr>
          <p:nvPr userDrawn="1"/>
        </p:nvPicPr>
        <p:blipFill>
          <a:blip r:embed="rId3"/>
          <a:stretch>
            <a:fillRect/>
          </a:stretch>
        </p:blipFill>
        <p:spPr>
          <a:xfrm>
            <a:off x="10653745" y="5724565"/>
            <a:ext cx="348003" cy="282925"/>
          </a:xfrm>
          <a:prstGeom prst="rect">
            <a:avLst/>
          </a:prstGeom>
        </p:spPr>
      </p:pic>
      <p:sp>
        <p:nvSpPr>
          <p:cNvPr id="25" name="CuadroTexto 24"/>
          <p:cNvSpPr txBox="1"/>
          <p:nvPr userDrawn="1"/>
        </p:nvSpPr>
        <p:spPr>
          <a:xfrm>
            <a:off x="-2" y="4784188"/>
            <a:ext cx="7387002" cy="614413"/>
          </a:xfrm>
          <a:prstGeom prst="rect">
            <a:avLst/>
          </a:prstGeom>
          <a:solidFill>
            <a:schemeClr val="bg1">
              <a:lumMod val="95000"/>
              <a:alpha val="85000"/>
            </a:schemeClr>
          </a:solidFill>
        </p:spPr>
        <p:txBody>
          <a:bodyPr wrap="square" lIns="180000" tIns="72000" rIns="180000" bIns="72000" rtlCol="0" anchor="ctr" anchorCtr="0">
            <a:noAutofit/>
          </a:bodyPr>
          <a:lstStyle/>
          <a:p>
            <a:pPr lvl="0"/>
            <a:r>
              <a:rPr lang="en-US" sz="2000" b="0" noProof="0" dirty="0">
                <a:latin typeface="+mj-lt"/>
              </a:rPr>
              <a:t>May</a:t>
            </a:r>
            <a:r>
              <a:rPr lang="es-ES" sz="2000" b="0" dirty="0">
                <a:latin typeface="+mj-lt"/>
              </a:rPr>
              <a:t> 20</a:t>
            </a:r>
            <a:r>
              <a:rPr lang="en-US" sz="2000" b="0" baseline="30000" dirty="0" err="1">
                <a:latin typeface="+mj-lt"/>
              </a:rPr>
              <a:t>th</a:t>
            </a:r>
            <a:r>
              <a:rPr lang="en-US" sz="2000" b="0" dirty="0">
                <a:latin typeface="+mj-lt"/>
              </a:rPr>
              <a:t>, </a:t>
            </a:r>
            <a:r>
              <a:rPr lang="es-ES" sz="2000" b="0" dirty="0">
                <a:latin typeface="+mj-lt"/>
              </a:rPr>
              <a:t>2017</a:t>
            </a:r>
          </a:p>
        </p:txBody>
      </p:sp>
      <p:sp>
        <p:nvSpPr>
          <p:cNvPr id="6" name="Text Placeholder 9"/>
          <p:cNvSpPr txBox="1">
            <a:spLocks/>
          </p:cNvSpPr>
          <p:nvPr userDrawn="1"/>
        </p:nvSpPr>
        <p:spPr>
          <a:xfrm>
            <a:off x="7387001" y="4175180"/>
            <a:ext cx="4801144" cy="1226124"/>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7" name="Picture 4" descr="http://www.matthiaseinig.de/wp-content/2013/11/SPSStockholm.pn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b="20499"/>
          <a:stretch/>
        </p:blipFill>
        <p:spPr bwMode="auto">
          <a:xfrm>
            <a:off x="7486393" y="4223653"/>
            <a:ext cx="1238140" cy="9843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
          <p:cNvSpPr txBox="1"/>
          <p:nvPr userDrawn="1"/>
        </p:nvSpPr>
        <p:spPr>
          <a:xfrm>
            <a:off x="8813923" y="4371265"/>
            <a:ext cx="3274831" cy="831253"/>
          </a:xfrm>
          <a:prstGeom prst="rect">
            <a:avLst/>
          </a:prstGeom>
          <a:noFill/>
        </p:spPr>
        <p:txBody>
          <a:bodyPr wrap="square" lIns="0" tIns="0" rIns="0" bIns="0" rtlCol="0">
            <a:spAutoFit/>
          </a:bodyPr>
          <a:lstStyle/>
          <a:p>
            <a:r>
              <a:rPr lang="ca-ES" sz="2701" b="1" spc="-53" dirty="0">
                <a:solidFill>
                  <a:schemeClr val="bg1"/>
                </a:solidFill>
                <a:latin typeface="+mj-lt"/>
              </a:rPr>
              <a:t>SharePoint </a:t>
            </a:r>
            <a:r>
              <a:rPr lang="en-US" sz="2701" b="1" spc="-53" noProof="0" dirty="0">
                <a:solidFill>
                  <a:schemeClr val="bg1"/>
                </a:solidFill>
                <a:latin typeface="+mj-lt"/>
              </a:rPr>
              <a:t>Saturday</a:t>
            </a:r>
            <a:r>
              <a:rPr lang="ca-ES" sz="2701" b="1" spc="-53" dirty="0">
                <a:solidFill>
                  <a:schemeClr val="bg1"/>
                </a:solidFill>
                <a:latin typeface="+mj-lt"/>
              </a:rPr>
              <a:t> Madrid</a:t>
            </a:r>
            <a:endParaRPr lang="es-ES" b="1" spc="-53" dirty="0">
              <a:solidFill>
                <a:schemeClr val="bg1"/>
              </a:solidFill>
              <a:latin typeface="+mj-lt"/>
            </a:endParaRPr>
          </a:p>
        </p:txBody>
      </p:sp>
    </p:spTree>
    <p:extLst>
      <p:ext uri="{BB962C8B-B14F-4D97-AF65-F5344CB8AC3E}">
        <p14:creationId xmlns:p14="http://schemas.microsoft.com/office/powerpoint/2010/main" val="342969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chemeClr val="accent6"/>
                </a:solidFill>
              </a:defRPr>
            </a:lvl1pPr>
          </a:lstStyle>
          <a:p>
            <a:r>
              <a:rPr lang="en-US" dirty="0"/>
              <a:t>Click to edit Master title style</a:t>
            </a:r>
          </a:p>
        </p:txBody>
      </p:sp>
    </p:spTree>
    <p:extLst>
      <p:ext uri="{BB962C8B-B14F-4D97-AF65-F5344CB8AC3E}">
        <p14:creationId xmlns:p14="http://schemas.microsoft.com/office/powerpoint/2010/main" val="241469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solidFill>
                  <a:schemeClr val="accent6"/>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319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chemeClr val="accent6"/>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782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684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4" name="Text Placeholder 3"/>
          <p:cNvSpPr>
            <a:spLocks noGrp="1"/>
          </p:cNvSpPr>
          <p:nvPr>
            <p:ph type="body" sz="quarter" idx="10"/>
          </p:nvPr>
        </p:nvSpPr>
        <p:spPr>
          <a:xfrm>
            <a:off x="520836" y="1447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79563" y="1447801"/>
            <a:ext cx="5396365" cy="1389739"/>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965602"/>
            <a:ext cx="5396365" cy="2027107"/>
          </a:xfrm>
        </p:spPr>
        <p:txBody>
          <a:bodyPr/>
          <a:lstStyle>
            <a:lvl1pPr marL="0" indent="0">
              <a:spcBef>
                <a:spcPts val="900"/>
              </a:spcBef>
              <a:buNone/>
              <a:defRPr sz="2401">
                <a:solidFill>
                  <a:schemeClr val="accent6"/>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83636" y="1965602"/>
            <a:ext cx="5396365" cy="2027107"/>
          </a:xfrm>
        </p:spPr>
        <p:txBody>
          <a:bodyPr/>
          <a:lstStyle>
            <a:lvl1pPr marL="0" indent="0">
              <a:spcBef>
                <a:spcPts val="900"/>
              </a:spcBef>
              <a:buNone/>
              <a:defRPr lang="en-US" sz="240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p:nvPr>
        </p:nvSpPr>
        <p:spPr>
          <a:xfrm>
            <a:off x="520836" y="1447200"/>
            <a:ext cx="5396365" cy="441688"/>
          </a:xfrm>
        </p:spPr>
        <p:txBody>
          <a:bodyPr/>
          <a:lstStyle>
            <a:lvl1pPr marL="0" indent="0">
              <a:spcBef>
                <a:spcPts val="900"/>
              </a:spcBef>
              <a:buNone/>
              <a:defRPr lang="en-US" sz="2701" b="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
        <p:nvSpPr>
          <p:cNvPr id="11" name="Text Placeholder 8"/>
          <p:cNvSpPr>
            <a:spLocks noGrp="1"/>
          </p:cNvSpPr>
          <p:nvPr>
            <p:ph type="body" sz="quarter" idx="14"/>
          </p:nvPr>
        </p:nvSpPr>
        <p:spPr>
          <a:xfrm>
            <a:off x="6283636" y="1447200"/>
            <a:ext cx="5396365" cy="441688"/>
          </a:xfrm>
        </p:spPr>
        <p:txBody>
          <a:bodyPr/>
          <a:lstStyle>
            <a:lvl1pPr marL="0" indent="0">
              <a:spcBef>
                <a:spcPts val="900"/>
              </a:spcBef>
              <a:buNone/>
              <a:defRPr lang="en-US" sz="2701" b="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Tree>
    <p:extLst>
      <p:ext uri="{BB962C8B-B14F-4D97-AF65-F5344CB8AC3E}">
        <p14:creationId xmlns:p14="http://schemas.microsoft.com/office/powerpoint/2010/main" val="2784847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965602"/>
            <a:ext cx="5396365" cy="2462213"/>
          </a:xfrm>
        </p:spPr>
        <p:txBody>
          <a:bodyPr/>
          <a:lstStyle>
            <a:lvl1pPr marL="0" indent="0">
              <a:spcBef>
                <a:spcPts val="900"/>
              </a:spcBef>
              <a:buNone/>
              <a:defRPr sz="24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83636" y="1965602"/>
            <a:ext cx="5396365" cy="2462213"/>
          </a:xfrm>
        </p:spPr>
        <p:txBody>
          <a:bodyPr/>
          <a:lstStyle>
            <a:lvl1pPr marL="0" indent="0">
              <a:spcBef>
                <a:spcPts val="900"/>
              </a:spcBef>
              <a:buNone/>
              <a:defRPr lang="en-US" sz="24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22136" y="14472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3826327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4" name="Text Placeholder 3"/>
          <p:cNvSpPr>
            <a:spLocks noGrp="1"/>
          </p:cNvSpPr>
          <p:nvPr>
            <p:ph type="body" sz="quarter" idx="10"/>
          </p:nvPr>
        </p:nvSpPr>
        <p:spPr>
          <a:xfrm>
            <a:off x="522136" y="1966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84327" y="1965601"/>
            <a:ext cx="5396365" cy="1389739"/>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221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1564288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2"/>
            <a:ext cx="5434948" cy="1661993"/>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681906"/>
            <a:ext cx="5486169" cy="332399"/>
          </a:xfrm>
          <a:prstGeom prst="rect">
            <a:avLst/>
          </a:prstGeom>
        </p:spPr>
        <p:txBody>
          <a:bodyPr>
            <a:noAutofit/>
          </a:bodyPr>
          <a:lstStyle>
            <a:lvl1pPr marL="0" indent="0">
              <a:spcBef>
                <a:spcPts val="900"/>
              </a:spcBef>
              <a:buNone/>
              <a:defRPr lang="en-US" sz="1500" kern="1200" spc="0" dirty="0" smtClean="0">
                <a:solidFill>
                  <a:srgbClr val="333333"/>
                </a:soli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a:t>Click to edit Master text styles</a:t>
            </a:r>
          </a:p>
        </p:txBody>
      </p:sp>
      <p:sp>
        <p:nvSpPr>
          <p:cNvPr id="12" name="Title 11"/>
          <p:cNvSpPr>
            <a:spLocks noGrp="1"/>
          </p:cNvSpPr>
          <p:nvPr>
            <p:ph type="title"/>
          </p:nvPr>
        </p:nvSpPr>
        <p:spPr/>
        <p:txBody>
          <a:bodyPr>
            <a:noAutofit/>
          </a:bodyPr>
          <a:lstStyle>
            <a:lvl1pPr>
              <a:defRPr>
                <a:solidFill>
                  <a:srgbClr val="333333"/>
                </a:solidFill>
              </a:defRPr>
            </a:lvl1pPr>
          </a:lstStyle>
          <a:p>
            <a:r>
              <a:rPr lang="en-US" dirty="0"/>
              <a:t>Click to edit Master title style</a:t>
            </a:r>
          </a:p>
        </p:txBody>
      </p:sp>
    </p:spTree>
    <p:extLst>
      <p:ext uri="{BB962C8B-B14F-4D97-AF65-F5344CB8AC3E}">
        <p14:creationId xmlns:p14="http://schemas.microsoft.com/office/powerpoint/2010/main" val="967211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1" name="Text Placeholder 4"/>
          <p:cNvSpPr>
            <a:spLocks noGrp="1"/>
          </p:cNvSpPr>
          <p:nvPr>
            <p:ph type="body" sz="quarter" idx="11" hasCustomPrompt="1"/>
          </p:nvPr>
        </p:nvSpPr>
        <p:spPr>
          <a:xfrm>
            <a:off x="3279957" y="1011623"/>
            <a:ext cx="8347505" cy="921230"/>
          </a:xfrm>
          <a:solidFill>
            <a:schemeClr val="bg1">
              <a:lumMod val="95000"/>
              <a:alpha val="90000"/>
            </a:schemeClr>
          </a:solidFill>
        </p:spPr>
        <p:txBody>
          <a:bodyPr lIns="180000" tIns="180000" rIns="180000" bIns="180000" anchor="ctr" anchorCtr="0">
            <a:noAutofit/>
          </a:bodyPr>
          <a:lstStyle>
            <a:lvl1pPr marL="0" indent="0">
              <a:buNone/>
              <a:defRPr sz="48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12" name="Text Placeholder 4"/>
          <p:cNvSpPr>
            <a:spLocks noGrp="1"/>
          </p:cNvSpPr>
          <p:nvPr>
            <p:ph type="body" sz="quarter" idx="12" hasCustomPrompt="1"/>
          </p:nvPr>
        </p:nvSpPr>
        <p:spPr>
          <a:xfrm>
            <a:off x="3279958" y="2013590"/>
            <a:ext cx="8347504" cy="538648"/>
          </a:xfrm>
          <a:solidFill>
            <a:schemeClr val="bg1">
              <a:lumMod val="95000"/>
              <a:alpha val="90000"/>
            </a:schemeClr>
          </a:solidFill>
        </p:spPr>
        <p:txBody>
          <a:bodyPr lIns="180000" tIns="180000" rIns="180000" bIns="180000" anchor="ctr" anchorCtr="0">
            <a:noAutofit/>
          </a:bodyPr>
          <a:lstStyle>
            <a:lvl1pPr marL="0" indent="0">
              <a:buNone/>
              <a:defRPr sz="28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13"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5114" y="4105801"/>
            <a:ext cx="618422" cy="347862"/>
          </a:xfrm>
          <a:prstGeom prst="rect">
            <a:avLst/>
          </a:prstGeom>
          <a:noFill/>
          <a:ln>
            <a:noFill/>
          </a:ln>
        </p:spPr>
      </p:pic>
      <p:pic>
        <p:nvPicPr>
          <p:cNvPr id="14"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567" y="3460686"/>
            <a:ext cx="553291" cy="553291"/>
          </a:xfrm>
          <a:prstGeom prst="rect">
            <a:avLst/>
          </a:prstGeom>
        </p:spPr>
      </p:pic>
      <p:sp>
        <p:nvSpPr>
          <p:cNvPr id="17" name="Text Placeholder 4"/>
          <p:cNvSpPr>
            <a:spLocks noGrp="1"/>
          </p:cNvSpPr>
          <p:nvPr>
            <p:ph type="body" sz="quarter" idx="13" hasCustomPrompt="1"/>
          </p:nvPr>
        </p:nvSpPr>
        <p:spPr>
          <a:xfrm>
            <a:off x="3279958" y="2632975"/>
            <a:ext cx="8347504" cy="538648"/>
          </a:xfrm>
          <a:solidFill>
            <a:schemeClr val="bg1">
              <a:lumMod val="95000"/>
              <a:alpha val="90000"/>
            </a:schemeClr>
          </a:solidFill>
        </p:spPr>
        <p:txBody>
          <a:bodyPr lIns="180000" tIns="180000" rIns="180000" bIns="180000" anchor="ctr" anchorCtr="0"/>
          <a:lstStyle>
            <a:lvl1pPr marL="0" indent="0">
              <a:buNone/>
              <a:defRPr sz="280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20" name="Text Placeholder 4"/>
          <p:cNvSpPr>
            <a:spLocks noGrp="1"/>
          </p:cNvSpPr>
          <p:nvPr>
            <p:ph type="body" sz="quarter" idx="14" hasCustomPrompt="1"/>
          </p:nvPr>
        </p:nvSpPr>
        <p:spPr>
          <a:xfrm>
            <a:off x="1301858" y="3468007"/>
            <a:ext cx="8347504" cy="538648"/>
          </a:xfrm>
          <a:solidFill>
            <a:schemeClr val="bg1">
              <a:lumMod val="95000"/>
              <a:alpha val="90000"/>
            </a:schemeClr>
          </a:solidFill>
        </p:spPr>
        <p:txBody>
          <a:bodyPr lIns="180000" tIns="180000" rIns="180000" bIns="180000" anchor="ctr" anchorCtr="0"/>
          <a:lstStyle>
            <a:lvl1pPr marL="0" indent="0">
              <a:buNone/>
              <a:defRPr sz="22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21" name="Text Placeholder 4"/>
          <p:cNvSpPr>
            <a:spLocks noGrp="1"/>
          </p:cNvSpPr>
          <p:nvPr>
            <p:ph type="body" sz="quarter" idx="15" hasCustomPrompt="1"/>
          </p:nvPr>
        </p:nvSpPr>
        <p:spPr>
          <a:xfrm>
            <a:off x="1301231" y="4010408"/>
            <a:ext cx="8347504" cy="538648"/>
          </a:xfrm>
          <a:solidFill>
            <a:schemeClr val="bg1">
              <a:lumMod val="95000"/>
              <a:alpha val="90000"/>
            </a:schemeClr>
          </a:solidFill>
        </p:spPr>
        <p:txBody>
          <a:bodyPr lIns="180000" tIns="180000" rIns="180000" bIns="180000" anchor="ctr" anchorCtr="0"/>
          <a:lstStyle>
            <a:lvl1pPr marL="0" indent="0">
              <a:buNone/>
              <a:defRPr sz="22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22" name="Marcador de posición de imagen 6"/>
          <p:cNvSpPr>
            <a:spLocks noGrp="1"/>
          </p:cNvSpPr>
          <p:nvPr>
            <p:ph type="pic" sz="quarter" idx="16" hasCustomPrompt="1"/>
          </p:nvPr>
        </p:nvSpPr>
        <p:spPr>
          <a:xfrm>
            <a:off x="866166" y="1011623"/>
            <a:ext cx="2160000" cy="2160000"/>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23" name="Text Placeholder 4"/>
          <p:cNvSpPr>
            <a:spLocks noGrp="1"/>
          </p:cNvSpPr>
          <p:nvPr>
            <p:ph type="body" sz="quarter" idx="17" hasCustomPrompt="1"/>
          </p:nvPr>
        </p:nvSpPr>
        <p:spPr>
          <a:xfrm>
            <a:off x="1301231" y="4552809"/>
            <a:ext cx="8347504" cy="668214"/>
          </a:xfrm>
          <a:solidFill>
            <a:schemeClr val="bg1">
              <a:lumMod val="95000"/>
              <a:alpha val="90000"/>
            </a:schemeClr>
          </a:solidFill>
        </p:spPr>
        <p:txBody>
          <a:bodyPr lIns="180000" tIns="180000" rIns="180000" bIns="180000" anchor="t" anchorCtr="0">
            <a:spAutoFit/>
          </a:bodyPr>
          <a:lstStyle>
            <a:lvl1pPr marL="0" indent="0">
              <a:buNone/>
              <a:defRPr sz="22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25" name="Text Placeholder 9"/>
          <p:cNvSpPr txBox="1">
            <a:spLocks/>
          </p:cNvSpPr>
          <p:nvPr userDrawn="1"/>
        </p:nvSpPr>
        <p:spPr>
          <a:xfrm>
            <a:off x="10515601" y="4177883"/>
            <a:ext cx="1672543" cy="1220718"/>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26" name="Picture 4" descr="http://www.matthiaseinig.de/wp-content/2013/11/SPSStockholm.pn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b="20499"/>
          <a:stretch/>
        </p:blipFill>
        <p:spPr bwMode="auto">
          <a:xfrm>
            <a:off x="10745301" y="4264177"/>
            <a:ext cx="1238140" cy="984337"/>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p:cNvSpPr txBox="1"/>
          <p:nvPr userDrawn="1"/>
        </p:nvSpPr>
        <p:spPr>
          <a:xfrm>
            <a:off x="10515601" y="5603084"/>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9" name="Imagen 28"/>
          <p:cNvPicPr>
            <a:picLocks noChangeAspect="1"/>
          </p:cNvPicPr>
          <p:nvPr userDrawn="1"/>
        </p:nvPicPr>
        <p:blipFill>
          <a:blip r:embed="rId7"/>
          <a:stretch>
            <a:fillRect/>
          </a:stretch>
        </p:blipFill>
        <p:spPr>
          <a:xfrm>
            <a:off x="10653745" y="5724565"/>
            <a:ext cx="348003" cy="282925"/>
          </a:xfrm>
          <a:prstGeom prst="rect">
            <a:avLst/>
          </a:prstGeom>
        </p:spPr>
      </p:pic>
    </p:spTree>
    <p:extLst>
      <p:ext uri="{BB962C8B-B14F-4D97-AF65-F5344CB8AC3E}">
        <p14:creationId xmlns:p14="http://schemas.microsoft.com/office/powerpoint/2010/main" val="1011177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1669"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1323755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11270" y="-10758"/>
            <a:ext cx="5931729"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233764"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447802"/>
            <a:ext cx="5486169"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a:t>Click to edit Master text styles</a:t>
            </a:r>
          </a:p>
        </p:txBody>
      </p:sp>
    </p:spTree>
    <p:extLst>
      <p:ext uri="{BB962C8B-B14F-4D97-AF65-F5344CB8AC3E}">
        <p14:creationId xmlns:p14="http://schemas.microsoft.com/office/powerpoint/2010/main" val="945885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8966" y="0"/>
            <a:ext cx="622144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Tree>
    <p:extLst>
      <p:ext uri="{BB962C8B-B14F-4D97-AF65-F5344CB8AC3E}">
        <p14:creationId xmlns:p14="http://schemas.microsoft.com/office/powerpoint/2010/main" val="2692672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68968"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795969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92000" cy="512445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5"/>
            <a:ext cx="11155093"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836" y="4343402"/>
            <a:ext cx="11155093"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a:t>Click to edit Master text styles</a:t>
            </a:r>
          </a:p>
        </p:txBody>
      </p:sp>
    </p:spTree>
    <p:extLst>
      <p:ext uri="{BB962C8B-B14F-4D97-AF65-F5344CB8AC3E}">
        <p14:creationId xmlns:p14="http://schemas.microsoft.com/office/powerpoint/2010/main" val="2542615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a:t>Click to edit Master title style</a:t>
            </a:r>
          </a:p>
        </p:txBody>
      </p:sp>
      <p:pic>
        <p:nvPicPr>
          <p:cNvPr id="4" name="Picture 2" descr="C:\Users\vesaj\Pictures\DVD_ART36\Artwork_Imagery\Icons - Illustrations\Misc\animation movie film video entertainment 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818630" y="13725"/>
            <a:ext cx="354316" cy="28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6"/>
                </a:solidFill>
              </a:defRPr>
            </a:lvl1pPr>
          </a:lstStyle>
          <a:p>
            <a:r>
              <a:rPr lang="en-US" dirty="0"/>
              <a:t>Slide for Developer Code</a:t>
            </a:r>
          </a:p>
        </p:txBody>
      </p:sp>
      <p:sp>
        <p:nvSpPr>
          <p:cNvPr id="3" name="Rectangle 2"/>
          <p:cNvSpPr/>
          <p:nvPr userDrawn="1"/>
        </p:nvSpPr>
        <p:spPr bwMode="hidden">
          <a:xfrm>
            <a:off x="0"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4" y="1447802"/>
            <a:ext cx="11155093"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0"/>
            <a:ext cx="4876800" cy="2438400"/>
          </a:xfrm>
          <a:prstGeom prst="rect">
            <a:avLst/>
          </a:prstGeom>
          <a:solidFill>
            <a:schemeClr val="accent6">
              <a:alpha val="94000"/>
            </a:schemeClr>
          </a:solidFill>
        </p:spPr>
        <p:txBody>
          <a:bodyPr vert="horz" lIns="182880" tIns="137160">
            <a:normAutofit/>
          </a:bodyPr>
          <a:lstStyle>
            <a:lvl1pPr algn="l">
              <a:defRPr sz="3000">
                <a:solidFill>
                  <a:schemeClr val="bg1"/>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400" baseline="0">
                <a:solidFill>
                  <a:schemeClr val="tx1"/>
                </a:solidFill>
                <a:latin typeface="Segoe UI Light" panose="020B0502040204020203" pitchFamily="34" charset="0"/>
                <a:cs typeface="Segoe UI Light"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101601" y="24384"/>
            <a:ext cx="1524000" cy="559816"/>
          </a:xfrm>
        </p:spPr>
        <p:txBody>
          <a:bodyPr/>
          <a:lstStyle/>
          <a:p>
            <a:endParaRPr lang="en-US"/>
          </a:p>
        </p:txBody>
      </p:sp>
    </p:spTree>
    <p:extLst>
      <p:ext uri="{BB962C8B-B14F-4D97-AF65-F5344CB8AC3E}">
        <p14:creationId xmlns:p14="http://schemas.microsoft.com/office/powerpoint/2010/main" val="39937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for two">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1" name="Text Placeholder 4"/>
          <p:cNvSpPr>
            <a:spLocks noGrp="1"/>
          </p:cNvSpPr>
          <p:nvPr>
            <p:ph type="body" sz="quarter" idx="11" hasCustomPrompt="1"/>
          </p:nvPr>
        </p:nvSpPr>
        <p:spPr>
          <a:xfrm>
            <a:off x="2407672" y="1015807"/>
            <a:ext cx="3492385" cy="624695"/>
          </a:xfrm>
          <a:solidFill>
            <a:schemeClr val="bg1">
              <a:lumMod val="95000"/>
              <a:alpha val="90000"/>
            </a:schemeClr>
          </a:solidFill>
        </p:spPr>
        <p:txBody>
          <a:bodyPr lIns="180000" tIns="180000" rIns="180000" bIns="180000" anchor="ctr" anchorCtr="0">
            <a:noAutofit/>
          </a:bodyPr>
          <a:lstStyle>
            <a:lvl1pPr marL="0" indent="0">
              <a:buNone/>
              <a:defRPr sz="2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12" name="Text Placeholder 4"/>
          <p:cNvSpPr>
            <a:spLocks noGrp="1"/>
          </p:cNvSpPr>
          <p:nvPr>
            <p:ph type="body" sz="quarter" idx="12" hasCustomPrompt="1"/>
          </p:nvPr>
        </p:nvSpPr>
        <p:spPr>
          <a:xfrm>
            <a:off x="2407672" y="1723869"/>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13"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4197" y="3245897"/>
            <a:ext cx="481031" cy="287448"/>
          </a:xfrm>
          <a:prstGeom prst="rect">
            <a:avLst/>
          </a:prstGeom>
          <a:noFill/>
          <a:ln>
            <a:noFill/>
          </a:ln>
        </p:spPr>
      </p:pic>
      <p:pic>
        <p:nvPicPr>
          <p:cNvPr id="14"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0333" y="2811014"/>
            <a:ext cx="409363" cy="434883"/>
          </a:xfrm>
          <a:prstGeom prst="rect">
            <a:avLst/>
          </a:prstGeom>
        </p:spPr>
      </p:pic>
      <p:sp>
        <p:nvSpPr>
          <p:cNvPr id="20" name="Text Placeholder 4"/>
          <p:cNvSpPr>
            <a:spLocks noGrp="1"/>
          </p:cNvSpPr>
          <p:nvPr>
            <p:ph type="body" sz="quarter" idx="14" hasCustomPrompt="1"/>
          </p:nvPr>
        </p:nvSpPr>
        <p:spPr>
          <a:xfrm>
            <a:off x="725217" y="2811014"/>
            <a:ext cx="5174840" cy="358877"/>
          </a:xfrm>
          <a:solidFill>
            <a:schemeClr val="bg1">
              <a:lumMod val="95000"/>
              <a:alpha val="90000"/>
            </a:schemeClr>
          </a:solidFill>
        </p:spPr>
        <p:txBody>
          <a:bodyPr lIns="180000" tIns="180000" rIns="180000" bIns="180000" anchor="ctr" anchorCtr="0"/>
          <a:lstStyle>
            <a:lvl1pPr marL="0" indent="0">
              <a:buNone/>
              <a:defRPr sz="16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21" name="Text Placeholder 4"/>
          <p:cNvSpPr>
            <a:spLocks noGrp="1"/>
          </p:cNvSpPr>
          <p:nvPr>
            <p:ph type="body" sz="quarter" idx="15" hasCustomPrompt="1"/>
          </p:nvPr>
        </p:nvSpPr>
        <p:spPr>
          <a:xfrm>
            <a:off x="725217" y="3173345"/>
            <a:ext cx="5174840" cy="360000"/>
          </a:xfrm>
          <a:solidFill>
            <a:schemeClr val="bg1">
              <a:lumMod val="95000"/>
              <a:alpha val="90000"/>
            </a:schemeClr>
          </a:solidFill>
        </p:spPr>
        <p:txBody>
          <a:bodyPr lIns="180000" tIns="180000" rIns="180000" bIns="180000" anchor="ctr" anchorCtr="0"/>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22" name="Marcador de posición de imagen 6"/>
          <p:cNvSpPr>
            <a:spLocks noGrp="1"/>
          </p:cNvSpPr>
          <p:nvPr>
            <p:ph type="pic" sz="quarter" idx="16" hasCustomPrompt="1"/>
          </p:nvPr>
        </p:nvSpPr>
        <p:spPr>
          <a:xfrm>
            <a:off x="732648" y="1011623"/>
            <a:ext cx="1412869" cy="1500948"/>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23" name="Text Placeholder 4"/>
          <p:cNvSpPr>
            <a:spLocks noGrp="1"/>
          </p:cNvSpPr>
          <p:nvPr>
            <p:ph type="body" sz="quarter" idx="17" hasCustomPrompt="1"/>
          </p:nvPr>
        </p:nvSpPr>
        <p:spPr>
          <a:xfrm>
            <a:off x="725217" y="3533345"/>
            <a:ext cx="5174840" cy="585115"/>
          </a:xfrm>
          <a:solidFill>
            <a:schemeClr val="bg1">
              <a:lumMod val="95000"/>
              <a:alpha val="90000"/>
            </a:schemeClr>
          </a:solidFill>
        </p:spPr>
        <p:txBody>
          <a:bodyPr wrap="square" lIns="180000" tIns="180000" rIns="180000" bIns="180000" anchor="t" anchorCtr="0">
            <a:spAutoFit/>
          </a:bodyPr>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28" name="CuadroTexto 27"/>
          <p:cNvSpPr txBox="1"/>
          <p:nvPr userDrawn="1"/>
        </p:nvSpPr>
        <p:spPr>
          <a:xfrm>
            <a:off x="10511744" y="110403"/>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9" name="Imagen 28"/>
          <p:cNvPicPr>
            <a:picLocks noChangeAspect="1"/>
          </p:cNvPicPr>
          <p:nvPr userDrawn="1"/>
        </p:nvPicPr>
        <p:blipFill>
          <a:blip r:embed="rId6"/>
          <a:stretch>
            <a:fillRect/>
          </a:stretch>
        </p:blipFill>
        <p:spPr>
          <a:xfrm>
            <a:off x="10649888" y="231884"/>
            <a:ext cx="348003" cy="282925"/>
          </a:xfrm>
          <a:prstGeom prst="rect">
            <a:avLst/>
          </a:prstGeom>
        </p:spPr>
      </p:pic>
      <p:sp>
        <p:nvSpPr>
          <p:cNvPr id="16" name="Text Placeholder 4"/>
          <p:cNvSpPr>
            <a:spLocks noGrp="1"/>
          </p:cNvSpPr>
          <p:nvPr>
            <p:ph type="body" sz="quarter" idx="18" hasCustomPrompt="1"/>
          </p:nvPr>
        </p:nvSpPr>
        <p:spPr>
          <a:xfrm>
            <a:off x="2407672" y="2149619"/>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43" name="Text Placeholder 4"/>
          <p:cNvSpPr>
            <a:spLocks noGrp="1"/>
          </p:cNvSpPr>
          <p:nvPr>
            <p:ph type="body" sz="quarter" idx="19" hasCustomPrompt="1"/>
          </p:nvPr>
        </p:nvSpPr>
        <p:spPr>
          <a:xfrm>
            <a:off x="8191623" y="1021153"/>
            <a:ext cx="3492385" cy="624695"/>
          </a:xfrm>
          <a:solidFill>
            <a:schemeClr val="bg1">
              <a:lumMod val="95000"/>
              <a:alpha val="90000"/>
            </a:schemeClr>
          </a:solidFill>
        </p:spPr>
        <p:txBody>
          <a:bodyPr lIns="180000" tIns="180000" rIns="180000" bIns="180000" anchor="ctr" anchorCtr="0">
            <a:noAutofit/>
          </a:bodyPr>
          <a:lstStyle>
            <a:lvl1pPr marL="0" indent="0">
              <a:buNone/>
              <a:defRPr sz="2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44" name="Text Placeholder 4"/>
          <p:cNvSpPr>
            <a:spLocks noGrp="1"/>
          </p:cNvSpPr>
          <p:nvPr>
            <p:ph type="body" sz="quarter" idx="20" hasCustomPrompt="1"/>
          </p:nvPr>
        </p:nvSpPr>
        <p:spPr>
          <a:xfrm>
            <a:off x="8191623" y="1729215"/>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45"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98148" y="3251243"/>
            <a:ext cx="481031" cy="287448"/>
          </a:xfrm>
          <a:prstGeom prst="rect">
            <a:avLst/>
          </a:prstGeom>
          <a:noFill/>
          <a:ln>
            <a:noFill/>
          </a:ln>
        </p:spPr>
      </p:pic>
      <p:pic>
        <p:nvPicPr>
          <p:cNvPr id="46"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4284" y="2816360"/>
            <a:ext cx="409363" cy="434883"/>
          </a:xfrm>
          <a:prstGeom prst="rect">
            <a:avLst/>
          </a:prstGeom>
        </p:spPr>
      </p:pic>
      <p:sp>
        <p:nvSpPr>
          <p:cNvPr id="47" name="Text Placeholder 4"/>
          <p:cNvSpPr>
            <a:spLocks noGrp="1"/>
          </p:cNvSpPr>
          <p:nvPr>
            <p:ph type="body" sz="quarter" idx="21" hasCustomPrompt="1"/>
          </p:nvPr>
        </p:nvSpPr>
        <p:spPr>
          <a:xfrm>
            <a:off x="6509168" y="2816360"/>
            <a:ext cx="5174840" cy="358877"/>
          </a:xfrm>
          <a:solidFill>
            <a:schemeClr val="bg1">
              <a:lumMod val="95000"/>
              <a:alpha val="90000"/>
            </a:schemeClr>
          </a:solidFill>
        </p:spPr>
        <p:txBody>
          <a:bodyPr lIns="180000" tIns="180000" rIns="180000" bIns="180000" anchor="ctr" anchorCtr="0"/>
          <a:lstStyle>
            <a:lvl1pPr marL="0" indent="0">
              <a:buNone/>
              <a:defRPr sz="16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48" name="Text Placeholder 4"/>
          <p:cNvSpPr>
            <a:spLocks noGrp="1"/>
          </p:cNvSpPr>
          <p:nvPr>
            <p:ph type="body" sz="quarter" idx="22" hasCustomPrompt="1"/>
          </p:nvPr>
        </p:nvSpPr>
        <p:spPr>
          <a:xfrm>
            <a:off x="6509168" y="3178691"/>
            <a:ext cx="5174840" cy="360000"/>
          </a:xfrm>
          <a:solidFill>
            <a:schemeClr val="bg1">
              <a:lumMod val="95000"/>
              <a:alpha val="90000"/>
            </a:schemeClr>
          </a:solidFill>
        </p:spPr>
        <p:txBody>
          <a:bodyPr lIns="180000" tIns="180000" rIns="180000" bIns="180000" anchor="ctr" anchorCtr="0"/>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49" name="Marcador de posición de imagen 6"/>
          <p:cNvSpPr>
            <a:spLocks noGrp="1"/>
          </p:cNvSpPr>
          <p:nvPr>
            <p:ph type="pic" sz="quarter" idx="23" hasCustomPrompt="1"/>
          </p:nvPr>
        </p:nvSpPr>
        <p:spPr>
          <a:xfrm>
            <a:off x="6516599" y="1016969"/>
            <a:ext cx="1412869" cy="1500948"/>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50" name="Text Placeholder 4"/>
          <p:cNvSpPr>
            <a:spLocks noGrp="1"/>
          </p:cNvSpPr>
          <p:nvPr>
            <p:ph type="body" sz="quarter" idx="24" hasCustomPrompt="1"/>
          </p:nvPr>
        </p:nvSpPr>
        <p:spPr>
          <a:xfrm>
            <a:off x="6509168" y="3538691"/>
            <a:ext cx="5174840" cy="585115"/>
          </a:xfrm>
          <a:solidFill>
            <a:schemeClr val="bg1">
              <a:lumMod val="95000"/>
              <a:alpha val="90000"/>
            </a:schemeClr>
          </a:solidFill>
        </p:spPr>
        <p:txBody>
          <a:bodyPr wrap="square" lIns="180000" tIns="180000" rIns="180000" bIns="180000" anchor="t" anchorCtr="0">
            <a:spAutoFit/>
          </a:bodyPr>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51" name="Text Placeholder 4"/>
          <p:cNvSpPr>
            <a:spLocks noGrp="1"/>
          </p:cNvSpPr>
          <p:nvPr>
            <p:ph type="body" sz="quarter" idx="25" hasCustomPrompt="1"/>
          </p:nvPr>
        </p:nvSpPr>
        <p:spPr>
          <a:xfrm>
            <a:off x="8191623" y="2154965"/>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Tree>
    <p:extLst>
      <p:ext uri="{BB962C8B-B14F-4D97-AF65-F5344CB8AC3E}">
        <p14:creationId xmlns:p14="http://schemas.microsoft.com/office/powerpoint/2010/main" val="203788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mandatory)">
    <p:spTree>
      <p:nvGrpSpPr>
        <p:cNvPr id="1" name=""/>
        <p:cNvGrpSpPr/>
        <p:nvPr/>
      </p:nvGrpSpPr>
      <p:grpSpPr>
        <a:xfrm>
          <a:off x="0" y="0"/>
          <a:ext cx="0" cy="0"/>
          <a:chOff x="0" y="0"/>
          <a:chExt cx="0" cy="0"/>
        </a:xfrm>
      </p:grpSpPr>
      <p:sp>
        <p:nvSpPr>
          <p:cNvPr id="28" name="Rectángulo 27"/>
          <p:cNvSpPr/>
          <p:nvPr userDrawn="1"/>
        </p:nvSpPr>
        <p:spPr>
          <a:xfrm>
            <a:off x="4707372" y="273378"/>
            <a:ext cx="6770123" cy="523220"/>
          </a:xfrm>
          <a:prstGeom prst="rect">
            <a:avLst/>
          </a:prstGeom>
        </p:spPr>
        <p:txBody>
          <a:bodyPr wrap="none">
            <a:spAutoFit/>
          </a:bodyPr>
          <a:lstStyle/>
          <a:p>
            <a:r>
              <a:rPr lang="en-GB" sz="2800" u="sng" dirty="0">
                <a:solidFill>
                  <a:srgbClr val="CCA202"/>
                </a:solidFill>
                <a:latin typeface="Segoe UI Light" panose="020B0502040204020203" pitchFamily="34" charset="0"/>
                <a:cs typeface="Segoe UI Light" panose="020B0502040204020203" pitchFamily="34" charset="0"/>
              </a:rPr>
              <a:t>Gold sponsors        ______________                </a:t>
            </a:r>
            <a:endParaRPr lang="en-US" sz="2800" u="sng" dirty="0">
              <a:solidFill>
                <a:srgbClr val="CCA202"/>
              </a:solidFill>
            </a:endParaRPr>
          </a:p>
        </p:txBody>
      </p:sp>
      <p:sp>
        <p:nvSpPr>
          <p:cNvPr id="11" name="Rectángulo 10"/>
          <p:cNvSpPr/>
          <p:nvPr userDrawn="1"/>
        </p:nvSpPr>
        <p:spPr>
          <a:xfrm>
            <a:off x="358811" y="2768062"/>
            <a:ext cx="4852932" cy="523220"/>
          </a:xfrm>
          <a:prstGeom prst="rect">
            <a:avLst/>
          </a:prstGeom>
        </p:spPr>
        <p:txBody>
          <a:bodyPr wrap="none">
            <a:spAutoFit/>
          </a:bodyPr>
          <a:lstStyle/>
          <a:p>
            <a:r>
              <a:rPr lang="en-GB" sz="2800" u="sng" dirty="0">
                <a:solidFill>
                  <a:schemeClr val="bg1">
                    <a:lumMod val="65000"/>
                  </a:schemeClr>
                </a:solidFill>
                <a:latin typeface="Segoe UI Light" panose="020B0502040204020203" pitchFamily="34" charset="0"/>
                <a:cs typeface="Segoe UI Light" panose="020B0502040204020203" pitchFamily="34" charset="0"/>
              </a:rPr>
              <a:t>Silver sponsors                         </a:t>
            </a:r>
            <a:endParaRPr lang="en-US" sz="2800" u="sng" dirty="0">
              <a:solidFill>
                <a:schemeClr val="bg1">
                  <a:lumMod val="65000"/>
                </a:schemeClr>
              </a:solidFill>
            </a:endParaRPr>
          </a:p>
        </p:txBody>
      </p:sp>
      <p:sp>
        <p:nvSpPr>
          <p:cNvPr id="15" name="Rectángulo 14"/>
          <p:cNvSpPr/>
          <p:nvPr userDrawn="1"/>
        </p:nvSpPr>
        <p:spPr>
          <a:xfrm>
            <a:off x="375226" y="5272270"/>
            <a:ext cx="5700150" cy="523220"/>
          </a:xfrm>
          <a:prstGeom prst="rect">
            <a:avLst/>
          </a:prstGeom>
        </p:spPr>
        <p:txBody>
          <a:bodyPr wrap="none">
            <a:spAutoFit/>
          </a:bodyPr>
          <a:lstStyle/>
          <a:p>
            <a:r>
              <a:rPr lang="en-GB" sz="2800" u="sng" dirty="0">
                <a:solidFill>
                  <a:srgbClr val="EAB062"/>
                </a:solidFill>
                <a:latin typeface="Segoe UI Light" panose="020B0502040204020203" pitchFamily="34" charset="0"/>
                <a:cs typeface="Segoe UI Light" panose="020B0502040204020203" pitchFamily="34" charset="0"/>
              </a:rPr>
              <a:t>Bronze sponsors                               </a:t>
            </a:r>
            <a:endParaRPr lang="en-US" sz="2800" u="sng" dirty="0">
              <a:solidFill>
                <a:srgbClr val="EAB062"/>
              </a:solidFill>
            </a:endParaRPr>
          </a:p>
        </p:txBody>
      </p:sp>
      <p:pic>
        <p:nvPicPr>
          <p:cNvPr id="17" name="Imagen 16"/>
          <p:cNvPicPr>
            <a:picLocks noChangeAspect="1"/>
          </p:cNvPicPr>
          <p:nvPr userDrawn="1"/>
        </p:nvPicPr>
        <p:blipFill>
          <a:blip r:embed="rId2"/>
          <a:stretch>
            <a:fillRect/>
          </a:stretch>
        </p:blipFill>
        <p:spPr>
          <a:xfrm>
            <a:off x="1630433" y="5696126"/>
            <a:ext cx="1287702" cy="1287702"/>
          </a:xfrm>
          <a:prstGeom prst="rect">
            <a:avLst/>
          </a:prstGeom>
        </p:spPr>
      </p:pic>
      <p:pic>
        <p:nvPicPr>
          <p:cNvPr id="20" name="Imagen 19"/>
          <p:cNvPicPr>
            <a:picLocks noChangeAspect="1"/>
          </p:cNvPicPr>
          <p:nvPr userDrawn="1"/>
        </p:nvPicPr>
        <p:blipFill>
          <a:blip r:embed="rId3"/>
          <a:stretch>
            <a:fillRect/>
          </a:stretch>
        </p:blipFill>
        <p:spPr>
          <a:xfrm>
            <a:off x="473453" y="6013434"/>
            <a:ext cx="1067664" cy="533832"/>
          </a:xfrm>
          <a:prstGeom prst="rect">
            <a:avLst/>
          </a:prstGeom>
        </p:spPr>
      </p:pic>
      <p:sp>
        <p:nvSpPr>
          <p:cNvPr id="22" name="Rectángulo 21"/>
          <p:cNvSpPr/>
          <p:nvPr userDrawn="1"/>
        </p:nvSpPr>
        <p:spPr>
          <a:xfrm>
            <a:off x="6537332" y="2768060"/>
            <a:ext cx="4269117" cy="523220"/>
          </a:xfrm>
          <a:prstGeom prst="rect">
            <a:avLst/>
          </a:prstGeom>
        </p:spPr>
        <p:txBody>
          <a:bodyPr wrap="none">
            <a:spAutoFit/>
          </a:bodyPr>
          <a:lstStyle/>
          <a:p>
            <a:r>
              <a:rPr lang="en-GB" sz="2800" u="sng" dirty="0">
                <a:solidFill>
                  <a:schemeClr val="tx2">
                    <a:lumMod val="60000"/>
                    <a:lumOff val="40000"/>
                  </a:schemeClr>
                </a:solidFill>
                <a:latin typeface="Segoe UI Light" panose="020B0502040204020203" pitchFamily="34" charset="0"/>
                <a:cs typeface="Segoe UI Light" panose="020B0502040204020203" pitchFamily="34" charset="0"/>
              </a:rPr>
              <a:t>Collaborate                        </a:t>
            </a:r>
            <a:endParaRPr lang="en-US" sz="2800" u="sng" dirty="0">
              <a:solidFill>
                <a:schemeClr val="tx2">
                  <a:lumMod val="60000"/>
                  <a:lumOff val="40000"/>
                </a:schemeClr>
              </a:solidFill>
            </a:endParaRPr>
          </a:p>
        </p:txBody>
      </p:sp>
      <p:pic>
        <p:nvPicPr>
          <p:cNvPr id="24" name="Imagen 23"/>
          <p:cNvPicPr>
            <a:picLocks noChangeAspect="1"/>
          </p:cNvPicPr>
          <p:nvPr userDrawn="1"/>
        </p:nvPicPr>
        <p:blipFill>
          <a:blip r:embed="rId4"/>
          <a:stretch>
            <a:fillRect/>
          </a:stretch>
        </p:blipFill>
        <p:spPr>
          <a:xfrm>
            <a:off x="6585387" y="3288785"/>
            <a:ext cx="2297288" cy="878644"/>
          </a:xfrm>
          <a:prstGeom prst="rect">
            <a:avLst/>
          </a:prstGeom>
        </p:spPr>
      </p:pic>
      <p:pic>
        <p:nvPicPr>
          <p:cNvPr id="26" name="Imagen 25"/>
          <p:cNvPicPr>
            <a:picLocks noChangeAspect="1"/>
          </p:cNvPicPr>
          <p:nvPr userDrawn="1"/>
        </p:nvPicPr>
        <p:blipFill>
          <a:blip r:embed="rId5"/>
          <a:stretch>
            <a:fillRect/>
          </a:stretch>
        </p:blipFill>
        <p:spPr>
          <a:xfrm>
            <a:off x="9126187" y="3309692"/>
            <a:ext cx="2493754" cy="836830"/>
          </a:xfrm>
          <a:prstGeom prst="rect">
            <a:avLst/>
          </a:prstGeom>
        </p:spPr>
      </p:pic>
      <p:pic>
        <p:nvPicPr>
          <p:cNvPr id="27" name="Imagen 26"/>
          <p:cNvPicPr>
            <a:picLocks noChangeAspect="1"/>
          </p:cNvPicPr>
          <p:nvPr userDrawn="1"/>
        </p:nvPicPr>
        <p:blipFill>
          <a:blip r:embed="rId6"/>
          <a:stretch>
            <a:fillRect/>
          </a:stretch>
        </p:blipFill>
        <p:spPr>
          <a:xfrm>
            <a:off x="6801181" y="4423911"/>
            <a:ext cx="2084178" cy="857737"/>
          </a:xfrm>
          <a:prstGeom prst="rect">
            <a:avLst/>
          </a:prstGeom>
        </p:spPr>
      </p:pic>
      <p:pic>
        <p:nvPicPr>
          <p:cNvPr id="1030" name="Picture 6" descr="Resultado de imagen de cyc">
            <a:hlinkClick r:id="rId7"/>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07064" y="3446164"/>
            <a:ext cx="934053" cy="552648"/>
          </a:xfrm>
          <a:prstGeom prst="rect">
            <a:avLst/>
          </a:prstGeom>
          <a:noFill/>
          <a:extLst>
            <a:ext uri="{909E8E84-426E-40DD-AFC4-6F175D3DCCD1}">
              <a14:hiddenFill xmlns:a14="http://schemas.microsoft.com/office/drawing/2010/main">
                <a:solidFill>
                  <a:srgbClr val="FFFFFF"/>
                </a:solidFill>
              </a14:hiddenFill>
            </a:ext>
          </a:extLst>
        </p:spPr>
      </p:pic>
      <p:pic>
        <p:nvPicPr>
          <p:cNvPr id="47" name="Gráfico 46"/>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2006317" y="3501566"/>
            <a:ext cx="1665572" cy="497246"/>
          </a:xfrm>
          <a:prstGeom prst="rect">
            <a:avLst/>
          </a:prstGeom>
        </p:spPr>
      </p:pic>
      <p:pic>
        <p:nvPicPr>
          <p:cNvPr id="1032" name="Picture 8" descr="K2 "/>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015907" y="3339594"/>
            <a:ext cx="767665" cy="767665"/>
          </a:xfrm>
          <a:prstGeom prst="rect">
            <a:avLst/>
          </a:prstGeom>
          <a:noFill/>
          <a:extLst>
            <a:ext uri="{909E8E84-426E-40DD-AFC4-6F175D3DCCD1}">
              <a14:hiddenFill xmlns:a14="http://schemas.microsoft.com/office/drawing/2010/main">
                <a:solidFill>
                  <a:srgbClr val="FFFFFF"/>
                </a:solidFill>
              </a14:hiddenFill>
            </a:ext>
          </a:extLst>
        </p:spPr>
      </p:pic>
      <p:pic>
        <p:nvPicPr>
          <p:cNvPr id="49" name="Gráfico 48"/>
          <p:cNvPicPr>
            <a:picLocks noChangeAspect="1"/>
          </p:cNvPicPr>
          <p:nvPr userDrawn="1"/>
        </p:nvPicPr>
        <p:blipFill>
          <a:blip r:embed="rId12">
            <a:extLst>
              <a:ext uri="{96DAC541-7B7A-43D3-8B79-37D633B846F1}">
                <asvg:svgBlip xmlns="" xmlns:asvg="http://schemas.microsoft.com/office/drawing/2016/SVG/main" r:embed="rId13"/>
              </a:ext>
            </a:extLst>
          </a:blip>
          <a:stretch>
            <a:fillRect/>
          </a:stretch>
        </p:blipFill>
        <p:spPr>
          <a:xfrm>
            <a:off x="358811" y="4153694"/>
            <a:ext cx="2046252" cy="681476"/>
          </a:xfrm>
          <a:prstGeom prst="rect">
            <a:avLst/>
          </a:prstGeom>
        </p:spPr>
      </p:pic>
      <p:pic>
        <p:nvPicPr>
          <p:cNvPr id="51" name="Imagen 50"/>
          <p:cNvPicPr>
            <a:picLocks noChangeAspect="1"/>
          </p:cNvPicPr>
          <p:nvPr userDrawn="1"/>
        </p:nvPicPr>
        <p:blipFill>
          <a:blip r:embed="rId14"/>
          <a:stretch>
            <a:fillRect/>
          </a:stretch>
        </p:blipFill>
        <p:spPr>
          <a:xfrm>
            <a:off x="2716953" y="3998060"/>
            <a:ext cx="1982575" cy="991288"/>
          </a:xfrm>
          <a:prstGeom prst="rect">
            <a:avLst/>
          </a:prstGeom>
        </p:spPr>
      </p:pic>
      <p:pic>
        <p:nvPicPr>
          <p:cNvPr id="29" name="Imagen 28"/>
          <p:cNvPicPr>
            <a:picLocks noChangeAspect="1"/>
          </p:cNvPicPr>
          <p:nvPr userDrawn="1"/>
        </p:nvPicPr>
        <p:blipFill>
          <a:blip r:embed="rId15"/>
          <a:stretch>
            <a:fillRect/>
          </a:stretch>
        </p:blipFill>
        <p:spPr>
          <a:xfrm>
            <a:off x="9590882" y="4366804"/>
            <a:ext cx="1368131" cy="860426"/>
          </a:xfrm>
          <a:prstGeom prst="rect">
            <a:avLst/>
          </a:prstGeom>
        </p:spPr>
      </p:pic>
      <p:pic>
        <p:nvPicPr>
          <p:cNvPr id="30" name="Imagen 29"/>
          <p:cNvPicPr>
            <a:picLocks noChangeAspect="1"/>
          </p:cNvPicPr>
          <p:nvPr userDrawn="1"/>
        </p:nvPicPr>
        <p:blipFill>
          <a:blip r:embed="rId16"/>
          <a:stretch>
            <a:fillRect/>
          </a:stretch>
        </p:blipFill>
        <p:spPr>
          <a:xfrm>
            <a:off x="6787304" y="5414750"/>
            <a:ext cx="2058649" cy="600439"/>
          </a:xfrm>
          <a:prstGeom prst="rect">
            <a:avLst/>
          </a:prstGeom>
        </p:spPr>
      </p:pic>
      <p:pic>
        <p:nvPicPr>
          <p:cNvPr id="40" name="Imagen 39"/>
          <p:cNvPicPr>
            <a:picLocks noChangeAspect="1"/>
          </p:cNvPicPr>
          <p:nvPr userDrawn="1"/>
        </p:nvPicPr>
        <p:blipFill>
          <a:blip r:embed="rId17"/>
          <a:stretch>
            <a:fillRect/>
          </a:stretch>
        </p:blipFill>
        <p:spPr>
          <a:xfrm>
            <a:off x="9680681" y="5344209"/>
            <a:ext cx="1357012" cy="751882"/>
          </a:xfrm>
          <a:prstGeom prst="rect">
            <a:avLst/>
          </a:prstGeom>
        </p:spPr>
      </p:pic>
      <p:sp>
        <p:nvSpPr>
          <p:cNvPr id="31" name="Rectángulo 30"/>
          <p:cNvSpPr/>
          <p:nvPr userDrawn="1"/>
        </p:nvSpPr>
        <p:spPr>
          <a:xfrm>
            <a:off x="358811" y="285587"/>
            <a:ext cx="4055919" cy="523220"/>
          </a:xfrm>
          <a:prstGeom prst="rect">
            <a:avLst/>
          </a:prstGeom>
        </p:spPr>
        <p:txBody>
          <a:bodyPr wrap="none">
            <a:spAutoFit/>
          </a:bodyPr>
          <a:lstStyle/>
          <a:p>
            <a:r>
              <a:rPr lang="en-GB" sz="2800" u="sng" dirty="0">
                <a:solidFill>
                  <a:schemeClr val="bg2">
                    <a:lumMod val="75000"/>
                  </a:schemeClr>
                </a:solidFill>
                <a:latin typeface="Segoe UI Light" panose="020B0502040204020203" pitchFamily="34" charset="0"/>
                <a:cs typeface="Segoe UI Light" panose="020B0502040204020203" pitchFamily="34" charset="0"/>
              </a:rPr>
              <a:t>Platinum sponsor            </a:t>
            </a:r>
            <a:endParaRPr lang="en-US" sz="2800" u="sng" dirty="0">
              <a:solidFill>
                <a:schemeClr val="bg2">
                  <a:lumMod val="75000"/>
                </a:schemeClr>
              </a:solidFill>
            </a:endParaRPr>
          </a:p>
        </p:txBody>
      </p:sp>
      <p:pic>
        <p:nvPicPr>
          <p:cNvPr id="33" name="Imagen 32"/>
          <p:cNvPicPr>
            <a:picLocks noChangeAspect="1"/>
          </p:cNvPicPr>
          <p:nvPr userDrawn="1"/>
        </p:nvPicPr>
        <p:blipFill>
          <a:blip r:embed="rId18"/>
          <a:stretch>
            <a:fillRect/>
          </a:stretch>
        </p:blipFill>
        <p:spPr>
          <a:xfrm>
            <a:off x="8059057" y="796598"/>
            <a:ext cx="2330021" cy="1165011"/>
          </a:xfrm>
          <a:prstGeom prst="rect">
            <a:avLst/>
          </a:prstGeom>
        </p:spPr>
      </p:pic>
      <p:pic>
        <p:nvPicPr>
          <p:cNvPr id="35" name="Imagen 34"/>
          <p:cNvPicPr>
            <a:picLocks noChangeAspect="1"/>
          </p:cNvPicPr>
          <p:nvPr userDrawn="1"/>
        </p:nvPicPr>
        <p:blipFill>
          <a:blip r:embed="rId19"/>
          <a:stretch>
            <a:fillRect/>
          </a:stretch>
        </p:blipFill>
        <p:spPr>
          <a:xfrm>
            <a:off x="5152025" y="1660680"/>
            <a:ext cx="2145319" cy="1072660"/>
          </a:xfrm>
          <a:prstGeom prst="rect">
            <a:avLst/>
          </a:prstGeom>
        </p:spPr>
      </p:pic>
      <p:pic>
        <p:nvPicPr>
          <p:cNvPr id="38" name="Imagen 37"/>
          <p:cNvPicPr>
            <a:picLocks noChangeAspect="1"/>
          </p:cNvPicPr>
          <p:nvPr userDrawn="1"/>
        </p:nvPicPr>
        <p:blipFill>
          <a:blip r:embed="rId20"/>
          <a:stretch>
            <a:fillRect/>
          </a:stretch>
        </p:blipFill>
        <p:spPr>
          <a:xfrm>
            <a:off x="8219259" y="2022932"/>
            <a:ext cx="2009616" cy="461897"/>
          </a:xfrm>
          <a:prstGeom prst="rect">
            <a:avLst/>
          </a:prstGeom>
        </p:spPr>
      </p:pic>
      <p:pic>
        <p:nvPicPr>
          <p:cNvPr id="43" name="Imagen 42"/>
          <p:cNvPicPr>
            <a:picLocks noChangeAspect="1"/>
          </p:cNvPicPr>
          <p:nvPr userDrawn="1"/>
        </p:nvPicPr>
        <p:blipFill>
          <a:blip r:embed="rId21"/>
          <a:stretch>
            <a:fillRect/>
          </a:stretch>
        </p:blipFill>
        <p:spPr>
          <a:xfrm>
            <a:off x="5349892" y="939716"/>
            <a:ext cx="1749585" cy="874793"/>
          </a:xfrm>
          <a:prstGeom prst="rect">
            <a:avLst/>
          </a:prstGeom>
        </p:spPr>
      </p:pic>
      <p:pic>
        <p:nvPicPr>
          <p:cNvPr id="3" name="Imagen 2"/>
          <p:cNvPicPr>
            <a:picLocks noChangeAspect="1"/>
          </p:cNvPicPr>
          <p:nvPr userDrawn="1"/>
        </p:nvPicPr>
        <p:blipFill>
          <a:blip r:embed="rId22"/>
          <a:stretch>
            <a:fillRect/>
          </a:stretch>
        </p:blipFill>
        <p:spPr>
          <a:xfrm>
            <a:off x="348429" y="1054903"/>
            <a:ext cx="3913046" cy="963211"/>
          </a:xfrm>
          <a:prstGeom prst="rect">
            <a:avLst/>
          </a:prstGeom>
        </p:spPr>
      </p:pic>
      <p:pic>
        <p:nvPicPr>
          <p:cNvPr id="6" name="Imagen 5"/>
          <p:cNvPicPr>
            <a:picLocks noChangeAspect="1"/>
          </p:cNvPicPr>
          <p:nvPr userDrawn="1"/>
        </p:nvPicPr>
        <p:blipFill rotWithShape="1">
          <a:blip r:embed="rId23"/>
          <a:srcRect t="15775" b="14049"/>
          <a:stretch/>
        </p:blipFill>
        <p:spPr>
          <a:xfrm>
            <a:off x="7671159" y="6096091"/>
            <a:ext cx="1265007" cy="778170"/>
          </a:xfrm>
          <a:prstGeom prst="rect">
            <a:avLst/>
          </a:prstGeom>
        </p:spPr>
      </p:pic>
      <p:pic>
        <p:nvPicPr>
          <p:cNvPr id="8" name="Imagen 7"/>
          <p:cNvPicPr>
            <a:picLocks noChangeAspect="1"/>
          </p:cNvPicPr>
          <p:nvPr userDrawn="1"/>
        </p:nvPicPr>
        <p:blipFill>
          <a:blip r:embed="rId24"/>
          <a:stretch>
            <a:fillRect/>
          </a:stretch>
        </p:blipFill>
        <p:spPr>
          <a:xfrm>
            <a:off x="9860991" y="6162676"/>
            <a:ext cx="1224954" cy="612477"/>
          </a:xfrm>
          <a:prstGeom prst="rect">
            <a:avLst/>
          </a:prstGeom>
        </p:spPr>
      </p:pic>
    </p:spTree>
    <p:extLst>
      <p:ext uri="{BB962C8B-B14F-4D97-AF65-F5344CB8AC3E}">
        <p14:creationId xmlns:p14="http://schemas.microsoft.com/office/powerpoint/2010/main" val="213007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1B61A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63467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77048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 Slide w/ sub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
        <p:nvSpPr>
          <p:cNvPr id="6" name="Text Placeholder 4"/>
          <p:cNvSpPr>
            <a:spLocks noGrp="1"/>
          </p:cNvSpPr>
          <p:nvPr>
            <p:ph type="body" sz="quarter" idx="12" hasCustomPrompt="1"/>
          </p:nvPr>
        </p:nvSpPr>
        <p:spPr>
          <a:xfrm>
            <a:off x="519248" y="4114857"/>
            <a:ext cx="11151917"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Sub Title</a:t>
            </a:r>
          </a:p>
        </p:txBody>
      </p:sp>
    </p:spTree>
    <p:extLst>
      <p:ext uri="{BB962C8B-B14F-4D97-AF65-F5344CB8AC3E}">
        <p14:creationId xmlns:p14="http://schemas.microsoft.com/office/powerpoint/2010/main" val="217990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p:spPr>
        <p:txBody>
          <a:bodyPr>
            <a:noAutofit/>
          </a:bodyPr>
          <a:lstStyle>
            <a:lvl1pPr marL="0" indent="0" algn="l">
              <a:lnSpc>
                <a:spcPct val="90000"/>
              </a:lnSpc>
              <a:spcBef>
                <a:spcPts val="0"/>
              </a:spcBef>
              <a:buNone/>
              <a:defRPr lang="en-US" sz="2701" kern="1200" spc="-53" baseline="0" dirty="0">
                <a:solidFill>
                  <a:srgbClr val="333333"/>
                </a:soli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3393" y="2739678"/>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solidFill>
                  <a:schemeClr val="accent6"/>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3" cy="914096"/>
          </a:xfrm>
        </p:spPr>
        <p:txBody>
          <a:bodyPr wrap="square" anchor="b">
            <a:noAutofit/>
          </a:bodyPr>
          <a:lstStyle>
            <a:lvl1pPr marL="0" indent="0">
              <a:buNone/>
              <a:defRPr sz="4951" spc="-113">
                <a:solidFill>
                  <a:srgbClr val="333333"/>
                </a:solidFill>
              </a:defRPr>
            </a:lvl1pPr>
          </a:lstStyle>
          <a:p>
            <a:pPr lvl="0"/>
            <a:r>
              <a:rPr lang="en-US" dirty="0"/>
              <a:t>Click to edit Master text styles</a:t>
            </a:r>
          </a:p>
        </p:txBody>
      </p:sp>
    </p:spTree>
    <p:extLst>
      <p:ext uri="{BB962C8B-B14F-4D97-AF65-F5344CB8AC3E}">
        <p14:creationId xmlns:p14="http://schemas.microsoft.com/office/powerpoint/2010/main" val="260155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688276"/>
            <a:ext cx="11151917" cy="163299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rgbClr val="333333"/>
                </a:solidFill>
              </a:defRPr>
            </a:lvl1pPr>
          </a:lstStyle>
          <a:p>
            <a:r>
              <a:rPr lang="en-US" dirty="0"/>
              <a:t>Click to edit Master title style</a:t>
            </a:r>
          </a:p>
        </p:txBody>
      </p:sp>
    </p:spTree>
    <p:extLst>
      <p:ext uri="{BB962C8B-B14F-4D97-AF65-F5344CB8AC3E}">
        <p14:creationId xmlns:p14="http://schemas.microsoft.com/office/powerpoint/2010/main" val="217481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520836" y="2034395"/>
            <a:ext cx="11155093" cy="205594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1" r:id="rId3"/>
    <p:sldLayoutId id="2147484170" r:id="rId4"/>
    <p:sldLayoutId id="2147484157" r:id="rId5"/>
    <p:sldLayoutId id="2147484158" r:id="rId6"/>
    <p:sldLayoutId id="2147484159" r:id="rId7"/>
    <p:sldLayoutId id="2147484085" r:id="rId8"/>
    <p:sldLayoutId id="2147484087" r:id="rId9"/>
    <p:sldLayoutId id="2147484088" r:id="rId10"/>
    <p:sldLayoutId id="2147484086" r:id="rId11"/>
    <p:sldLayoutId id="2147484090" r:id="rId12"/>
    <p:sldLayoutId id="2147484091" r:id="rId13"/>
    <p:sldLayoutId id="2147484089" r:id="rId14"/>
    <p:sldLayoutId id="2147484147" r:id="rId15"/>
    <p:sldLayoutId id="2147484148" r:id="rId16"/>
    <p:sldLayoutId id="2147484149" r:id="rId17"/>
    <p:sldLayoutId id="2147484119" r:id="rId18"/>
    <p:sldLayoutId id="2147484116" r:id="rId19"/>
    <p:sldLayoutId id="2147484117" r:id="rId20"/>
    <p:sldLayoutId id="2147484164" r:id="rId21"/>
    <p:sldLayoutId id="2147484141" r:id="rId22"/>
    <p:sldLayoutId id="2147484142" r:id="rId23"/>
    <p:sldLayoutId id="2147484143" r:id="rId24"/>
    <p:sldLayoutId id="2147484092" r:id="rId25"/>
    <p:sldLayoutId id="2147484150" r:id="rId26"/>
    <p:sldLayoutId id="2147484093" r:id="rId27"/>
    <p:sldLayoutId id="2147484094" r:id="rId28"/>
    <p:sldLayoutId id="2147484167" r:id="rId29"/>
  </p:sldLayoutIdLst>
  <p:hf hdr="0" ftr="0" dt="0"/>
  <p:txStyles>
    <p:titleStyle>
      <a:lvl1pPr algn="l" defTabSz="685955" rtl="0" eaLnBrk="1" latinLnBrk="0" hangingPunct="1">
        <a:lnSpc>
          <a:spcPct val="90000"/>
        </a:lnSpc>
        <a:spcBef>
          <a:spcPct val="0"/>
        </a:spcBef>
        <a:buNone/>
        <a:defRPr lang="en-US" sz="4051" b="0" kern="1200" cap="none" spc="-75" baseline="0" dirty="0" smtClean="0">
          <a:ln w="3175">
            <a:noFill/>
          </a:ln>
          <a:solidFill>
            <a:schemeClr val="accent6"/>
          </a:soli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
          <p:cNvSpPr/>
          <p:nvPr/>
        </p:nvSpPr>
        <p:spPr bwMode="white">
          <a:xfrm>
            <a:off x="11270" y="856526"/>
            <a:ext cx="12180730" cy="51160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s-ES_tradnl" dirty="0"/>
              <a:t>Índice</a:t>
            </a:r>
          </a:p>
        </p:txBody>
      </p:sp>
      <p:sp>
        <p:nvSpPr>
          <p:cNvPr id="12" name="Marcador de texto 2"/>
          <p:cNvSpPr txBox="1">
            <a:spLocks/>
          </p:cNvSpPr>
          <p:nvPr/>
        </p:nvSpPr>
        <p:spPr>
          <a:xfrm>
            <a:off x="1828800" y="1419770"/>
            <a:ext cx="9842364" cy="3200401"/>
          </a:xfrm>
          <a:prstGeom prst="rect">
            <a:avLst/>
          </a:prstGeom>
        </p:spPr>
        <p:txBody>
          <a:bodyPr/>
          <a:lst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s-ES" sz="3600" b="1" dirty="0">
                <a:solidFill>
                  <a:schemeClr val="bg1"/>
                </a:solidFill>
              </a:rPr>
              <a:t>1. Introducción a </a:t>
            </a:r>
            <a:r>
              <a:rPr lang="es-ES" sz="3600" b="1" dirty="0" err="1">
                <a:solidFill>
                  <a:schemeClr val="bg1"/>
                </a:solidFill>
              </a:rPr>
              <a:t>SPFx</a:t>
            </a:r>
            <a:r>
              <a:rPr lang="es-ES" sz="3600" b="1" dirty="0">
                <a:solidFill>
                  <a:schemeClr val="bg1"/>
                </a:solidFill>
              </a:rPr>
              <a:t>.</a:t>
            </a:r>
          </a:p>
          <a:p>
            <a:pPr marL="0" indent="0">
              <a:buNone/>
            </a:pPr>
            <a:r>
              <a:rPr lang="es-ES" sz="3600" b="1" dirty="0">
                <a:solidFill>
                  <a:schemeClr val="bg1"/>
                </a:solidFill>
              </a:rPr>
              <a:t>2. Modelo de desarrollo.</a:t>
            </a:r>
          </a:p>
          <a:p>
            <a:pPr marL="0" indent="0">
              <a:buNone/>
            </a:pPr>
            <a:r>
              <a:rPr lang="es-ES" sz="3600" b="1" dirty="0">
                <a:solidFill>
                  <a:schemeClr val="bg1"/>
                </a:solidFill>
              </a:rPr>
              <a:t>3. </a:t>
            </a:r>
            <a:r>
              <a:rPr lang="es-ES" sz="3600" b="1" dirty="0" err="1">
                <a:solidFill>
                  <a:schemeClr val="bg1"/>
                </a:solidFill>
              </a:rPr>
              <a:t>Hands-on</a:t>
            </a:r>
            <a:r>
              <a:rPr lang="es-ES" sz="3600" b="1" dirty="0">
                <a:solidFill>
                  <a:schemeClr val="bg1"/>
                </a:solidFill>
              </a:rPr>
              <a:t> </a:t>
            </a:r>
            <a:r>
              <a:rPr lang="es-ES" sz="3600" b="1" dirty="0" err="1">
                <a:solidFill>
                  <a:schemeClr val="bg1"/>
                </a:solidFill>
              </a:rPr>
              <a:t>Lab</a:t>
            </a:r>
            <a:r>
              <a:rPr lang="es-ES" sz="3600" b="1" dirty="0">
                <a:solidFill>
                  <a:schemeClr val="bg1"/>
                </a:solidFill>
              </a:rPr>
              <a:t>.</a:t>
            </a:r>
          </a:p>
          <a:p>
            <a:pPr marL="0" indent="0">
              <a:buNone/>
            </a:pPr>
            <a:r>
              <a:rPr lang="es-ES" sz="3600" b="1" dirty="0">
                <a:solidFill>
                  <a:schemeClr val="bg1"/>
                </a:solidFill>
              </a:rPr>
              <a:t>4. Q &amp; A.</a:t>
            </a:r>
          </a:p>
          <a:p>
            <a:pPr marL="0" indent="0">
              <a:buNone/>
            </a:pPr>
            <a:endParaRPr lang="en-US" sz="3600" b="1" dirty="0">
              <a:solidFill>
                <a:schemeClr val="bg1"/>
              </a:solidFill>
            </a:endParaRPr>
          </a:p>
        </p:txBody>
      </p:sp>
    </p:spTree>
    <p:extLst>
      <p:ext uri="{BB962C8B-B14F-4D97-AF65-F5344CB8AC3E}">
        <p14:creationId xmlns:p14="http://schemas.microsoft.com/office/powerpoint/2010/main" val="375744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6. Q &amp; A</a:t>
            </a:r>
          </a:p>
        </p:txBody>
      </p:sp>
      <p:sp>
        <p:nvSpPr>
          <p:cNvPr id="3" name="Text Placeholder 2"/>
          <p:cNvSpPr>
            <a:spLocks noGrp="1"/>
          </p:cNvSpPr>
          <p:nvPr>
            <p:ph type="body" sz="quarter" idx="12"/>
          </p:nvPr>
        </p:nvSpPr>
        <p:spPr/>
        <p:txBody>
          <a:bodyPr/>
          <a:lstStyle/>
          <a:p>
            <a:endParaRPr lang="es-ES_tradnl" dirty="0"/>
          </a:p>
        </p:txBody>
      </p:sp>
    </p:spTree>
    <p:extLst>
      <p:ext uri="{BB962C8B-B14F-4D97-AF65-F5344CB8AC3E}">
        <p14:creationId xmlns:p14="http://schemas.microsoft.com/office/powerpoint/2010/main" val="4255833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1. Introducción a </a:t>
            </a:r>
            <a:r>
              <a:rPr lang="es-ES_tradnl" dirty="0" err="1"/>
              <a:t>SPFx</a:t>
            </a:r>
            <a:endParaRPr lang="es-ES_tradnl" dirty="0"/>
          </a:p>
        </p:txBody>
      </p:sp>
      <p:sp>
        <p:nvSpPr>
          <p:cNvPr id="3" name="Text Placeholder 2"/>
          <p:cNvSpPr>
            <a:spLocks noGrp="1"/>
          </p:cNvSpPr>
          <p:nvPr>
            <p:ph type="body" sz="quarter" idx="12"/>
          </p:nvPr>
        </p:nvSpPr>
        <p:spPr/>
        <p:txBody>
          <a:bodyPr/>
          <a:lstStyle/>
          <a:p>
            <a:endParaRPr lang="es-ES_tradnl" dirty="0"/>
          </a:p>
        </p:txBody>
      </p:sp>
    </p:spTree>
    <p:extLst>
      <p:ext uri="{BB962C8B-B14F-4D97-AF65-F5344CB8AC3E}">
        <p14:creationId xmlns:p14="http://schemas.microsoft.com/office/powerpoint/2010/main" val="341866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1"/>
          <p:cNvSpPr/>
          <p:nvPr/>
        </p:nvSpPr>
        <p:spPr bwMode="white">
          <a:xfrm>
            <a:off x="1" y="0"/>
            <a:ext cx="474562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defTabSz="685757" fontAlgn="base">
              <a:spcBef>
                <a:spcPct val="0"/>
              </a:spcBef>
              <a:spcAft>
                <a:spcPct val="0"/>
              </a:spcAft>
            </a:pPr>
            <a:endParaRPr lang="en-US" sz="1650" dirty="0">
              <a:solidFill>
                <a:schemeClr val="bg1"/>
              </a:solidFill>
              <a:ea typeface="Segoe UI" pitchFamily="34" charset="0"/>
              <a:cs typeface="Segoe UI" pitchFamily="34" charset="0"/>
            </a:endParaRPr>
          </a:p>
        </p:txBody>
      </p:sp>
      <p:sp>
        <p:nvSpPr>
          <p:cNvPr id="5" name="Title 4"/>
          <p:cNvSpPr>
            <a:spLocks noGrp="1"/>
          </p:cNvSpPr>
          <p:nvPr>
            <p:ph type="title"/>
          </p:nvPr>
        </p:nvSpPr>
        <p:spPr/>
        <p:txBody>
          <a:bodyPr/>
          <a:lstStyle/>
          <a:p>
            <a:r>
              <a:rPr lang="es-ES_tradnl" dirty="0">
                <a:solidFill>
                  <a:schemeClr val="bg1"/>
                </a:solidFill>
              </a:rPr>
              <a:t>¿Qué es?</a:t>
            </a:r>
          </a:p>
        </p:txBody>
      </p:sp>
      <p:grpSp>
        <p:nvGrpSpPr>
          <p:cNvPr id="47" name="Group 1"/>
          <p:cNvGrpSpPr/>
          <p:nvPr/>
        </p:nvGrpSpPr>
        <p:grpSpPr>
          <a:xfrm>
            <a:off x="840628" y="1197735"/>
            <a:ext cx="2926080" cy="2926080"/>
            <a:chOff x="8398896" y="2877750"/>
            <a:chExt cx="2926080" cy="2926080"/>
          </a:xfrm>
        </p:grpSpPr>
        <p:sp>
          <p:nvSpPr>
            <p:cNvPr id="48" name="Oval 20"/>
            <p:cNvSpPr/>
            <p:nvPr/>
          </p:nvSpPr>
          <p:spPr bwMode="auto">
            <a:xfrm>
              <a:off x="8398896" y="2877750"/>
              <a:ext cx="2926080" cy="2926080"/>
            </a:xfrm>
            <a:prstGeom prst="ellipse">
              <a:avLst/>
            </a:prstGeom>
            <a:solidFill>
              <a:schemeClr val="bg1"/>
            </a:solidFill>
            <a:ln w="28575">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s-ES_tradnl" sz="22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9" name="Group 21"/>
            <p:cNvGrpSpPr/>
            <p:nvPr/>
          </p:nvGrpSpPr>
          <p:grpSpPr>
            <a:xfrm>
              <a:off x="8862829" y="3673276"/>
              <a:ext cx="1998213" cy="1390166"/>
              <a:chOff x="7614770" y="3571068"/>
              <a:chExt cx="2622128" cy="1603871"/>
            </a:xfrm>
            <a:solidFill>
              <a:schemeClr val="bg1"/>
            </a:solidFill>
          </p:grpSpPr>
          <p:pic>
            <p:nvPicPr>
              <p:cNvPr id="50" name="Picture 14"/>
              <p:cNvPicPr>
                <a:picLocks noChangeAspect="1"/>
              </p:cNvPicPr>
              <p:nvPr/>
            </p:nvPicPr>
            <p:blipFill>
              <a:blip r:embed="rId2"/>
              <a:stretch>
                <a:fillRect/>
              </a:stretch>
            </p:blipFill>
            <p:spPr>
              <a:xfrm>
                <a:off x="7614770" y="3571068"/>
                <a:ext cx="1603871" cy="1603871"/>
              </a:xfrm>
              <a:prstGeom prst="rect">
                <a:avLst/>
              </a:prstGeom>
              <a:grpFill/>
              <a:ln>
                <a:noFill/>
              </a:ln>
            </p:spPr>
          </p:pic>
          <p:grpSp>
            <p:nvGrpSpPr>
              <p:cNvPr id="51" name="Group 19"/>
              <p:cNvGrpSpPr/>
              <p:nvPr/>
            </p:nvGrpSpPr>
            <p:grpSpPr>
              <a:xfrm>
                <a:off x="9182798" y="4085390"/>
                <a:ext cx="1054100" cy="923330"/>
                <a:chOff x="5398198" y="5252091"/>
                <a:chExt cx="1054100" cy="923330"/>
              </a:xfrm>
              <a:grpFill/>
            </p:grpSpPr>
            <p:sp>
              <p:nvSpPr>
                <p:cNvPr id="52" name="TextBox 16"/>
                <p:cNvSpPr txBox="1"/>
                <p:nvPr/>
              </p:nvSpPr>
              <p:spPr>
                <a:xfrm>
                  <a:off x="5398198" y="5252091"/>
                  <a:ext cx="1054100" cy="923330"/>
                </a:xfrm>
                <a:prstGeom prst="rect">
                  <a:avLst/>
                </a:prstGeom>
                <a:grpFill/>
                <a:ln>
                  <a:noFill/>
                </a:ln>
              </p:spPr>
              <p:txBody>
                <a:bodyPr wrap="square" lIns="0" tIns="0" rIns="0" bIns="0" rtlCol="0">
                  <a:spAutoFit/>
                </a:bodyPr>
                <a:lstStyle/>
                <a:p>
                  <a:r>
                    <a:rPr lang="es-ES_tradnl" sz="6000" spc="-70" dirty="0">
                      <a:solidFill>
                        <a:srgbClr val="0072C6"/>
                      </a:solidFill>
                    </a:rPr>
                    <a:t>F</a:t>
                  </a:r>
                  <a:endParaRPr lang="es-ES_tradnl" sz="6000" spc="-300" dirty="0">
                    <a:solidFill>
                      <a:srgbClr val="0072C6"/>
                    </a:solidFill>
                  </a:endParaRPr>
                </a:p>
              </p:txBody>
            </p:sp>
            <p:sp>
              <p:nvSpPr>
                <p:cNvPr id="53" name="TextBox 18"/>
                <p:cNvSpPr txBox="1"/>
                <p:nvPr/>
              </p:nvSpPr>
              <p:spPr>
                <a:xfrm>
                  <a:off x="5875969" y="5400488"/>
                  <a:ext cx="404866" cy="513973"/>
                </a:xfrm>
                <a:prstGeom prst="rect">
                  <a:avLst/>
                </a:prstGeom>
                <a:solidFill>
                  <a:schemeClr val="bg1"/>
                </a:solidFill>
                <a:ln>
                  <a:noFill/>
                </a:ln>
              </p:spPr>
              <p:txBody>
                <a:bodyPr wrap="square" lIns="0" tIns="0" rIns="0" bIns="0" rtlCol="0">
                  <a:spAutoFit/>
                </a:bodyPr>
                <a:lstStyle/>
                <a:p>
                  <a:r>
                    <a:rPr lang="es-ES_tradnl" sz="3200" spc="-70" dirty="0">
                      <a:solidFill>
                        <a:srgbClr val="0072C6"/>
                      </a:solidFill>
                    </a:rPr>
                    <a:t>X</a:t>
                  </a:r>
                  <a:endParaRPr lang="es-ES_tradnl" sz="3200" spc="-300" dirty="0">
                    <a:solidFill>
                      <a:srgbClr val="0072C6"/>
                    </a:solidFill>
                  </a:endParaRPr>
                </a:p>
              </p:txBody>
            </p:sp>
          </p:grpSp>
        </p:grpSp>
      </p:grpSp>
      <p:sp>
        <p:nvSpPr>
          <p:cNvPr id="2" name="TextBox 1"/>
          <p:cNvSpPr txBox="1"/>
          <p:nvPr/>
        </p:nvSpPr>
        <p:spPr>
          <a:xfrm>
            <a:off x="536367" y="4257137"/>
            <a:ext cx="3534602" cy="1477328"/>
          </a:xfrm>
          <a:prstGeom prst="rect">
            <a:avLst/>
          </a:prstGeom>
          <a:noFill/>
        </p:spPr>
        <p:txBody>
          <a:bodyPr wrap="square" lIns="0" tIns="0" rIns="0" bIns="0" rtlCol="0">
            <a:spAutoFit/>
          </a:bodyPr>
          <a:lstStyle/>
          <a:p>
            <a:pPr algn="ctr"/>
            <a:r>
              <a:rPr lang="es-ES" sz="2400" dirty="0" smtClean="0">
                <a:solidFill>
                  <a:schemeClr val="bg1"/>
                </a:solidFill>
              </a:rPr>
              <a:t>Es el m</a:t>
            </a:r>
            <a:r>
              <a:rPr lang="es-ES" sz="2400" dirty="0" smtClean="0">
                <a:solidFill>
                  <a:schemeClr val="bg1"/>
                </a:solidFill>
              </a:rPr>
              <a:t>odelo </a:t>
            </a:r>
            <a:r>
              <a:rPr lang="es-ES" sz="2400" dirty="0">
                <a:solidFill>
                  <a:schemeClr val="bg1"/>
                </a:solidFill>
              </a:rPr>
              <a:t>de desarrollo que </a:t>
            </a:r>
            <a:r>
              <a:rPr lang="es-ES" sz="2400" dirty="0" smtClean="0">
                <a:solidFill>
                  <a:schemeClr val="bg1"/>
                </a:solidFill>
              </a:rPr>
              <a:t>permite </a:t>
            </a:r>
            <a:r>
              <a:rPr lang="es-ES" sz="2400" dirty="0">
                <a:solidFill>
                  <a:schemeClr val="bg1"/>
                </a:solidFill>
              </a:rPr>
              <a:t>crear componentes del lado cliente</a:t>
            </a:r>
            <a:endParaRPr lang="es-ES_tradnl" sz="2400" spc="-70" dirty="0">
              <a:solidFill>
                <a:schemeClr val="bg1"/>
              </a:solidFill>
            </a:endParaRPr>
          </a:p>
        </p:txBody>
      </p:sp>
      <p:pic>
        <p:nvPicPr>
          <p:cNvPr id="103" name="Picture 3">
            <a:extLst>
              <a:ext uri="{FF2B5EF4-FFF2-40B4-BE49-F238E27FC236}">
                <a16:creationId xmlns:a16="http://schemas.microsoft.com/office/drawing/2014/main" id="{694D73C1-403E-4122-BF92-A3F0FD957AFA}"/>
              </a:ext>
            </a:extLst>
          </p:cNvPr>
          <p:cNvPicPr>
            <a:picLocks noChangeAspect="1"/>
          </p:cNvPicPr>
          <p:nvPr/>
        </p:nvPicPr>
        <p:blipFill>
          <a:blip r:embed="rId3"/>
          <a:stretch>
            <a:fillRect/>
          </a:stretch>
        </p:blipFill>
        <p:spPr>
          <a:xfrm>
            <a:off x="5209554" y="321965"/>
            <a:ext cx="6519223" cy="6398496"/>
          </a:xfrm>
          <a:prstGeom prst="rect">
            <a:avLst/>
          </a:prstGeom>
        </p:spPr>
      </p:pic>
    </p:spTree>
    <p:extLst>
      <p:ext uri="{BB962C8B-B14F-4D97-AF65-F5344CB8AC3E}">
        <p14:creationId xmlns:p14="http://schemas.microsoft.com/office/powerpoint/2010/main" val="161036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5205147" cy="747897"/>
          </a:xfrm>
        </p:spPr>
        <p:txBody>
          <a:bodyPr/>
          <a:lstStyle/>
          <a:p>
            <a:pPr algn="ctr"/>
            <a:r>
              <a:rPr lang="en-US" dirty="0" err="1"/>
              <a:t>SPFx</a:t>
            </a:r>
            <a:r>
              <a:rPr lang="en-US" dirty="0"/>
              <a:t> Client Side Webparts</a:t>
            </a:r>
          </a:p>
        </p:txBody>
      </p:sp>
      <p:sp>
        <p:nvSpPr>
          <p:cNvPr id="6" name="Rectangle 1"/>
          <p:cNvSpPr/>
          <p:nvPr/>
        </p:nvSpPr>
        <p:spPr bwMode="white">
          <a:xfrm>
            <a:off x="5968969" y="0"/>
            <a:ext cx="6223032"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defTabSz="685757" fontAlgn="base">
              <a:spcBef>
                <a:spcPct val="0"/>
              </a:spcBef>
              <a:spcAft>
                <a:spcPct val="0"/>
              </a:spcAft>
            </a:pPr>
            <a:endParaRPr lang="en-US" sz="1650" dirty="0">
              <a:solidFill>
                <a:schemeClr val="bg1"/>
              </a:solidFill>
              <a:ea typeface="Segoe UI" pitchFamily="34" charset="0"/>
              <a:cs typeface="Segoe UI" pitchFamily="34" charset="0"/>
            </a:endParaRPr>
          </a:p>
        </p:txBody>
      </p:sp>
      <p:sp>
        <p:nvSpPr>
          <p:cNvPr id="20" name="Rectangle 19"/>
          <p:cNvSpPr/>
          <p:nvPr/>
        </p:nvSpPr>
        <p:spPr>
          <a:xfrm>
            <a:off x="6568376" y="1674674"/>
            <a:ext cx="5400000" cy="3416320"/>
          </a:xfrm>
          <a:prstGeom prst="rect">
            <a:avLst/>
          </a:prstGeom>
        </p:spPr>
        <p:txBody>
          <a:bodyPr wrap="square">
            <a:spAutoFit/>
          </a:bodyPr>
          <a:lstStyle/>
          <a:p>
            <a:pPr lvl="0" algn="just"/>
            <a:r>
              <a:rPr lang="es-ES" dirty="0">
                <a:solidFill>
                  <a:schemeClr val="bg1"/>
                </a:solidFill>
              </a:rPr>
              <a:t>Controles que aparecen dentro de una página de SharePoint pero que se ejecutan localmente en el explorador.  </a:t>
            </a:r>
          </a:p>
          <a:p>
            <a:pPr lvl="0" algn="just"/>
            <a:endParaRPr lang="es-ES" dirty="0">
              <a:solidFill>
                <a:schemeClr val="bg1"/>
              </a:solidFill>
            </a:endParaRPr>
          </a:p>
          <a:p>
            <a:pPr algn="just"/>
            <a:r>
              <a:rPr lang="es-ES" dirty="0">
                <a:solidFill>
                  <a:schemeClr val="bg1"/>
                </a:solidFill>
              </a:rPr>
              <a:t>Se pueden desarrollar en </a:t>
            </a:r>
            <a:r>
              <a:rPr lang="es-ES" dirty="0" err="1">
                <a:solidFill>
                  <a:schemeClr val="bg1"/>
                </a:solidFill>
              </a:rPr>
              <a:t>javascript</a:t>
            </a:r>
            <a:r>
              <a:rPr lang="es-ES" dirty="0">
                <a:solidFill>
                  <a:schemeClr val="bg1"/>
                </a:solidFill>
              </a:rPr>
              <a:t> o </a:t>
            </a:r>
            <a:r>
              <a:rPr lang="es-ES" dirty="0" err="1">
                <a:solidFill>
                  <a:schemeClr val="bg1"/>
                </a:solidFill>
              </a:rPr>
              <a:t>TypeScript</a:t>
            </a:r>
            <a:r>
              <a:rPr lang="es-ES" dirty="0">
                <a:solidFill>
                  <a:schemeClr val="bg1"/>
                </a:solidFill>
              </a:rPr>
              <a:t>, pero también se pueden </a:t>
            </a:r>
            <a:r>
              <a:rPr lang="es-ES" dirty="0" err="1">
                <a:solidFill>
                  <a:schemeClr val="bg1"/>
                </a:solidFill>
              </a:rPr>
              <a:t>user</a:t>
            </a:r>
            <a:r>
              <a:rPr lang="es-ES" dirty="0">
                <a:solidFill>
                  <a:schemeClr val="bg1"/>
                </a:solidFill>
              </a:rPr>
              <a:t> </a:t>
            </a:r>
            <a:r>
              <a:rPr lang="es-ES" dirty="0" err="1">
                <a:solidFill>
                  <a:schemeClr val="bg1"/>
                </a:solidFill>
              </a:rPr>
              <a:t>Frameworks</a:t>
            </a:r>
            <a:r>
              <a:rPr lang="es-ES" dirty="0">
                <a:solidFill>
                  <a:schemeClr val="bg1"/>
                </a:solidFill>
              </a:rPr>
              <a:t> como </a:t>
            </a:r>
            <a:r>
              <a:rPr lang="es-ES" dirty="0" err="1">
                <a:solidFill>
                  <a:schemeClr val="bg1"/>
                </a:solidFill>
              </a:rPr>
              <a:t>React</a:t>
            </a:r>
            <a:r>
              <a:rPr lang="es-ES" dirty="0">
                <a:solidFill>
                  <a:schemeClr val="bg1"/>
                </a:solidFill>
              </a:rPr>
              <a:t> o </a:t>
            </a:r>
            <a:r>
              <a:rPr lang="es-ES" dirty="0" err="1">
                <a:solidFill>
                  <a:schemeClr val="bg1"/>
                </a:solidFill>
              </a:rPr>
              <a:t>AngularJS</a:t>
            </a:r>
            <a:r>
              <a:rPr lang="es-ES" dirty="0">
                <a:solidFill>
                  <a:schemeClr val="bg1"/>
                </a:solidFill>
              </a:rPr>
              <a:t>. Por ejemplo, se puede usar </a:t>
            </a:r>
            <a:r>
              <a:rPr lang="es-ES" dirty="0" err="1">
                <a:solidFill>
                  <a:schemeClr val="bg1"/>
                </a:solidFill>
              </a:rPr>
              <a:t>React</a:t>
            </a:r>
            <a:r>
              <a:rPr lang="es-ES" dirty="0">
                <a:solidFill>
                  <a:schemeClr val="bg1"/>
                </a:solidFill>
              </a:rPr>
              <a:t> con componentes de Office </a:t>
            </a:r>
            <a:r>
              <a:rPr lang="en-US" dirty="0">
                <a:solidFill>
                  <a:schemeClr val="bg1"/>
                </a:solidFill>
              </a:rPr>
              <a:t>UI Fabric React para una </a:t>
            </a:r>
            <a:r>
              <a:rPr lang="en-US" dirty="0" err="1">
                <a:solidFill>
                  <a:schemeClr val="bg1"/>
                </a:solidFill>
              </a:rPr>
              <a:t>rápida</a:t>
            </a:r>
            <a:r>
              <a:rPr lang="en-US" dirty="0">
                <a:solidFill>
                  <a:schemeClr val="bg1"/>
                </a:solidFill>
              </a:rPr>
              <a:t> y </a:t>
            </a:r>
            <a:r>
              <a:rPr lang="en-US" dirty="0" err="1">
                <a:solidFill>
                  <a:schemeClr val="bg1"/>
                </a:solidFill>
              </a:rPr>
              <a:t>mejor</a:t>
            </a:r>
            <a:r>
              <a:rPr lang="en-US" dirty="0">
                <a:solidFill>
                  <a:schemeClr val="bg1"/>
                </a:solidFill>
              </a:rPr>
              <a:t> </a:t>
            </a:r>
            <a:r>
              <a:rPr lang="en-US" dirty="0" err="1">
                <a:solidFill>
                  <a:schemeClr val="bg1"/>
                </a:solidFill>
              </a:rPr>
              <a:t>integración</a:t>
            </a:r>
            <a:r>
              <a:rPr lang="en-US" dirty="0">
                <a:solidFill>
                  <a:schemeClr val="bg1"/>
                </a:solidFill>
              </a:rPr>
              <a:t> con los components de O365</a:t>
            </a:r>
            <a:endParaRPr lang="es-ES_tradnl" dirty="0">
              <a:solidFill>
                <a:schemeClr val="bg1"/>
              </a:solidFill>
            </a:endParaRPr>
          </a:p>
          <a:p>
            <a:pPr lvl="0" algn="just"/>
            <a:endParaRPr lang="es-ES" dirty="0">
              <a:solidFill>
                <a:schemeClr val="bg1"/>
              </a:solidFill>
            </a:endParaRPr>
          </a:p>
          <a:p>
            <a:pPr lvl="0" algn="just"/>
            <a:endParaRPr lang="es-ES" dirty="0">
              <a:solidFill>
                <a:schemeClr val="bg1"/>
              </a:solidFill>
            </a:endParaRPr>
          </a:p>
        </p:txBody>
      </p:sp>
      <p:pic>
        <p:nvPicPr>
          <p:cNvPr id="1026" name="Picture 2" descr="Resultado de imagen de spfx client side webparts icon">
            <a:extLst>
              <a:ext uri="{FF2B5EF4-FFF2-40B4-BE49-F238E27FC236}">
                <a16:creationId xmlns:a16="http://schemas.microsoft.com/office/drawing/2014/main" id="{E4FE572A-E2DF-48E4-83AB-50EA89CB0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445" y="1957269"/>
            <a:ext cx="279082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17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5205147" cy="747897"/>
          </a:xfrm>
        </p:spPr>
        <p:txBody>
          <a:bodyPr/>
          <a:lstStyle/>
          <a:p>
            <a:pPr algn="ctr"/>
            <a:r>
              <a:rPr lang="en-US" dirty="0" err="1"/>
              <a:t>SPFx</a:t>
            </a:r>
            <a:r>
              <a:rPr lang="en-US" dirty="0"/>
              <a:t> Extensions</a:t>
            </a:r>
          </a:p>
        </p:txBody>
      </p:sp>
      <p:sp>
        <p:nvSpPr>
          <p:cNvPr id="6" name="Rectangle 1"/>
          <p:cNvSpPr/>
          <p:nvPr/>
        </p:nvSpPr>
        <p:spPr bwMode="white">
          <a:xfrm>
            <a:off x="5968969" y="0"/>
            <a:ext cx="6223032"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defTabSz="685757" fontAlgn="base">
              <a:spcBef>
                <a:spcPct val="0"/>
              </a:spcBef>
              <a:spcAft>
                <a:spcPct val="0"/>
              </a:spcAft>
            </a:pPr>
            <a:endParaRPr lang="en-US" sz="1650" dirty="0">
              <a:solidFill>
                <a:schemeClr val="bg1"/>
              </a:solidFill>
              <a:ea typeface="Segoe UI" pitchFamily="34" charset="0"/>
              <a:cs typeface="Segoe UI" pitchFamily="34" charset="0"/>
            </a:endParaRPr>
          </a:p>
        </p:txBody>
      </p:sp>
      <p:sp>
        <p:nvSpPr>
          <p:cNvPr id="20" name="Rectangle 19"/>
          <p:cNvSpPr/>
          <p:nvPr/>
        </p:nvSpPr>
        <p:spPr>
          <a:xfrm>
            <a:off x="6555850" y="153977"/>
            <a:ext cx="5400000" cy="6740307"/>
          </a:xfrm>
          <a:prstGeom prst="rect">
            <a:avLst/>
          </a:prstGeom>
        </p:spPr>
        <p:txBody>
          <a:bodyPr wrap="square">
            <a:spAutoFit/>
          </a:bodyPr>
          <a:lstStyle/>
          <a:p>
            <a:pPr algn="just"/>
            <a:r>
              <a:rPr lang="es-ES" dirty="0">
                <a:solidFill>
                  <a:schemeClr val="bg1"/>
                </a:solidFill>
              </a:rPr>
              <a:t>Permite ampliar la experiencia de usuario de SharePoint con la personalización de aspectos como las vistas de datos de lista, las barras de herramientas y las áreas de notificación. </a:t>
            </a:r>
          </a:p>
          <a:p>
            <a:pPr lvl="0" algn="just"/>
            <a:endParaRPr lang="es-ES" dirty="0">
              <a:solidFill>
                <a:schemeClr val="bg1"/>
              </a:solidFill>
            </a:endParaRPr>
          </a:p>
          <a:p>
            <a:r>
              <a:rPr lang="es-ES" dirty="0">
                <a:solidFill>
                  <a:schemeClr val="bg1"/>
                </a:solidFill>
              </a:rPr>
              <a:t>Hay tres tipos nuevos tipos de extensiones:</a:t>
            </a:r>
          </a:p>
          <a:p>
            <a:endParaRPr lang="es-ES" b="1" dirty="0">
              <a:solidFill>
                <a:schemeClr val="bg1"/>
              </a:solidFill>
            </a:endParaRPr>
          </a:p>
          <a:p>
            <a:r>
              <a:rPr lang="es-ES" b="1" dirty="0">
                <a:solidFill>
                  <a:schemeClr val="bg1"/>
                </a:solidFill>
              </a:rPr>
              <a:t>1) Personalizadores de aplicaciones (</a:t>
            </a:r>
            <a:r>
              <a:rPr lang="es-ES" b="1" dirty="0" err="1">
                <a:solidFill>
                  <a:schemeClr val="bg1"/>
                </a:solidFill>
              </a:rPr>
              <a:t>Application</a:t>
            </a:r>
            <a:r>
              <a:rPr lang="es-ES" b="1" dirty="0">
                <a:solidFill>
                  <a:schemeClr val="bg1"/>
                </a:solidFill>
              </a:rPr>
              <a:t> </a:t>
            </a:r>
            <a:r>
              <a:rPr lang="es-ES" b="1" dirty="0" err="1">
                <a:solidFill>
                  <a:schemeClr val="bg1"/>
                </a:solidFill>
              </a:rPr>
              <a:t>Customizers</a:t>
            </a:r>
            <a:r>
              <a:rPr lang="es-ES" b="1" dirty="0">
                <a:solidFill>
                  <a:schemeClr val="bg1"/>
                </a:solidFill>
              </a:rPr>
              <a:t>)</a:t>
            </a:r>
            <a:r>
              <a:rPr lang="es-ES" dirty="0">
                <a:solidFill>
                  <a:schemeClr val="bg1"/>
                </a:solidFill>
              </a:rPr>
              <a:t>. Permite agregar scripts a la página, así como tener acceso a marcadores de posición de elementos HTML conocidos y ampliarlos con personalizaciones.</a:t>
            </a:r>
          </a:p>
          <a:p>
            <a:endParaRPr lang="es-ES" dirty="0">
              <a:solidFill>
                <a:schemeClr val="bg1"/>
              </a:solidFill>
            </a:endParaRPr>
          </a:p>
          <a:p>
            <a:r>
              <a:rPr lang="es-ES" b="1" dirty="0">
                <a:solidFill>
                  <a:schemeClr val="bg1"/>
                </a:solidFill>
              </a:rPr>
              <a:t>2) Personalizadores de campo (Field </a:t>
            </a:r>
            <a:r>
              <a:rPr lang="es-ES" b="1" dirty="0" err="1">
                <a:solidFill>
                  <a:schemeClr val="bg1"/>
                </a:solidFill>
              </a:rPr>
              <a:t>Customizers</a:t>
            </a:r>
            <a:r>
              <a:rPr lang="es-ES" b="1" dirty="0">
                <a:solidFill>
                  <a:schemeClr val="bg1"/>
                </a:solidFill>
              </a:rPr>
              <a:t>)</a:t>
            </a:r>
            <a:r>
              <a:rPr lang="es-ES" dirty="0">
                <a:solidFill>
                  <a:schemeClr val="bg1"/>
                </a:solidFill>
              </a:rPr>
              <a:t>. Puede usarse para proporcionar vistas modificadas de los datos para los campos de una lista.</a:t>
            </a:r>
          </a:p>
          <a:p>
            <a:endParaRPr lang="es-ES" dirty="0">
              <a:solidFill>
                <a:schemeClr val="bg1"/>
              </a:solidFill>
            </a:endParaRPr>
          </a:p>
          <a:p>
            <a:r>
              <a:rPr lang="es-ES" b="1" dirty="0">
                <a:solidFill>
                  <a:schemeClr val="bg1"/>
                </a:solidFill>
              </a:rPr>
              <a:t>3) Conjuntos de comandos (</a:t>
            </a:r>
            <a:r>
              <a:rPr lang="es-ES" b="1" dirty="0" err="1">
                <a:solidFill>
                  <a:schemeClr val="bg1"/>
                </a:solidFill>
              </a:rPr>
              <a:t>Command</a:t>
            </a:r>
            <a:r>
              <a:rPr lang="es-ES" b="1" dirty="0">
                <a:solidFill>
                  <a:schemeClr val="bg1"/>
                </a:solidFill>
              </a:rPr>
              <a:t> Sets)</a:t>
            </a:r>
            <a:r>
              <a:rPr lang="es-ES" dirty="0">
                <a:solidFill>
                  <a:schemeClr val="bg1"/>
                </a:solidFill>
              </a:rPr>
              <a:t>. Extiende las superficies de comando de SharePoint para agregar nuevas acciones y proporciona código del lado cliente que puede utilizar para implementar comportamientos</a:t>
            </a:r>
          </a:p>
          <a:p>
            <a:pPr lvl="0" algn="just"/>
            <a:endParaRPr lang="es-ES" dirty="0">
              <a:solidFill>
                <a:schemeClr val="bg1"/>
              </a:solidFill>
            </a:endParaRPr>
          </a:p>
        </p:txBody>
      </p:sp>
      <p:pic>
        <p:nvPicPr>
          <p:cNvPr id="4" name="Imagen 3">
            <a:extLst>
              <a:ext uri="{FF2B5EF4-FFF2-40B4-BE49-F238E27FC236}">
                <a16:creationId xmlns:a16="http://schemas.microsoft.com/office/drawing/2014/main" id="{6498619C-D694-48D5-AF22-906AC4D5FF95}"/>
              </a:ext>
            </a:extLst>
          </p:cNvPr>
          <p:cNvPicPr>
            <a:picLocks noChangeAspect="1"/>
          </p:cNvPicPr>
          <p:nvPr/>
        </p:nvPicPr>
        <p:blipFill>
          <a:blip r:embed="rId3"/>
          <a:stretch>
            <a:fillRect/>
          </a:stretch>
        </p:blipFill>
        <p:spPr>
          <a:xfrm>
            <a:off x="684828" y="4123973"/>
            <a:ext cx="2705478" cy="2505425"/>
          </a:xfrm>
          <a:prstGeom prst="rect">
            <a:avLst/>
          </a:prstGeom>
        </p:spPr>
      </p:pic>
      <p:pic>
        <p:nvPicPr>
          <p:cNvPr id="5" name="Imagen 4">
            <a:extLst>
              <a:ext uri="{FF2B5EF4-FFF2-40B4-BE49-F238E27FC236}">
                <a16:creationId xmlns:a16="http://schemas.microsoft.com/office/drawing/2014/main" id="{C613A10D-8637-49CE-BB7F-DE8C529C9086}"/>
              </a:ext>
            </a:extLst>
          </p:cNvPr>
          <p:cNvPicPr>
            <a:picLocks noChangeAspect="1"/>
          </p:cNvPicPr>
          <p:nvPr/>
        </p:nvPicPr>
        <p:blipFill>
          <a:blip r:embed="rId4"/>
          <a:stretch>
            <a:fillRect/>
          </a:stretch>
        </p:blipFill>
        <p:spPr>
          <a:xfrm>
            <a:off x="3283151" y="1332892"/>
            <a:ext cx="2392378" cy="2096108"/>
          </a:xfrm>
          <a:prstGeom prst="rect">
            <a:avLst/>
          </a:prstGeom>
        </p:spPr>
      </p:pic>
      <p:pic>
        <p:nvPicPr>
          <p:cNvPr id="7" name="Imagen 6">
            <a:extLst>
              <a:ext uri="{FF2B5EF4-FFF2-40B4-BE49-F238E27FC236}">
                <a16:creationId xmlns:a16="http://schemas.microsoft.com/office/drawing/2014/main" id="{D82730DC-440D-4CB9-A3DA-9B176F1EA2D6}"/>
              </a:ext>
            </a:extLst>
          </p:cNvPr>
          <p:cNvPicPr>
            <a:picLocks noChangeAspect="1"/>
          </p:cNvPicPr>
          <p:nvPr/>
        </p:nvPicPr>
        <p:blipFill>
          <a:blip r:embed="rId5"/>
          <a:stretch>
            <a:fillRect/>
          </a:stretch>
        </p:blipFill>
        <p:spPr>
          <a:xfrm>
            <a:off x="236150" y="1047284"/>
            <a:ext cx="2210108" cy="2476846"/>
          </a:xfrm>
          <a:prstGeom prst="rect">
            <a:avLst/>
          </a:prstGeom>
        </p:spPr>
      </p:pic>
      <p:sp>
        <p:nvSpPr>
          <p:cNvPr id="3" name="CuadroTexto 2">
            <a:extLst>
              <a:ext uri="{FF2B5EF4-FFF2-40B4-BE49-F238E27FC236}">
                <a16:creationId xmlns:a16="http://schemas.microsoft.com/office/drawing/2014/main" id="{ED9DBB4E-D95D-4964-9B4D-7D7BD018212A}"/>
              </a:ext>
            </a:extLst>
          </p:cNvPr>
          <p:cNvSpPr txBox="1"/>
          <p:nvPr/>
        </p:nvSpPr>
        <p:spPr>
          <a:xfrm rot="19894757">
            <a:off x="1326436" y="5176268"/>
            <a:ext cx="974306" cy="184666"/>
          </a:xfrm>
          <a:prstGeom prst="rect">
            <a:avLst/>
          </a:prstGeom>
          <a:noFill/>
        </p:spPr>
        <p:txBody>
          <a:bodyPr wrap="none" lIns="0" tIns="0" rIns="0" bIns="0" rtlCol="0">
            <a:spAutoFit/>
          </a:bodyPr>
          <a:lstStyle/>
          <a:p>
            <a:r>
              <a:rPr lang="es-ES" sz="1200" b="1" spc="-70" dirty="0" err="1">
                <a:solidFill>
                  <a:srgbClr val="FF0000"/>
                </a:solidFill>
              </a:rPr>
              <a:t>Command</a:t>
            </a:r>
            <a:r>
              <a:rPr lang="es-ES" sz="1200" b="1" spc="-70" dirty="0">
                <a:solidFill>
                  <a:srgbClr val="FF0000"/>
                </a:solidFill>
              </a:rPr>
              <a:t> Sets</a:t>
            </a:r>
          </a:p>
        </p:txBody>
      </p:sp>
      <p:sp>
        <p:nvSpPr>
          <p:cNvPr id="9" name="CuadroTexto 8">
            <a:extLst>
              <a:ext uri="{FF2B5EF4-FFF2-40B4-BE49-F238E27FC236}">
                <a16:creationId xmlns:a16="http://schemas.microsoft.com/office/drawing/2014/main" id="{5F29CE2E-F9D3-4F51-8879-97CB68E379DB}"/>
              </a:ext>
            </a:extLst>
          </p:cNvPr>
          <p:cNvSpPr txBox="1"/>
          <p:nvPr/>
        </p:nvSpPr>
        <p:spPr>
          <a:xfrm rot="19894757">
            <a:off x="3431886" y="2506436"/>
            <a:ext cx="1550746" cy="184666"/>
          </a:xfrm>
          <a:prstGeom prst="rect">
            <a:avLst/>
          </a:prstGeom>
          <a:noFill/>
        </p:spPr>
        <p:txBody>
          <a:bodyPr wrap="none" lIns="0" tIns="0" rIns="0" bIns="0" rtlCol="0">
            <a:spAutoFit/>
          </a:bodyPr>
          <a:lstStyle/>
          <a:p>
            <a:r>
              <a:rPr lang="es-ES" sz="1200" b="1" spc="-70" dirty="0" err="1">
                <a:solidFill>
                  <a:srgbClr val="FF0000"/>
                </a:solidFill>
              </a:rPr>
              <a:t>Application</a:t>
            </a:r>
            <a:r>
              <a:rPr lang="es-ES" sz="1200" b="1" spc="-70" dirty="0">
                <a:solidFill>
                  <a:srgbClr val="FF0000"/>
                </a:solidFill>
              </a:rPr>
              <a:t> </a:t>
            </a:r>
            <a:r>
              <a:rPr lang="es-ES" sz="1200" b="1" spc="-70" dirty="0" err="1">
                <a:solidFill>
                  <a:srgbClr val="FF0000"/>
                </a:solidFill>
              </a:rPr>
              <a:t>Customizers</a:t>
            </a:r>
            <a:endParaRPr lang="es-ES" sz="1200" b="1" spc="-70" dirty="0">
              <a:solidFill>
                <a:srgbClr val="FF0000"/>
              </a:solidFill>
            </a:endParaRPr>
          </a:p>
        </p:txBody>
      </p:sp>
      <p:sp>
        <p:nvSpPr>
          <p:cNvPr id="10" name="CuadroTexto 9">
            <a:extLst>
              <a:ext uri="{FF2B5EF4-FFF2-40B4-BE49-F238E27FC236}">
                <a16:creationId xmlns:a16="http://schemas.microsoft.com/office/drawing/2014/main" id="{2A795208-5D7F-4C1C-A634-50DAB3436B5F}"/>
              </a:ext>
            </a:extLst>
          </p:cNvPr>
          <p:cNvSpPr txBox="1"/>
          <p:nvPr/>
        </p:nvSpPr>
        <p:spPr>
          <a:xfrm rot="19894757">
            <a:off x="939585" y="1715732"/>
            <a:ext cx="1114088" cy="184666"/>
          </a:xfrm>
          <a:prstGeom prst="rect">
            <a:avLst/>
          </a:prstGeom>
          <a:noFill/>
        </p:spPr>
        <p:txBody>
          <a:bodyPr wrap="none" lIns="0" tIns="0" rIns="0" bIns="0" rtlCol="0">
            <a:spAutoFit/>
          </a:bodyPr>
          <a:lstStyle/>
          <a:p>
            <a:r>
              <a:rPr lang="es-ES" sz="1200" b="1" spc="-70" dirty="0">
                <a:solidFill>
                  <a:srgbClr val="FF0000"/>
                </a:solidFill>
              </a:rPr>
              <a:t>Field </a:t>
            </a:r>
            <a:r>
              <a:rPr lang="es-ES" sz="1200" b="1" spc="-70" dirty="0" err="1">
                <a:solidFill>
                  <a:srgbClr val="FF0000"/>
                </a:solidFill>
              </a:rPr>
              <a:t>Customizers</a:t>
            </a:r>
            <a:endParaRPr lang="es-ES" sz="1200" b="1" spc="-70" dirty="0">
              <a:solidFill>
                <a:srgbClr val="FF0000"/>
              </a:solidFill>
            </a:endParaRPr>
          </a:p>
        </p:txBody>
      </p:sp>
    </p:spTree>
    <p:extLst>
      <p:ext uri="{BB962C8B-B14F-4D97-AF65-F5344CB8AC3E}">
        <p14:creationId xmlns:p14="http://schemas.microsoft.com/office/powerpoint/2010/main" val="280465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2. Modelo de desarrollo</a:t>
            </a:r>
          </a:p>
        </p:txBody>
      </p:sp>
      <p:sp>
        <p:nvSpPr>
          <p:cNvPr id="3" name="Text Placeholder 2"/>
          <p:cNvSpPr>
            <a:spLocks noGrp="1"/>
          </p:cNvSpPr>
          <p:nvPr>
            <p:ph type="body" sz="quarter" idx="12"/>
          </p:nvPr>
        </p:nvSpPr>
        <p:spPr/>
        <p:txBody>
          <a:bodyPr/>
          <a:lstStyle/>
          <a:p>
            <a:endParaRPr lang="es-ES_tradnl" dirty="0"/>
          </a:p>
        </p:txBody>
      </p:sp>
    </p:spTree>
    <p:extLst>
      <p:ext uri="{BB962C8B-B14F-4D97-AF65-F5344CB8AC3E}">
        <p14:creationId xmlns:p14="http://schemas.microsoft.com/office/powerpoint/2010/main" val="61065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Comparativa de herramientas de desarrollo</a:t>
            </a:r>
            <a:endParaRPr lang="en-US" dirty="0"/>
          </a:p>
        </p:txBody>
      </p:sp>
      <p:pic>
        <p:nvPicPr>
          <p:cNvPr id="3" name="Picture 2"/>
          <p:cNvPicPr>
            <a:picLocks noChangeAspect="1"/>
          </p:cNvPicPr>
          <p:nvPr/>
        </p:nvPicPr>
        <p:blipFill rotWithShape="1">
          <a:blip r:embed="rId3"/>
          <a:srcRect t="18828"/>
          <a:stretch/>
        </p:blipFill>
        <p:spPr>
          <a:xfrm>
            <a:off x="2364812" y="1724396"/>
            <a:ext cx="9061628" cy="3824065"/>
          </a:xfrm>
          <a:prstGeom prst="rect">
            <a:avLst/>
          </a:prstGeom>
        </p:spPr>
      </p:pic>
      <p:sp>
        <p:nvSpPr>
          <p:cNvPr id="5" name="Rectangle: Rounded Corners 4"/>
          <p:cNvSpPr/>
          <p:nvPr/>
        </p:nvSpPr>
        <p:spPr bwMode="auto">
          <a:xfrm>
            <a:off x="880680" y="1759538"/>
            <a:ext cx="1516153" cy="1586173"/>
          </a:xfrm>
          <a:prstGeom prst="round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ES_tradnl" sz="1600" dirty="0">
                <a:gradFill>
                  <a:gsLst>
                    <a:gs pos="0">
                      <a:srgbClr val="FFFFFF"/>
                    </a:gs>
                    <a:gs pos="100000">
                      <a:srgbClr val="FFFFFF"/>
                    </a:gs>
                  </a:gsLst>
                  <a:lin ang="5400000" scaled="0"/>
                </a:gradFill>
                <a:ea typeface="Segoe UI" pitchFamily="34" charset="0"/>
                <a:cs typeface="Segoe UI" pitchFamily="34" charset="0"/>
              </a:rPr>
              <a:t>Modelo SP</a:t>
            </a:r>
          </a:p>
          <a:p>
            <a:pPr algn="ctr" defTabSz="914099" fontAlgn="base">
              <a:spcBef>
                <a:spcPct val="0"/>
              </a:spcBef>
              <a:spcAft>
                <a:spcPct val="0"/>
              </a:spcAft>
            </a:pPr>
            <a:r>
              <a:rPr lang="es-ES_tradnl" sz="1600" dirty="0">
                <a:gradFill>
                  <a:gsLst>
                    <a:gs pos="0">
                      <a:srgbClr val="FFFFFF"/>
                    </a:gs>
                    <a:gs pos="100000">
                      <a:srgbClr val="FFFFFF"/>
                    </a:gs>
                  </a:gsLst>
                  <a:lin ang="5400000" scaled="0"/>
                </a:gradFill>
                <a:ea typeface="Segoe UI" pitchFamily="34" charset="0"/>
                <a:cs typeface="Segoe UI" pitchFamily="34" charset="0"/>
              </a:rPr>
              <a:t>Tradicional</a:t>
            </a:r>
          </a:p>
        </p:txBody>
      </p:sp>
      <p:sp>
        <p:nvSpPr>
          <p:cNvPr id="8" name="Rectangle: Rounded Corners 7"/>
          <p:cNvSpPr/>
          <p:nvPr/>
        </p:nvSpPr>
        <p:spPr bwMode="auto">
          <a:xfrm>
            <a:off x="880680" y="3636428"/>
            <a:ext cx="1484131" cy="1621316"/>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ES_tradnl" sz="1600" dirty="0" err="1">
                <a:gradFill>
                  <a:gsLst>
                    <a:gs pos="0">
                      <a:srgbClr val="FFFFFF"/>
                    </a:gs>
                    <a:gs pos="100000">
                      <a:srgbClr val="FFFFFF"/>
                    </a:gs>
                  </a:gsLst>
                  <a:lin ang="5400000" scaled="0"/>
                </a:gradFill>
                <a:ea typeface="Segoe UI" pitchFamily="34" charset="0"/>
                <a:cs typeface="Segoe UI" pitchFamily="34" charset="0"/>
              </a:rPr>
              <a:t>SPFx</a:t>
            </a:r>
            <a:endParaRPr lang="es-ES_tradnl"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51742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D0D954D-2D92-4ED5-92B9-5056E5FE7AAB}"/>
              </a:ext>
            </a:extLst>
          </p:cNvPr>
          <p:cNvPicPr>
            <a:picLocks noChangeAspect="1"/>
          </p:cNvPicPr>
          <p:nvPr/>
        </p:nvPicPr>
        <p:blipFill>
          <a:blip r:embed="rId3"/>
          <a:stretch>
            <a:fillRect/>
          </a:stretch>
        </p:blipFill>
        <p:spPr>
          <a:xfrm>
            <a:off x="370676" y="271022"/>
            <a:ext cx="11450648" cy="6315956"/>
          </a:xfrm>
          <a:prstGeom prst="rect">
            <a:avLst/>
          </a:prstGeom>
        </p:spPr>
      </p:pic>
    </p:spTree>
    <p:extLst>
      <p:ext uri="{BB962C8B-B14F-4D97-AF65-F5344CB8AC3E}">
        <p14:creationId xmlns:p14="http://schemas.microsoft.com/office/powerpoint/2010/main" val="1790380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3. </a:t>
            </a:r>
            <a:r>
              <a:rPr lang="es-ES" dirty="0" err="1"/>
              <a:t>Hands-on</a:t>
            </a:r>
            <a:r>
              <a:rPr lang="es-ES" dirty="0"/>
              <a:t> </a:t>
            </a:r>
            <a:r>
              <a:rPr lang="es-ES" dirty="0" err="1"/>
              <a:t>Lab</a:t>
            </a:r>
            <a:endParaRPr lang="es-ES" dirty="0"/>
          </a:p>
        </p:txBody>
      </p:sp>
      <p:sp>
        <p:nvSpPr>
          <p:cNvPr id="3" name="Text Placeholder 2"/>
          <p:cNvSpPr>
            <a:spLocks noGrp="1"/>
          </p:cNvSpPr>
          <p:nvPr>
            <p:ph type="body" sz="quarter" idx="12"/>
          </p:nvPr>
        </p:nvSpPr>
        <p:spPr/>
        <p:txBody>
          <a:bodyPr/>
          <a:lstStyle/>
          <a:p>
            <a:endParaRPr lang="es-ES_tradnl" dirty="0"/>
          </a:p>
        </p:txBody>
      </p:sp>
    </p:spTree>
    <p:extLst>
      <p:ext uri="{BB962C8B-B14F-4D97-AF65-F5344CB8AC3E}">
        <p14:creationId xmlns:p14="http://schemas.microsoft.com/office/powerpoint/2010/main" val="1394175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Custom 2">
      <a:dk1>
        <a:srgbClr val="333333"/>
      </a:dk1>
      <a:lt1>
        <a:srgbClr val="FFFFFF"/>
      </a:lt1>
      <a:dk2>
        <a:srgbClr val="91BCE3"/>
      </a:dk2>
      <a:lt2>
        <a:srgbClr val="393939"/>
      </a:lt2>
      <a:accent1>
        <a:srgbClr val="C8302D"/>
      </a:accent1>
      <a:accent2>
        <a:srgbClr val="FDCD15"/>
      </a:accent2>
      <a:accent3>
        <a:srgbClr val="1B61AE"/>
      </a:accent3>
      <a:accent4>
        <a:srgbClr val="548E37"/>
      </a:accent4>
      <a:accent5>
        <a:srgbClr val="E6E6E6"/>
      </a:accent5>
      <a:accent6>
        <a:srgbClr val="2E6CAF"/>
      </a:accent6>
      <a:hlink>
        <a:srgbClr val="2E6CAF"/>
      </a:hlink>
      <a:folHlink>
        <a:srgbClr val="2E6CA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PSSTHLMTemplate.potx" id="{1935E174-DD09-4FD8-BCCB-5EF0236D94B1}" vid="{63A127E0-374A-497D-B362-CDFE0ACC3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B387A307B63AC4AA64CE7CC6E4857E0" ma:contentTypeVersion="4" ma:contentTypeDescription="Crear nuevo documento." ma:contentTypeScope="" ma:versionID="cef213e4b88a05bf7c4a8b3b89976215">
  <xsd:schema xmlns:xsd="http://www.w3.org/2001/XMLSchema" xmlns:xs="http://www.w3.org/2001/XMLSchema" xmlns:p="http://schemas.microsoft.com/office/2006/metadata/properties" xmlns:ns2="9ae9b849-712c-4756-af90-09b110a1779f" targetNamespace="http://schemas.microsoft.com/office/2006/metadata/properties" ma:root="true" ma:fieldsID="de7562128a85342681b3e833d3b6c1ca" ns2:_="">
    <xsd:import namespace="9ae9b849-712c-4756-af90-09b110a1779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e9b849-712c-4756-af90-09b110a177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1B7A3C-C0D4-4597-8E5A-7342A0BBF280}">
  <ds:schemaRefs>
    <ds:schemaRef ds:uri="http://schemas.microsoft.com/sharepoint/v3/contenttype/forms"/>
  </ds:schemaRefs>
</ds:datastoreItem>
</file>

<file path=customXml/itemProps2.xml><?xml version="1.0" encoding="utf-8"?>
<ds:datastoreItem xmlns:ds="http://schemas.openxmlformats.org/officeDocument/2006/customXml" ds:itemID="{7C521726-F855-4E21-981C-7AED17A42AB4}">
  <ds:schemaRefs>
    <ds:schemaRef ds:uri="http://purl.org/dc/dcmitype/"/>
    <ds:schemaRef ds:uri="http://schemas.microsoft.com/office/2006/documentManagement/types"/>
    <ds:schemaRef ds:uri="http://purl.org/dc/elements/1.1/"/>
    <ds:schemaRef ds:uri="http://schemas.microsoft.com/office/2006/metadata/properties"/>
    <ds:schemaRef ds:uri="9ae9b849-712c-4756-af90-09b110a1779f"/>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BEE04CA-36B9-4175-BC34-45A54446BD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e9b849-712c-4756-af90-09b110a177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732</Words>
  <Application>Microsoft Office PowerPoint</Application>
  <PresentationFormat>Panorámica</PresentationFormat>
  <Paragraphs>76</Paragraphs>
  <Slides>10</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Consolas</vt:lpstr>
      <vt:lpstr>Segoe Pro Light</vt:lpstr>
      <vt:lpstr>Segoe UI</vt:lpstr>
      <vt:lpstr>Segoe UI Light</vt:lpstr>
      <vt:lpstr>Wingdings</vt:lpstr>
      <vt:lpstr>5-30055_SharePoint Template 2012 - 16x9 - White Background</vt:lpstr>
      <vt:lpstr>Índice</vt:lpstr>
      <vt:lpstr>1. Introducción a SPFx</vt:lpstr>
      <vt:lpstr>¿Qué es?</vt:lpstr>
      <vt:lpstr>SPFx Client Side Webparts</vt:lpstr>
      <vt:lpstr>SPFx Extensions</vt:lpstr>
      <vt:lpstr>2. Modelo de desarrollo</vt:lpstr>
      <vt:lpstr>Comparativa de herramientas de desarrollo</vt:lpstr>
      <vt:lpstr>Presentación de PowerPoint</vt:lpstr>
      <vt:lpstr>3. Hands-on Lab</vt:lpstr>
      <vt:lpstr>6. Q &amp; 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Índice</dc:title>
  <dc:subject/>
  <dc:creator/>
  <cp:keywords/>
  <dc:description/>
  <cp:lastModifiedBy/>
  <cp:revision>1</cp:revision>
  <dcterms:created xsi:type="dcterms:W3CDTF">2015-02-16T12:40:18Z</dcterms:created>
  <dcterms:modified xsi:type="dcterms:W3CDTF">2018-11-06T14:49:05Z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0x010100EB387A307B63AC4AA64CE7CC6E4857E0</vt:lpwstr>
  </property>
</Properties>
</file>