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AmaticSC-bold.fntdata"/><Relationship Id="rId10" Type="http://schemas.openxmlformats.org/officeDocument/2006/relationships/slide" Target="slides/slide6.xml"/><Relationship Id="rId21" Type="http://schemas.openxmlformats.org/officeDocument/2006/relationships/font" Target="fonts/AmaticSC-regular.fntdata"/><Relationship Id="rId13" Type="http://schemas.openxmlformats.org/officeDocument/2006/relationships/slide" Target="slides/slide9.xml"/><Relationship Id="rId24" Type="http://schemas.openxmlformats.org/officeDocument/2006/relationships/font" Target="fonts/SourceCodePro-bold.fntdata"/><Relationship Id="rId12" Type="http://schemas.openxmlformats.org/officeDocument/2006/relationships/slide" Target="slides/slide8.xml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2.jpg"/><Relationship Id="rId6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 Track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Log -- Save and Show Your Journey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together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Agreeing and collaborating on the idea, look, and functionality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Google Maps 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Google Search 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Bringing our idea of a travel log to fruition, user can sign up, log in, start a trip, post, and end the trip.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446700" y="246075"/>
            <a:ext cx="13740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Mario</a:t>
            </a:r>
            <a:endParaRPr sz="480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625" y="152400"/>
            <a:ext cx="225905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621" y="1780200"/>
            <a:ext cx="5906151" cy="15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65500" y="414975"/>
            <a:ext cx="4045200" cy="10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Felix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025" y="152400"/>
            <a:ext cx="225557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50" y="1766350"/>
            <a:ext cx="5241750" cy="15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65500" y="0"/>
            <a:ext cx="4045200" cy="10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Halim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5" y="1133800"/>
            <a:ext cx="5821550" cy="37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875" y="152400"/>
            <a:ext cx="227485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out the long and hard way that Body Parser does not handle multi-data parsing.  Body Parser only parses text.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ended up using Multer in conjunction with BP to allow image upload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practice working in a group of different skill levels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asked a lot of questions and made sure the project mvp stayed realistic to the time frame.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802750" y="630225"/>
            <a:ext cx="3538500" cy="36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Stephanie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WDI 43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Trip Track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Trip Track is currently a web app in development, it will eventually become a phone app.  Trip Track is a travel log app.  Users who join will be able to start tracking a trip that they go on for any length of time.  During that trip, a user can post descriptions, photos, and ratings about different locations that they have visited.  A log is kept for them to share if they want.  The shared trips will eventually be visible for other users to duplicate.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Beginning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0" y="0"/>
            <a:ext cx="8520600" cy="1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White Boarding</a:t>
            </a:r>
            <a:endParaRPr sz="600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300" y="1279500"/>
            <a:ext cx="5069376" cy="380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5" y="1087700"/>
            <a:ext cx="2226072" cy="2968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150" y="1087700"/>
            <a:ext cx="2226072" cy="2968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225" y="1087692"/>
            <a:ext cx="2226072" cy="296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2302" y="1087700"/>
            <a:ext cx="2226080" cy="296810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0" y="0"/>
            <a:ext cx="84858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Then This...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0" y="0"/>
            <a:ext cx="84858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Turned into our:  Wire Frames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6879"/>
            <a:ext cx="9144000" cy="220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311700" y="0"/>
            <a:ext cx="8520600" cy="1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ERD</a:t>
            </a:r>
            <a:endParaRPr sz="6000"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4875"/>
            <a:ext cx="8839199" cy="30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59800" y="85850"/>
            <a:ext cx="4045200" cy="11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Users</a:t>
            </a:r>
            <a:endParaRPr/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0" y="1489575"/>
            <a:ext cx="45648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Jim, a 55-year-old retired employee is vacationing in Bahamas. He wants to make his trip memorable and share it with his family and friends.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Jennifer, a popular 16-year-old girl on social media, is running errands in San Francisco. She wants to show off her day trip to her friends.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700" y="152400"/>
            <a:ext cx="284026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Triumphs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