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684E2-400E-4695-AF5F-956714122578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7C3F3-4282-4F28-89BF-DB8F5C80001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018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3F3-4282-4F28-89BF-DB8F5C800011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586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B32-786E-4283-851D-0BB98C079B3E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D73-DB5A-47C9-AA34-F084CBD81CB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483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B32-786E-4283-851D-0BB98C079B3E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D73-DB5A-47C9-AA34-F084CBD81CB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35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B32-786E-4283-851D-0BB98C079B3E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D73-DB5A-47C9-AA34-F084CBD81CB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173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B32-786E-4283-851D-0BB98C079B3E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D73-DB5A-47C9-AA34-F084CBD81CB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390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B32-786E-4283-851D-0BB98C079B3E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D73-DB5A-47C9-AA34-F084CBD81CB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685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B32-786E-4283-851D-0BB98C079B3E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D73-DB5A-47C9-AA34-F084CBD81CB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854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B32-786E-4283-851D-0BB98C079B3E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D73-DB5A-47C9-AA34-F084CBD81CB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359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B32-786E-4283-851D-0BB98C079B3E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D73-DB5A-47C9-AA34-F084CBD81CB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075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B32-786E-4283-851D-0BB98C079B3E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D73-DB5A-47C9-AA34-F084CBD81CB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144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B32-786E-4283-851D-0BB98C079B3E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D73-DB5A-47C9-AA34-F084CBD81CB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766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B32-786E-4283-851D-0BB98C079B3E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D73-DB5A-47C9-AA34-F084CBD81CB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646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DFB32-786E-4283-851D-0BB98C079B3E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1D73-DB5A-47C9-AA34-F084CBD81CB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828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Freeform 6"/>
          <p:cNvSpPr>
            <a:spLocks noEditPoints="1"/>
          </p:cNvSpPr>
          <p:nvPr/>
        </p:nvSpPr>
        <p:spPr bwMode="auto">
          <a:xfrm>
            <a:off x="1282701" y="1506538"/>
            <a:ext cx="203200" cy="203200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0 h 128"/>
              <a:gd name="T8" fmla="*/ 0 w 128"/>
              <a:gd name="T9" fmla="*/ 0 h 128"/>
              <a:gd name="T10" fmla="*/ 104 w 128"/>
              <a:gd name="T11" fmla="*/ 72 h 128"/>
              <a:gd name="T12" fmla="*/ 56 w 128"/>
              <a:gd name="T13" fmla="*/ 72 h 128"/>
              <a:gd name="T14" fmla="*/ 80 w 128"/>
              <a:gd name="T15" fmla="*/ 96 h 128"/>
              <a:gd name="T16" fmla="*/ 56 w 128"/>
              <a:gd name="T17" fmla="*/ 96 h 128"/>
              <a:gd name="T18" fmla="*/ 24 w 128"/>
              <a:gd name="T19" fmla="*/ 64 h 128"/>
              <a:gd name="T20" fmla="*/ 56 w 128"/>
              <a:gd name="T21" fmla="*/ 32 h 128"/>
              <a:gd name="T22" fmla="*/ 80 w 128"/>
              <a:gd name="T23" fmla="*/ 32 h 128"/>
              <a:gd name="T24" fmla="*/ 56 w 128"/>
              <a:gd name="T25" fmla="*/ 56 h 128"/>
              <a:gd name="T26" fmla="*/ 104 w 128"/>
              <a:gd name="T27" fmla="*/ 56 h 128"/>
              <a:gd name="T28" fmla="*/ 104 w 128"/>
              <a:gd name="T2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104" y="72"/>
                </a:moveTo>
                <a:lnTo>
                  <a:pt x="56" y="72"/>
                </a:lnTo>
                <a:lnTo>
                  <a:pt x="80" y="96"/>
                </a:lnTo>
                <a:lnTo>
                  <a:pt x="56" y="96"/>
                </a:lnTo>
                <a:lnTo>
                  <a:pt x="24" y="64"/>
                </a:lnTo>
                <a:lnTo>
                  <a:pt x="56" y="32"/>
                </a:lnTo>
                <a:lnTo>
                  <a:pt x="80" y="32"/>
                </a:lnTo>
                <a:lnTo>
                  <a:pt x="56" y="56"/>
                </a:lnTo>
                <a:lnTo>
                  <a:pt x="104" y="56"/>
                </a:lnTo>
                <a:lnTo>
                  <a:pt x="104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76" name="Freeform 7"/>
          <p:cNvSpPr>
            <a:spLocks noEditPoints="1"/>
          </p:cNvSpPr>
          <p:nvPr/>
        </p:nvSpPr>
        <p:spPr bwMode="auto">
          <a:xfrm>
            <a:off x="1689101" y="1506538"/>
            <a:ext cx="203200" cy="203200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0 h 128"/>
              <a:gd name="T8" fmla="*/ 0 w 128"/>
              <a:gd name="T9" fmla="*/ 0 h 128"/>
              <a:gd name="T10" fmla="*/ 72 w 128"/>
              <a:gd name="T11" fmla="*/ 96 h 128"/>
              <a:gd name="T12" fmla="*/ 48 w 128"/>
              <a:gd name="T13" fmla="*/ 96 h 128"/>
              <a:gd name="T14" fmla="*/ 72 w 128"/>
              <a:gd name="T15" fmla="*/ 72 h 128"/>
              <a:gd name="T16" fmla="*/ 24 w 128"/>
              <a:gd name="T17" fmla="*/ 72 h 128"/>
              <a:gd name="T18" fmla="*/ 24 w 128"/>
              <a:gd name="T19" fmla="*/ 56 h 128"/>
              <a:gd name="T20" fmla="*/ 72 w 128"/>
              <a:gd name="T21" fmla="*/ 56 h 128"/>
              <a:gd name="T22" fmla="*/ 48 w 128"/>
              <a:gd name="T23" fmla="*/ 32 h 128"/>
              <a:gd name="T24" fmla="*/ 72 w 128"/>
              <a:gd name="T25" fmla="*/ 32 h 128"/>
              <a:gd name="T26" fmla="*/ 104 w 128"/>
              <a:gd name="T27" fmla="*/ 64 h 128"/>
              <a:gd name="T28" fmla="*/ 72 w 128"/>
              <a:gd name="T29" fmla="*/ 9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72" y="96"/>
                </a:moveTo>
                <a:lnTo>
                  <a:pt x="48" y="96"/>
                </a:lnTo>
                <a:lnTo>
                  <a:pt x="72" y="72"/>
                </a:lnTo>
                <a:lnTo>
                  <a:pt x="24" y="72"/>
                </a:lnTo>
                <a:lnTo>
                  <a:pt x="24" y="56"/>
                </a:lnTo>
                <a:lnTo>
                  <a:pt x="72" y="56"/>
                </a:lnTo>
                <a:lnTo>
                  <a:pt x="48" y="32"/>
                </a:lnTo>
                <a:lnTo>
                  <a:pt x="72" y="32"/>
                </a:lnTo>
                <a:lnTo>
                  <a:pt x="104" y="64"/>
                </a:lnTo>
                <a:lnTo>
                  <a:pt x="72" y="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77" name="Freeform 8"/>
          <p:cNvSpPr>
            <a:spLocks noEditPoints="1"/>
          </p:cNvSpPr>
          <p:nvPr/>
        </p:nvSpPr>
        <p:spPr bwMode="auto">
          <a:xfrm>
            <a:off x="2095501" y="1506538"/>
            <a:ext cx="203200" cy="203200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0 h 128"/>
              <a:gd name="T8" fmla="*/ 0 w 128"/>
              <a:gd name="T9" fmla="*/ 0 h 128"/>
              <a:gd name="T10" fmla="*/ 96 w 128"/>
              <a:gd name="T11" fmla="*/ 80 h 128"/>
              <a:gd name="T12" fmla="*/ 72 w 128"/>
              <a:gd name="T13" fmla="*/ 56 h 128"/>
              <a:gd name="T14" fmla="*/ 72 w 128"/>
              <a:gd name="T15" fmla="*/ 104 h 128"/>
              <a:gd name="T16" fmla="*/ 56 w 128"/>
              <a:gd name="T17" fmla="*/ 104 h 128"/>
              <a:gd name="T18" fmla="*/ 56 w 128"/>
              <a:gd name="T19" fmla="*/ 56 h 128"/>
              <a:gd name="T20" fmla="*/ 32 w 128"/>
              <a:gd name="T21" fmla="*/ 80 h 128"/>
              <a:gd name="T22" fmla="*/ 32 w 128"/>
              <a:gd name="T23" fmla="*/ 56 h 128"/>
              <a:gd name="T24" fmla="*/ 64 w 128"/>
              <a:gd name="T25" fmla="*/ 24 h 128"/>
              <a:gd name="T26" fmla="*/ 96 w 128"/>
              <a:gd name="T27" fmla="*/ 56 h 128"/>
              <a:gd name="T28" fmla="*/ 96 w 128"/>
              <a:gd name="T29" fmla="*/ 8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96" y="80"/>
                </a:moveTo>
                <a:lnTo>
                  <a:pt x="72" y="56"/>
                </a:lnTo>
                <a:lnTo>
                  <a:pt x="72" y="104"/>
                </a:lnTo>
                <a:lnTo>
                  <a:pt x="56" y="104"/>
                </a:lnTo>
                <a:lnTo>
                  <a:pt x="56" y="56"/>
                </a:lnTo>
                <a:lnTo>
                  <a:pt x="32" y="80"/>
                </a:lnTo>
                <a:lnTo>
                  <a:pt x="32" y="56"/>
                </a:lnTo>
                <a:lnTo>
                  <a:pt x="64" y="24"/>
                </a:lnTo>
                <a:lnTo>
                  <a:pt x="96" y="56"/>
                </a:lnTo>
                <a:lnTo>
                  <a:pt x="96" y="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78" name="Freeform 9"/>
          <p:cNvSpPr>
            <a:spLocks noEditPoints="1"/>
          </p:cNvSpPr>
          <p:nvPr/>
        </p:nvSpPr>
        <p:spPr bwMode="auto">
          <a:xfrm>
            <a:off x="2503488" y="1506538"/>
            <a:ext cx="203200" cy="203200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0 h 128"/>
              <a:gd name="T8" fmla="*/ 0 w 128"/>
              <a:gd name="T9" fmla="*/ 0 h 128"/>
              <a:gd name="T10" fmla="*/ 96 w 128"/>
              <a:gd name="T11" fmla="*/ 72 h 128"/>
              <a:gd name="T12" fmla="*/ 64 w 128"/>
              <a:gd name="T13" fmla="*/ 104 h 128"/>
              <a:gd name="T14" fmla="*/ 32 w 128"/>
              <a:gd name="T15" fmla="*/ 72 h 128"/>
              <a:gd name="T16" fmla="*/ 32 w 128"/>
              <a:gd name="T17" fmla="*/ 48 h 128"/>
              <a:gd name="T18" fmla="*/ 56 w 128"/>
              <a:gd name="T19" fmla="*/ 72 h 128"/>
              <a:gd name="T20" fmla="*/ 56 w 128"/>
              <a:gd name="T21" fmla="*/ 24 h 128"/>
              <a:gd name="T22" fmla="*/ 72 w 128"/>
              <a:gd name="T23" fmla="*/ 24 h 128"/>
              <a:gd name="T24" fmla="*/ 72 w 128"/>
              <a:gd name="T25" fmla="*/ 72 h 128"/>
              <a:gd name="T26" fmla="*/ 96 w 128"/>
              <a:gd name="T27" fmla="*/ 48 h 128"/>
              <a:gd name="T28" fmla="*/ 96 w 128"/>
              <a:gd name="T2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96" y="72"/>
                </a:moveTo>
                <a:lnTo>
                  <a:pt x="64" y="104"/>
                </a:lnTo>
                <a:lnTo>
                  <a:pt x="32" y="72"/>
                </a:lnTo>
                <a:lnTo>
                  <a:pt x="32" y="48"/>
                </a:lnTo>
                <a:lnTo>
                  <a:pt x="56" y="72"/>
                </a:lnTo>
                <a:lnTo>
                  <a:pt x="56" y="24"/>
                </a:lnTo>
                <a:lnTo>
                  <a:pt x="72" y="24"/>
                </a:lnTo>
                <a:lnTo>
                  <a:pt x="72" y="72"/>
                </a:lnTo>
                <a:lnTo>
                  <a:pt x="96" y="48"/>
                </a:lnTo>
                <a:lnTo>
                  <a:pt x="96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79" name="Freeform 10"/>
          <p:cNvSpPr>
            <a:spLocks noEditPoints="1"/>
          </p:cNvSpPr>
          <p:nvPr/>
        </p:nvSpPr>
        <p:spPr bwMode="auto">
          <a:xfrm>
            <a:off x="3316288" y="1506538"/>
            <a:ext cx="203200" cy="203200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0 h 128"/>
              <a:gd name="T8" fmla="*/ 0 w 128"/>
              <a:gd name="T9" fmla="*/ 0 h 128"/>
              <a:gd name="T10" fmla="*/ 96 w 128"/>
              <a:gd name="T11" fmla="*/ 102 h 128"/>
              <a:gd name="T12" fmla="*/ 50 w 128"/>
              <a:gd name="T13" fmla="*/ 102 h 128"/>
              <a:gd name="T14" fmla="*/ 34 w 128"/>
              <a:gd name="T15" fmla="*/ 86 h 128"/>
              <a:gd name="T16" fmla="*/ 68 w 128"/>
              <a:gd name="T17" fmla="*/ 86 h 128"/>
              <a:gd name="T18" fmla="*/ 34 w 128"/>
              <a:gd name="T19" fmla="*/ 52 h 128"/>
              <a:gd name="T20" fmla="*/ 46 w 128"/>
              <a:gd name="T21" fmla="*/ 40 h 128"/>
              <a:gd name="T22" fmla="*/ 80 w 128"/>
              <a:gd name="T23" fmla="*/ 74 h 128"/>
              <a:gd name="T24" fmla="*/ 80 w 128"/>
              <a:gd name="T25" fmla="*/ 40 h 128"/>
              <a:gd name="T26" fmla="*/ 96 w 128"/>
              <a:gd name="T27" fmla="*/ 56 h 128"/>
              <a:gd name="T28" fmla="*/ 96 w 128"/>
              <a:gd name="T29" fmla="*/ 10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96" y="102"/>
                </a:moveTo>
                <a:lnTo>
                  <a:pt x="50" y="102"/>
                </a:lnTo>
                <a:lnTo>
                  <a:pt x="34" y="86"/>
                </a:lnTo>
                <a:lnTo>
                  <a:pt x="68" y="86"/>
                </a:lnTo>
                <a:lnTo>
                  <a:pt x="34" y="52"/>
                </a:lnTo>
                <a:lnTo>
                  <a:pt x="46" y="40"/>
                </a:lnTo>
                <a:lnTo>
                  <a:pt x="80" y="74"/>
                </a:lnTo>
                <a:lnTo>
                  <a:pt x="80" y="40"/>
                </a:lnTo>
                <a:lnTo>
                  <a:pt x="96" y="56"/>
                </a:lnTo>
                <a:lnTo>
                  <a:pt x="96" y="1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80" name="Freeform 11"/>
          <p:cNvSpPr>
            <a:spLocks noEditPoints="1"/>
          </p:cNvSpPr>
          <p:nvPr/>
        </p:nvSpPr>
        <p:spPr bwMode="auto">
          <a:xfrm>
            <a:off x="2909888" y="1506538"/>
            <a:ext cx="203200" cy="203200"/>
          </a:xfrm>
          <a:custGeom>
            <a:avLst/>
            <a:gdLst>
              <a:gd name="T0" fmla="*/ 0 w 128"/>
              <a:gd name="T1" fmla="*/ 0 h 128"/>
              <a:gd name="T2" fmla="*/ 0 w 128"/>
              <a:gd name="T3" fmla="*/ 128 h 128"/>
              <a:gd name="T4" fmla="*/ 128 w 128"/>
              <a:gd name="T5" fmla="*/ 128 h 128"/>
              <a:gd name="T6" fmla="*/ 128 w 128"/>
              <a:gd name="T7" fmla="*/ 0 h 128"/>
              <a:gd name="T8" fmla="*/ 0 w 128"/>
              <a:gd name="T9" fmla="*/ 0 h 128"/>
              <a:gd name="T10" fmla="*/ 94 w 128"/>
              <a:gd name="T11" fmla="*/ 86 h 128"/>
              <a:gd name="T12" fmla="*/ 78 w 128"/>
              <a:gd name="T13" fmla="*/ 102 h 128"/>
              <a:gd name="T14" fmla="*/ 32 w 128"/>
              <a:gd name="T15" fmla="*/ 102 h 128"/>
              <a:gd name="T16" fmla="*/ 32 w 128"/>
              <a:gd name="T17" fmla="*/ 56 h 128"/>
              <a:gd name="T18" fmla="*/ 48 w 128"/>
              <a:gd name="T19" fmla="*/ 40 h 128"/>
              <a:gd name="T20" fmla="*/ 48 w 128"/>
              <a:gd name="T21" fmla="*/ 74 h 128"/>
              <a:gd name="T22" fmla="*/ 82 w 128"/>
              <a:gd name="T23" fmla="*/ 40 h 128"/>
              <a:gd name="T24" fmla="*/ 94 w 128"/>
              <a:gd name="T25" fmla="*/ 52 h 128"/>
              <a:gd name="T26" fmla="*/ 60 w 128"/>
              <a:gd name="T27" fmla="*/ 86 h 128"/>
              <a:gd name="T28" fmla="*/ 94 w 128"/>
              <a:gd name="T29" fmla="*/ 8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128">
                <a:moveTo>
                  <a:pt x="0" y="0"/>
                </a:moveTo>
                <a:lnTo>
                  <a:pt x="0" y="128"/>
                </a:lnTo>
                <a:lnTo>
                  <a:pt x="128" y="128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94" y="86"/>
                </a:moveTo>
                <a:lnTo>
                  <a:pt x="78" y="102"/>
                </a:lnTo>
                <a:lnTo>
                  <a:pt x="32" y="102"/>
                </a:lnTo>
                <a:lnTo>
                  <a:pt x="32" y="56"/>
                </a:lnTo>
                <a:lnTo>
                  <a:pt x="48" y="40"/>
                </a:lnTo>
                <a:lnTo>
                  <a:pt x="48" y="74"/>
                </a:lnTo>
                <a:lnTo>
                  <a:pt x="82" y="40"/>
                </a:lnTo>
                <a:lnTo>
                  <a:pt x="94" y="52"/>
                </a:lnTo>
                <a:lnTo>
                  <a:pt x="60" y="86"/>
                </a:lnTo>
                <a:lnTo>
                  <a:pt x="94" y="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81" name="Freeform 12"/>
          <p:cNvSpPr>
            <a:spLocks/>
          </p:cNvSpPr>
          <p:nvPr/>
        </p:nvSpPr>
        <p:spPr bwMode="auto">
          <a:xfrm>
            <a:off x="7016751" y="3192463"/>
            <a:ext cx="127000" cy="101600"/>
          </a:xfrm>
          <a:custGeom>
            <a:avLst/>
            <a:gdLst>
              <a:gd name="T0" fmla="*/ 80 w 80"/>
              <a:gd name="T1" fmla="*/ 24 h 64"/>
              <a:gd name="T2" fmla="*/ 32 w 80"/>
              <a:gd name="T3" fmla="*/ 24 h 64"/>
              <a:gd name="T4" fmla="*/ 56 w 80"/>
              <a:gd name="T5" fmla="*/ 0 h 64"/>
              <a:gd name="T6" fmla="*/ 32 w 80"/>
              <a:gd name="T7" fmla="*/ 0 h 64"/>
              <a:gd name="T8" fmla="*/ 0 w 80"/>
              <a:gd name="T9" fmla="*/ 32 h 64"/>
              <a:gd name="T10" fmla="*/ 32 w 80"/>
              <a:gd name="T11" fmla="*/ 64 h 64"/>
              <a:gd name="T12" fmla="*/ 56 w 80"/>
              <a:gd name="T13" fmla="*/ 64 h 64"/>
              <a:gd name="T14" fmla="*/ 32 w 80"/>
              <a:gd name="T15" fmla="*/ 40 h 64"/>
              <a:gd name="T16" fmla="*/ 80 w 80"/>
              <a:gd name="T17" fmla="*/ 40 h 64"/>
              <a:gd name="T18" fmla="*/ 80 w 80"/>
              <a:gd name="T19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4">
                <a:moveTo>
                  <a:pt x="80" y="24"/>
                </a:moveTo>
                <a:lnTo>
                  <a:pt x="32" y="24"/>
                </a:lnTo>
                <a:lnTo>
                  <a:pt x="56" y="0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56" y="64"/>
                </a:lnTo>
                <a:lnTo>
                  <a:pt x="32" y="40"/>
                </a:lnTo>
                <a:lnTo>
                  <a:pt x="80" y="40"/>
                </a:lnTo>
                <a:lnTo>
                  <a:pt x="8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82" name="Freeform 13"/>
          <p:cNvSpPr>
            <a:spLocks/>
          </p:cNvSpPr>
          <p:nvPr/>
        </p:nvSpPr>
        <p:spPr bwMode="auto">
          <a:xfrm>
            <a:off x="7423151" y="3192463"/>
            <a:ext cx="127000" cy="101600"/>
          </a:xfrm>
          <a:custGeom>
            <a:avLst/>
            <a:gdLst>
              <a:gd name="T0" fmla="*/ 48 w 80"/>
              <a:gd name="T1" fmla="*/ 0 h 64"/>
              <a:gd name="T2" fmla="*/ 24 w 80"/>
              <a:gd name="T3" fmla="*/ 0 h 64"/>
              <a:gd name="T4" fmla="*/ 48 w 80"/>
              <a:gd name="T5" fmla="*/ 24 h 64"/>
              <a:gd name="T6" fmla="*/ 0 w 80"/>
              <a:gd name="T7" fmla="*/ 24 h 64"/>
              <a:gd name="T8" fmla="*/ 0 w 80"/>
              <a:gd name="T9" fmla="*/ 40 h 64"/>
              <a:gd name="T10" fmla="*/ 48 w 80"/>
              <a:gd name="T11" fmla="*/ 40 h 64"/>
              <a:gd name="T12" fmla="*/ 24 w 80"/>
              <a:gd name="T13" fmla="*/ 64 h 64"/>
              <a:gd name="T14" fmla="*/ 48 w 80"/>
              <a:gd name="T15" fmla="*/ 64 h 64"/>
              <a:gd name="T16" fmla="*/ 80 w 80"/>
              <a:gd name="T17" fmla="*/ 32 h 64"/>
              <a:gd name="T18" fmla="*/ 48 w 80"/>
              <a:gd name="T1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4">
                <a:moveTo>
                  <a:pt x="48" y="0"/>
                </a:moveTo>
                <a:lnTo>
                  <a:pt x="24" y="0"/>
                </a:lnTo>
                <a:lnTo>
                  <a:pt x="48" y="24"/>
                </a:lnTo>
                <a:lnTo>
                  <a:pt x="0" y="24"/>
                </a:lnTo>
                <a:lnTo>
                  <a:pt x="0" y="40"/>
                </a:lnTo>
                <a:lnTo>
                  <a:pt x="48" y="40"/>
                </a:lnTo>
                <a:lnTo>
                  <a:pt x="24" y="64"/>
                </a:lnTo>
                <a:lnTo>
                  <a:pt x="48" y="64"/>
                </a:lnTo>
                <a:lnTo>
                  <a:pt x="80" y="32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83" name="Freeform 14"/>
          <p:cNvSpPr>
            <a:spLocks/>
          </p:cNvSpPr>
          <p:nvPr/>
        </p:nvSpPr>
        <p:spPr bwMode="auto">
          <a:xfrm>
            <a:off x="7843838" y="3179763"/>
            <a:ext cx="101600" cy="127000"/>
          </a:xfrm>
          <a:custGeom>
            <a:avLst/>
            <a:gdLst>
              <a:gd name="T0" fmla="*/ 64 w 64"/>
              <a:gd name="T1" fmla="*/ 32 h 80"/>
              <a:gd name="T2" fmla="*/ 32 w 64"/>
              <a:gd name="T3" fmla="*/ 0 h 80"/>
              <a:gd name="T4" fmla="*/ 0 w 64"/>
              <a:gd name="T5" fmla="*/ 32 h 80"/>
              <a:gd name="T6" fmla="*/ 0 w 64"/>
              <a:gd name="T7" fmla="*/ 56 h 80"/>
              <a:gd name="T8" fmla="*/ 24 w 64"/>
              <a:gd name="T9" fmla="*/ 32 h 80"/>
              <a:gd name="T10" fmla="*/ 24 w 64"/>
              <a:gd name="T11" fmla="*/ 80 h 80"/>
              <a:gd name="T12" fmla="*/ 40 w 64"/>
              <a:gd name="T13" fmla="*/ 80 h 80"/>
              <a:gd name="T14" fmla="*/ 40 w 64"/>
              <a:gd name="T15" fmla="*/ 32 h 80"/>
              <a:gd name="T16" fmla="*/ 64 w 64"/>
              <a:gd name="T17" fmla="*/ 56 h 80"/>
              <a:gd name="T18" fmla="*/ 64 w 64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80">
                <a:moveTo>
                  <a:pt x="64" y="32"/>
                </a:moveTo>
                <a:lnTo>
                  <a:pt x="32" y="0"/>
                </a:lnTo>
                <a:lnTo>
                  <a:pt x="0" y="32"/>
                </a:lnTo>
                <a:lnTo>
                  <a:pt x="0" y="56"/>
                </a:lnTo>
                <a:lnTo>
                  <a:pt x="24" y="32"/>
                </a:lnTo>
                <a:lnTo>
                  <a:pt x="24" y="80"/>
                </a:lnTo>
                <a:lnTo>
                  <a:pt x="40" y="80"/>
                </a:lnTo>
                <a:lnTo>
                  <a:pt x="40" y="32"/>
                </a:lnTo>
                <a:lnTo>
                  <a:pt x="64" y="56"/>
                </a:lnTo>
                <a:lnTo>
                  <a:pt x="64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84" name="Freeform 15"/>
          <p:cNvSpPr>
            <a:spLocks/>
          </p:cNvSpPr>
          <p:nvPr/>
        </p:nvSpPr>
        <p:spPr bwMode="auto">
          <a:xfrm>
            <a:off x="8250238" y="3179763"/>
            <a:ext cx="101600" cy="127000"/>
          </a:xfrm>
          <a:custGeom>
            <a:avLst/>
            <a:gdLst>
              <a:gd name="T0" fmla="*/ 40 w 64"/>
              <a:gd name="T1" fmla="*/ 48 h 80"/>
              <a:gd name="T2" fmla="*/ 40 w 64"/>
              <a:gd name="T3" fmla="*/ 0 h 80"/>
              <a:gd name="T4" fmla="*/ 24 w 64"/>
              <a:gd name="T5" fmla="*/ 0 h 80"/>
              <a:gd name="T6" fmla="*/ 24 w 64"/>
              <a:gd name="T7" fmla="*/ 48 h 80"/>
              <a:gd name="T8" fmla="*/ 0 w 64"/>
              <a:gd name="T9" fmla="*/ 24 h 80"/>
              <a:gd name="T10" fmla="*/ 0 w 64"/>
              <a:gd name="T11" fmla="*/ 48 h 80"/>
              <a:gd name="T12" fmla="*/ 32 w 64"/>
              <a:gd name="T13" fmla="*/ 80 h 80"/>
              <a:gd name="T14" fmla="*/ 64 w 64"/>
              <a:gd name="T15" fmla="*/ 48 h 80"/>
              <a:gd name="T16" fmla="*/ 64 w 64"/>
              <a:gd name="T17" fmla="*/ 24 h 80"/>
              <a:gd name="T18" fmla="*/ 40 w 64"/>
              <a:gd name="T19" fmla="*/ 4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80">
                <a:moveTo>
                  <a:pt x="40" y="48"/>
                </a:moveTo>
                <a:lnTo>
                  <a:pt x="40" y="0"/>
                </a:lnTo>
                <a:lnTo>
                  <a:pt x="24" y="0"/>
                </a:lnTo>
                <a:lnTo>
                  <a:pt x="24" y="48"/>
                </a:lnTo>
                <a:lnTo>
                  <a:pt x="0" y="24"/>
                </a:lnTo>
                <a:lnTo>
                  <a:pt x="0" y="48"/>
                </a:lnTo>
                <a:lnTo>
                  <a:pt x="32" y="80"/>
                </a:lnTo>
                <a:lnTo>
                  <a:pt x="64" y="48"/>
                </a:lnTo>
                <a:lnTo>
                  <a:pt x="64" y="24"/>
                </a:lnTo>
                <a:lnTo>
                  <a:pt x="4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85" name="Freeform 16"/>
          <p:cNvSpPr>
            <a:spLocks/>
          </p:cNvSpPr>
          <p:nvPr/>
        </p:nvSpPr>
        <p:spPr bwMode="auto">
          <a:xfrm>
            <a:off x="919163" y="3616325"/>
            <a:ext cx="98425" cy="98425"/>
          </a:xfrm>
          <a:custGeom>
            <a:avLst/>
            <a:gdLst>
              <a:gd name="T0" fmla="*/ 46 w 62"/>
              <a:gd name="T1" fmla="*/ 0 h 62"/>
              <a:gd name="T2" fmla="*/ 46 w 62"/>
              <a:gd name="T3" fmla="*/ 34 h 62"/>
              <a:gd name="T4" fmla="*/ 12 w 62"/>
              <a:gd name="T5" fmla="*/ 0 h 62"/>
              <a:gd name="T6" fmla="*/ 0 w 62"/>
              <a:gd name="T7" fmla="*/ 12 h 62"/>
              <a:gd name="T8" fmla="*/ 34 w 62"/>
              <a:gd name="T9" fmla="*/ 46 h 62"/>
              <a:gd name="T10" fmla="*/ 0 w 62"/>
              <a:gd name="T11" fmla="*/ 46 h 62"/>
              <a:gd name="T12" fmla="*/ 16 w 62"/>
              <a:gd name="T13" fmla="*/ 62 h 62"/>
              <a:gd name="T14" fmla="*/ 62 w 62"/>
              <a:gd name="T15" fmla="*/ 62 h 62"/>
              <a:gd name="T16" fmla="*/ 62 w 62"/>
              <a:gd name="T17" fmla="*/ 16 h 62"/>
              <a:gd name="T18" fmla="*/ 46 w 62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46" y="0"/>
                </a:moveTo>
                <a:lnTo>
                  <a:pt x="46" y="34"/>
                </a:lnTo>
                <a:lnTo>
                  <a:pt x="12" y="0"/>
                </a:lnTo>
                <a:lnTo>
                  <a:pt x="0" y="12"/>
                </a:lnTo>
                <a:lnTo>
                  <a:pt x="34" y="46"/>
                </a:lnTo>
                <a:lnTo>
                  <a:pt x="0" y="46"/>
                </a:lnTo>
                <a:lnTo>
                  <a:pt x="16" y="62"/>
                </a:lnTo>
                <a:lnTo>
                  <a:pt x="62" y="62"/>
                </a:lnTo>
                <a:lnTo>
                  <a:pt x="62" y="16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86" name="Freeform 17"/>
          <p:cNvSpPr>
            <a:spLocks/>
          </p:cNvSpPr>
          <p:nvPr/>
        </p:nvSpPr>
        <p:spPr bwMode="auto">
          <a:xfrm>
            <a:off x="512763" y="3616325"/>
            <a:ext cx="98425" cy="98425"/>
          </a:xfrm>
          <a:custGeom>
            <a:avLst/>
            <a:gdLst>
              <a:gd name="T0" fmla="*/ 62 w 62"/>
              <a:gd name="T1" fmla="*/ 12 h 62"/>
              <a:gd name="T2" fmla="*/ 50 w 62"/>
              <a:gd name="T3" fmla="*/ 0 h 62"/>
              <a:gd name="T4" fmla="*/ 16 w 62"/>
              <a:gd name="T5" fmla="*/ 34 h 62"/>
              <a:gd name="T6" fmla="*/ 16 w 62"/>
              <a:gd name="T7" fmla="*/ 0 h 62"/>
              <a:gd name="T8" fmla="*/ 0 w 62"/>
              <a:gd name="T9" fmla="*/ 16 h 62"/>
              <a:gd name="T10" fmla="*/ 0 w 62"/>
              <a:gd name="T11" fmla="*/ 62 h 62"/>
              <a:gd name="T12" fmla="*/ 46 w 62"/>
              <a:gd name="T13" fmla="*/ 62 h 62"/>
              <a:gd name="T14" fmla="*/ 62 w 62"/>
              <a:gd name="T15" fmla="*/ 46 h 62"/>
              <a:gd name="T16" fmla="*/ 28 w 62"/>
              <a:gd name="T17" fmla="*/ 46 h 62"/>
              <a:gd name="T18" fmla="*/ 62 w 62"/>
              <a:gd name="T19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62" y="12"/>
                </a:moveTo>
                <a:lnTo>
                  <a:pt x="50" y="0"/>
                </a:lnTo>
                <a:lnTo>
                  <a:pt x="16" y="34"/>
                </a:lnTo>
                <a:lnTo>
                  <a:pt x="16" y="0"/>
                </a:lnTo>
                <a:lnTo>
                  <a:pt x="0" y="16"/>
                </a:lnTo>
                <a:lnTo>
                  <a:pt x="0" y="62"/>
                </a:lnTo>
                <a:lnTo>
                  <a:pt x="46" y="62"/>
                </a:lnTo>
                <a:lnTo>
                  <a:pt x="62" y="46"/>
                </a:lnTo>
                <a:lnTo>
                  <a:pt x="28" y="46"/>
                </a:lnTo>
                <a:lnTo>
                  <a:pt x="62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87" name="Freeform 18"/>
          <p:cNvSpPr>
            <a:spLocks/>
          </p:cNvSpPr>
          <p:nvPr/>
        </p:nvSpPr>
        <p:spPr bwMode="auto">
          <a:xfrm>
            <a:off x="2592388" y="4872038"/>
            <a:ext cx="38100" cy="50800"/>
          </a:xfrm>
          <a:custGeom>
            <a:avLst/>
            <a:gdLst>
              <a:gd name="T0" fmla="*/ 0 w 24"/>
              <a:gd name="T1" fmla="*/ 32 h 32"/>
              <a:gd name="T2" fmla="*/ 0 w 24"/>
              <a:gd name="T3" fmla="*/ 0 h 32"/>
              <a:gd name="T4" fmla="*/ 24 w 24"/>
              <a:gd name="T5" fmla="*/ 16 h 32"/>
              <a:gd name="T6" fmla="*/ 0 w 24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32">
                <a:moveTo>
                  <a:pt x="0" y="32"/>
                </a:moveTo>
                <a:lnTo>
                  <a:pt x="0" y="0"/>
                </a:lnTo>
                <a:lnTo>
                  <a:pt x="24" y="16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88" name="Freeform 19"/>
          <p:cNvSpPr>
            <a:spLocks/>
          </p:cNvSpPr>
          <p:nvPr/>
        </p:nvSpPr>
        <p:spPr bwMode="auto">
          <a:xfrm>
            <a:off x="2171701" y="4872038"/>
            <a:ext cx="38100" cy="50800"/>
          </a:xfrm>
          <a:custGeom>
            <a:avLst/>
            <a:gdLst>
              <a:gd name="T0" fmla="*/ 24 w 24"/>
              <a:gd name="T1" fmla="*/ 0 h 32"/>
              <a:gd name="T2" fmla="*/ 24 w 24"/>
              <a:gd name="T3" fmla="*/ 32 h 32"/>
              <a:gd name="T4" fmla="*/ 0 w 24"/>
              <a:gd name="T5" fmla="*/ 16 h 32"/>
              <a:gd name="T6" fmla="*/ 24 w 24"/>
              <a:gd name="T7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32">
                <a:moveTo>
                  <a:pt x="24" y="0"/>
                </a:moveTo>
                <a:lnTo>
                  <a:pt x="24" y="32"/>
                </a:lnTo>
                <a:lnTo>
                  <a:pt x="0" y="16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89" name="Freeform 20"/>
          <p:cNvSpPr>
            <a:spLocks/>
          </p:cNvSpPr>
          <p:nvPr/>
        </p:nvSpPr>
        <p:spPr bwMode="auto">
          <a:xfrm>
            <a:off x="1765301" y="4884738"/>
            <a:ext cx="50800" cy="38100"/>
          </a:xfrm>
          <a:custGeom>
            <a:avLst/>
            <a:gdLst>
              <a:gd name="T0" fmla="*/ 32 w 32"/>
              <a:gd name="T1" fmla="*/ 24 h 24"/>
              <a:gd name="T2" fmla="*/ 0 w 32"/>
              <a:gd name="T3" fmla="*/ 24 h 24"/>
              <a:gd name="T4" fmla="*/ 16 w 32"/>
              <a:gd name="T5" fmla="*/ 0 h 24"/>
              <a:gd name="T6" fmla="*/ 32 w 32"/>
              <a:gd name="T7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24">
                <a:moveTo>
                  <a:pt x="32" y="24"/>
                </a:moveTo>
                <a:lnTo>
                  <a:pt x="0" y="24"/>
                </a:lnTo>
                <a:lnTo>
                  <a:pt x="16" y="0"/>
                </a:lnTo>
                <a:lnTo>
                  <a:pt x="32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90" name="Freeform 21"/>
          <p:cNvSpPr>
            <a:spLocks/>
          </p:cNvSpPr>
          <p:nvPr/>
        </p:nvSpPr>
        <p:spPr bwMode="auto">
          <a:xfrm>
            <a:off x="1346201" y="4884738"/>
            <a:ext cx="50800" cy="38100"/>
          </a:xfrm>
          <a:custGeom>
            <a:avLst/>
            <a:gdLst>
              <a:gd name="T0" fmla="*/ 0 w 32"/>
              <a:gd name="T1" fmla="*/ 0 h 24"/>
              <a:gd name="T2" fmla="*/ 32 w 32"/>
              <a:gd name="T3" fmla="*/ 0 h 24"/>
              <a:gd name="T4" fmla="*/ 16 w 32"/>
              <a:gd name="T5" fmla="*/ 24 h 24"/>
              <a:gd name="T6" fmla="*/ 0 w 32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24">
                <a:moveTo>
                  <a:pt x="0" y="0"/>
                </a:moveTo>
                <a:lnTo>
                  <a:pt x="32" y="0"/>
                </a:lnTo>
                <a:lnTo>
                  <a:pt x="16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91" name="Freeform 22"/>
          <p:cNvSpPr>
            <a:spLocks/>
          </p:cNvSpPr>
          <p:nvPr/>
        </p:nvSpPr>
        <p:spPr bwMode="auto">
          <a:xfrm>
            <a:off x="900113" y="717550"/>
            <a:ext cx="177800" cy="152400"/>
          </a:xfrm>
          <a:custGeom>
            <a:avLst/>
            <a:gdLst>
              <a:gd name="T0" fmla="*/ 112 w 112"/>
              <a:gd name="T1" fmla="*/ 50 h 96"/>
              <a:gd name="T2" fmla="*/ 56 w 112"/>
              <a:gd name="T3" fmla="*/ 0 h 96"/>
              <a:gd name="T4" fmla="*/ 56 w 112"/>
              <a:gd name="T5" fmla="*/ 32 h 96"/>
              <a:gd name="T6" fmla="*/ 0 w 112"/>
              <a:gd name="T7" fmla="*/ 32 h 96"/>
              <a:gd name="T8" fmla="*/ 0 w 112"/>
              <a:gd name="T9" fmla="*/ 64 h 96"/>
              <a:gd name="T10" fmla="*/ 56 w 112"/>
              <a:gd name="T11" fmla="*/ 64 h 96"/>
              <a:gd name="T12" fmla="*/ 56 w 112"/>
              <a:gd name="T13" fmla="*/ 96 h 96"/>
              <a:gd name="T14" fmla="*/ 112 w 112"/>
              <a:gd name="T15" fmla="*/ 5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" h="96">
                <a:moveTo>
                  <a:pt x="112" y="50"/>
                </a:moveTo>
                <a:lnTo>
                  <a:pt x="56" y="0"/>
                </a:lnTo>
                <a:lnTo>
                  <a:pt x="56" y="32"/>
                </a:lnTo>
                <a:lnTo>
                  <a:pt x="0" y="32"/>
                </a:lnTo>
                <a:lnTo>
                  <a:pt x="0" y="64"/>
                </a:lnTo>
                <a:lnTo>
                  <a:pt x="56" y="64"/>
                </a:lnTo>
                <a:lnTo>
                  <a:pt x="56" y="96"/>
                </a:lnTo>
                <a:lnTo>
                  <a:pt x="112" y="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92" name="Freeform 23"/>
          <p:cNvSpPr>
            <a:spLocks/>
          </p:cNvSpPr>
          <p:nvPr/>
        </p:nvSpPr>
        <p:spPr bwMode="auto">
          <a:xfrm>
            <a:off x="468313" y="717550"/>
            <a:ext cx="177800" cy="152400"/>
          </a:xfrm>
          <a:custGeom>
            <a:avLst/>
            <a:gdLst>
              <a:gd name="T0" fmla="*/ 112 w 112"/>
              <a:gd name="T1" fmla="*/ 64 h 96"/>
              <a:gd name="T2" fmla="*/ 112 w 112"/>
              <a:gd name="T3" fmla="*/ 32 h 96"/>
              <a:gd name="T4" fmla="*/ 56 w 112"/>
              <a:gd name="T5" fmla="*/ 32 h 96"/>
              <a:gd name="T6" fmla="*/ 56 w 112"/>
              <a:gd name="T7" fmla="*/ 0 h 96"/>
              <a:gd name="T8" fmla="*/ 0 w 112"/>
              <a:gd name="T9" fmla="*/ 50 h 96"/>
              <a:gd name="T10" fmla="*/ 56 w 112"/>
              <a:gd name="T11" fmla="*/ 96 h 96"/>
              <a:gd name="T12" fmla="*/ 56 w 112"/>
              <a:gd name="T13" fmla="*/ 64 h 96"/>
              <a:gd name="T14" fmla="*/ 112 w 112"/>
              <a:gd name="T15" fmla="*/ 6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" h="96">
                <a:moveTo>
                  <a:pt x="112" y="64"/>
                </a:moveTo>
                <a:lnTo>
                  <a:pt x="112" y="32"/>
                </a:lnTo>
                <a:lnTo>
                  <a:pt x="56" y="32"/>
                </a:lnTo>
                <a:lnTo>
                  <a:pt x="56" y="0"/>
                </a:lnTo>
                <a:lnTo>
                  <a:pt x="0" y="50"/>
                </a:lnTo>
                <a:lnTo>
                  <a:pt x="56" y="96"/>
                </a:lnTo>
                <a:lnTo>
                  <a:pt x="56" y="64"/>
                </a:lnTo>
                <a:lnTo>
                  <a:pt x="112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93" name="Freeform 24"/>
          <p:cNvSpPr>
            <a:spLocks/>
          </p:cNvSpPr>
          <p:nvPr/>
        </p:nvSpPr>
        <p:spPr bwMode="auto">
          <a:xfrm>
            <a:off x="1320801" y="692150"/>
            <a:ext cx="152400" cy="177800"/>
          </a:xfrm>
          <a:custGeom>
            <a:avLst/>
            <a:gdLst>
              <a:gd name="T0" fmla="*/ 96 w 96"/>
              <a:gd name="T1" fmla="*/ 56 h 112"/>
              <a:gd name="T2" fmla="*/ 46 w 96"/>
              <a:gd name="T3" fmla="*/ 0 h 112"/>
              <a:gd name="T4" fmla="*/ 0 w 96"/>
              <a:gd name="T5" fmla="*/ 56 h 112"/>
              <a:gd name="T6" fmla="*/ 32 w 96"/>
              <a:gd name="T7" fmla="*/ 56 h 112"/>
              <a:gd name="T8" fmla="*/ 32 w 96"/>
              <a:gd name="T9" fmla="*/ 112 h 112"/>
              <a:gd name="T10" fmla="*/ 64 w 96"/>
              <a:gd name="T11" fmla="*/ 112 h 112"/>
              <a:gd name="T12" fmla="*/ 64 w 96"/>
              <a:gd name="T13" fmla="*/ 56 h 112"/>
              <a:gd name="T14" fmla="*/ 96 w 96"/>
              <a:gd name="T15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" h="112">
                <a:moveTo>
                  <a:pt x="96" y="56"/>
                </a:moveTo>
                <a:lnTo>
                  <a:pt x="46" y="0"/>
                </a:lnTo>
                <a:lnTo>
                  <a:pt x="0" y="56"/>
                </a:lnTo>
                <a:lnTo>
                  <a:pt x="32" y="56"/>
                </a:lnTo>
                <a:lnTo>
                  <a:pt x="32" y="112"/>
                </a:lnTo>
                <a:lnTo>
                  <a:pt x="64" y="112"/>
                </a:lnTo>
                <a:lnTo>
                  <a:pt x="64" y="56"/>
                </a:lnTo>
                <a:lnTo>
                  <a:pt x="96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94" name="Freeform 25"/>
          <p:cNvSpPr>
            <a:spLocks/>
          </p:cNvSpPr>
          <p:nvPr/>
        </p:nvSpPr>
        <p:spPr bwMode="auto">
          <a:xfrm>
            <a:off x="1714501" y="717550"/>
            <a:ext cx="152400" cy="177800"/>
          </a:xfrm>
          <a:custGeom>
            <a:avLst/>
            <a:gdLst>
              <a:gd name="T0" fmla="*/ 64 w 96"/>
              <a:gd name="T1" fmla="*/ 56 h 112"/>
              <a:gd name="T2" fmla="*/ 64 w 96"/>
              <a:gd name="T3" fmla="*/ 0 h 112"/>
              <a:gd name="T4" fmla="*/ 32 w 96"/>
              <a:gd name="T5" fmla="*/ 0 h 112"/>
              <a:gd name="T6" fmla="*/ 32 w 96"/>
              <a:gd name="T7" fmla="*/ 56 h 112"/>
              <a:gd name="T8" fmla="*/ 0 w 96"/>
              <a:gd name="T9" fmla="*/ 56 h 112"/>
              <a:gd name="T10" fmla="*/ 50 w 96"/>
              <a:gd name="T11" fmla="*/ 112 h 112"/>
              <a:gd name="T12" fmla="*/ 96 w 96"/>
              <a:gd name="T13" fmla="*/ 56 h 112"/>
              <a:gd name="T14" fmla="*/ 64 w 96"/>
              <a:gd name="T15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" h="112">
                <a:moveTo>
                  <a:pt x="64" y="56"/>
                </a:moveTo>
                <a:lnTo>
                  <a:pt x="64" y="0"/>
                </a:lnTo>
                <a:lnTo>
                  <a:pt x="32" y="0"/>
                </a:lnTo>
                <a:lnTo>
                  <a:pt x="32" y="56"/>
                </a:lnTo>
                <a:lnTo>
                  <a:pt x="0" y="56"/>
                </a:lnTo>
                <a:lnTo>
                  <a:pt x="50" y="112"/>
                </a:lnTo>
                <a:lnTo>
                  <a:pt x="96" y="56"/>
                </a:lnTo>
                <a:lnTo>
                  <a:pt x="64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95" name="Freeform 26"/>
          <p:cNvSpPr>
            <a:spLocks/>
          </p:cNvSpPr>
          <p:nvPr/>
        </p:nvSpPr>
        <p:spPr bwMode="auto">
          <a:xfrm>
            <a:off x="2528888" y="711200"/>
            <a:ext cx="146050" cy="146050"/>
          </a:xfrm>
          <a:custGeom>
            <a:avLst/>
            <a:gdLst>
              <a:gd name="T0" fmla="*/ 68 w 92"/>
              <a:gd name="T1" fmla="*/ 44 h 92"/>
              <a:gd name="T2" fmla="*/ 22 w 92"/>
              <a:gd name="T3" fmla="*/ 0 h 92"/>
              <a:gd name="T4" fmla="*/ 0 w 92"/>
              <a:gd name="T5" fmla="*/ 22 h 92"/>
              <a:gd name="T6" fmla="*/ 46 w 92"/>
              <a:gd name="T7" fmla="*/ 68 h 92"/>
              <a:gd name="T8" fmla="*/ 20 w 92"/>
              <a:gd name="T9" fmla="*/ 92 h 92"/>
              <a:gd name="T10" fmla="*/ 92 w 92"/>
              <a:gd name="T11" fmla="*/ 92 h 92"/>
              <a:gd name="T12" fmla="*/ 92 w 92"/>
              <a:gd name="T13" fmla="*/ 20 h 92"/>
              <a:gd name="T14" fmla="*/ 68 w 92"/>
              <a:gd name="T15" fmla="*/ 4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92">
                <a:moveTo>
                  <a:pt x="68" y="44"/>
                </a:moveTo>
                <a:lnTo>
                  <a:pt x="22" y="0"/>
                </a:lnTo>
                <a:lnTo>
                  <a:pt x="0" y="22"/>
                </a:lnTo>
                <a:lnTo>
                  <a:pt x="46" y="68"/>
                </a:lnTo>
                <a:lnTo>
                  <a:pt x="20" y="92"/>
                </a:lnTo>
                <a:lnTo>
                  <a:pt x="92" y="92"/>
                </a:lnTo>
                <a:lnTo>
                  <a:pt x="92" y="20"/>
                </a:lnTo>
                <a:lnTo>
                  <a:pt x="6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96" name="Freeform 27"/>
          <p:cNvSpPr>
            <a:spLocks/>
          </p:cNvSpPr>
          <p:nvPr/>
        </p:nvSpPr>
        <p:spPr bwMode="auto">
          <a:xfrm>
            <a:off x="2133601" y="711200"/>
            <a:ext cx="146050" cy="146050"/>
          </a:xfrm>
          <a:custGeom>
            <a:avLst/>
            <a:gdLst>
              <a:gd name="T0" fmla="*/ 92 w 92"/>
              <a:gd name="T1" fmla="*/ 22 h 92"/>
              <a:gd name="T2" fmla="*/ 70 w 92"/>
              <a:gd name="T3" fmla="*/ 0 h 92"/>
              <a:gd name="T4" fmla="*/ 24 w 92"/>
              <a:gd name="T5" fmla="*/ 44 h 92"/>
              <a:gd name="T6" fmla="*/ 0 w 92"/>
              <a:gd name="T7" fmla="*/ 20 h 92"/>
              <a:gd name="T8" fmla="*/ 0 w 92"/>
              <a:gd name="T9" fmla="*/ 92 h 92"/>
              <a:gd name="T10" fmla="*/ 72 w 92"/>
              <a:gd name="T11" fmla="*/ 92 h 92"/>
              <a:gd name="T12" fmla="*/ 48 w 92"/>
              <a:gd name="T13" fmla="*/ 68 h 92"/>
              <a:gd name="T14" fmla="*/ 92 w 92"/>
              <a:gd name="T15" fmla="*/ 2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92">
                <a:moveTo>
                  <a:pt x="92" y="22"/>
                </a:moveTo>
                <a:lnTo>
                  <a:pt x="70" y="0"/>
                </a:lnTo>
                <a:lnTo>
                  <a:pt x="24" y="44"/>
                </a:lnTo>
                <a:lnTo>
                  <a:pt x="0" y="20"/>
                </a:lnTo>
                <a:lnTo>
                  <a:pt x="0" y="92"/>
                </a:lnTo>
                <a:lnTo>
                  <a:pt x="72" y="92"/>
                </a:lnTo>
                <a:lnTo>
                  <a:pt x="48" y="68"/>
                </a:lnTo>
                <a:lnTo>
                  <a:pt x="92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97" name="Freeform 28"/>
          <p:cNvSpPr>
            <a:spLocks/>
          </p:cNvSpPr>
          <p:nvPr/>
        </p:nvSpPr>
        <p:spPr bwMode="auto">
          <a:xfrm>
            <a:off x="1727201" y="3186113"/>
            <a:ext cx="114300" cy="114300"/>
          </a:xfrm>
          <a:custGeom>
            <a:avLst/>
            <a:gdLst>
              <a:gd name="T0" fmla="*/ 52 w 72"/>
              <a:gd name="T1" fmla="*/ 36 h 72"/>
              <a:gd name="T2" fmla="*/ 16 w 72"/>
              <a:gd name="T3" fmla="*/ 0 h 72"/>
              <a:gd name="T4" fmla="*/ 0 w 72"/>
              <a:gd name="T5" fmla="*/ 16 h 72"/>
              <a:gd name="T6" fmla="*/ 36 w 72"/>
              <a:gd name="T7" fmla="*/ 54 h 72"/>
              <a:gd name="T8" fmla="*/ 16 w 72"/>
              <a:gd name="T9" fmla="*/ 72 h 72"/>
              <a:gd name="T10" fmla="*/ 72 w 72"/>
              <a:gd name="T11" fmla="*/ 72 h 72"/>
              <a:gd name="T12" fmla="*/ 72 w 72"/>
              <a:gd name="T13" fmla="*/ 16 h 72"/>
              <a:gd name="T14" fmla="*/ 52 w 72"/>
              <a:gd name="T15" fmla="*/ 3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72">
                <a:moveTo>
                  <a:pt x="52" y="36"/>
                </a:moveTo>
                <a:lnTo>
                  <a:pt x="16" y="0"/>
                </a:lnTo>
                <a:lnTo>
                  <a:pt x="0" y="16"/>
                </a:lnTo>
                <a:lnTo>
                  <a:pt x="36" y="54"/>
                </a:lnTo>
                <a:lnTo>
                  <a:pt x="16" y="72"/>
                </a:lnTo>
                <a:lnTo>
                  <a:pt x="72" y="72"/>
                </a:lnTo>
                <a:lnTo>
                  <a:pt x="72" y="16"/>
                </a:lnTo>
                <a:lnTo>
                  <a:pt x="52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98" name="Freeform 29"/>
          <p:cNvSpPr>
            <a:spLocks/>
          </p:cNvSpPr>
          <p:nvPr/>
        </p:nvSpPr>
        <p:spPr bwMode="auto">
          <a:xfrm>
            <a:off x="1320801" y="3186113"/>
            <a:ext cx="114300" cy="114300"/>
          </a:xfrm>
          <a:custGeom>
            <a:avLst/>
            <a:gdLst>
              <a:gd name="T0" fmla="*/ 72 w 72"/>
              <a:gd name="T1" fmla="*/ 16 h 72"/>
              <a:gd name="T2" fmla="*/ 56 w 72"/>
              <a:gd name="T3" fmla="*/ 0 h 72"/>
              <a:gd name="T4" fmla="*/ 20 w 72"/>
              <a:gd name="T5" fmla="*/ 36 h 72"/>
              <a:gd name="T6" fmla="*/ 0 w 72"/>
              <a:gd name="T7" fmla="*/ 16 h 72"/>
              <a:gd name="T8" fmla="*/ 0 w 72"/>
              <a:gd name="T9" fmla="*/ 72 h 72"/>
              <a:gd name="T10" fmla="*/ 56 w 72"/>
              <a:gd name="T11" fmla="*/ 72 h 72"/>
              <a:gd name="T12" fmla="*/ 36 w 72"/>
              <a:gd name="T13" fmla="*/ 54 h 72"/>
              <a:gd name="T14" fmla="*/ 72 w 72"/>
              <a:gd name="T15" fmla="*/ 1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72">
                <a:moveTo>
                  <a:pt x="72" y="16"/>
                </a:moveTo>
                <a:lnTo>
                  <a:pt x="56" y="0"/>
                </a:lnTo>
                <a:lnTo>
                  <a:pt x="20" y="36"/>
                </a:lnTo>
                <a:lnTo>
                  <a:pt x="0" y="16"/>
                </a:lnTo>
                <a:lnTo>
                  <a:pt x="0" y="72"/>
                </a:lnTo>
                <a:lnTo>
                  <a:pt x="56" y="72"/>
                </a:lnTo>
                <a:lnTo>
                  <a:pt x="36" y="54"/>
                </a:lnTo>
                <a:lnTo>
                  <a:pt x="72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99" name="Freeform 30"/>
          <p:cNvSpPr>
            <a:spLocks/>
          </p:cNvSpPr>
          <p:nvPr/>
        </p:nvSpPr>
        <p:spPr bwMode="auto">
          <a:xfrm>
            <a:off x="8237538" y="2779713"/>
            <a:ext cx="152400" cy="127000"/>
          </a:xfrm>
          <a:custGeom>
            <a:avLst/>
            <a:gdLst>
              <a:gd name="T0" fmla="*/ 96 w 96"/>
              <a:gd name="T1" fmla="*/ 40 h 80"/>
              <a:gd name="T2" fmla="*/ 56 w 96"/>
              <a:gd name="T3" fmla="*/ 0 h 80"/>
              <a:gd name="T4" fmla="*/ 56 w 96"/>
              <a:gd name="T5" fmla="*/ 28 h 80"/>
              <a:gd name="T6" fmla="*/ 0 w 96"/>
              <a:gd name="T7" fmla="*/ 28 h 80"/>
              <a:gd name="T8" fmla="*/ 0 w 96"/>
              <a:gd name="T9" fmla="*/ 52 h 80"/>
              <a:gd name="T10" fmla="*/ 56 w 96"/>
              <a:gd name="T11" fmla="*/ 52 h 80"/>
              <a:gd name="T12" fmla="*/ 56 w 96"/>
              <a:gd name="T13" fmla="*/ 80 h 80"/>
              <a:gd name="T14" fmla="*/ 96 w 96"/>
              <a:gd name="T15" fmla="*/ 4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" h="80">
                <a:moveTo>
                  <a:pt x="96" y="40"/>
                </a:moveTo>
                <a:lnTo>
                  <a:pt x="56" y="0"/>
                </a:lnTo>
                <a:lnTo>
                  <a:pt x="56" y="28"/>
                </a:lnTo>
                <a:lnTo>
                  <a:pt x="0" y="28"/>
                </a:lnTo>
                <a:lnTo>
                  <a:pt x="0" y="52"/>
                </a:lnTo>
                <a:lnTo>
                  <a:pt x="56" y="52"/>
                </a:lnTo>
                <a:lnTo>
                  <a:pt x="56" y="80"/>
                </a:lnTo>
                <a:lnTo>
                  <a:pt x="96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00" name="Freeform 31"/>
          <p:cNvSpPr>
            <a:spLocks/>
          </p:cNvSpPr>
          <p:nvPr/>
        </p:nvSpPr>
        <p:spPr bwMode="auto">
          <a:xfrm>
            <a:off x="7805738" y="2779713"/>
            <a:ext cx="152400" cy="127000"/>
          </a:xfrm>
          <a:custGeom>
            <a:avLst/>
            <a:gdLst>
              <a:gd name="T0" fmla="*/ 96 w 96"/>
              <a:gd name="T1" fmla="*/ 28 h 80"/>
              <a:gd name="T2" fmla="*/ 40 w 96"/>
              <a:gd name="T3" fmla="*/ 28 h 80"/>
              <a:gd name="T4" fmla="*/ 40 w 96"/>
              <a:gd name="T5" fmla="*/ 0 h 80"/>
              <a:gd name="T6" fmla="*/ 0 w 96"/>
              <a:gd name="T7" fmla="*/ 40 h 80"/>
              <a:gd name="T8" fmla="*/ 40 w 96"/>
              <a:gd name="T9" fmla="*/ 80 h 80"/>
              <a:gd name="T10" fmla="*/ 40 w 96"/>
              <a:gd name="T11" fmla="*/ 52 h 80"/>
              <a:gd name="T12" fmla="*/ 96 w 96"/>
              <a:gd name="T13" fmla="*/ 52 h 80"/>
              <a:gd name="T14" fmla="*/ 96 w 96"/>
              <a:gd name="T15" fmla="*/ 2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" h="80">
                <a:moveTo>
                  <a:pt x="96" y="28"/>
                </a:moveTo>
                <a:lnTo>
                  <a:pt x="40" y="28"/>
                </a:lnTo>
                <a:lnTo>
                  <a:pt x="40" y="0"/>
                </a:lnTo>
                <a:lnTo>
                  <a:pt x="0" y="40"/>
                </a:lnTo>
                <a:lnTo>
                  <a:pt x="40" y="80"/>
                </a:lnTo>
                <a:lnTo>
                  <a:pt x="40" y="52"/>
                </a:lnTo>
                <a:lnTo>
                  <a:pt x="96" y="52"/>
                </a:lnTo>
                <a:lnTo>
                  <a:pt x="96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01" name="Freeform 32"/>
          <p:cNvSpPr>
            <a:spLocks/>
          </p:cNvSpPr>
          <p:nvPr/>
        </p:nvSpPr>
        <p:spPr bwMode="auto">
          <a:xfrm>
            <a:off x="506413" y="3160713"/>
            <a:ext cx="127000" cy="152400"/>
          </a:xfrm>
          <a:custGeom>
            <a:avLst/>
            <a:gdLst>
              <a:gd name="T0" fmla="*/ 80 w 80"/>
              <a:gd name="T1" fmla="*/ 40 h 96"/>
              <a:gd name="T2" fmla="*/ 40 w 80"/>
              <a:gd name="T3" fmla="*/ 0 h 96"/>
              <a:gd name="T4" fmla="*/ 0 w 80"/>
              <a:gd name="T5" fmla="*/ 40 h 96"/>
              <a:gd name="T6" fmla="*/ 28 w 80"/>
              <a:gd name="T7" fmla="*/ 40 h 96"/>
              <a:gd name="T8" fmla="*/ 28 w 80"/>
              <a:gd name="T9" fmla="*/ 96 h 96"/>
              <a:gd name="T10" fmla="*/ 52 w 80"/>
              <a:gd name="T11" fmla="*/ 96 h 96"/>
              <a:gd name="T12" fmla="*/ 52 w 80"/>
              <a:gd name="T13" fmla="*/ 40 h 96"/>
              <a:gd name="T14" fmla="*/ 80 w 80"/>
              <a:gd name="T15" fmla="*/ 4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96">
                <a:moveTo>
                  <a:pt x="80" y="40"/>
                </a:moveTo>
                <a:lnTo>
                  <a:pt x="40" y="0"/>
                </a:lnTo>
                <a:lnTo>
                  <a:pt x="0" y="40"/>
                </a:lnTo>
                <a:lnTo>
                  <a:pt x="28" y="40"/>
                </a:lnTo>
                <a:lnTo>
                  <a:pt x="28" y="96"/>
                </a:lnTo>
                <a:lnTo>
                  <a:pt x="52" y="96"/>
                </a:lnTo>
                <a:lnTo>
                  <a:pt x="52" y="40"/>
                </a:lnTo>
                <a:lnTo>
                  <a:pt x="8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02" name="Freeform 33"/>
          <p:cNvSpPr>
            <a:spLocks/>
          </p:cNvSpPr>
          <p:nvPr/>
        </p:nvSpPr>
        <p:spPr bwMode="auto">
          <a:xfrm>
            <a:off x="900113" y="3186113"/>
            <a:ext cx="127000" cy="152400"/>
          </a:xfrm>
          <a:custGeom>
            <a:avLst/>
            <a:gdLst>
              <a:gd name="T0" fmla="*/ 52 w 80"/>
              <a:gd name="T1" fmla="*/ 56 h 96"/>
              <a:gd name="T2" fmla="*/ 52 w 80"/>
              <a:gd name="T3" fmla="*/ 0 h 96"/>
              <a:gd name="T4" fmla="*/ 28 w 80"/>
              <a:gd name="T5" fmla="*/ 0 h 96"/>
              <a:gd name="T6" fmla="*/ 28 w 80"/>
              <a:gd name="T7" fmla="*/ 56 h 96"/>
              <a:gd name="T8" fmla="*/ 0 w 80"/>
              <a:gd name="T9" fmla="*/ 56 h 96"/>
              <a:gd name="T10" fmla="*/ 40 w 80"/>
              <a:gd name="T11" fmla="*/ 96 h 96"/>
              <a:gd name="T12" fmla="*/ 80 w 80"/>
              <a:gd name="T13" fmla="*/ 56 h 96"/>
              <a:gd name="T14" fmla="*/ 52 w 80"/>
              <a:gd name="T15" fmla="*/ 5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96">
                <a:moveTo>
                  <a:pt x="52" y="56"/>
                </a:moveTo>
                <a:lnTo>
                  <a:pt x="52" y="0"/>
                </a:lnTo>
                <a:lnTo>
                  <a:pt x="28" y="0"/>
                </a:lnTo>
                <a:lnTo>
                  <a:pt x="28" y="56"/>
                </a:lnTo>
                <a:lnTo>
                  <a:pt x="0" y="56"/>
                </a:lnTo>
                <a:lnTo>
                  <a:pt x="40" y="96"/>
                </a:lnTo>
                <a:lnTo>
                  <a:pt x="80" y="56"/>
                </a:lnTo>
                <a:lnTo>
                  <a:pt x="52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475" name="Group 1474"/>
          <p:cNvGrpSpPr/>
          <p:nvPr/>
        </p:nvGrpSpPr>
        <p:grpSpPr>
          <a:xfrm>
            <a:off x="2909888" y="692150"/>
            <a:ext cx="203200" cy="203200"/>
            <a:chOff x="2909888" y="692150"/>
            <a:chExt cx="203200" cy="203200"/>
          </a:xfrm>
        </p:grpSpPr>
        <p:sp>
          <p:nvSpPr>
            <p:cNvPr id="1303" name="Freeform 34"/>
            <p:cNvSpPr>
              <a:spLocks/>
            </p:cNvSpPr>
            <p:nvPr/>
          </p:nvSpPr>
          <p:spPr bwMode="auto">
            <a:xfrm>
              <a:off x="2947988" y="730250"/>
              <a:ext cx="127000" cy="127000"/>
            </a:xfrm>
            <a:custGeom>
              <a:avLst/>
              <a:gdLst>
                <a:gd name="T0" fmla="*/ 80 w 80"/>
                <a:gd name="T1" fmla="*/ 28 h 80"/>
                <a:gd name="T2" fmla="*/ 40 w 80"/>
                <a:gd name="T3" fmla="*/ 28 h 80"/>
                <a:gd name="T4" fmla="*/ 40 w 80"/>
                <a:gd name="T5" fmla="*/ 0 h 80"/>
                <a:gd name="T6" fmla="*/ 0 w 80"/>
                <a:gd name="T7" fmla="*/ 40 h 80"/>
                <a:gd name="T8" fmla="*/ 40 w 80"/>
                <a:gd name="T9" fmla="*/ 80 h 80"/>
                <a:gd name="T10" fmla="*/ 40 w 80"/>
                <a:gd name="T11" fmla="*/ 52 h 80"/>
                <a:gd name="T12" fmla="*/ 80 w 80"/>
                <a:gd name="T13" fmla="*/ 52 h 80"/>
                <a:gd name="T14" fmla="*/ 80 w 80"/>
                <a:gd name="T15" fmla="*/ 2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80" y="28"/>
                  </a:moveTo>
                  <a:lnTo>
                    <a:pt x="40" y="28"/>
                  </a:lnTo>
                  <a:lnTo>
                    <a:pt x="40" y="0"/>
                  </a:lnTo>
                  <a:lnTo>
                    <a:pt x="0" y="40"/>
                  </a:lnTo>
                  <a:lnTo>
                    <a:pt x="40" y="80"/>
                  </a:lnTo>
                  <a:lnTo>
                    <a:pt x="40" y="52"/>
                  </a:lnTo>
                  <a:lnTo>
                    <a:pt x="80" y="52"/>
                  </a:lnTo>
                  <a:lnTo>
                    <a:pt x="8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04" name="Freeform 35"/>
            <p:cNvSpPr>
              <a:spLocks noEditPoints="1"/>
            </p:cNvSpPr>
            <p:nvPr/>
          </p:nvSpPr>
          <p:spPr bwMode="auto">
            <a:xfrm>
              <a:off x="2909888" y="692150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77" name="Group 1476"/>
          <p:cNvGrpSpPr/>
          <p:nvPr/>
        </p:nvGrpSpPr>
        <p:grpSpPr>
          <a:xfrm>
            <a:off x="3722688" y="692150"/>
            <a:ext cx="204788" cy="203200"/>
            <a:chOff x="3722688" y="692150"/>
            <a:chExt cx="204788" cy="203200"/>
          </a:xfrm>
        </p:grpSpPr>
        <p:sp>
          <p:nvSpPr>
            <p:cNvPr id="1305" name="Freeform 36"/>
            <p:cNvSpPr>
              <a:spLocks/>
            </p:cNvSpPr>
            <p:nvPr/>
          </p:nvSpPr>
          <p:spPr bwMode="auto">
            <a:xfrm>
              <a:off x="3762376" y="730250"/>
              <a:ext cx="127000" cy="127000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0 h 80"/>
                <a:gd name="T4" fmla="*/ 0 w 80"/>
                <a:gd name="T5" fmla="*/ 40 h 80"/>
                <a:gd name="T6" fmla="*/ 28 w 80"/>
                <a:gd name="T7" fmla="*/ 40 h 80"/>
                <a:gd name="T8" fmla="*/ 28 w 80"/>
                <a:gd name="T9" fmla="*/ 80 h 80"/>
                <a:gd name="T10" fmla="*/ 52 w 80"/>
                <a:gd name="T11" fmla="*/ 80 h 80"/>
                <a:gd name="T12" fmla="*/ 52 w 80"/>
                <a:gd name="T13" fmla="*/ 40 h 80"/>
                <a:gd name="T14" fmla="*/ 80 w 80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lnTo>
                    <a:pt x="40" y="0"/>
                  </a:lnTo>
                  <a:lnTo>
                    <a:pt x="0" y="40"/>
                  </a:lnTo>
                  <a:lnTo>
                    <a:pt x="28" y="40"/>
                  </a:lnTo>
                  <a:lnTo>
                    <a:pt x="28" y="80"/>
                  </a:lnTo>
                  <a:lnTo>
                    <a:pt x="52" y="80"/>
                  </a:lnTo>
                  <a:lnTo>
                    <a:pt x="52" y="40"/>
                  </a:lnTo>
                  <a:lnTo>
                    <a:pt x="8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06" name="Freeform 37"/>
            <p:cNvSpPr>
              <a:spLocks noEditPoints="1"/>
            </p:cNvSpPr>
            <p:nvPr/>
          </p:nvSpPr>
          <p:spPr bwMode="auto">
            <a:xfrm>
              <a:off x="3722688" y="692150"/>
              <a:ext cx="204788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78" name="Group 1477"/>
          <p:cNvGrpSpPr/>
          <p:nvPr/>
        </p:nvGrpSpPr>
        <p:grpSpPr>
          <a:xfrm>
            <a:off x="4130676" y="692150"/>
            <a:ext cx="203200" cy="203200"/>
            <a:chOff x="4130676" y="692150"/>
            <a:chExt cx="203200" cy="203200"/>
          </a:xfrm>
        </p:grpSpPr>
        <p:sp>
          <p:nvSpPr>
            <p:cNvPr id="1307" name="Freeform 38"/>
            <p:cNvSpPr>
              <a:spLocks/>
            </p:cNvSpPr>
            <p:nvPr/>
          </p:nvSpPr>
          <p:spPr bwMode="auto">
            <a:xfrm>
              <a:off x="4168776" y="730250"/>
              <a:ext cx="127000" cy="127000"/>
            </a:xfrm>
            <a:custGeom>
              <a:avLst/>
              <a:gdLst>
                <a:gd name="T0" fmla="*/ 52 w 80"/>
                <a:gd name="T1" fmla="*/ 40 h 80"/>
                <a:gd name="T2" fmla="*/ 52 w 80"/>
                <a:gd name="T3" fmla="*/ 0 h 80"/>
                <a:gd name="T4" fmla="*/ 28 w 80"/>
                <a:gd name="T5" fmla="*/ 0 h 80"/>
                <a:gd name="T6" fmla="*/ 28 w 80"/>
                <a:gd name="T7" fmla="*/ 40 h 80"/>
                <a:gd name="T8" fmla="*/ 0 w 80"/>
                <a:gd name="T9" fmla="*/ 40 h 80"/>
                <a:gd name="T10" fmla="*/ 40 w 80"/>
                <a:gd name="T11" fmla="*/ 80 h 80"/>
                <a:gd name="T12" fmla="*/ 80 w 80"/>
                <a:gd name="T13" fmla="*/ 40 h 80"/>
                <a:gd name="T14" fmla="*/ 52 w 80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52" y="40"/>
                  </a:moveTo>
                  <a:lnTo>
                    <a:pt x="52" y="0"/>
                  </a:lnTo>
                  <a:lnTo>
                    <a:pt x="28" y="0"/>
                  </a:lnTo>
                  <a:lnTo>
                    <a:pt x="28" y="40"/>
                  </a:lnTo>
                  <a:lnTo>
                    <a:pt x="0" y="40"/>
                  </a:lnTo>
                  <a:lnTo>
                    <a:pt x="40" y="80"/>
                  </a:lnTo>
                  <a:lnTo>
                    <a:pt x="80" y="40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08" name="Freeform 39"/>
            <p:cNvSpPr>
              <a:spLocks noEditPoints="1"/>
            </p:cNvSpPr>
            <p:nvPr/>
          </p:nvSpPr>
          <p:spPr bwMode="auto">
            <a:xfrm>
              <a:off x="4130676" y="692150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80" name="Group 1479"/>
          <p:cNvGrpSpPr/>
          <p:nvPr/>
        </p:nvGrpSpPr>
        <p:grpSpPr>
          <a:xfrm>
            <a:off x="4943476" y="692150"/>
            <a:ext cx="204788" cy="203200"/>
            <a:chOff x="4943476" y="692150"/>
            <a:chExt cx="204788" cy="203200"/>
          </a:xfrm>
        </p:grpSpPr>
        <p:sp>
          <p:nvSpPr>
            <p:cNvPr id="1309" name="Freeform 40"/>
            <p:cNvSpPr>
              <a:spLocks/>
            </p:cNvSpPr>
            <p:nvPr/>
          </p:nvSpPr>
          <p:spPr bwMode="auto">
            <a:xfrm>
              <a:off x="4994276" y="742950"/>
              <a:ext cx="103188" cy="101600"/>
            </a:xfrm>
            <a:custGeom>
              <a:avLst/>
              <a:gdLst>
                <a:gd name="T0" fmla="*/ 44 w 65"/>
                <a:gd name="T1" fmla="*/ 28 h 64"/>
                <a:gd name="T2" fmla="*/ 16 w 65"/>
                <a:gd name="T3" fmla="*/ 0 h 64"/>
                <a:gd name="T4" fmla="*/ 0 w 65"/>
                <a:gd name="T5" fmla="*/ 16 h 64"/>
                <a:gd name="T6" fmla="*/ 28 w 65"/>
                <a:gd name="T7" fmla="*/ 44 h 64"/>
                <a:gd name="T8" fmla="*/ 8 w 65"/>
                <a:gd name="T9" fmla="*/ 64 h 64"/>
                <a:gd name="T10" fmla="*/ 65 w 65"/>
                <a:gd name="T11" fmla="*/ 64 h 64"/>
                <a:gd name="T12" fmla="*/ 65 w 65"/>
                <a:gd name="T13" fmla="*/ 8 h 64"/>
                <a:gd name="T14" fmla="*/ 44 w 65"/>
                <a:gd name="T15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44" y="28"/>
                  </a:moveTo>
                  <a:lnTo>
                    <a:pt x="16" y="0"/>
                  </a:lnTo>
                  <a:lnTo>
                    <a:pt x="0" y="16"/>
                  </a:lnTo>
                  <a:lnTo>
                    <a:pt x="28" y="44"/>
                  </a:lnTo>
                  <a:lnTo>
                    <a:pt x="8" y="64"/>
                  </a:lnTo>
                  <a:lnTo>
                    <a:pt x="65" y="64"/>
                  </a:lnTo>
                  <a:lnTo>
                    <a:pt x="65" y="8"/>
                  </a:lnTo>
                  <a:lnTo>
                    <a:pt x="44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10" name="Freeform 41"/>
            <p:cNvSpPr>
              <a:spLocks noEditPoints="1"/>
            </p:cNvSpPr>
            <p:nvPr/>
          </p:nvSpPr>
          <p:spPr bwMode="auto">
            <a:xfrm>
              <a:off x="4943476" y="692150"/>
              <a:ext cx="204788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79" name="Group 1478"/>
          <p:cNvGrpSpPr/>
          <p:nvPr/>
        </p:nvGrpSpPr>
        <p:grpSpPr>
          <a:xfrm>
            <a:off x="4537076" y="692150"/>
            <a:ext cx="203200" cy="203200"/>
            <a:chOff x="4537076" y="692150"/>
            <a:chExt cx="203200" cy="203200"/>
          </a:xfrm>
        </p:grpSpPr>
        <p:sp>
          <p:nvSpPr>
            <p:cNvPr id="1311" name="Freeform 42"/>
            <p:cNvSpPr>
              <a:spLocks/>
            </p:cNvSpPr>
            <p:nvPr/>
          </p:nvSpPr>
          <p:spPr bwMode="auto">
            <a:xfrm>
              <a:off x="4587876" y="742950"/>
              <a:ext cx="101600" cy="101600"/>
            </a:xfrm>
            <a:custGeom>
              <a:avLst/>
              <a:gdLst>
                <a:gd name="T0" fmla="*/ 64 w 64"/>
                <a:gd name="T1" fmla="*/ 16 h 64"/>
                <a:gd name="T2" fmla="*/ 48 w 64"/>
                <a:gd name="T3" fmla="*/ 0 h 64"/>
                <a:gd name="T4" fmla="*/ 20 w 64"/>
                <a:gd name="T5" fmla="*/ 28 h 64"/>
                <a:gd name="T6" fmla="*/ 0 w 64"/>
                <a:gd name="T7" fmla="*/ 8 h 64"/>
                <a:gd name="T8" fmla="*/ 0 w 64"/>
                <a:gd name="T9" fmla="*/ 64 h 64"/>
                <a:gd name="T10" fmla="*/ 56 w 64"/>
                <a:gd name="T11" fmla="*/ 64 h 64"/>
                <a:gd name="T12" fmla="*/ 36 w 64"/>
                <a:gd name="T13" fmla="*/ 44 h 64"/>
                <a:gd name="T14" fmla="*/ 64 w 64"/>
                <a:gd name="T15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64" y="16"/>
                  </a:moveTo>
                  <a:lnTo>
                    <a:pt x="48" y="0"/>
                  </a:lnTo>
                  <a:lnTo>
                    <a:pt x="20" y="28"/>
                  </a:lnTo>
                  <a:lnTo>
                    <a:pt x="0" y="8"/>
                  </a:lnTo>
                  <a:lnTo>
                    <a:pt x="0" y="64"/>
                  </a:lnTo>
                  <a:lnTo>
                    <a:pt x="56" y="64"/>
                  </a:lnTo>
                  <a:lnTo>
                    <a:pt x="36" y="44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12" name="Freeform 43"/>
            <p:cNvSpPr>
              <a:spLocks noEditPoints="1"/>
            </p:cNvSpPr>
            <p:nvPr/>
          </p:nvSpPr>
          <p:spPr bwMode="auto">
            <a:xfrm>
              <a:off x="4537076" y="692150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76" name="Group 1475"/>
          <p:cNvGrpSpPr/>
          <p:nvPr/>
        </p:nvGrpSpPr>
        <p:grpSpPr>
          <a:xfrm>
            <a:off x="3316288" y="692150"/>
            <a:ext cx="203200" cy="203200"/>
            <a:chOff x="3316288" y="692150"/>
            <a:chExt cx="203200" cy="203200"/>
          </a:xfrm>
        </p:grpSpPr>
        <p:sp>
          <p:nvSpPr>
            <p:cNvPr id="1313" name="Freeform 44"/>
            <p:cNvSpPr>
              <a:spLocks/>
            </p:cNvSpPr>
            <p:nvPr/>
          </p:nvSpPr>
          <p:spPr bwMode="auto">
            <a:xfrm>
              <a:off x="3354388" y="730250"/>
              <a:ext cx="127000" cy="127000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0 h 80"/>
                <a:gd name="T4" fmla="*/ 40 w 80"/>
                <a:gd name="T5" fmla="*/ 28 h 80"/>
                <a:gd name="T6" fmla="*/ 0 w 80"/>
                <a:gd name="T7" fmla="*/ 28 h 80"/>
                <a:gd name="T8" fmla="*/ 0 w 80"/>
                <a:gd name="T9" fmla="*/ 52 h 80"/>
                <a:gd name="T10" fmla="*/ 40 w 80"/>
                <a:gd name="T11" fmla="*/ 52 h 80"/>
                <a:gd name="T12" fmla="*/ 40 w 80"/>
                <a:gd name="T13" fmla="*/ 80 h 80"/>
                <a:gd name="T14" fmla="*/ 80 w 80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lnTo>
                    <a:pt x="40" y="0"/>
                  </a:lnTo>
                  <a:lnTo>
                    <a:pt x="40" y="28"/>
                  </a:lnTo>
                  <a:lnTo>
                    <a:pt x="0" y="28"/>
                  </a:lnTo>
                  <a:lnTo>
                    <a:pt x="0" y="52"/>
                  </a:lnTo>
                  <a:lnTo>
                    <a:pt x="40" y="52"/>
                  </a:lnTo>
                  <a:lnTo>
                    <a:pt x="40" y="80"/>
                  </a:lnTo>
                  <a:lnTo>
                    <a:pt x="8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14" name="Freeform 45"/>
            <p:cNvSpPr>
              <a:spLocks noEditPoints="1"/>
            </p:cNvSpPr>
            <p:nvPr/>
          </p:nvSpPr>
          <p:spPr bwMode="auto">
            <a:xfrm>
              <a:off x="3316288" y="692150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315" name="Freeform 46"/>
          <p:cNvSpPr>
            <a:spLocks/>
          </p:cNvSpPr>
          <p:nvPr/>
        </p:nvSpPr>
        <p:spPr bwMode="auto">
          <a:xfrm>
            <a:off x="5821363" y="4418013"/>
            <a:ext cx="79375" cy="79375"/>
          </a:xfrm>
          <a:custGeom>
            <a:avLst/>
            <a:gdLst>
              <a:gd name="T0" fmla="*/ 36 w 50"/>
              <a:gd name="T1" fmla="*/ 24 h 50"/>
              <a:gd name="T2" fmla="*/ 12 w 50"/>
              <a:gd name="T3" fmla="*/ 0 h 50"/>
              <a:gd name="T4" fmla="*/ 0 w 50"/>
              <a:gd name="T5" fmla="*/ 12 h 50"/>
              <a:gd name="T6" fmla="*/ 24 w 50"/>
              <a:gd name="T7" fmla="*/ 36 h 50"/>
              <a:gd name="T8" fmla="*/ 10 w 50"/>
              <a:gd name="T9" fmla="*/ 50 h 50"/>
              <a:gd name="T10" fmla="*/ 50 w 50"/>
              <a:gd name="T11" fmla="*/ 50 h 50"/>
              <a:gd name="T12" fmla="*/ 50 w 50"/>
              <a:gd name="T13" fmla="*/ 10 h 50"/>
              <a:gd name="T14" fmla="*/ 36 w 50"/>
              <a:gd name="T15" fmla="*/ 2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50">
                <a:moveTo>
                  <a:pt x="36" y="24"/>
                </a:moveTo>
                <a:lnTo>
                  <a:pt x="12" y="0"/>
                </a:lnTo>
                <a:lnTo>
                  <a:pt x="0" y="12"/>
                </a:lnTo>
                <a:lnTo>
                  <a:pt x="24" y="36"/>
                </a:lnTo>
                <a:lnTo>
                  <a:pt x="10" y="50"/>
                </a:lnTo>
                <a:lnTo>
                  <a:pt x="50" y="50"/>
                </a:lnTo>
                <a:lnTo>
                  <a:pt x="50" y="10"/>
                </a:lnTo>
                <a:lnTo>
                  <a:pt x="36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16" name="Freeform 47"/>
          <p:cNvSpPr>
            <a:spLocks/>
          </p:cNvSpPr>
          <p:nvPr/>
        </p:nvSpPr>
        <p:spPr bwMode="auto">
          <a:xfrm>
            <a:off x="5411788" y="4418013"/>
            <a:ext cx="79375" cy="79375"/>
          </a:xfrm>
          <a:custGeom>
            <a:avLst/>
            <a:gdLst>
              <a:gd name="T0" fmla="*/ 50 w 50"/>
              <a:gd name="T1" fmla="*/ 12 h 50"/>
              <a:gd name="T2" fmla="*/ 40 w 50"/>
              <a:gd name="T3" fmla="*/ 0 h 50"/>
              <a:gd name="T4" fmla="*/ 14 w 50"/>
              <a:gd name="T5" fmla="*/ 24 h 50"/>
              <a:gd name="T6" fmla="*/ 0 w 50"/>
              <a:gd name="T7" fmla="*/ 10 h 50"/>
              <a:gd name="T8" fmla="*/ 0 w 50"/>
              <a:gd name="T9" fmla="*/ 50 h 50"/>
              <a:gd name="T10" fmla="*/ 40 w 50"/>
              <a:gd name="T11" fmla="*/ 50 h 50"/>
              <a:gd name="T12" fmla="*/ 26 w 50"/>
              <a:gd name="T13" fmla="*/ 36 h 50"/>
              <a:gd name="T14" fmla="*/ 50 w 50"/>
              <a:gd name="T15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50">
                <a:moveTo>
                  <a:pt x="50" y="12"/>
                </a:moveTo>
                <a:lnTo>
                  <a:pt x="40" y="0"/>
                </a:lnTo>
                <a:lnTo>
                  <a:pt x="14" y="24"/>
                </a:lnTo>
                <a:lnTo>
                  <a:pt x="0" y="10"/>
                </a:lnTo>
                <a:lnTo>
                  <a:pt x="0" y="50"/>
                </a:lnTo>
                <a:lnTo>
                  <a:pt x="40" y="50"/>
                </a:lnTo>
                <a:lnTo>
                  <a:pt x="26" y="36"/>
                </a:lnTo>
                <a:lnTo>
                  <a:pt x="50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17" name="Freeform 48"/>
          <p:cNvSpPr>
            <a:spLocks/>
          </p:cNvSpPr>
          <p:nvPr/>
        </p:nvSpPr>
        <p:spPr bwMode="auto">
          <a:xfrm>
            <a:off x="4206876" y="4430713"/>
            <a:ext cx="101600" cy="79375"/>
          </a:xfrm>
          <a:custGeom>
            <a:avLst/>
            <a:gdLst>
              <a:gd name="T0" fmla="*/ 64 w 64"/>
              <a:gd name="T1" fmla="*/ 26 h 50"/>
              <a:gd name="T2" fmla="*/ 32 w 64"/>
              <a:gd name="T3" fmla="*/ 0 h 50"/>
              <a:gd name="T4" fmla="*/ 32 w 64"/>
              <a:gd name="T5" fmla="*/ 18 h 50"/>
              <a:gd name="T6" fmla="*/ 0 w 64"/>
              <a:gd name="T7" fmla="*/ 18 h 50"/>
              <a:gd name="T8" fmla="*/ 0 w 64"/>
              <a:gd name="T9" fmla="*/ 34 h 50"/>
              <a:gd name="T10" fmla="*/ 32 w 64"/>
              <a:gd name="T11" fmla="*/ 34 h 50"/>
              <a:gd name="T12" fmla="*/ 32 w 64"/>
              <a:gd name="T13" fmla="*/ 50 h 50"/>
              <a:gd name="T14" fmla="*/ 64 w 64"/>
              <a:gd name="T15" fmla="*/ 2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50">
                <a:moveTo>
                  <a:pt x="64" y="26"/>
                </a:moveTo>
                <a:lnTo>
                  <a:pt x="32" y="0"/>
                </a:lnTo>
                <a:lnTo>
                  <a:pt x="32" y="18"/>
                </a:lnTo>
                <a:lnTo>
                  <a:pt x="0" y="18"/>
                </a:lnTo>
                <a:lnTo>
                  <a:pt x="0" y="34"/>
                </a:lnTo>
                <a:lnTo>
                  <a:pt x="32" y="34"/>
                </a:lnTo>
                <a:lnTo>
                  <a:pt x="32" y="50"/>
                </a:lnTo>
                <a:lnTo>
                  <a:pt x="64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18" name="Freeform 49"/>
          <p:cNvSpPr>
            <a:spLocks/>
          </p:cNvSpPr>
          <p:nvPr/>
        </p:nvSpPr>
        <p:spPr bwMode="auto">
          <a:xfrm>
            <a:off x="3787776" y="4433888"/>
            <a:ext cx="101600" cy="76200"/>
          </a:xfrm>
          <a:custGeom>
            <a:avLst/>
            <a:gdLst>
              <a:gd name="T0" fmla="*/ 64 w 64"/>
              <a:gd name="T1" fmla="*/ 16 h 48"/>
              <a:gd name="T2" fmla="*/ 32 w 64"/>
              <a:gd name="T3" fmla="*/ 16 h 48"/>
              <a:gd name="T4" fmla="*/ 32 w 64"/>
              <a:gd name="T5" fmla="*/ 0 h 48"/>
              <a:gd name="T6" fmla="*/ 0 w 64"/>
              <a:gd name="T7" fmla="*/ 24 h 48"/>
              <a:gd name="T8" fmla="*/ 32 w 64"/>
              <a:gd name="T9" fmla="*/ 48 h 48"/>
              <a:gd name="T10" fmla="*/ 32 w 64"/>
              <a:gd name="T11" fmla="*/ 32 h 48"/>
              <a:gd name="T12" fmla="*/ 64 w 64"/>
              <a:gd name="T13" fmla="*/ 32 h 48"/>
              <a:gd name="T14" fmla="*/ 64 w 64"/>
              <a:gd name="T15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8">
                <a:moveTo>
                  <a:pt x="64" y="16"/>
                </a:moveTo>
                <a:lnTo>
                  <a:pt x="32" y="16"/>
                </a:lnTo>
                <a:lnTo>
                  <a:pt x="32" y="0"/>
                </a:lnTo>
                <a:lnTo>
                  <a:pt x="0" y="24"/>
                </a:lnTo>
                <a:lnTo>
                  <a:pt x="32" y="48"/>
                </a:lnTo>
                <a:lnTo>
                  <a:pt x="32" y="32"/>
                </a:lnTo>
                <a:lnTo>
                  <a:pt x="64" y="3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19" name="Freeform 50"/>
          <p:cNvSpPr>
            <a:spLocks/>
          </p:cNvSpPr>
          <p:nvPr/>
        </p:nvSpPr>
        <p:spPr bwMode="auto">
          <a:xfrm>
            <a:off x="4600576" y="4395788"/>
            <a:ext cx="76200" cy="101600"/>
          </a:xfrm>
          <a:custGeom>
            <a:avLst/>
            <a:gdLst>
              <a:gd name="T0" fmla="*/ 48 w 48"/>
              <a:gd name="T1" fmla="*/ 32 h 64"/>
              <a:gd name="T2" fmla="*/ 24 w 48"/>
              <a:gd name="T3" fmla="*/ 0 h 64"/>
              <a:gd name="T4" fmla="*/ 0 w 48"/>
              <a:gd name="T5" fmla="*/ 32 h 64"/>
              <a:gd name="T6" fmla="*/ 16 w 48"/>
              <a:gd name="T7" fmla="*/ 32 h 64"/>
              <a:gd name="T8" fmla="*/ 16 w 48"/>
              <a:gd name="T9" fmla="*/ 64 h 64"/>
              <a:gd name="T10" fmla="*/ 32 w 48"/>
              <a:gd name="T11" fmla="*/ 64 h 64"/>
              <a:gd name="T12" fmla="*/ 32 w 48"/>
              <a:gd name="T13" fmla="*/ 32 h 64"/>
              <a:gd name="T14" fmla="*/ 48 w 48"/>
              <a:gd name="T15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64">
                <a:moveTo>
                  <a:pt x="48" y="32"/>
                </a:moveTo>
                <a:lnTo>
                  <a:pt x="24" y="0"/>
                </a:lnTo>
                <a:lnTo>
                  <a:pt x="0" y="32"/>
                </a:lnTo>
                <a:lnTo>
                  <a:pt x="16" y="32"/>
                </a:lnTo>
                <a:lnTo>
                  <a:pt x="16" y="64"/>
                </a:lnTo>
                <a:lnTo>
                  <a:pt x="32" y="64"/>
                </a:lnTo>
                <a:lnTo>
                  <a:pt x="32" y="32"/>
                </a:lnTo>
                <a:lnTo>
                  <a:pt x="48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20" name="Freeform 51"/>
          <p:cNvSpPr>
            <a:spLocks/>
          </p:cNvSpPr>
          <p:nvPr/>
        </p:nvSpPr>
        <p:spPr bwMode="auto">
          <a:xfrm>
            <a:off x="5006976" y="4408488"/>
            <a:ext cx="80963" cy="101600"/>
          </a:xfrm>
          <a:custGeom>
            <a:avLst/>
            <a:gdLst>
              <a:gd name="T0" fmla="*/ 32 w 51"/>
              <a:gd name="T1" fmla="*/ 32 h 64"/>
              <a:gd name="T2" fmla="*/ 32 w 51"/>
              <a:gd name="T3" fmla="*/ 0 h 64"/>
              <a:gd name="T4" fmla="*/ 16 w 51"/>
              <a:gd name="T5" fmla="*/ 0 h 64"/>
              <a:gd name="T6" fmla="*/ 16 w 51"/>
              <a:gd name="T7" fmla="*/ 32 h 64"/>
              <a:gd name="T8" fmla="*/ 0 w 51"/>
              <a:gd name="T9" fmla="*/ 32 h 64"/>
              <a:gd name="T10" fmla="*/ 24 w 51"/>
              <a:gd name="T11" fmla="*/ 64 h 64"/>
              <a:gd name="T12" fmla="*/ 51 w 51"/>
              <a:gd name="T13" fmla="*/ 32 h 64"/>
              <a:gd name="T14" fmla="*/ 32 w 51"/>
              <a:gd name="T15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64">
                <a:moveTo>
                  <a:pt x="32" y="32"/>
                </a:moveTo>
                <a:lnTo>
                  <a:pt x="32" y="0"/>
                </a:lnTo>
                <a:lnTo>
                  <a:pt x="16" y="0"/>
                </a:lnTo>
                <a:lnTo>
                  <a:pt x="16" y="32"/>
                </a:lnTo>
                <a:lnTo>
                  <a:pt x="0" y="32"/>
                </a:lnTo>
                <a:lnTo>
                  <a:pt x="24" y="64"/>
                </a:lnTo>
                <a:lnTo>
                  <a:pt x="51" y="32"/>
                </a:ln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21" name="Freeform 52"/>
          <p:cNvSpPr>
            <a:spLocks/>
          </p:cNvSpPr>
          <p:nvPr/>
        </p:nvSpPr>
        <p:spPr bwMode="auto">
          <a:xfrm>
            <a:off x="950913" y="4433888"/>
            <a:ext cx="63500" cy="63500"/>
          </a:xfrm>
          <a:custGeom>
            <a:avLst/>
            <a:gdLst>
              <a:gd name="T0" fmla="*/ 32 w 40"/>
              <a:gd name="T1" fmla="*/ 8 h 40"/>
              <a:gd name="T2" fmla="*/ 32 w 40"/>
              <a:gd name="T3" fmla="*/ 26 h 40"/>
              <a:gd name="T4" fmla="*/ 6 w 40"/>
              <a:gd name="T5" fmla="*/ 0 h 40"/>
              <a:gd name="T6" fmla="*/ 0 w 40"/>
              <a:gd name="T7" fmla="*/ 6 h 40"/>
              <a:gd name="T8" fmla="*/ 26 w 40"/>
              <a:gd name="T9" fmla="*/ 32 h 40"/>
              <a:gd name="T10" fmla="*/ 8 w 40"/>
              <a:gd name="T11" fmla="*/ 32 h 40"/>
              <a:gd name="T12" fmla="*/ 8 w 40"/>
              <a:gd name="T13" fmla="*/ 40 h 40"/>
              <a:gd name="T14" fmla="*/ 32 w 40"/>
              <a:gd name="T15" fmla="*/ 40 h 40"/>
              <a:gd name="T16" fmla="*/ 40 w 40"/>
              <a:gd name="T17" fmla="*/ 40 h 40"/>
              <a:gd name="T18" fmla="*/ 40 w 40"/>
              <a:gd name="T19" fmla="*/ 32 h 40"/>
              <a:gd name="T20" fmla="*/ 40 w 40"/>
              <a:gd name="T21" fmla="*/ 8 h 40"/>
              <a:gd name="T22" fmla="*/ 32 w 40"/>
              <a:gd name="T23" fmla="*/ 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32" y="8"/>
                </a:moveTo>
                <a:lnTo>
                  <a:pt x="32" y="26"/>
                </a:lnTo>
                <a:lnTo>
                  <a:pt x="6" y="0"/>
                </a:lnTo>
                <a:lnTo>
                  <a:pt x="0" y="6"/>
                </a:lnTo>
                <a:lnTo>
                  <a:pt x="26" y="32"/>
                </a:lnTo>
                <a:lnTo>
                  <a:pt x="8" y="32"/>
                </a:lnTo>
                <a:lnTo>
                  <a:pt x="8" y="40"/>
                </a:lnTo>
                <a:lnTo>
                  <a:pt x="32" y="40"/>
                </a:lnTo>
                <a:lnTo>
                  <a:pt x="40" y="40"/>
                </a:lnTo>
                <a:lnTo>
                  <a:pt x="40" y="32"/>
                </a:lnTo>
                <a:lnTo>
                  <a:pt x="40" y="8"/>
                </a:lnTo>
                <a:lnTo>
                  <a:pt x="3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22" name="Freeform 53"/>
          <p:cNvSpPr>
            <a:spLocks/>
          </p:cNvSpPr>
          <p:nvPr/>
        </p:nvSpPr>
        <p:spPr bwMode="auto">
          <a:xfrm>
            <a:off x="531813" y="4433888"/>
            <a:ext cx="63500" cy="63500"/>
          </a:xfrm>
          <a:custGeom>
            <a:avLst/>
            <a:gdLst>
              <a:gd name="T0" fmla="*/ 40 w 40"/>
              <a:gd name="T1" fmla="*/ 6 h 40"/>
              <a:gd name="T2" fmla="*/ 34 w 40"/>
              <a:gd name="T3" fmla="*/ 0 h 40"/>
              <a:gd name="T4" fmla="*/ 8 w 40"/>
              <a:gd name="T5" fmla="*/ 26 h 40"/>
              <a:gd name="T6" fmla="*/ 8 w 40"/>
              <a:gd name="T7" fmla="*/ 8 h 40"/>
              <a:gd name="T8" fmla="*/ 0 w 40"/>
              <a:gd name="T9" fmla="*/ 8 h 40"/>
              <a:gd name="T10" fmla="*/ 0 w 40"/>
              <a:gd name="T11" fmla="*/ 32 h 40"/>
              <a:gd name="T12" fmla="*/ 0 w 40"/>
              <a:gd name="T13" fmla="*/ 40 h 40"/>
              <a:gd name="T14" fmla="*/ 8 w 40"/>
              <a:gd name="T15" fmla="*/ 40 h 40"/>
              <a:gd name="T16" fmla="*/ 32 w 40"/>
              <a:gd name="T17" fmla="*/ 40 h 40"/>
              <a:gd name="T18" fmla="*/ 32 w 40"/>
              <a:gd name="T19" fmla="*/ 32 h 40"/>
              <a:gd name="T20" fmla="*/ 14 w 40"/>
              <a:gd name="T21" fmla="*/ 32 h 40"/>
              <a:gd name="T22" fmla="*/ 40 w 40"/>
              <a:gd name="T23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40" y="6"/>
                </a:moveTo>
                <a:lnTo>
                  <a:pt x="34" y="0"/>
                </a:lnTo>
                <a:lnTo>
                  <a:pt x="8" y="26"/>
                </a:lnTo>
                <a:lnTo>
                  <a:pt x="8" y="8"/>
                </a:lnTo>
                <a:lnTo>
                  <a:pt x="0" y="8"/>
                </a:lnTo>
                <a:lnTo>
                  <a:pt x="0" y="32"/>
                </a:lnTo>
                <a:lnTo>
                  <a:pt x="0" y="40"/>
                </a:lnTo>
                <a:lnTo>
                  <a:pt x="8" y="40"/>
                </a:lnTo>
                <a:lnTo>
                  <a:pt x="32" y="40"/>
                </a:lnTo>
                <a:lnTo>
                  <a:pt x="32" y="32"/>
                </a:lnTo>
                <a:lnTo>
                  <a:pt x="14" y="32"/>
                </a:lnTo>
                <a:lnTo>
                  <a:pt x="40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23" name="Freeform 54"/>
          <p:cNvSpPr>
            <a:spLocks/>
          </p:cNvSpPr>
          <p:nvPr/>
        </p:nvSpPr>
        <p:spPr bwMode="auto">
          <a:xfrm>
            <a:off x="6240463" y="4421188"/>
            <a:ext cx="82550" cy="69850"/>
          </a:xfrm>
          <a:custGeom>
            <a:avLst/>
            <a:gdLst>
              <a:gd name="T0" fmla="*/ 52 w 52"/>
              <a:gd name="T1" fmla="*/ 18 h 44"/>
              <a:gd name="T2" fmla="*/ 14 w 52"/>
              <a:gd name="T3" fmla="*/ 18 h 44"/>
              <a:gd name="T4" fmla="*/ 28 w 52"/>
              <a:gd name="T5" fmla="*/ 4 h 44"/>
              <a:gd name="T6" fmla="*/ 22 w 52"/>
              <a:gd name="T7" fmla="*/ 0 h 44"/>
              <a:gd name="T8" fmla="*/ 6 w 52"/>
              <a:gd name="T9" fmla="*/ 16 h 44"/>
              <a:gd name="T10" fmla="*/ 0 w 52"/>
              <a:gd name="T11" fmla="*/ 22 h 44"/>
              <a:gd name="T12" fmla="*/ 22 w 52"/>
              <a:gd name="T13" fmla="*/ 44 h 44"/>
              <a:gd name="T14" fmla="*/ 28 w 52"/>
              <a:gd name="T15" fmla="*/ 38 h 44"/>
              <a:gd name="T16" fmla="*/ 14 w 52"/>
              <a:gd name="T17" fmla="*/ 26 h 44"/>
              <a:gd name="T18" fmla="*/ 52 w 52"/>
              <a:gd name="T19" fmla="*/ 26 h 44"/>
              <a:gd name="T20" fmla="*/ 52 w 52"/>
              <a:gd name="T21" fmla="*/ 1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44">
                <a:moveTo>
                  <a:pt x="52" y="18"/>
                </a:moveTo>
                <a:lnTo>
                  <a:pt x="14" y="18"/>
                </a:lnTo>
                <a:lnTo>
                  <a:pt x="28" y="4"/>
                </a:lnTo>
                <a:lnTo>
                  <a:pt x="22" y="0"/>
                </a:lnTo>
                <a:lnTo>
                  <a:pt x="6" y="16"/>
                </a:lnTo>
                <a:lnTo>
                  <a:pt x="0" y="22"/>
                </a:lnTo>
                <a:lnTo>
                  <a:pt x="22" y="44"/>
                </a:lnTo>
                <a:lnTo>
                  <a:pt x="28" y="38"/>
                </a:lnTo>
                <a:lnTo>
                  <a:pt x="14" y="26"/>
                </a:lnTo>
                <a:lnTo>
                  <a:pt x="52" y="26"/>
                </a:lnTo>
                <a:lnTo>
                  <a:pt x="5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24" name="Freeform 55"/>
          <p:cNvSpPr>
            <a:spLocks/>
          </p:cNvSpPr>
          <p:nvPr/>
        </p:nvSpPr>
        <p:spPr bwMode="auto">
          <a:xfrm>
            <a:off x="6654801" y="4421188"/>
            <a:ext cx="82550" cy="69850"/>
          </a:xfrm>
          <a:custGeom>
            <a:avLst/>
            <a:gdLst>
              <a:gd name="T0" fmla="*/ 30 w 52"/>
              <a:gd name="T1" fmla="*/ 0 h 44"/>
              <a:gd name="T2" fmla="*/ 24 w 52"/>
              <a:gd name="T3" fmla="*/ 4 h 44"/>
              <a:gd name="T4" fmla="*/ 38 w 52"/>
              <a:gd name="T5" fmla="*/ 18 h 44"/>
              <a:gd name="T6" fmla="*/ 0 w 52"/>
              <a:gd name="T7" fmla="*/ 18 h 44"/>
              <a:gd name="T8" fmla="*/ 0 w 52"/>
              <a:gd name="T9" fmla="*/ 26 h 44"/>
              <a:gd name="T10" fmla="*/ 38 w 52"/>
              <a:gd name="T11" fmla="*/ 26 h 44"/>
              <a:gd name="T12" fmla="*/ 24 w 52"/>
              <a:gd name="T13" fmla="*/ 38 h 44"/>
              <a:gd name="T14" fmla="*/ 30 w 52"/>
              <a:gd name="T15" fmla="*/ 44 h 44"/>
              <a:gd name="T16" fmla="*/ 46 w 52"/>
              <a:gd name="T17" fmla="*/ 28 h 44"/>
              <a:gd name="T18" fmla="*/ 52 w 52"/>
              <a:gd name="T19" fmla="*/ 22 h 44"/>
              <a:gd name="T20" fmla="*/ 30 w 52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44">
                <a:moveTo>
                  <a:pt x="30" y="0"/>
                </a:moveTo>
                <a:lnTo>
                  <a:pt x="24" y="4"/>
                </a:lnTo>
                <a:lnTo>
                  <a:pt x="38" y="18"/>
                </a:lnTo>
                <a:lnTo>
                  <a:pt x="0" y="18"/>
                </a:lnTo>
                <a:lnTo>
                  <a:pt x="0" y="26"/>
                </a:lnTo>
                <a:lnTo>
                  <a:pt x="38" y="26"/>
                </a:lnTo>
                <a:lnTo>
                  <a:pt x="24" y="38"/>
                </a:lnTo>
                <a:lnTo>
                  <a:pt x="30" y="44"/>
                </a:lnTo>
                <a:lnTo>
                  <a:pt x="46" y="28"/>
                </a:lnTo>
                <a:lnTo>
                  <a:pt x="52" y="22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25" name="Freeform 56"/>
          <p:cNvSpPr>
            <a:spLocks/>
          </p:cNvSpPr>
          <p:nvPr/>
        </p:nvSpPr>
        <p:spPr bwMode="auto">
          <a:xfrm>
            <a:off x="7064376" y="4414838"/>
            <a:ext cx="73025" cy="82550"/>
          </a:xfrm>
          <a:custGeom>
            <a:avLst/>
            <a:gdLst>
              <a:gd name="T0" fmla="*/ 46 w 46"/>
              <a:gd name="T1" fmla="*/ 22 h 52"/>
              <a:gd name="T2" fmla="*/ 30 w 46"/>
              <a:gd name="T3" fmla="*/ 6 h 52"/>
              <a:gd name="T4" fmla="*/ 24 w 46"/>
              <a:gd name="T5" fmla="*/ 0 h 52"/>
              <a:gd name="T6" fmla="*/ 0 w 46"/>
              <a:gd name="T7" fmla="*/ 22 h 52"/>
              <a:gd name="T8" fmla="*/ 6 w 46"/>
              <a:gd name="T9" fmla="*/ 28 h 52"/>
              <a:gd name="T10" fmla="*/ 20 w 46"/>
              <a:gd name="T11" fmla="*/ 14 h 52"/>
              <a:gd name="T12" fmla="*/ 20 w 46"/>
              <a:gd name="T13" fmla="*/ 52 h 52"/>
              <a:gd name="T14" fmla="*/ 28 w 46"/>
              <a:gd name="T15" fmla="*/ 52 h 52"/>
              <a:gd name="T16" fmla="*/ 28 w 46"/>
              <a:gd name="T17" fmla="*/ 14 h 52"/>
              <a:gd name="T18" fmla="*/ 40 w 46"/>
              <a:gd name="T19" fmla="*/ 28 h 52"/>
              <a:gd name="T20" fmla="*/ 46 w 46"/>
              <a:gd name="T21" fmla="*/ 2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52">
                <a:moveTo>
                  <a:pt x="46" y="22"/>
                </a:moveTo>
                <a:lnTo>
                  <a:pt x="30" y="6"/>
                </a:lnTo>
                <a:lnTo>
                  <a:pt x="24" y="0"/>
                </a:lnTo>
                <a:lnTo>
                  <a:pt x="0" y="22"/>
                </a:lnTo>
                <a:lnTo>
                  <a:pt x="6" y="28"/>
                </a:lnTo>
                <a:lnTo>
                  <a:pt x="20" y="14"/>
                </a:lnTo>
                <a:lnTo>
                  <a:pt x="20" y="52"/>
                </a:lnTo>
                <a:lnTo>
                  <a:pt x="28" y="52"/>
                </a:lnTo>
                <a:lnTo>
                  <a:pt x="28" y="14"/>
                </a:lnTo>
                <a:lnTo>
                  <a:pt x="40" y="28"/>
                </a:lnTo>
                <a:lnTo>
                  <a:pt x="46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26" name="Freeform 57"/>
          <p:cNvSpPr>
            <a:spLocks/>
          </p:cNvSpPr>
          <p:nvPr/>
        </p:nvSpPr>
        <p:spPr bwMode="auto">
          <a:xfrm>
            <a:off x="7470776" y="4414838"/>
            <a:ext cx="73025" cy="82550"/>
          </a:xfrm>
          <a:custGeom>
            <a:avLst/>
            <a:gdLst>
              <a:gd name="T0" fmla="*/ 40 w 46"/>
              <a:gd name="T1" fmla="*/ 24 h 52"/>
              <a:gd name="T2" fmla="*/ 28 w 46"/>
              <a:gd name="T3" fmla="*/ 36 h 52"/>
              <a:gd name="T4" fmla="*/ 28 w 46"/>
              <a:gd name="T5" fmla="*/ 0 h 52"/>
              <a:gd name="T6" fmla="*/ 20 w 46"/>
              <a:gd name="T7" fmla="*/ 0 h 52"/>
              <a:gd name="T8" fmla="*/ 20 w 46"/>
              <a:gd name="T9" fmla="*/ 36 h 52"/>
              <a:gd name="T10" fmla="*/ 6 w 46"/>
              <a:gd name="T11" fmla="*/ 24 h 52"/>
              <a:gd name="T12" fmla="*/ 0 w 46"/>
              <a:gd name="T13" fmla="*/ 30 h 52"/>
              <a:gd name="T14" fmla="*/ 18 w 46"/>
              <a:gd name="T15" fmla="*/ 46 h 52"/>
              <a:gd name="T16" fmla="*/ 24 w 46"/>
              <a:gd name="T17" fmla="*/ 52 h 52"/>
              <a:gd name="T18" fmla="*/ 46 w 46"/>
              <a:gd name="T19" fmla="*/ 30 h 52"/>
              <a:gd name="T20" fmla="*/ 40 w 46"/>
              <a:gd name="T21" fmla="*/ 2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52">
                <a:moveTo>
                  <a:pt x="40" y="24"/>
                </a:moveTo>
                <a:lnTo>
                  <a:pt x="28" y="36"/>
                </a:lnTo>
                <a:lnTo>
                  <a:pt x="28" y="0"/>
                </a:lnTo>
                <a:lnTo>
                  <a:pt x="20" y="0"/>
                </a:lnTo>
                <a:lnTo>
                  <a:pt x="20" y="36"/>
                </a:lnTo>
                <a:lnTo>
                  <a:pt x="6" y="24"/>
                </a:lnTo>
                <a:lnTo>
                  <a:pt x="0" y="30"/>
                </a:lnTo>
                <a:lnTo>
                  <a:pt x="18" y="46"/>
                </a:lnTo>
                <a:lnTo>
                  <a:pt x="24" y="52"/>
                </a:lnTo>
                <a:lnTo>
                  <a:pt x="46" y="30"/>
                </a:lnTo>
                <a:lnTo>
                  <a:pt x="4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27" name="Freeform 58"/>
          <p:cNvSpPr>
            <a:spLocks/>
          </p:cNvSpPr>
          <p:nvPr/>
        </p:nvSpPr>
        <p:spPr bwMode="auto">
          <a:xfrm>
            <a:off x="4171951" y="1141413"/>
            <a:ext cx="161925" cy="161925"/>
          </a:xfrm>
          <a:custGeom>
            <a:avLst/>
            <a:gdLst>
              <a:gd name="T0" fmla="*/ 45 w 51"/>
              <a:gd name="T1" fmla="*/ 3 h 51"/>
              <a:gd name="T2" fmla="*/ 39 w 51"/>
              <a:gd name="T3" fmla="*/ 9 h 51"/>
              <a:gd name="T4" fmla="*/ 39 w 51"/>
              <a:gd name="T5" fmla="*/ 31 h 51"/>
              <a:gd name="T6" fmla="*/ 11 w 51"/>
              <a:gd name="T7" fmla="*/ 2 h 51"/>
              <a:gd name="T8" fmla="*/ 3 w 51"/>
              <a:gd name="T9" fmla="*/ 3 h 51"/>
              <a:gd name="T10" fmla="*/ 2 w 51"/>
              <a:gd name="T11" fmla="*/ 11 h 51"/>
              <a:gd name="T12" fmla="*/ 31 w 51"/>
              <a:gd name="T13" fmla="*/ 39 h 51"/>
              <a:gd name="T14" fmla="*/ 9 w 51"/>
              <a:gd name="T15" fmla="*/ 39 h 51"/>
              <a:gd name="T16" fmla="*/ 3 w 51"/>
              <a:gd name="T17" fmla="*/ 45 h 51"/>
              <a:gd name="T18" fmla="*/ 9 w 51"/>
              <a:gd name="T19" fmla="*/ 51 h 51"/>
              <a:gd name="T20" fmla="*/ 39 w 51"/>
              <a:gd name="T21" fmla="*/ 51 h 51"/>
              <a:gd name="T22" fmla="*/ 41 w 51"/>
              <a:gd name="T23" fmla="*/ 51 h 51"/>
              <a:gd name="T24" fmla="*/ 51 w 51"/>
              <a:gd name="T25" fmla="*/ 51 h 51"/>
              <a:gd name="T26" fmla="*/ 51 w 51"/>
              <a:gd name="T27" fmla="*/ 39 h 51"/>
              <a:gd name="T28" fmla="*/ 51 w 51"/>
              <a:gd name="T29" fmla="*/ 9 h 51"/>
              <a:gd name="T30" fmla="*/ 45 w 51"/>
              <a:gd name="T31" fmla="*/ 3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" h="51">
                <a:moveTo>
                  <a:pt x="45" y="3"/>
                </a:moveTo>
                <a:cubicBezTo>
                  <a:pt x="42" y="3"/>
                  <a:pt x="39" y="6"/>
                  <a:pt x="39" y="9"/>
                </a:cubicBezTo>
                <a:cubicBezTo>
                  <a:pt x="39" y="31"/>
                  <a:pt x="39" y="31"/>
                  <a:pt x="39" y="31"/>
                </a:cubicBezTo>
                <a:cubicBezTo>
                  <a:pt x="11" y="2"/>
                  <a:pt x="11" y="2"/>
                  <a:pt x="11" y="2"/>
                </a:cubicBezTo>
                <a:cubicBezTo>
                  <a:pt x="9" y="0"/>
                  <a:pt x="5" y="1"/>
                  <a:pt x="3" y="3"/>
                </a:cubicBezTo>
                <a:cubicBezTo>
                  <a:pt x="1" y="5"/>
                  <a:pt x="0" y="9"/>
                  <a:pt x="2" y="11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6" y="39"/>
                  <a:pt x="3" y="42"/>
                  <a:pt x="3" y="45"/>
                </a:cubicBezTo>
                <a:cubicBezTo>
                  <a:pt x="3" y="48"/>
                  <a:pt x="6" y="51"/>
                  <a:pt x="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39"/>
                  <a:pt x="51" y="39"/>
                  <a:pt x="51" y="39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6"/>
                  <a:pt x="48" y="3"/>
                  <a:pt x="45" y="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28" name="Freeform 59"/>
          <p:cNvSpPr>
            <a:spLocks/>
          </p:cNvSpPr>
          <p:nvPr/>
        </p:nvSpPr>
        <p:spPr bwMode="auto">
          <a:xfrm>
            <a:off x="3722688" y="1141413"/>
            <a:ext cx="163513" cy="161925"/>
          </a:xfrm>
          <a:custGeom>
            <a:avLst/>
            <a:gdLst>
              <a:gd name="T0" fmla="*/ 48 w 51"/>
              <a:gd name="T1" fmla="*/ 3 h 51"/>
              <a:gd name="T2" fmla="*/ 40 w 51"/>
              <a:gd name="T3" fmla="*/ 2 h 51"/>
              <a:gd name="T4" fmla="*/ 12 w 51"/>
              <a:gd name="T5" fmla="*/ 31 h 51"/>
              <a:gd name="T6" fmla="*/ 12 w 51"/>
              <a:gd name="T7" fmla="*/ 9 h 51"/>
              <a:gd name="T8" fmla="*/ 6 w 51"/>
              <a:gd name="T9" fmla="*/ 3 h 51"/>
              <a:gd name="T10" fmla="*/ 0 w 51"/>
              <a:gd name="T11" fmla="*/ 9 h 51"/>
              <a:gd name="T12" fmla="*/ 0 w 51"/>
              <a:gd name="T13" fmla="*/ 39 h 51"/>
              <a:gd name="T14" fmla="*/ 0 w 51"/>
              <a:gd name="T15" fmla="*/ 51 h 51"/>
              <a:gd name="T16" fmla="*/ 10 w 51"/>
              <a:gd name="T17" fmla="*/ 51 h 51"/>
              <a:gd name="T18" fmla="*/ 12 w 51"/>
              <a:gd name="T19" fmla="*/ 51 h 51"/>
              <a:gd name="T20" fmla="*/ 42 w 51"/>
              <a:gd name="T21" fmla="*/ 51 h 51"/>
              <a:gd name="T22" fmla="*/ 48 w 51"/>
              <a:gd name="T23" fmla="*/ 45 h 51"/>
              <a:gd name="T24" fmla="*/ 42 w 51"/>
              <a:gd name="T25" fmla="*/ 39 h 51"/>
              <a:gd name="T26" fmla="*/ 20 w 51"/>
              <a:gd name="T27" fmla="*/ 39 h 51"/>
              <a:gd name="T28" fmla="*/ 49 w 51"/>
              <a:gd name="T29" fmla="*/ 11 h 51"/>
              <a:gd name="T30" fmla="*/ 48 w 51"/>
              <a:gd name="T31" fmla="*/ 3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" h="51">
                <a:moveTo>
                  <a:pt x="48" y="3"/>
                </a:moveTo>
                <a:cubicBezTo>
                  <a:pt x="46" y="1"/>
                  <a:pt x="42" y="0"/>
                  <a:pt x="40" y="2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6"/>
                  <a:pt x="9" y="3"/>
                  <a:pt x="6" y="3"/>
                </a:cubicBezTo>
                <a:cubicBezTo>
                  <a:pt x="3" y="3"/>
                  <a:pt x="0" y="6"/>
                  <a:pt x="0" y="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51"/>
                  <a:pt x="0" y="51"/>
                  <a:pt x="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2" y="51"/>
                  <a:pt x="12" y="51"/>
                  <a:pt x="12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5" y="51"/>
                  <a:pt x="48" y="48"/>
                  <a:pt x="48" y="45"/>
                </a:cubicBezTo>
                <a:cubicBezTo>
                  <a:pt x="48" y="42"/>
                  <a:pt x="45" y="39"/>
                  <a:pt x="42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49" y="11"/>
                  <a:pt x="49" y="11"/>
                  <a:pt x="49" y="11"/>
                </a:cubicBezTo>
                <a:cubicBezTo>
                  <a:pt x="51" y="9"/>
                  <a:pt x="50" y="5"/>
                  <a:pt x="48" y="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29" name="Freeform 60"/>
          <p:cNvSpPr>
            <a:spLocks/>
          </p:cNvSpPr>
          <p:nvPr/>
        </p:nvSpPr>
        <p:spPr bwMode="auto">
          <a:xfrm>
            <a:off x="2503488" y="1109663"/>
            <a:ext cx="203200" cy="193675"/>
          </a:xfrm>
          <a:custGeom>
            <a:avLst/>
            <a:gdLst>
              <a:gd name="T0" fmla="*/ 56 w 64"/>
              <a:gd name="T1" fmla="*/ 22 h 61"/>
              <a:gd name="T2" fmla="*/ 56 w 64"/>
              <a:gd name="T3" fmla="*/ 22 h 61"/>
              <a:gd name="T4" fmla="*/ 36 w 64"/>
              <a:gd name="T5" fmla="*/ 3 h 61"/>
              <a:gd name="T6" fmla="*/ 27 w 64"/>
              <a:gd name="T7" fmla="*/ 3 h 61"/>
              <a:gd name="T8" fmla="*/ 27 w 64"/>
              <a:gd name="T9" fmla="*/ 11 h 61"/>
              <a:gd name="T10" fmla="*/ 41 w 64"/>
              <a:gd name="T11" fmla="*/ 25 h 61"/>
              <a:gd name="T12" fmla="*/ 5 w 64"/>
              <a:gd name="T13" fmla="*/ 25 h 61"/>
              <a:gd name="T14" fmla="*/ 0 w 64"/>
              <a:gd name="T15" fmla="*/ 31 h 61"/>
              <a:gd name="T16" fmla="*/ 5 w 64"/>
              <a:gd name="T17" fmla="*/ 37 h 61"/>
              <a:gd name="T18" fmla="*/ 41 w 64"/>
              <a:gd name="T19" fmla="*/ 37 h 61"/>
              <a:gd name="T20" fmla="*/ 28 w 64"/>
              <a:gd name="T21" fmla="*/ 50 h 61"/>
              <a:gd name="T22" fmla="*/ 28 w 64"/>
              <a:gd name="T23" fmla="*/ 58 h 61"/>
              <a:gd name="T24" fmla="*/ 36 w 64"/>
              <a:gd name="T25" fmla="*/ 59 h 61"/>
              <a:gd name="T26" fmla="*/ 56 w 64"/>
              <a:gd name="T27" fmla="*/ 39 h 61"/>
              <a:gd name="T28" fmla="*/ 56 w 64"/>
              <a:gd name="T29" fmla="*/ 39 h 61"/>
              <a:gd name="T30" fmla="*/ 57 w 64"/>
              <a:gd name="T31" fmla="*/ 37 h 61"/>
              <a:gd name="T32" fmla="*/ 64 w 64"/>
              <a:gd name="T33" fmla="*/ 31 h 61"/>
              <a:gd name="T34" fmla="*/ 56 w 64"/>
              <a:gd name="T35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" h="61">
                <a:moveTo>
                  <a:pt x="56" y="22"/>
                </a:moveTo>
                <a:cubicBezTo>
                  <a:pt x="56" y="22"/>
                  <a:pt x="56" y="22"/>
                  <a:pt x="56" y="22"/>
                </a:cubicBezTo>
                <a:cubicBezTo>
                  <a:pt x="36" y="3"/>
                  <a:pt x="36" y="3"/>
                  <a:pt x="36" y="3"/>
                </a:cubicBezTo>
                <a:cubicBezTo>
                  <a:pt x="34" y="0"/>
                  <a:pt x="30" y="0"/>
                  <a:pt x="27" y="3"/>
                </a:cubicBezTo>
                <a:cubicBezTo>
                  <a:pt x="25" y="5"/>
                  <a:pt x="25" y="9"/>
                  <a:pt x="27" y="11"/>
                </a:cubicBezTo>
                <a:cubicBezTo>
                  <a:pt x="41" y="25"/>
                  <a:pt x="41" y="25"/>
                  <a:pt x="41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2" y="25"/>
                  <a:pt x="0" y="28"/>
                  <a:pt x="0" y="31"/>
                </a:cubicBezTo>
                <a:cubicBezTo>
                  <a:pt x="0" y="34"/>
                  <a:pt x="2" y="37"/>
                  <a:pt x="5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28" y="50"/>
                  <a:pt x="28" y="50"/>
                  <a:pt x="28" y="50"/>
                </a:cubicBezTo>
                <a:cubicBezTo>
                  <a:pt x="26" y="52"/>
                  <a:pt x="26" y="56"/>
                  <a:pt x="28" y="58"/>
                </a:cubicBezTo>
                <a:cubicBezTo>
                  <a:pt x="30" y="61"/>
                  <a:pt x="34" y="61"/>
                  <a:pt x="36" y="59"/>
                </a:cubicBezTo>
                <a:cubicBezTo>
                  <a:pt x="56" y="39"/>
                  <a:pt x="56" y="39"/>
                  <a:pt x="56" y="39"/>
                </a:cubicBezTo>
                <a:cubicBezTo>
                  <a:pt x="56" y="39"/>
                  <a:pt x="56" y="39"/>
                  <a:pt x="56" y="39"/>
                </a:cubicBezTo>
                <a:cubicBezTo>
                  <a:pt x="57" y="37"/>
                  <a:pt x="57" y="37"/>
                  <a:pt x="57" y="37"/>
                </a:cubicBezTo>
                <a:cubicBezTo>
                  <a:pt x="64" y="31"/>
                  <a:pt x="64" y="31"/>
                  <a:pt x="64" y="31"/>
                </a:cubicBezTo>
                <a:lnTo>
                  <a:pt x="56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30" name="Freeform 61"/>
          <p:cNvSpPr>
            <a:spLocks/>
          </p:cNvSpPr>
          <p:nvPr/>
        </p:nvSpPr>
        <p:spPr bwMode="auto">
          <a:xfrm>
            <a:off x="2909888" y="1100138"/>
            <a:ext cx="193675" cy="203200"/>
          </a:xfrm>
          <a:custGeom>
            <a:avLst/>
            <a:gdLst>
              <a:gd name="T0" fmla="*/ 58 w 61"/>
              <a:gd name="T1" fmla="*/ 28 h 64"/>
              <a:gd name="T2" fmla="*/ 39 w 61"/>
              <a:gd name="T3" fmla="*/ 8 h 64"/>
              <a:gd name="T4" fmla="*/ 37 w 61"/>
              <a:gd name="T5" fmla="*/ 7 h 64"/>
              <a:gd name="T6" fmla="*/ 31 w 61"/>
              <a:gd name="T7" fmla="*/ 0 h 64"/>
              <a:gd name="T8" fmla="*/ 22 w 61"/>
              <a:gd name="T9" fmla="*/ 8 h 64"/>
              <a:gd name="T10" fmla="*/ 22 w 61"/>
              <a:gd name="T11" fmla="*/ 8 h 64"/>
              <a:gd name="T12" fmla="*/ 2 w 61"/>
              <a:gd name="T13" fmla="*/ 28 h 64"/>
              <a:gd name="T14" fmla="*/ 3 w 61"/>
              <a:gd name="T15" fmla="*/ 37 h 64"/>
              <a:gd name="T16" fmla="*/ 11 w 61"/>
              <a:gd name="T17" fmla="*/ 37 h 64"/>
              <a:gd name="T18" fmla="*/ 25 w 61"/>
              <a:gd name="T19" fmla="*/ 23 h 64"/>
              <a:gd name="T20" fmla="*/ 25 w 61"/>
              <a:gd name="T21" fmla="*/ 59 h 64"/>
              <a:gd name="T22" fmla="*/ 31 w 61"/>
              <a:gd name="T23" fmla="*/ 64 h 64"/>
              <a:gd name="T24" fmla="*/ 37 w 61"/>
              <a:gd name="T25" fmla="*/ 59 h 64"/>
              <a:gd name="T26" fmla="*/ 37 w 61"/>
              <a:gd name="T27" fmla="*/ 23 h 64"/>
              <a:gd name="T28" fmla="*/ 50 w 61"/>
              <a:gd name="T29" fmla="*/ 36 h 64"/>
              <a:gd name="T30" fmla="*/ 58 w 61"/>
              <a:gd name="T31" fmla="*/ 36 h 64"/>
              <a:gd name="T32" fmla="*/ 58 w 61"/>
              <a:gd name="T33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" h="64">
                <a:moveTo>
                  <a:pt x="58" y="28"/>
                </a:moveTo>
                <a:cubicBezTo>
                  <a:pt x="39" y="8"/>
                  <a:pt x="39" y="8"/>
                  <a:pt x="39" y="8"/>
                </a:cubicBezTo>
                <a:cubicBezTo>
                  <a:pt x="37" y="7"/>
                  <a:pt x="37" y="7"/>
                  <a:pt x="37" y="7"/>
                </a:cubicBezTo>
                <a:cubicBezTo>
                  <a:pt x="31" y="0"/>
                  <a:pt x="31" y="0"/>
                  <a:pt x="31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" y="28"/>
                  <a:pt x="2" y="28"/>
                  <a:pt x="2" y="28"/>
                </a:cubicBezTo>
                <a:cubicBezTo>
                  <a:pt x="0" y="30"/>
                  <a:pt x="0" y="34"/>
                  <a:pt x="3" y="37"/>
                </a:cubicBezTo>
                <a:cubicBezTo>
                  <a:pt x="5" y="39"/>
                  <a:pt x="9" y="39"/>
                  <a:pt x="11" y="37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59"/>
                  <a:pt x="25" y="59"/>
                  <a:pt x="25" y="59"/>
                </a:cubicBezTo>
                <a:cubicBezTo>
                  <a:pt x="25" y="62"/>
                  <a:pt x="27" y="64"/>
                  <a:pt x="31" y="64"/>
                </a:cubicBezTo>
                <a:cubicBezTo>
                  <a:pt x="34" y="64"/>
                  <a:pt x="37" y="62"/>
                  <a:pt x="37" y="59"/>
                </a:cubicBezTo>
                <a:cubicBezTo>
                  <a:pt x="37" y="23"/>
                  <a:pt x="37" y="23"/>
                  <a:pt x="37" y="23"/>
                </a:cubicBezTo>
                <a:cubicBezTo>
                  <a:pt x="50" y="36"/>
                  <a:pt x="50" y="36"/>
                  <a:pt x="50" y="36"/>
                </a:cubicBezTo>
                <a:cubicBezTo>
                  <a:pt x="52" y="38"/>
                  <a:pt x="56" y="38"/>
                  <a:pt x="58" y="36"/>
                </a:cubicBezTo>
                <a:cubicBezTo>
                  <a:pt x="60" y="34"/>
                  <a:pt x="61" y="30"/>
                  <a:pt x="58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31" name="Freeform 62"/>
          <p:cNvSpPr>
            <a:spLocks/>
          </p:cNvSpPr>
          <p:nvPr/>
        </p:nvSpPr>
        <p:spPr bwMode="auto">
          <a:xfrm>
            <a:off x="3325813" y="1100138"/>
            <a:ext cx="193675" cy="203200"/>
          </a:xfrm>
          <a:custGeom>
            <a:avLst/>
            <a:gdLst>
              <a:gd name="T0" fmla="*/ 58 w 61"/>
              <a:gd name="T1" fmla="*/ 27 h 64"/>
              <a:gd name="T2" fmla="*/ 50 w 61"/>
              <a:gd name="T3" fmla="*/ 27 h 64"/>
              <a:gd name="T4" fmla="*/ 36 w 61"/>
              <a:gd name="T5" fmla="*/ 41 h 64"/>
              <a:gd name="T6" fmla="*/ 36 w 61"/>
              <a:gd name="T7" fmla="*/ 5 h 64"/>
              <a:gd name="T8" fmla="*/ 30 w 61"/>
              <a:gd name="T9" fmla="*/ 0 h 64"/>
              <a:gd name="T10" fmla="*/ 24 w 61"/>
              <a:gd name="T11" fmla="*/ 5 h 64"/>
              <a:gd name="T12" fmla="*/ 24 w 61"/>
              <a:gd name="T13" fmla="*/ 41 h 64"/>
              <a:gd name="T14" fmla="*/ 11 w 61"/>
              <a:gd name="T15" fmla="*/ 28 h 64"/>
              <a:gd name="T16" fmla="*/ 3 w 61"/>
              <a:gd name="T17" fmla="*/ 28 h 64"/>
              <a:gd name="T18" fmla="*/ 3 w 61"/>
              <a:gd name="T19" fmla="*/ 36 h 64"/>
              <a:gd name="T20" fmla="*/ 22 w 61"/>
              <a:gd name="T21" fmla="*/ 56 h 64"/>
              <a:gd name="T22" fmla="*/ 24 w 61"/>
              <a:gd name="T23" fmla="*/ 57 h 64"/>
              <a:gd name="T24" fmla="*/ 30 w 61"/>
              <a:gd name="T25" fmla="*/ 64 h 64"/>
              <a:gd name="T26" fmla="*/ 39 w 61"/>
              <a:gd name="T27" fmla="*/ 56 h 64"/>
              <a:gd name="T28" fmla="*/ 39 w 61"/>
              <a:gd name="T29" fmla="*/ 56 h 64"/>
              <a:gd name="T30" fmla="*/ 59 w 61"/>
              <a:gd name="T31" fmla="*/ 36 h 64"/>
              <a:gd name="T32" fmla="*/ 58 w 61"/>
              <a:gd name="T33" fmla="*/ 2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" h="64">
                <a:moveTo>
                  <a:pt x="58" y="27"/>
                </a:moveTo>
                <a:cubicBezTo>
                  <a:pt x="56" y="25"/>
                  <a:pt x="52" y="25"/>
                  <a:pt x="50" y="27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4" y="0"/>
                  <a:pt x="30" y="0"/>
                </a:cubicBezTo>
                <a:cubicBezTo>
                  <a:pt x="27" y="0"/>
                  <a:pt x="24" y="2"/>
                  <a:pt x="24" y="5"/>
                </a:cubicBezTo>
                <a:cubicBezTo>
                  <a:pt x="24" y="41"/>
                  <a:pt x="24" y="41"/>
                  <a:pt x="24" y="41"/>
                </a:cubicBezTo>
                <a:cubicBezTo>
                  <a:pt x="11" y="28"/>
                  <a:pt x="11" y="28"/>
                  <a:pt x="11" y="28"/>
                </a:cubicBezTo>
                <a:cubicBezTo>
                  <a:pt x="9" y="26"/>
                  <a:pt x="5" y="26"/>
                  <a:pt x="3" y="28"/>
                </a:cubicBezTo>
                <a:cubicBezTo>
                  <a:pt x="1" y="30"/>
                  <a:pt x="0" y="34"/>
                  <a:pt x="3" y="36"/>
                </a:cubicBezTo>
                <a:cubicBezTo>
                  <a:pt x="22" y="56"/>
                  <a:pt x="22" y="56"/>
                  <a:pt x="22" y="56"/>
                </a:cubicBezTo>
                <a:cubicBezTo>
                  <a:pt x="24" y="57"/>
                  <a:pt x="24" y="57"/>
                  <a:pt x="24" y="57"/>
                </a:cubicBezTo>
                <a:cubicBezTo>
                  <a:pt x="30" y="64"/>
                  <a:pt x="30" y="64"/>
                  <a:pt x="30" y="64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59" y="36"/>
                  <a:pt x="59" y="36"/>
                  <a:pt x="59" y="36"/>
                </a:cubicBezTo>
                <a:cubicBezTo>
                  <a:pt x="61" y="34"/>
                  <a:pt x="61" y="30"/>
                  <a:pt x="58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32" name="Freeform 63"/>
          <p:cNvSpPr>
            <a:spLocks/>
          </p:cNvSpPr>
          <p:nvPr/>
        </p:nvSpPr>
        <p:spPr bwMode="auto">
          <a:xfrm>
            <a:off x="2095501" y="1109663"/>
            <a:ext cx="203200" cy="193675"/>
          </a:xfrm>
          <a:custGeom>
            <a:avLst/>
            <a:gdLst>
              <a:gd name="T0" fmla="*/ 59 w 64"/>
              <a:gd name="T1" fmla="*/ 25 h 61"/>
              <a:gd name="T2" fmla="*/ 23 w 64"/>
              <a:gd name="T3" fmla="*/ 25 h 61"/>
              <a:gd name="T4" fmla="*/ 37 w 64"/>
              <a:gd name="T5" fmla="*/ 11 h 61"/>
              <a:gd name="T6" fmla="*/ 37 w 64"/>
              <a:gd name="T7" fmla="*/ 3 h 61"/>
              <a:gd name="T8" fmla="*/ 28 w 64"/>
              <a:gd name="T9" fmla="*/ 3 h 61"/>
              <a:gd name="T10" fmla="*/ 8 w 64"/>
              <a:gd name="T11" fmla="*/ 22 h 61"/>
              <a:gd name="T12" fmla="*/ 8 w 64"/>
              <a:gd name="T13" fmla="*/ 22 h 61"/>
              <a:gd name="T14" fmla="*/ 0 w 64"/>
              <a:gd name="T15" fmla="*/ 31 h 61"/>
              <a:gd name="T16" fmla="*/ 7 w 64"/>
              <a:gd name="T17" fmla="*/ 37 h 61"/>
              <a:gd name="T18" fmla="*/ 8 w 64"/>
              <a:gd name="T19" fmla="*/ 39 h 61"/>
              <a:gd name="T20" fmla="*/ 8 w 64"/>
              <a:gd name="T21" fmla="*/ 39 h 61"/>
              <a:gd name="T22" fmla="*/ 28 w 64"/>
              <a:gd name="T23" fmla="*/ 59 h 61"/>
              <a:gd name="T24" fmla="*/ 36 w 64"/>
              <a:gd name="T25" fmla="*/ 58 h 61"/>
              <a:gd name="T26" fmla="*/ 36 w 64"/>
              <a:gd name="T27" fmla="*/ 50 h 61"/>
              <a:gd name="T28" fmla="*/ 23 w 64"/>
              <a:gd name="T29" fmla="*/ 37 h 61"/>
              <a:gd name="T30" fmla="*/ 59 w 64"/>
              <a:gd name="T31" fmla="*/ 37 h 61"/>
              <a:gd name="T32" fmla="*/ 64 w 64"/>
              <a:gd name="T33" fmla="*/ 31 h 61"/>
              <a:gd name="T34" fmla="*/ 59 w 64"/>
              <a:gd name="T35" fmla="*/ 2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" h="61">
                <a:moveTo>
                  <a:pt x="59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37" y="11"/>
                  <a:pt x="37" y="11"/>
                  <a:pt x="37" y="11"/>
                </a:cubicBezTo>
                <a:cubicBezTo>
                  <a:pt x="39" y="9"/>
                  <a:pt x="39" y="5"/>
                  <a:pt x="37" y="3"/>
                </a:cubicBezTo>
                <a:cubicBezTo>
                  <a:pt x="34" y="0"/>
                  <a:pt x="30" y="0"/>
                  <a:pt x="28" y="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0" y="31"/>
                  <a:pt x="0" y="31"/>
                  <a:pt x="0" y="31"/>
                </a:cubicBezTo>
                <a:cubicBezTo>
                  <a:pt x="7" y="37"/>
                  <a:pt x="7" y="37"/>
                  <a:pt x="7" y="37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28" y="59"/>
                  <a:pt x="28" y="59"/>
                  <a:pt x="28" y="59"/>
                </a:cubicBezTo>
                <a:cubicBezTo>
                  <a:pt x="30" y="61"/>
                  <a:pt x="34" y="61"/>
                  <a:pt x="36" y="58"/>
                </a:cubicBezTo>
                <a:cubicBezTo>
                  <a:pt x="38" y="56"/>
                  <a:pt x="38" y="52"/>
                  <a:pt x="36" y="50"/>
                </a:cubicBezTo>
                <a:cubicBezTo>
                  <a:pt x="23" y="37"/>
                  <a:pt x="23" y="37"/>
                  <a:pt x="23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62" y="37"/>
                  <a:pt x="64" y="34"/>
                  <a:pt x="64" y="31"/>
                </a:cubicBezTo>
                <a:cubicBezTo>
                  <a:pt x="64" y="28"/>
                  <a:pt x="62" y="25"/>
                  <a:pt x="59" y="2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483" name="Group 1482"/>
          <p:cNvGrpSpPr/>
          <p:nvPr/>
        </p:nvGrpSpPr>
        <p:grpSpPr>
          <a:xfrm>
            <a:off x="4537076" y="1100138"/>
            <a:ext cx="203200" cy="203200"/>
            <a:chOff x="4537076" y="1100138"/>
            <a:chExt cx="203200" cy="203200"/>
          </a:xfrm>
        </p:grpSpPr>
        <p:sp>
          <p:nvSpPr>
            <p:cNvPr id="1333" name="Freeform 64"/>
            <p:cNvSpPr>
              <a:spLocks noEditPoints="1"/>
            </p:cNvSpPr>
            <p:nvPr/>
          </p:nvSpPr>
          <p:spPr bwMode="auto">
            <a:xfrm>
              <a:off x="4537076" y="1100138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34" name="Freeform 65"/>
            <p:cNvSpPr>
              <a:spLocks/>
            </p:cNvSpPr>
            <p:nvPr/>
          </p:nvSpPr>
          <p:spPr bwMode="auto">
            <a:xfrm>
              <a:off x="4575176" y="1144588"/>
              <a:ext cx="127000" cy="117475"/>
            </a:xfrm>
            <a:custGeom>
              <a:avLst/>
              <a:gdLst>
                <a:gd name="T0" fmla="*/ 40 w 40"/>
                <a:gd name="T1" fmla="*/ 19 h 37"/>
                <a:gd name="T2" fmla="*/ 36 w 40"/>
                <a:gd name="T3" fmla="*/ 15 h 37"/>
                <a:gd name="T4" fmla="*/ 16 w 40"/>
                <a:gd name="T5" fmla="*/ 15 h 37"/>
                <a:gd name="T6" fmla="*/ 15 w 40"/>
                <a:gd name="T7" fmla="*/ 12 h 37"/>
                <a:gd name="T8" fmla="*/ 21 w 40"/>
                <a:gd name="T9" fmla="*/ 7 h 37"/>
                <a:gd name="T10" fmla="*/ 21 w 40"/>
                <a:gd name="T11" fmla="*/ 1 h 37"/>
                <a:gd name="T12" fmla="*/ 16 w 40"/>
                <a:gd name="T13" fmla="*/ 2 h 37"/>
                <a:gd name="T14" fmla="*/ 2 w 40"/>
                <a:gd name="T15" fmla="*/ 16 h 37"/>
                <a:gd name="T16" fmla="*/ 2 w 40"/>
                <a:gd name="T17" fmla="*/ 21 h 37"/>
                <a:gd name="T18" fmla="*/ 16 w 40"/>
                <a:gd name="T19" fmla="*/ 35 h 37"/>
                <a:gd name="T20" fmla="*/ 21 w 40"/>
                <a:gd name="T21" fmla="*/ 36 h 37"/>
                <a:gd name="T22" fmla="*/ 21 w 40"/>
                <a:gd name="T23" fmla="*/ 30 h 37"/>
                <a:gd name="T24" fmla="*/ 15 w 40"/>
                <a:gd name="T25" fmla="*/ 25 h 37"/>
                <a:gd name="T26" fmla="*/ 16 w 40"/>
                <a:gd name="T27" fmla="*/ 22 h 37"/>
                <a:gd name="T28" fmla="*/ 36 w 40"/>
                <a:gd name="T29" fmla="*/ 22 h 37"/>
                <a:gd name="T30" fmla="*/ 40 w 40"/>
                <a:gd name="T31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37">
                  <a:moveTo>
                    <a:pt x="40" y="19"/>
                  </a:moveTo>
                  <a:cubicBezTo>
                    <a:pt x="40" y="17"/>
                    <a:pt x="38" y="15"/>
                    <a:pt x="3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5"/>
                    <a:pt x="13" y="14"/>
                    <a:pt x="15" y="1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5"/>
                    <a:pt x="22" y="3"/>
                    <a:pt x="21" y="1"/>
                  </a:cubicBezTo>
                  <a:cubicBezTo>
                    <a:pt x="20" y="0"/>
                    <a:pt x="17" y="0"/>
                    <a:pt x="16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7"/>
                    <a:pt x="0" y="20"/>
                    <a:pt x="2" y="21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7"/>
                    <a:pt x="20" y="37"/>
                    <a:pt x="21" y="36"/>
                  </a:cubicBezTo>
                  <a:cubicBezTo>
                    <a:pt x="22" y="34"/>
                    <a:pt x="22" y="32"/>
                    <a:pt x="21" y="30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3" y="23"/>
                    <a:pt x="14" y="22"/>
                    <a:pt x="1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8" y="22"/>
                    <a:pt x="40" y="20"/>
                    <a:pt x="4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84" name="Group 1483"/>
          <p:cNvGrpSpPr/>
          <p:nvPr/>
        </p:nvGrpSpPr>
        <p:grpSpPr>
          <a:xfrm>
            <a:off x="4943476" y="1100138"/>
            <a:ext cx="204788" cy="203200"/>
            <a:chOff x="4943476" y="1100138"/>
            <a:chExt cx="204788" cy="203200"/>
          </a:xfrm>
        </p:grpSpPr>
        <p:sp>
          <p:nvSpPr>
            <p:cNvPr id="1335" name="Freeform 66"/>
            <p:cNvSpPr>
              <a:spLocks noEditPoints="1"/>
            </p:cNvSpPr>
            <p:nvPr/>
          </p:nvSpPr>
          <p:spPr bwMode="auto">
            <a:xfrm>
              <a:off x="4943476" y="1100138"/>
              <a:ext cx="204788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36" name="Freeform 67"/>
            <p:cNvSpPr>
              <a:spLocks/>
            </p:cNvSpPr>
            <p:nvPr/>
          </p:nvSpPr>
          <p:spPr bwMode="auto">
            <a:xfrm>
              <a:off x="4981576" y="1147763"/>
              <a:ext cx="128588" cy="117475"/>
            </a:xfrm>
            <a:custGeom>
              <a:avLst/>
              <a:gdLst>
                <a:gd name="T0" fmla="*/ 24 w 40"/>
                <a:gd name="T1" fmla="*/ 2 h 37"/>
                <a:gd name="T2" fmla="*/ 19 w 40"/>
                <a:gd name="T3" fmla="*/ 1 h 37"/>
                <a:gd name="T4" fmla="*/ 19 w 40"/>
                <a:gd name="T5" fmla="*/ 7 h 37"/>
                <a:gd name="T6" fmla="*/ 25 w 40"/>
                <a:gd name="T7" fmla="*/ 12 h 37"/>
                <a:gd name="T8" fmla="*/ 24 w 40"/>
                <a:gd name="T9" fmla="*/ 15 h 37"/>
                <a:gd name="T10" fmla="*/ 4 w 40"/>
                <a:gd name="T11" fmla="*/ 15 h 37"/>
                <a:gd name="T12" fmla="*/ 0 w 40"/>
                <a:gd name="T13" fmla="*/ 18 h 37"/>
                <a:gd name="T14" fmla="*/ 4 w 40"/>
                <a:gd name="T15" fmla="*/ 22 h 37"/>
                <a:gd name="T16" fmla="*/ 24 w 40"/>
                <a:gd name="T17" fmla="*/ 22 h 37"/>
                <a:gd name="T18" fmla="*/ 25 w 40"/>
                <a:gd name="T19" fmla="*/ 25 h 37"/>
                <a:gd name="T20" fmla="*/ 19 w 40"/>
                <a:gd name="T21" fmla="*/ 30 h 37"/>
                <a:gd name="T22" fmla="*/ 19 w 40"/>
                <a:gd name="T23" fmla="*/ 36 h 37"/>
                <a:gd name="T24" fmla="*/ 24 w 40"/>
                <a:gd name="T25" fmla="*/ 35 h 37"/>
                <a:gd name="T26" fmla="*/ 38 w 40"/>
                <a:gd name="T27" fmla="*/ 21 h 37"/>
                <a:gd name="T28" fmla="*/ 38 w 40"/>
                <a:gd name="T29" fmla="*/ 16 h 37"/>
                <a:gd name="T30" fmla="*/ 24 w 40"/>
                <a:gd name="T3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37">
                  <a:moveTo>
                    <a:pt x="24" y="2"/>
                  </a:moveTo>
                  <a:cubicBezTo>
                    <a:pt x="23" y="0"/>
                    <a:pt x="20" y="0"/>
                    <a:pt x="19" y="1"/>
                  </a:cubicBezTo>
                  <a:cubicBezTo>
                    <a:pt x="18" y="3"/>
                    <a:pt x="18" y="5"/>
                    <a:pt x="19" y="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4"/>
                    <a:pt x="26" y="15"/>
                    <a:pt x="2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7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6" y="22"/>
                    <a:pt x="27" y="23"/>
                    <a:pt x="25" y="2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2"/>
                    <a:pt x="18" y="34"/>
                    <a:pt x="19" y="36"/>
                  </a:cubicBezTo>
                  <a:cubicBezTo>
                    <a:pt x="20" y="37"/>
                    <a:pt x="23" y="37"/>
                    <a:pt x="24" y="35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20"/>
                    <a:pt x="40" y="17"/>
                    <a:pt x="38" y="16"/>
                  </a:cubicBezTo>
                  <a:lnTo>
                    <a:pt x="2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85" name="Group 1484"/>
          <p:cNvGrpSpPr/>
          <p:nvPr/>
        </p:nvGrpSpPr>
        <p:grpSpPr>
          <a:xfrm>
            <a:off x="5351463" y="1100138"/>
            <a:ext cx="203200" cy="203200"/>
            <a:chOff x="5351463" y="1100138"/>
            <a:chExt cx="203200" cy="203200"/>
          </a:xfrm>
        </p:grpSpPr>
        <p:sp>
          <p:nvSpPr>
            <p:cNvPr id="1337" name="Freeform 68"/>
            <p:cNvSpPr>
              <a:spLocks noEditPoints="1"/>
            </p:cNvSpPr>
            <p:nvPr/>
          </p:nvSpPr>
          <p:spPr bwMode="auto">
            <a:xfrm>
              <a:off x="5351463" y="1100138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38" name="Freeform 69"/>
            <p:cNvSpPr>
              <a:spLocks/>
            </p:cNvSpPr>
            <p:nvPr/>
          </p:nvSpPr>
          <p:spPr bwMode="auto">
            <a:xfrm>
              <a:off x="5395913" y="1138238"/>
              <a:ext cx="114300" cy="127000"/>
            </a:xfrm>
            <a:custGeom>
              <a:avLst/>
              <a:gdLst>
                <a:gd name="T0" fmla="*/ 1 w 36"/>
                <a:gd name="T1" fmla="*/ 16 h 40"/>
                <a:gd name="T2" fmla="*/ 1 w 36"/>
                <a:gd name="T3" fmla="*/ 21 h 40"/>
                <a:gd name="T4" fmla="*/ 6 w 36"/>
                <a:gd name="T5" fmla="*/ 21 h 40"/>
                <a:gd name="T6" fmla="*/ 12 w 36"/>
                <a:gd name="T7" fmla="*/ 15 h 40"/>
                <a:gd name="T8" fmla="*/ 15 w 36"/>
                <a:gd name="T9" fmla="*/ 16 h 40"/>
                <a:gd name="T10" fmla="*/ 15 w 36"/>
                <a:gd name="T11" fmla="*/ 36 h 40"/>
                <a:gd name="T12" fmla="*/ 18 w 36"/>
                <a:gd name="T13" fmla="*/ 40 h 40"/>
                <a:gd name="T14" fmla="*/ 21 w 36"/>
                <a:gd name="T15" fmla="*/ 36 h 40"/>
                <a:gd name="T16" fmla="*/ 21 w 36"/>
                <a:gd name="T17" fmla="*/ 16 h 40"/>
                <a:gd name="T18" fmla="*/ 24 w 36"/>
                <a:gd name="T19" fmla="*/ 15 h 40"/>
                <a:gd name="T20" fmla="*/ 30 w 36"/>
                <a:gd name="T21" fmla="*/ 21 h 40"/>
                <a:gd name="T22" fmla="*/ 35 w 36"/>
                <a:gd name="T23" fmla="*/ 21 h 40"/>
                <a:gd name="T24" fmla="*/ 35 w 36"/>
                <a:gd name="T25" fmla="*/ 16 h 40"/>
                <a:gd name="T26" fmla="*/ 21 w 36"/>
                <a:gd name="T27" fmla="*/ 2 h 40"/>
                <a:gd name="T28" fmla="*/ 15 w 36"/>
                <a:gd name="T29" fmla="*/ 2 h 40"/>
                <a:gd name="T30" fmla="*/ 1 w 36"/>
                <a:gd name="T3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0">
                  <a:moveTo>
                    <a:pt x="1" y="16"/>
                  </a:moveTo>
                  <a:cubicBezTo>
                    <a:pt x="0" y="17"/>
                    <a:pt x="0" y="20"/>
                    <a:pt x="1" y="21"/>
                  </a:cubicBezTo>
                  <a:cubicBezTo>
                    <a:pt x="2" y="22"/>
                    <a:pt x="5" y="22"/>
                    <a:pt x="6" y="21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3"/>
                    <a:pt x="15" y="14"/>
                    <a:pt x="15" y="1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6" y="40"/>
                    <a:pt x="18" y="40"/>
                  </a:cubicBezTo>
                  <a:cubicBezTo>
                    <a:pt x="20" y="40"/>
                    <a:pt x="21" y="38"/>
                    <a:pt x="21" y="3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4"/>
                    <a:pt x="23" y="13"/>
                    <a:pt x="24" y="15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2"/>
                    <a:pt x="34" y="22"/>
                    <a:pt x="35" y="21"/>
                  </a:cubicBezTo>
                  <a:cubicBezTo>
                    <a:pt x="36" y="20"/>
                    <a:pt x="36" y="17"/>
                    <a:pt x="35" y="16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0"/>
                    <a:pt x="17" y="0"/>
                    <a:pt x="15" y="2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86" name="Group 1485"/>
          <p:cNvGrpSpPr/>
          <p:nvPr/>
        </p:nvGrpSpPr>
        <p:grpSpPr>
          <a:xfrm>
            <a:off x="5757863" y="1100138"/>
            <a:ext cx="203200" cy="203200"/>
            <a:chOff x="5757863" y="1100138"/>
            <a:chExt cx="203200" cy="203200"/>
          </a:xfrm>
        </p:grpSpPr>
        <p:sp>
          <p:nvSpPr>
            <p:cNvPr id="1339" name="Freeform 70"/>
            <p:cNvSpPr>
              <a:spLocks noEditPoints="1"/>
            </p:cNvSpPr>
            <p:nvPr/>
          </p:nvSpPr>
          <p:spPr bwMode="auto">
            <a:xfrm>
              <a:off x="5757863" y="1100138"/>
              <a:ext cx="203200" cy="2032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60 h 64"/>
                <a:gd name="T12" fmla="*/ 4 w 64"/>
                <a:gd name="T13" fmla="*/ 32 h 64"/>
                <a:gd name="T14" fmla="*/ 32 w 64"/>
                <a:gd name="T15" fmla="*/ 4 h 64"/>
                <a:gd name="T16" fmla="*/ 60 w 64"/>
                <a:gd name="T17" fmla="*/ 32 h 64"/>
                <a:gd name="T18" fmla="*/ 32 w 64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60"/>
                  </a:move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40" name="Freeform 71"/>
            <p:cNvSpPr>
              <a:spLocks/>
            </p:cNvSpPr>
            <p:nvPr/>
          </p:nvSpPr>
          <p:spPr bwMode="auto">
            <a:xfrm>
              <a:off x="5802313" y="1138238"/>
              <a:ext cx="114300" cy="127000"/>
            </a:xfrm>
            <a:custGeom>
              <a:avLst/>
              <a:gdLst>
                <a:gd name="T0" fmla="*/ 24 w 36"/>
                <a:gd name="T1" fmla="*/ 25 h 40"/>
                <a:gd name="T2" fmla="*/ 21 w 36"/>
                <a:gd name="T3" fmla="*/ 24 h 40"/>
                <a:gd name="T4" fmla="*/ 21 w 36"/>
                <a:gd name="T5" fmla="*/ 4 h 40"/>
                <a:gd name="T6" fmla="*/ 18 w 36"/>
                <a:gd name="T7" fmla="*/ 0 h 40"/>
                <a:gd name="T8" fmla="*/ 15 w 36"/>
                <a:gd name="T9" fmla="*/ 4 h 40"/>
                <a:gd name="T10" fmla="*/ 15 w 36"/>
                <a:gd name="T11" fmla="*/ 24 h 40"/>
                <a:gd name="T12" fmla="*/ 12 w 36"/>
                <a:gd name="T13" fmla="*/ 25 h 40"/>
                <a:gd name="T14" fmla="*/ 6 w 36"/>
                <a:gd name="T15" fmla="*/ 19 h 40"/>
                <a:gd name="T16" fmla="*/ 1 w 36"/>
                <a:gd name="T17" fmla="*/ 19 h 40"/>
                <a:gd name="T18" fmla="*/ 1 w 36"/>
                <a:gd name="T19" fmla="*/ 24 h 40"/>
                <a:gd name="T20" fmla="*/ 15 w 36"/>
                <a:gd name="T21" fmla="*/ 38 h 40"/>
                <a:gd name="T22" fmla="*/ 21 w 36"/>
                <a:gd name="T23" fmla="*/ 38 h 40"/>
                <a:gd name="T24" fmla="*/ 35 w 36"/>
                <a:gd name="T25" fmla="*/ 24 h 40"/>
                <a:gd name="T26" fmla="*/ 35 w 36"/>
                <a:gd name="T27" fmla="*/ 19 h 40"/>
                <a:gd name="T28" fmla="*/ 30 w 36"/>
                <a:gd name="T29" fmla="*/ 19 h 40"/>
                <a:gd name="T30" fmla="*/ 24 w 36"/>
                <a:gd name="T31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0">
                  <a:moveTo>
                    <a:pt x="24" y="25"/>
                  </a:moveTo>
                  <a:cubicBezTo>
                    <a:pt x="23" y="27"/>
                    <a:pt x="21" y="26"/>
                    <a:pt x="21" y="2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20" y="0"/>
                    <a:pt x="18" y="0"/>
                  </a:cubicBezTo>
                  <a:cubicBezTo>
                    <a:pt x="16" y="0"/>
                    <a:pt x="15" y="2"/>
                    <a:pt x="15" y="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6"/>
                    <a:pt x="13" y="27"/>
                    <a:pt x="12" y="2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8"/>
                    <a:pt x="2" y="18"/>
                    <a:pt x="1" y="19"/>
                  </a:cubicBezTo>
                  <a:cubicBezTo>
                    <a:pt x="0" y="20"/>
                    <a:pt x="0" y="23"/>
                    <a:pt x="1" y="24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7" y="40"/>
                    <a:pt x="19" y="40"/>
                    <a:pt x="21" y="38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6" y="23"/>
                    <a:pt x="36" y="20"/>
                    <a:pt x="35" y="19"/>
                  </a:cubicBezTo>
                  <a:cubicBezTo>
                    <a:pt x="34" y="18"/>
                    <a:pt x="31" y="18"/>
                    <a:pt x="30" y="19"/>
                  </a:cubicBezTo>
                  <a:lnTo>
                    <a:pt x="24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87" name="Group 1486"/>
          <p:cNvGrpSpPr/>
          <p:nvPr/>
        </p:nvGrpSpPr>
        <p:grpSpPr>
          <a:xfrm>
            <a:off x="6154738" y="1100138"/>
            <a:ext cx="222250" cy="203200"/>
            <a:chOff x="6154738" y="1100138"/>
            <a:chExt cx="222250" cy="203200"/>
          </a:xfrm>
        </p:grpSpPr>
        <p:sp>
          <p:nvSpPr>
            <p:cNvPr id="1341" name="Freeform 72"/>
            <p:cNvSpPr>
              <a:spLocks noEditPoints="1"/>
            </p:cNvSpPr>
            <p:nvPr/>
          </p:nvSpPr>
          <p:spPr bwMode="auto">
            <a:xfrm>
              <a:off x="6154738" y="1100138"/>
              <a:ext cx="222250" cy="203200"/>
            </a:xfrm>
            <a:custGeom>
              <a:avLst/>
              <a:gdLst>
                <a:gd name="T0" fmla="*/ 58 w 70"/>
                <a:gd name="T1" fmla="*/ 9 h 64"/>
                <a:gd name="T2" fmla="*/ 35 w 70"/>
                <a:gd name="T3" fmla="*/ 0 h 64"/>
                <a:gd name="T4" fmla="*/ 12 w 70"/>
                <a:gd name="T5" fmla="*/ 9 h 64"/>
                <a:gd name="T6" fmla="*/ 12 w 70"/>
                <a:gd name="T7" fmla="*/ 55 h 64"/>
                <a:gd name="T8" fmla="*/ 35 w 70"/>
                <a:gd name="T9" fmla="*/ 64 h 64"/>
                <a:gd name="T10" fmla="*/ 58 w 70"/>
                <a:gd name="T11" fmla="*/ 55 h 64"/>
                <a:gd name="T12" fmla="*/ 58 w 70"/>
                <a:gd name="T13" fmla="*/ 9 h 64"/>
                <a:gd name="T14" fmla="*/ 55 w 70"/>
                <a:gd name="T15" fmla="*/ 52 h 64"/>
                <a:gd name="T16" fmla="*/ 35 w 70"/>
                <a:gd name="T17" fmla="*/ 60 h 64"/>
                <a:gd name="T18" fmla="*/ 15 w 70"/>
                <a:gd name="T19" fmla="*/ 52 h 64"/>
                <a:gd name="T20" fmla="*/ 7 w 70"/>
                <a:gd name="T21" fmla="*/ 32 h 64"/>
                <a:gd name="T22" fmla="*/ 15 w 70"/>
                <a:gd name="T23" fmla="*/ 12 h 64"/>
                <a:gd name="T24" fmla="*/ 35 w 70"/>
                <a:gd name="T25" fmla="*/ 4 h 64"/>
                <a:gd name="T26" fmla="*/ 55 w 70"/>
                <a:gd name="T27" fmla="*/ 12 h 64"/>
                <a:gd name="T28" fmla="*/ 63 w 70"/>
                <a:gd name="T29" fmla="*/ 32 h 64"/>
                <a:gd name="T30" fmla="*/ 55 w 70"/>
                <a:gd name="T31" fmla="*/ 5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64">
                  <a:moveTo>
                    <a:pt x="58" y="9"/>
                  </a:moveTo>
                  <a:cubicBezTo>
                    <a:pt x="51" y="3"/>
                    <a:pt x="43" y="0"/>
                    <a:pt x="35" y="0"/>
                  </a:cubicBezTo>
                  <a:cubicBezTo>
                    <a:pt x="27" y="0"/>
                    <a:pt x="19" y="3"/>
                    <a:pt x="12" y="9"/>
                  </a:cubicBezTo>
                  <a:cubicBezTo>
                    <a:pt x="0" y="22"/>
                    <a:pt x="0" y="42"/>
                    <a:pt x="12" y="55"/>
                  </a:cubicBezTo>
                  <a:cubicBezTo>
                    <a:pt x="19" y="61"/>
                    <a:pt x="27" y="64"/>
                    <a:pt x="35" y="64"/>
                  </a:cubicBezTo>
                  <a:cubicBezTo>
                    <a:pt x="43" y="64"/>
                    <a:pt x="51" y="61"/>
                    <a:pt x="58" y="55"/>
                  </a:cubicBezTo>
                  <a:cubicBezTo>
                    <a:pt x="70" y="42"/>
                    <a:pt x="70" y="22"/>
                    <a:pt x="58" y="9"/>
                  </a:cubicBezTo>
                  <a:close/>
                  <a:moveTo>
                    <a:pt x="55" y="52"/>
                  </a:moveTo>
                  <a:cubicBezTo>
                    <a:pt x="50" y="57"/>
                    <a:pt x="42" y="60"/>
                    <a:pt x="35" y="60"/>
                  </a:cubicBezTo>
                  <a:cubicBezTo>
                    <a:pt x="28" y="60"/>
                    <a:pt x="20" y="57"/>
                    <a:pt x="15" y="52"/>
                  </a:cubicBezTo>
                  <a:cubicBezTo>
                    <a:pt x="10" y="47"/>
                    <a:pt x="7" y="39"/>
                    <a:pt x="7" y="32"/>
                  </a:cubicBezTo>
                  <a:cubicBezTo>
                    <a:pt x="7" y="25"/>
                    <a:pt x="10" y="17"/>
                    <a:pt x="15" y="12"/>
                  </a:cubicBezTo>
                  <a:cubicBezTo>
                    <a:pt x="20" y="7"/>
                    <a:pt x="28" y="4"/>
                    <a:pt x="35" y="4"/>
                  </a:cubicBezTo>
                  <a:cubicBezTo>
                    <a:pt x="42" y="4"/>
                    <a:pt x="50" y="7"/>
                    <a:pt x="55" y="12"/>
                  </a:cubicBezTo>
                  <a:cubicBezTo>
                    <a:pt x="60" y="17"/>
                    <a:pt x="63" y="25"/>
                    <a:pt x="63" y="32"/>
                  </a:cubicBezTo>
                  <a:cubicBezTo>
                    <a:pt x="63" y="39"/>
                    <a:pt x="60" y="47"/>
                    <a:pt x="55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42" name="Freeform 73"/>
            <p:cNvSpPr>
              <a:spLocks/>
            </p:cNvSpPr>
            <p:nvPr/>
          </p:nvSpPr>
          <p:spPr bwMode="auto">
            <a:xfrm>
              <a:off x="6218238" y="1154113"/>
              <a:ext cx="95250" cy="95250"/>
            </a:xfrm>
            <a:custGeom>
              <a:avLst/>
              <a:gdLst>
                <a:gd name="T0" fmla="*/ 23 w 30"/>
                <a:gd name="T1" fmla="*/ 14 h 30"/>
                <a:gd name="T2" fmla="*/ 20 w 30"/>
                <a:gd name="T3" fmla="*/ 15 h 30"/>
                <a:gd name="T4" fmla="*/ 6 w 30"/>
                <a:gd name="T5" fmla="*/ 1 h 30"/>
                <a:gd name="T6" fmla="*/ 1 w 30"/>
                <a:gd name="T7" fmla="*/ 1 h 30"/>
                <a:gd name="T8" fmla="*/ 1 w 30"/>
                <a:gd name="T9" fmla="*/ 6 h 30"/>
                <a:gd name="T10" fmla="*/ 15 w 30"/>
                <a:gd name="T11" fmla="*/ 20 h 30"/>
                <a:gd name="T12" fmla="*/ 14 w 30"/>
                <a:gd name="T13" fmla="*/ 23 h 30"/>
                <a:gd name="T14" fmla="*/ 6 w 30"/>
                <a:gd name="T15" fmla="*/ 23 h 30"/>
                <a:gd name="T16" fmla="*/ 2 w 30"/>
                <a:gd name="T17" fmla="*/ 26 h 30"/>
                <a:gd name="T18" fmla="*/ 6 w 30"/>
                <a:gd name="T19" fmla="*/ 30 h 30"/>
                <a:gd name="T20" fmla="*/ 19 w 30"/>
                <a:gd name="T21" fmla="*/ 30 h 30"/>
                <a:gd name="T22" fmla="*/ 26 w 30"/>
                <a:gd name="T23" fmla="*/ 30 h 30"/>
                <a:gd name="T24" fmla="*/ 30 w 30"/>
                <a:gd name="T25" fmla="*/ 26 h 30"/>
                <a:gd name="T26" fmla="*/ 30 w 30"/>
                <a:gd name="T27" fmla="*/ 19 h 30"/>
                <a:gd name="T28" fmla="*/ 30 w 30"/>
                <a:gd name="T29" fmla="*/ 6 h 30"/>
                <a:gd name="T30" fmla="*/ 26 w 30"/>
                <a:gd name="T31" fmla="*/ 2 h 30"/>
                <a:gd name="T32" fmla="*/ 23 w 30"/>
                <a:gd name="T33" fmla="*/ 6 h 30"/>
                <a:gd name="T34" fmla="*/ 23 w 30"/>
                <a:gd name="T35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3" y="14"/>
                  </a:moveTo>
                  <a:cubicBezTo>
                    <a:pt x="23" y="16"/>
                    <a:pt x="22" y="17"/>
                    <a:pt x="20" y="1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2" y="0"/>
                    <a:pt x="1" y="1"/>
                  </a:cubicBezTo>
                  <a:cubicBezTo>
                    <a:pt x="0" y="2"/>
                    <a:pt x="0" y="5"/>
                    <a:pt x="1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7" y="22"/>
                    <a:pt x="16" y="23"/>
                    <a:pt x="1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4" y="23"/>
                    <a:pt x="2" y="25"/>
                    <a:pt x="2" y="26"/>
                  </a:cubicBezTo>
                  <a:cubicBezTo>
                    <a:pt x="2" y="28"/>
                    <a:pt x="4" y="30"/>
                    <a:pt x="6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1" y="30"/>
                    <a:pt x="25" y="30"/>
                    <a:pt x="26" y="30"/>
                  </a:cubicBezTo>
                  <a:cubicBezTo>
                    <a:pt x="28" y="30"/>
                    <a:pt x="30" y="28"/>
                    <a:pt x="30" y="26"/>
                  </a:cubicBezTo>
                  <a:cubicBezTo>
                    <a:pt x="30" y="25"/>
                    <a:pt x="30" y="21"/>
                    <a:pt x="30" y="1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4"/>
                    <a:pt x="28" y="2"/>
                    <a:pt x="26" y="2"/>
                  </a:cubicBezTo>
                  <a:cubicBezTo>
                    <a:pt x="25" y="2"/>
                    <a:pt x="23" y="4"/>
                    <a:pt x="23" y="6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88" name="Group 1487"/>
          <p:cNvGrpSpPr/>
          <p:nvPr/>
        </p:nvGrpSpPr>
        <p:grpSpPr>
          <a:xfrm>
            <a:off x="6562726" y="1100138"/>
            <a:ext cx="222250" cy="203200"/>
            <a:chOff x="6562726" y="1100138"/>
            <a:chExt cx="222250" cy="203200"/>
          </a:xfrm>
        </p:grpSpPr>
        <p:sp>
          <p:nvSpPr>
            <p:cNvPr id="1343" name="Freeform 74"/>
            <p:cNvSpPr>
              <a:spLocks noEditPoints="1"/>
            </p:cNvSpPr>
            <p:nvPr/>
          </p:nvSpPr>
          <p:spPr bwMode="auto">
            <a:xfrm>
              <a:off x="6562726" y="1100138"/>
              <a:ext cx="222250" cy="203200"/>
            </a:xfrm>
            <a:custGeom>
              <a:avLst/>
              <a:gdLst>
                <a:gd name="T0" fmla="*/ 58 w 70"/>
                <a:gd name="T1" fmla="*/ 9 h 64"/>
                <a:gd name="T2" fmla="*/ 35 w 70"/>
                <a:gd name="T3" fmla="*/ 0 h 64"/>
                <a:gd name="T4" fmla="*/ 12 w 70"/>
                <a:gd name="T5" fmla="*/ 9 h 64"/>
                <a:gd name="T6" fmla="*/ 12 w 70"/>
                <a:gd name="T7" fmla="*/ 55 h 64"/>
                <a:gd name="T8" fmla="*/ 35 w 70"/>
                <a:gd name="T9" fmla="*/ 64 h 64"/>
                <a:gd name="T10" fmla="*/ 58 w 70"/>
                <a:gd name="T11" fmla="*/ 55 h 64"/>
                <a:gd name="T12" fmla="*/ 58 w 70"/>
                <a:gd name="T13" fmla="*/ 9 h 64"/>
                <a:gd name="T14" fmla="*/ 55 w 70"/>
                <a:gd name="T15" fmla="*/ 52 h 64"/>
                <a:gd name="T16" fmla="*/ 35 w 70"/>
                <a:gd name="T17" fmla="*/ 60 h 64"/>
                <a:gd name="T18" fmla="*/ 15 w 70"/>
                <a:gd name="T19" fmla="*/ 52 h 64"/>
                <a:gd name="T20" fmla="*/ 7 w 70"/>
                <a:gd name="T21" fmla="*/ 32 h 64"/>
                <a:gd name="T22" fmla="*/ 15 w 70"/>
                <a:gd name="T23" fmla="*/ 12 h 64"/>
                <a:gd name="T24" fmla="*/ 35 w 70"/>
                <a:gd name="T25" fmla="*/ 4 h 64"/>
                <a:gd name="T26" fmla="*/ 55 w 70"/>
                <a:gd name="T27" fmla="*/ 12 h 64"/>
                <a:gd name="T28" fmla="*/ 63 w 70"/>
                <a:gd name="T29" fmla="*/ 32 h 64"/>
                <a:gd name="T30" fmla="*/ 55 w 70"/>
                <a:gd name="T31" fmla="*/ 5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64">
                  <a:moveTo>
                    <a:pt x="58" y="9"/>
                  </a:moveTo>
                  <a:cubicBezTo>
                    <a:pt x="51" y="3"/>
                    <a:pt x="43" y="0"/>
                    <a:pt x="35" y="0"/>
                  </a:cubicBezTo>
                  <a:cubicBezTo>
                    <a:pt x="27" y="0"/>
                    <a:pt x="19" y="3"/>
                    <a:pt x="12" y="9"/>
                  </a:cubicBezTo>
                  <a:cubicBezTo>
                    <a:pt x="0" y="22"/>
                    <a:pt x="0" y="42"/>
                    <a:pt x="12" y="55"/>
                  </a:cubicBezTo>
                  <a:cubicBezTo>
                    <a:pt x="19" y="61"/>
                    <a:pt x="27" y="64"/>
                    <a:pt x="35" y="64"/>
                  </a:cubicBezTo>
                  <a:cubicBezTo>
                    <a:pt x="43" y="64"/>
                    <a:pt x="51" y="61"/>
                    <a:pt x="58" y="55"/>
                  </a:cubicBezTo>
                  <a:cubicBezTo>
                    <a:pt x="70" y="42"/>
                    <a:pt x="70" y="22"/>
                    <a:pt x="58" y="9"/>
                  </a:cubicBezTo>
                  <a:close/>
                  <a:moveTo>
                    <a:pt x="55" y="52"/>
                  </a:moveTo>
                  <a:cubicBezTo>
                    <a:pt x="50" y="57"/>
                    <a:pt x="42" y="60"/>
                    <a:pt x="35" y="60"/>
                  </a:cubicBezTo>
                  <a:cubicBezTo>
                    <a:pt x="28" y="60"/>
                    <a:pt x="20" y="57"/>
                    <a:pt x="15" y="52"/>
                  </a:cubicBezTo>
                  <a:cubicBezTo>
                    <a:pt x="10" y="47"/>
                    <a:pt x="7" y="39"/>
                    <a:pt x="7" y="32"/>
                  </a:cubicBezTo>
                  <a:cubicBezTo>
                    <a:pt x="7" y="25"/>
                    <a:pt x="10" y="17"/>
                    <a:pt x="15" y="12"/>
                  </a:cubicBezTo>
                  <a:cubicBezTo>
                    <a:pt x="20" y="7"/>
                    <a:pt x="28" y="4"/>
                    <a:pt x="35" y="4"/>
                  </a:cubicBezTo>
                  <a:cubicBezTo>
                    <a:pt x="42" y="4"/>
                    <a:pt x="50" y="7"/>
                    <a:pt x="55" y="12"/>
                  </a:cubicBezTo>
                  <a:cubicBezTo>
                    <a:pt x="60" y="17"/>
                    <a:pt x="63" y="25"/>
                    <a:pt x="63" y="32"/>
                  </a:cubicBezTo>
                  <a:cubicBezTo>
                    <a:pt x="63" y="39"/>
                    <a:pt x="60" y="47"/>
                    <a:pt x="55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44" name="Freeform 75"/>
            <p:cNvSpPr>
              <a:spLocks/>
            </p:cNvSpPr>
            <p:nvPr/>
          </p:nvSpPr>
          <p:spPr bwMode="auto">
            <a:xfrm>
              <a:off x="6626226" y="1154113"/>
              <a:ext cx="95250" cy="95250"/>
            </a:xfrm>
            <a:custGeom>
              <a:avLst/>
              <a:gdLst>
                <a:gd name="T0" fmla="*/ 29 w 30"/>
                <a:gd name="T1" fmla="*/ 1 h 30"/>
                <a:gd name="T2" fmla="*/ 24 w 30"/>
                <a:gd name="T3" fmla="*/ 1 h 30"/>
                <a:gd name="T4" fmla="*/ 10 w 30"/>
                <a:gd name="T5" fmla="*/ 15 h 30"/>
                <a:gd name="T6" fmla="*/ 7 w 30"/>
                <a:gd name="T7" fmla="*/ 14 h 30"/>
                <a:gd name="T8" fmla="*/ 7 w 30"/>
                <a:gd name="T9" fmla="*/ 6 h 30"/>
                <a:gd name="T10" fmla="*/ 4 w 30"/>
                <a:gd name="T11" fmla="*/ 2 h 30"/>
                <a:gd name="T12" fmla="*/ 0 w 30"/>
                <a:gd name="T13" fmla="*/ 6 h 30"/>
                <a:gd name="T14" fmla="*/ 0 w 30"/>
                <a:gd name="T15" fmla="*/ 19 h 30"/>
                <a:gd name="T16" fmla="*/ 0 w 30"/>
                <a:gd name="T17" fmla="*/ 26 h 30"/>
                <a:gd name="T18" fmla="*/ 4 w 30"/>
                <a:gd name="T19" fmla="*/ 30 h 30"/>
                <a:gd name="T20" fmla="*/ 11 w 30"/>
                <a:gd name="T21" fmla="*/ 30 h 30"/>
                <a:gd name="T22" fmla="*/ 24 w 30"/>
                <a:gd name="T23" fmla="*/ 30 h 30"/>
                <a:gd name="T24" fmla="*/ 28 w 30"/>
                <a:gd name="T25" fmla="*/ 26 h 30"/>
                <a:gd name="T26" fmla="*/ 24 w 30"/>
                <a:gd name="T27" fmla="*/ 23 h 30"/>
                <a:gd name="T28" fmla="*/ 16 w 30"/>
                <a:gd name="T29" fmla="*/ 23 h 30"/>
                <a:gd name="T30" fmla="*/ 15 w 30"/>
                <a:gd name="T31" fmla="*/ 20 h 30"/>
                <a:gd name="T32" fmla="*/ 29 w 30"/>
                <a:gd name="T33" fmla="*/ 6 h 30"/>
                <a:gd name="T34" fmla="*/ 29 w 30"/>
                <a:gd name="T3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9" y="1"/>
                  </a:moveTo>
                  <a:cubicBezTo>
                    <a:pt x="28" y="0"/>
                    <a:pt x="25" y="0"/>
                    <a:pt x="24" y="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7"/>
                    <a:pt x="7" y="16"/>
                    <a:pt x="7" y="1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4"/>
                    <a:pt x="5" y="2"/>
                    <a:pt x="4" y="2"/>
                  </a:cubicBezTo>
                  <a:cubicBezTo>
                    <a:pt x="2" y="2"/>
                    <a:pt x="0" y="4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5"/>
                    <a:pt x="0" y="26"/>
                  </a:cubicBezTo>
                  <a:cubicBezTo>
                    <a:pt x="0" y="28"/>
                    <a:pt x="2" y="30"/>
                    <a:pt x="4" y="30"/>
                  </a:cubicBezTo>
                  <a:cubicBezTo>
                    <a:pt x="5" y="30"/>
                    <a:pt x="9" y="30"/>
                    <a:pt x="11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6" y="30"/>
                    <a:pt x="28" y="28"/>
                    <a:pt x="28" y="26"/>
                  </a:cubicBezTo>
                  <a:cubicBezTo>
                    <a:pt x="28" y="25"/>
                    <a:pt x="26" y="23"/>
                    <a:pt x="24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23"/>
                    <a:pt x="13" y="22"/>
                    <a:pt x="15" y="2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2"/>
                    <a:pt x="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345" name="Freeform 76"/>
          <p:cNvSpPr>
            <a:spLocks/>
          </p:cNvSpPr>
          <p:nvPr/>
        </p:nvSpPr>
        <p:spPr bwMode="auto">
          <a:xfrm>
            <a:off x="4584701" y="3176588"/>
            <a:ext cx="127000" cy="117475"/>
          </a:xfrm>
          <a:custGeom>
            <a:avLst/>
            <a:gdLst>
              <a:gd name="T0" fmla="*/ 40 w 40"/>
              <a:gd name="T1" fmla="*/ 19 h 37"/>
              <a:gd name="T2" fmla="*/ 36 w 40"/>
              <a:gd name="T3" fmla="*/ 15 h 37"/>
              <a:gd name="T4" fmla="*/ 16 w 40"/>
              <a:gd name="T5" fmla="*/ 15 h 37"/>
              <a:gd name="T6" fmla="*/ 15 w 40"/>
              <a:gd name="T7" fmla="*/ 12 h 37"/>
              <a:gd name="T8" fmla="*/ 20 w 40"/>
              <a:gd name="T9" fmla="*/ 7 h 37"/>
              <a:gd name="T10" fmla="*/ 21 w 40"/>
              <a:gd name="T11" fmla="*/ 2 h 37"/>
              <a:gd name="T12" fmla="*/ 16 w 40"/>
              <a:gd name="T13" fmla="*/ 2 h 37"/>
              <a:gd name="T14" fmla="*/ 2 w 40"/>
              <a:gd name="T15" fmla="*/ 16 h 37"/>
              <a:gd name="T16" fmla="*/ 2 w 40"/>
              <a:gd name="T17" fmla="*/ 21 h 37"/>
              <a:gd name="T18" fmla="*/ 16 w 40"/>
              <a:gd name="T19" fmla="*/ 35 h 37"/>
              <a:gd name="T20" fmla="*/ 21 w 40"/>
              <a:gd name="T21" fmla="*/ 36 h 37"/>
              <a:gd name="T22" fmla="*/ 20 w 40"/>
              <a:gd name="T23" fmla="*/ 31 h 37"/>
              <a:gd name="T24" fmla="*/ 15 w 40"/>
              <a:gd name="T25" fmla="*/ 25 h 37"/>
              <a:gd name="T26" fmla="*/ 16 w 40"/>
              <a:gd name="T27" fmla="*/ 22 h 37"/>
              <a:gd name="T28" fmla="*/ 36 w 40"/>
              <a:gd name="T29" fmla="*/ 22 h 37"/>
              <a:gd name="T30" fmla="*/ 40 w 40"/>
              <a:gd name="T31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" h="37">
                <a:moveTo>
                  <a:pt x="40" y="19"/>
                </a:moveTo>
                <a:cubicBezTo>
                  <a:pt x="40" y="17"/>
                  <a:pt x="38" y="15"/>
                  <a:pt x="3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4" y="15"/>
                  <a:pt x="13" y="14"/>
                  <a:pt x="15" y="12"/>
                </a:cubicBezTo>
                <a:cubicBezTo>
                  <a:pt x="20" y="7"/>
                  <a:pt x="20" y="7"/>
                  <a:pt x="20" y="7"/>
                </a:cubicBezTo>
                <a:cubicBezTo>
                  <a:pt x="22" y="5"/>
                  <a:pt x="22" y="3"/>
                  <a:pt x="21" y="2"/>
                </a:cubicBezTo>
                <a:cubicBezTo>
                  <a:pt x="20" y="0"/>
                  <a:pt x="17" y="0"/>
                  <a:pt x="16" y="2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17"/>
                  <a:pt x="0" y="20"/>
                  <a:pt x="2" y="21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7"/>
                  <a:pt x="20" y="37"/>
                  <a:pt x="21" y="36"/>
                </a:cubicBezTo>
                <a:cubicBezTo>
                  <a:pt x="22" y="34"/>
                  <a:pt x="22" y="32"/>
                  <a:pt x="20" y="31"/>
                </a:cubicBezTo>
                <a:cubicBezTo>
                  <a:pt x="15" y="25"/>
                  <a:pt x="15" y="25"/>
                  <a:pt x="15" y="25"/>
                </a:cubicBezTo>
                <a:cubicBezTo>
                  <a:pt x="13" y="23"/>
                  <a:pt x="14" y="22"/>
                  <a:pt x="16" y="22"/>
                </a:cubicBezTo>
                <a:cubicBezTo>
                  <a:pt x="36" y="22"/>
                  <a:pt x="36" y="22"/>
                  <a:pt x="36" y="22"/>
                </a:cubicBezTo>
                <a:cubicBezTo>
                  <a:pt x="38" y="22"/>
                  <a:pt x="40" y="20"/>
                  <a:pt x="40" y="1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46" name="Freeform 77"/>
          <p:cNvSpPr>
            <a:spLocks/>
          </p:cNvSpPr>
          <p:nvPr/>
        </p:nvSpPr>
        <p:spPr bwMode="auto">
          <a:xfrm>
            <a:off x="4991101" y="3179763"/>
            <a:ext cx="125413" cy="117475"/>
          </a:xfrm>
          <a:custGeom>
            <a:avLst/>
            <a:gdLst>
              <a:gd name="T0" fmla="*/ 24 w 39"/>
              <a:gd name="T1" fmla="*/ 2 h 37"/>
              <a:gd name="T2" fmla="*/ 19 w 39"/>
              <a:gd name="T3" fmla="*/ 1 h 37"/>
              <a:gd name="T4" fmla="*/ 19 w 39"/>
              <a:gd name="T5" fmla="*/ 7 h 37"/>
              <a:gd name="T6" fmla="*/ 25 w 39"/>
              <a:gd name="T7" fmla="*/ 12 h 37"/>
              <a:gd name="T8" fmla="*/ 24 w 39"/>
              <a:gd name="T9" fmla="*/ 15 h 37"/>
              <a:gd name="T10" fmla="*/ 4 w 39"/>
              <a:gd name="T11" fmla="*/ 15 h 37"/>
              <a:gd name="T12" fmla="*/ 0 w 39"/>
              <a:gd name="T13" fmla="*/ 19 h 37"/>
              <a:gd name="T14" fmla="*/ 4 w 39"/>
              <a:gd name="T15" fmla="*/ 22 h 37"/>
              <a:gd name="T16" fmla="*/ 24 w 39"/>
              <a:gd name="T17" fmla="*/ 22 h 37"/>
              <a:gd name="T18" fmla="*/ 25 w 39"/>
              <a:gd name="T19" fmla="*/ 25 h 37"/>
              <a:gd name="T20" fmla="*/ 19 w 39"/>
              <a:gd name="T21" fmla="*/ 30 h 37"/>
              <a:gd name="T22" fmla="*/ 19 w 39"/>
              <a:gd name="T23" fmla="*/ 36 h 37"/>
              <a:gd name="T24" fmla="*/ 24 w 39"/>
              <a:gd name="T25" fmla="*/ 35 h 37"/>
              <a:gd name="T26" fmla="*/ 38 w 39"/>
              <a:gd name="T27" fmla="*/ 21 h 37"/>
              <a:gd name="T28" fmla="*/ 38 w 39"/>
              <a:gd name="T29" fmla="*/ 16 h 37"/>
              <a:gd name="T30" fmla="*/ 24 w 39"/>
              <a:gd name="T31" fmla="*/ 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" h="37">
                <a:moveTo>
                  <a:pt x="24" y="2"/>
                </a:moveTo>
                <a:cubicBezTo>
                  <a:pt x="22" y="0"/>
                  <a:pt x="20" y="0"/>
                  <a:pt x="19" y="1"/>
                </a:cubicBezTo>
                <a:cubicBezTo>
                  <a:pt x="18" y="3"/>
                  <a:pt x="18" y="5"/>
                  <a:pt x="19" y="7"/>
                </a:cubicBezTo>
                <a:cubicBezTo>
                  <a:pt x="25" y="12"/>
                  <a:pt x="25" y="12"/>
                  <a:pt x="25" y="12"/>
                </a:cubicBezTo>
                <a:cubicBezTo>
                  <a:pt x="26" y="14"/>
                  <a:pt x="26" y="15"/>
                  <a:pt x="2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2" y="15"/>
                  <a:pt x="0" y="17"/>
                  <a:pt x="0" y="19"/>
                </a:cubicBezTo>
                <a:cubicBezTo>
                  <a:pt x="0" y="20"/>
                  <a:pt x="2" y="22"/>
                  <a:pt x="4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6" y="22"/>
                  <a:pt x="27" y="23"/>
                  <a:pt x="25" y="25"/>
                </a:cubicBezTo>
                <a:cubicBezTo>
                  <a:pt x="19" y="30"/>
                  <a:pt x="19" y="30"/>
                  <a:pt x="19" y="30"/>
                </a:cubicBezTo>
                <a:cubicBezTo>
                  <a:pt x="18" y="32"/>
                  <a:pt x="18" y="34"/>
                  <a:pt x="19" y="36"/>
                </a:cubicBezTo>
                <a:cubicBezTo>
                  <a:pt x="20" y="37"/>
                  <a:pt x="22" y="37"/>
                  <a:pt x="24" y="35"/>
                </a:cubicBezTo>
                <a:cubicBezTo>
                  <a:pt x="38" y="21"/>
                  <a:pt x="38" y="21"/>
                  <a:pt x="38" y="21"/>
                </a:cubicBezTo>
                <a:cubicBezTo>
                  <a:pt x="39" y="20"/>
                  <a:pt x="39" y="17"/>
                  <a:pt x="38" y="16"/>
                </a:cubicBezTo>
                <a:lnTo>
                  <a:pt x="24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47" name="Freeform 78"/>
          <p:cNvSpPr>
            <a:spLocks/>
          </p:cNvSpPr>
          <p:nvPr/>
        </p:nvSpPr>
        <p:spPr bwMode="auto">
          <a:xfrm>
            <a:off x="5395913" y="3167063"/>
            <a:ext cx="117475" cy="123825"/>
          </a:xfrm>
          <a:custGeom>
            <a:avLst/>
            <a:gdLst>
              <a:gd name="T0" fmla="*/ 36 w 37"/>
              <a:gd name="T1" fmla="*/ 20 h 39"/>
              <a:gd name="T2" fmla="*/ 35 w 37"/>
              <a:gd name="T3" fmla="*/ 15 h 39"/>
              <a:gd name="T4" fmla="*/ 22 w 37"/>
              <a:gd name="T5" fmla="*/ 1 h 39"/>
              <a:gd name="T6" fmla="*/ 16 w 37"/>
              <a:gd name="T7" fmla="*/ 1 h 39"/>
              <a:gd name="T8" fmla="*/ 2 w 37"/>
              <a:gd name="T9" fmla="*/ 15 h 39"/>
              <a:gd name="T10" fmla="*/ 2 w 37"/>
              <a:gd name="T11" fmla="*/ 20 h 39"/>
              <a:gd name="T12" fmla="*/ 7 w 37"/>
              <a:gd name="T13" fmla="*/ 20 h 39"/>
              <a:gd name="T14" fmla="*/ 13 w 37"/>
              <a:gd name="T15" fmla="*/ 14 h 39"/>
              <a:gd name="T16" fmla="*/ 15 w 37"/>
              <a:gd name="T17" fmla="*/ 15 h 39"/>
              <a:gd name="T18" fmla="*/ 15 w 37"/>
              <a:gd name="T19" fmla="*/ 35 h 39"/>
              <a:gd name="T20" fmla="*/ 19 w 37"/>
              <a:gd name="T21" fmla="*/ 39 h 39"/>
              <a:gd name="T22" fmla="*/ 22 w 37"/>
              <a:gd name="T23" fmla="*/ 35 h 39"/>
              <a:gd name="T24" fmla="*/ 22 w 37"/>
              <a:gd name="T25" fmla="*/ 15 h 39"/>
              <a:gd name="T26" fmla="*/ 25 w 37"/>
              <a:gd name="T27" fmla="*/ 14 h 39"/>
              <a:gd name="T28" fmla="*/ 31 w 37"/>
              <a:gd name="T29" fmla="*/ 20 h 39"/>
              <a:gd name="T30" fmla="*/ 36 w 37"/>
              <a:gd name="T31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" h="39">
                <a:moveTo>
                  <a:pt x="36" y="20"/>
                </a:moveTo>
                <a:cubicBezTo>
                  <a:pt x="37" y="19"/>
                  <a:pt x="37" y="16"/>
                  <a:pt x="35" y="15"/>
                </a:cubicBezTo>
                <a:cubicBezTo>
                  <a:pt x="22" y="1"/>
                  <a:pt x="22" y="1"/>
                  <a:pt x="22" y="1"/>
                </a:cubicBezTo>
                <a:cubicBezTo>
                  <a:pt x="20" y="0"/>
                  <a:pt x="18" y="0"/>
                  <a:pt x="16" y="1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6"/>
                  <a:pt x="0" y="19"/>
                  <a:pt x="2" y="20"/>
                </a:cubicBezTo>
                <a:cubicBezTo>
                  <a:pt x="3" y="21"/>
                  <a:pt x="5" y="21"/>
                  <a:pt x="7" y="20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2"/>
                  <a:pt x="15" y="13"/>
                  <a:pt x="15" y="15"/>
                </a:cubicBezTo>
                <a:cubicBezTo>
                  <a:pt x="15" y="35"/>
                  <a:pt x="15" y="35"/>
                  <a:pt x="15" y="35"/>
                </a:cubicBezTo>
                <a:cubicBezTo>
                  <a:pt x="15" y="37"/>
                  <a:pt x="17" y="39"/>
                  <a:pt x="19" y="39"/>
                </a:cubicBezTo>
                <a:cubicBezTo>
                  <a:pt x="21" y="39"/>
                  <a:pt x="22" y="37"/>
                  <a:pt x="22" y="3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3"/>
                  <a:pt x="23" y="12"/>
                  <a:pt x="25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2" y="21"/>
                  <a:pt x="35" y="21"/>
                  <a:pt x="36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48" name="Freeform 79"/>
          <p:cNvSpPr>
            <a:spLocks/>
          </p:cNvSpPr>
          <p:nvPr/>
        </p:nvSpPr>
        <p:spPr bwMode="auto">
          <a:xfrm>
            <a:off x="5802313" y="3163888"/>
            <a:ext cx="117475" cy="127000"/>
          </a:xfrm>
          <a:custGeom>
            <a:avLst/>
            <a:gdLst>
              <a:gd name="T0" fmla="*/ 36 w 37"/>
              <a:gd name="T1" fmla="*/ 19 h 40"/>
              <a:gd name="T2" fmla="*/ 31 w 37"/>
              <a:gd name="T3" fmla="*/ 20 h 40"/>
              <a:gd name="T4" fmla="*/ 25 w 37"/>
              <a:gd name="T5" fmla="*/ 25 h 40"/>
              <a:gd name="T6" fmla="*/ 22 w 37"/>
              <a:gd name="T7" fmla="*/ 24 h 40"/>
              <a:gd name="T8" fmla="*/ 22 w 37"/>
              <a:gd name="T9" fmla="*/ 4 h 40"/>
              <a:gd name="T10" fmla="*/ 19 w 37"/>
              <a:gd name="T11" fmla="*/ 0 h 40"/>
              <a:gd name="T12" fmla="*/ 15 w 37"/>
              <a:gd name="T13" fmla="*/ 4 h 40"/>
              <a:gd name="T14" fmla="*/ 15 w 37"/>
              <a:gd name="T15" fmla="*/ 24 h 40"/>
              <a:gd name="T16" fmla="*/ 13 w 37"/>
              <a:gd name="T17" fmla="*/ 25 h 40"/>
              <a:gd name="T18" fmla="*/ 7 w 37"/>
              <a:gd name="T19" fmla="*/ 20 h 40"/>
              <a:gd name="T20" fmla="*/ 2 w 37"/>
              <a:gd name="T21" fmla="*/ 19 h 40"/>
              <a:gd name="T22" fmla="*/ 2 w 37"/>
              <a:gd name="T23" fmla="*/ 24 h 40"/>
              <a:gd name="T24" fmla="*/ 16 w 37"/>
              <a:gd name="T25" fmla="*/ 38 h 40"/>
              <a:gd name="T26" fmla="*/ 22 w 37"/>
              <a:gd name="T27" fmla="*/ 38 h 40"/>
              <a:gd name="T28" fmla="*/ 35 w 37"/>
              <a:gd name="T29" fmla="*/ 24 h 40"/>
              <a:gd name="T30" fmla="*/ 36 w 37"/>
              <a:gd name="T31" fmla="*/ 1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" h="40">
                <a:moveTo>
                  <a:pt x="36" y="19"/>
                </a:moveTo>
                <a:cubicBezTo>
                  <a:pt x="35" y="18"/>
                  <a:pt x="32" y="18"/>
                  <a:pt x="31" y="20"/>
                </a:cubicBezTo>
                <a:cubicBezTo>
                  <a:pt x="25" y="25"/>
                  <a:pt x="25" y="25"/>
                  <a:pt x="25" y="25"/>
                </a:cubicBezTo>
                <a:cubicBezTo>
                  <a:pt x="23" y="27"/>
                  <a:pt x="22" y="26"/>
                  <a:pt x="22" y="2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2"/>
                  <a:pt x="21" y="0"/>
                  <a:pt x="19" y="0"/>
                </a:cubicBezTo>
                <a:cubicBezTo>
                  <a:pt x="17" y="0"/>
                  <a:pt x="15" y="2"/>
                  <a:pt x="15" y="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6"/>
                  <a:pt x="14" y="27"/>
                  <a:pt x="13" y="25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18"/>
                  <a:pt x="3" y="18"/>
                  <a:pt x="2" y="19"/>
                </a:cubicBezTo>
                <a:cubicBezTo>
                  <a:pt x="0" y="20"/>
                  <a:pt x="1" y="23"/>
                  <a:pt x="2" y="24"/>
                </a:cubicBezTo>
                <a:cubicBezTo>
                  <a:pt x="16" y="38"/>
                  <a:pt x="16" y="38"/>
                  <a:pt x="16" y="38"/>
                </a:cubicBezTo>
                <a:cubicBezTo>
                  <a:pt x="18" y="40"/>
                  <a:pt x="20" y="40"/>
                  <a:pt x="22" y="38"/>
                </a:cubicBezTo>
                <a:cubicBezTo>
                  <a:pt x="35" y="24"/>
                  <a:pt x="35" y="24"/>
                  <a:pt x="35" y="24"/>
                </a:cubicBezTo>
                <a:cubicBezTo>
                  <a:pt x="37" y="23"/>
                  <a:pt x="37" y="20"/>
                  <a:pt x="36" y="1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49" name="Freeform 80"/>
          <p:cNvSpPr>
            <a:spLocks/>
          </p:cNvSpPr>
          <p:nvPr/>
        </p:nvSpPr>
        <p:spPr bwMode="auto">
          <a:xfrm>
            <a:off x="6218238" y="3192463"/>
            <a:ext cx="98425" cy="95250"/>
          </a:xfrm>
          <a:custGeom>
            <a:avLst/>
            <a:gdLst>
              <a:gd name="T0" fmla="*/ 27 w 31"/>
              <a:gd name="T1" fmla="*/ 2 h 30"/>
              <a:gd name="T2" fmla="*/ 24 w 31"/>
              <a:gd name="T3" fmla="*/ 6 h 30"/>
              <a:gd name="T4" fmla="*/ 24 w 31"/>
              <a:gd name="T5" fmla="*/ 14 h 30"/>
              <a:gd name="T6" fmla="*/ 21 w 31"/>
              <a:gd name="T7" fmla="*/ 15 h 30"/>
              <a:gd name="T8" fmla="*/ 7 w 31"/>
              <a:gd name="T9" fmla="*/ 1 h 30"/>
              <a:gd name="T10" fmla="*/ 2 w 31"/>
              <a:gd name="T11" fmla="*/ 1 h 30"/>
              <a:gd name="T12" fmla="*/ 2 w 31"/>
              <a:gd name="T13" fmla="*/ 6 h 30"/>
              <a:gd name="T14" fmla="*/ 16 w 31"/>
              <a:gd name="T15" fmla="*/ 20 h 30"/>
              <a:gd name="T16" fmla="*/ 15 w 31"/>
              <a:gd name="T17" fmla="*/ 23 h 30"/>
              <a:gd name="T18" fmla="*/ 7 w 31"/>
              <a:gd name="T19" fmla="*/ 23 h 30"/>
              <a:gd name="T20" fmla="*/ 3 w 31"/>
              <a:gd name="T21" fmla="*/ 26 h 30"/>
              <a:gd name="T22" fmla="*/ 7 w 31"/>
              <a:gd name="T23" fmla="*/ 30 h 30"/>
              <a:gd name="T24" fmla="*/ 20 w 31"/>
              <a:gd name="T25" fmla="*/ 30 h 30"/>
              <a:gd name="T26" fmla="*/ 27 w 31"/>
              <a:gd name="T27" fmla="*/ 30 h 30"/>
              <a:gd name="T28" fmla="*/ 31 w 31"/>
              <a:gd name="T29" fmla="*/ 26 h 30"/>
              <a:gd name="T30" fmla="*/ 31 w 31"/>
              <a:gd name="T31" fmla="*/ 19 h 30"/>
              <a:gd name="T32" fmla="*/ 31 w 31"/>
              <a:gd name="T33" fmla="*/ 6 h 30"/>
              <a:gd name="T34" fmla="*/ 27 w 31"/>
              <a:gd name="T35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" h="30">
                <a:moveTo>
                  <a:pt x="27" y="2"/>
                </a:moveTo>
                <a:cubicBezTo>
                  <a:pt x="25" y="2"/>
                  <a:pt x="24" y="4"/>
                  <a:pt x="24" y="6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7"/>
                  <a:pt x="23" y="17"/>
                  <a:pt x="21" y="15"/>
                </a:cubicBezTo>
                <a:cubicBezTo>
                  <a:pt x="7" y="1"/>
                  <a:pt x="7" y="1"/>
                  <a:pt x="7" y="1"/>
                </a:cubicBezTo>
                <a:cubicBezTo>
                  <a:pt x="5" y="0"/>
                  <a:pt x="3" y="0"/>
                  <a:pt x="2" y="1"/>
                </a:cubicBezTo>
                <a:cubicBezTo>
                  <a:pt x="0" y="2"/>
                  <a:pt x="1" y="5"/>
                  <a:pt x="2" y="6"/>
                </a:cubicBezTo>
                <a:cubicBezTo>
                  <a:pt x="16" y="20"/>
                  <a:pt x="16" y="20"/>
                  <a:pt x="16" y="20"/>
                </a:cubicBezTo>
                <a:cubicBezTo>
                  <a:pt x="18" y="22"/>
                  <a:pt x="17" y="23"/>
                  <a:pt x="15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3" y="25"/>
                  <a:pt x="3" y="26"/>
                </a:cubicBezTo>
                <a:cubicBezTo>
                  <a:pt x="3" y="28"/>
                  <a:pt x="5" y="30"/>
                  <a:pt x="7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2" y="30"/>
                  <a:pt x="25" y="30"/>
                  <a:pt x="27" y="30"/>
                </a:cubicBezTo>
                <a:cubicBezTo>
                  <a:pt x="29" y="30"/>
                  <a:pt x="31" y="28"/>
                  <a:pt x="31" y="26"/>
                </a:cubicBezTo>
                <a:cubicBezTo>
                  <a:pt x="31" y="25"/>
                  <a:pt x="31" y="21"/>
                  <a:pt x="31" y="19"/>
                </a:cubicBezTo>
                <a:cubicBezTo>
                  <a:pt x="31" y="6"/>
                  <a:pt x="31" y="6"/>
                  <a:pt x="31" y="6"/>
                </a:cubicBezTo>
                <a:cubicBezTo>
                  <a:pt x="31" y="4"/>
                  <a:pt x="29" y="2"/>
                  <a:pt x="27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50" name="Freeform 81"/>
          <p:cNvSpPr>
            <a:spLocks/>
          </p:cNvSpPr>
          <p:nvPr/>
        </p:nvSpPr>
        <p:spPr bwMode="auto">
          <a:xfrm>
            <a:off x="6629401" y="3192463"/>
            <a:ext cx="95250" cy="95250"/>
          </a:xfrm>
          <a:custGeom>
            <a:avLst/>
            <a:gdLst>
              <a:gd name="T0" fmla="*/ 29 w 30"/>
              <a:gd name="T1" fmla="*/ 6 h 30"/>
              <a:gd name="T2" fmla="*/ 29 w 30"/>
              <a:gd name="T3" fmla="*/ 1 h 30"/>
              <a:gd name="T4" fmla="*/ 24 w 30"/>
              <a:gd name="T5" fmla="*/ 1 h 30"/>
              <a:gd name="T6" fmla="*/ 10 w 30"/>
              <a:gd name="T7" fmla="*/ 16 h 30"/>
              <a:gd name="T8" fmla="*/ 7 w 30"/>
              <a:gd name="T9" fmla="*/ 14 h 30"/>
              <a:gd name="T10" fmla="*/ 7 w 30"/>
              <a:gd name="T11" fmla="*/ 6 h 30"/>
              <a:gd name="T12" fmla="*/ 3 w 30"/>
              <a:gd name="T13" fmla="*/ 2 h 30"/>
              <a:gd name="T14" fmla="*/ 0 w 30"/>
              <a:gd name="T15" fmla="*/ 6 h 30"/>
              <a:gd name="T16" fmla="*/ 0 w 30"/>
              <a:gd name="T17" fmla="*/ 19 h 30"/>
              <a:gd name="T18" fmla="*/ 0 w 30"/>
              <a:gd name="T19" fmla="*/ 26 h 30"/>
              <a:gd name="T20" fmla="*/ 3 w 30"/>
              <a:gd name="T21" fmla="*/ 30 h 30"/>
              <a:gd name="T22" fmla="*/ 11 w 30"/>
              <a:gd name="T23" fmla="*/ 30 h 30"/>
              <a:gd name="T24" fmla="*/ 24 w 30"/>
              <a:gd name="T25" fmla="*/ 30 h 30"/>
              <a:gd name="T26" fmla="*/ 28 w 30"/>
              <a:gd name="T27" fmla="*/ 26 h 30"/>
              <a:gd name="T28" fmla="*/ 24 w 30"/>
              <a:gd name="T29" fmla="*/ 23 h 30"/>
              <a:gd name="T30" fmla="*/ 16 w 30"/>
              <a:gd name="T31" fmla="*/ 23 h 30"/>
              <a:gd name="T32" fmla="*/ 14 w 30"/>
              <a:gd name="T33" fmla="*/ 20 h 30"/>
              <a:gd name="T34" fmla="*/ 29 w 30"/>
              <a:gd name="T35" fmla="*/ 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" h="30">
                <a:moveTo>
                  <a:pt x="29" y="6"/>
                </a:moveTo>
                <a:cubicBezTo>
                  <a:pt x="30" y="5"/>
                  <a:pt x="30" y="2"/>
                  <a:pt x="29" y="1"/>
                </a:cubicBezTo>
                <a:cubicBezTo>
                  <a:pt x="28" y="0"/>
                  <a:pt x="25" y="0"/>
                  <a:pt x="24" y="1"/>
                </a:cubicBezTo>
                <a:cubicBezTo>
                  <a:pt x="10" y="16"/>
                  <a:pt x="10" y="16"/>
                  <a:pt x="10" y="16"/>
                </a:cubicBezTo>
                <a:cubicBezTo>
                  <a:pt x="8" y="17"/>
                  <a:pt x="7" y="17"/>
                  <a:pt x="7" y="14"/>
                </a:cubicBezTo>
                <a:cubicBezTo>
                  <a:pt x="7" y="6"/>
                  <a:pt x="7" y="6"/>
                  <a:pt x="7" y="6"/>
                </a:cubicBezTo>
                <a:cubicBezTo>
                  <a:pt x="7" y="4"/>
                  <a:pt x="5" y="2"/>
                  <a:pt x="3" y="2"/>
                </a:cubicBezTo>
                <a:cubicBezTo>
                  <a:pt x="2" y="2"/>
                  <a:pt x="0" y="4"/>
                  <a:pt x="0" y="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1"/>
                  <a:pt x="0" y="25"/>
                  <a:pt x="0" y="26"/>
                </a:cubicBezTo>
                <a:cubicBezTo>
                  <a:pt x="0" y="28"/>
                  <a:pt x="2" y="30"/>
                  <a:pt x="3" y="30"/>
                </a:cubicBezTo>
                <a:cubicBezTo>
                  <a:pt x="5" y="30"/>
                  <a:pt x="9" y="30"/>
                  <a:pt x="11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6" y="30"/>
                  <a:pt x="28" y="28"/>
                  <a:pt x="28" y="26"/>
                </a:cubicBezTo>
                <a:cubicBezTo>
                  <a:pt x="28" y="25"/>
                  <a:pt x="26" y="23"/>
                  <a:pt x="24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3" y="23"/>
                  <a:pt x="13" y="22"/>
                  <a:pt x="14" y="20"/>
                </a:cubicBezTo>
                <a:lnTo>
                  <a:pt x="29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51" name="Freeform 82"/>
          <p:cNvSpPr>
            <a:spLocks/>
          </p:cNvSpPr>
          <p:nvPr/>
        </p:nvSpPr>
        <p:spPr bwMode="auto">
          <a:xfrm>
            <a:off x="7385051" y="1112838"/>
            <a:ext cx="203200" cy="177800"/>
          </a:xfrm>
          <a:custGeom>
            <a:avLst/>
            <a:gdLst>
              <a:gd name="T0" fmla="*/ 80 w 128"/>
              <a:gd name="T1" fmla="*/ 0 h 112"/>
              <a:gd name="T2" fmla="*/ 40 w 128"/>
              <a:gd name="T3" fmla="*/ 0 h 112"/>
              <a:gd name="T4" fmla="*/ 74 w 128"/>
              <a:gd name="T5" fmla="*/ 40 h 112"/>
              <a:gd name="T6" fmla="*/ 0 w 128"/>
              <a:gd name="T7" fmla="*/ 40 h 112"/>
              <a:gd name="T8" fmla="*/ 0 w 128"/>
              <a:gd name="T9" fmla="*/ 72 h 112"/>
              <a:gd name="T10" fmla="*/ 74 w 128"/>
              <a:gd name="T11" fmla="*/ 72 h 112"/>
              <a:gd name="T12" fmla="*/ 40 w 128"/>
              <a:gd name="T13" fmla="*/ 112 h 112"/>
              <a:gd name="T14" fmla="*/ 80 w 128"/>
              <a:gd name="T15" fmla="*/ 112 h 112"/>
              <a:gd name="T16" fmla="*/ 128 w 128"/>
              <a:gd name="T17" fmla="*/ 56 h 112"/>
              <a:gd name="T18" fmla="*/ 80 w 128"/>
              <a:gd name="T1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112">
                <a:moveTo>
                  <a:pt x="80" y="0"/>
                </a:moveTo>
                <a:lnTo>
                  <a:pt x="40" y="0"/>
                </a:lnTo>
                <a:lnTo>
                  <a:pt x="74" y="40"/>
                </a:lnTo>
                <a:lnTo>
                  <a:pt x="0" y="40"/>
                </a:lnTo>
                <a:lnTo>
                  <a:pt x="0" y="72"/>
                </a:lnTo>
                <a:lnTo>
                  <a:pt x="74" y="72"/>
                </a:lnTo>
                <a:lnTo>
                  <a:pt x="40" y="112"/>
                </a:lnTo>
                <a:lnTo>
                  <a:pt x="80" y="112"/>
                </a:lnTo>
                <a:lnTo>
                  <a:pt x="128" y="56"/>
                </a:lnTo>
                <a:lnTo>
                  <a:pt x="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52" name="Freeform 83"/>
          <p:cNvSpPr>
            <a:spLocks/>
          </p:cNvSpPr>
          <p:nvPr/>
        </p:nvSpPr>
        <p:spPr bwMode="auto">
          <a:xfrm>
            <a:off x="7805738" y="1100138"/>
            <a:ext cx="177800" cy="203200"/>
          </a:xfrm>
          <a:custGeom>
            <a:avLst/>
            <a:gdLst>
              <a:gd name="T0" fmla="*/ 112 w 112"/>
              <a:gd name="T1" fmla="*/ 48 h 128"/>
              <a:gd name="T2" fmla="*/ 56 w 112"/>
              <a:gd name="T3" fmla="*/ 0 h 128"/>
              <a:gd name="T4" fmla="*/ 0 w 112"/>
              <a:gd name="T5" fmla="*/ 48 h 128"/>
              <a:gd name="T6" fmla="*/ 0 w 112"/>
              <a:gd name="T7" fmla="*/ 88 h 128"/>
              <a:gd name="T8" fmla="*/ 40 w 112"/>
              <a:gd name="T9" fmla="*/ 54 h 128"/>
              <a:gd name="T10" fmla="*/ 40 w 112"/>
              <a:gd name="T11" fmla="*/ 128 h 128"/>
              <a:gd name="T12" fmla="*/ 72 w 112"/>
              <a:gd name="T13" fmla="*/ 128 h 128"/>
              <a:gd name="T14" fmla="*/ 72 w 112"/>
              <a:gd name="T15" fmla="*/ 54 h 128"/>
              <a:gd name="T16" fmla="*/ 112 w 112"/>
              <a:gd name="T17" fmla="*/ 88 h 128"/>
              <a:gd name="T18" fmla="*/ 112 w 112"/>
              <a:gd name="T19" fmla="*/ 4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128">
                <a:moveTo>
                  <a:pt x="112" y="48"/>
                </a:moveTo>
                <a:lnTo>
                  <a:pt x="56" y="0"/>
                </a:lnTo>
                <a:lnTo>
                  <a:pt x="0" y="48"/>
                </a:lnTo>
                <a:lnTo>
                  <a:pt x="0" y="88"/>
                </a:lnTo>
                <a:lnTo>
                  <a:pt x="40" y="54"/>
                </a:lnTo>
                <a:lnTo>
                  <a:pt x="40" y="128"/>
                </a:lnTo>
                <a:lnTo>
                  <a:pt x="72" y="128"/>
                </a:lnTo>
                <a:lnTo>
                  <a:pt x="72" y="54"/>
                </a:lnTo>
                <a:lnTo>
                  <a:pt x="112" y="88"/>
                </a:lnTo>
                <a:lnTo>
                  <a:pt x="112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53" name="Freeform 84"/>
          <p:cNvSpPr>
            <a:spLocks/>
          </p:cNvSpPr>
          <p:nvPr/>
        </p:nvSpPr>
        <p:spPr bwMode="auto">
          <a:xfrm>
            <a:off x="8212138" y="1100138"/>
            <a:ext cx="177800" cy="203200"/>
          </a:xfrm>
          <a:custGeom>
            <a:avLst/>
            <a:gdLst>
              <a:gd name="T0" fmla="*/ 72 w 112"/>
              <a:gd name="T1" fmla="*/ 74 h 128"/>
              <a:gd name="T2" fmla="*/ 72 w 112"/>
              <a:gd name="T3" fmla="*/ 0 h 128"/>
              <a:gd name="T4" fmla="*/ 40 w 112"/>
              <a:gd name="T5" fmla="*/ 0 h 128"/>
              <a:gd name="T6" fmla="*/ 40 w 112"/>
              <a:gd name="T7" fmla="*/ 74 h 128"/>
              <a:gd name="T8" fmla="*/ 0 w 112"/>
              <a:gd name="T9" fmla="*/ 40 h 128"/>
              <a:gd name="T10" fmla="*/ 0 w 112"/>
              <a:gd name="T11" fmla="*/ 80 h 128"/>
              <a:gd name="T12" fmla="*/ 56 w 112"/>
              <a:gd name="T13" fmla="*/ 128 h 128"/>
              <a:gd name="T14" fmla="*/ 112 w 112"/>
              <a:gd name="T15" fmla="*/ 80 h 128"/>
              <a:gd name="T16" fmla="*/ 112 w 112"/>
              <a:gd name="T17" fmla="*/ 40 h 128"/>
              <a:gd name="T18" fmla="*/ 72 w 112"/>
              <a:gd name="T19" fmla="*/ 7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128">
                <a:moveTo>
                  <a:pt x="72" y="74"/>
                </a:moveTo>
                <a:lnTo>
                  <a:pt x="72" y="0"/>
                </a:lnTo>
                <a:lnTo>
                  <a:pt x="40" y="0"/>
                </a:lnTo>
                <a:lnTo>
                  <a:pt x="40" y="74"/>
                </a:lnTo>
                <a:lnTo>
                  <a:pt x="0" y="40"/>
                </a:lnTo>
                <a:lnTo>
                  <a:pt x="0" y="80"/>
                </a:lnTo>
                <a:lnTo>
                  <a:pt x="56" y="128"/>
                </a:lnTo>
                <a:lnTo>
                  <a:pt x="112" y="80"/>
                </a:lnTo>
                <a:lnTo>
                  <a:pt x="112" y="40"/>
                </a:lnTo>
                <a:lnTo>
                  <a:pt x="72" y="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54" name="Freeform 85"/>
          <p:cNvSpPr>
            <a:spLocks/>
          </p:cNvSpPr>
          <p:nvPr/>
        </p:nvSpPr>
        <p:spPr bwMode="auto">
          <a:xfrm>
            <a:off x="6978651" y="1112838"/>
            <a:ext cx="203200" cy="177800"/>
          </a:xfrm>
          <a:custGeom>
            <a:avLst/>
            <a:gdLst>
              <a:gd name="T0" fmla="*/ 128 w 128"/>
              <a:gd name="T1" fmla="*/ 40 h 112"/>
              <a:gd name="T2" fmla="*/ 54 w 128"/>
              <a:gd name="T3" fmla="*/ 40 h 112"/>
              <a:gd name="T4" fmla="*/ 88 w 128"/>
              <a:gd name="T5" fmla="*/ 0 h 112"/>
              <a:gd name="T6" fmla="*/ 48 w 128"/>
              <a:gd name="T7" fmla="*/ 0 h 112"/>
              <a:gd name="T8" fmla="*/ 0 w 128"/>
              <a:gd name="T9" fmla="*/ 56 h 112"/>
              <a:gd name="T10" fmla="*/ 48 w 128"/>
              <a:gd name="T11" fmla="*/ 112 h 112"/>
              <a:gd name="T12" fmla="*/ 88 w 128"/>
              <a:gd name="T13" fmla="*/ 112 h 112"/>
              <a:gd name="T14" fmla="*/ 54 w 128"/>
              <a:gd name="T15" fmla="*/ 72 h 112"/>
              <a:gd name="T16" fmla="*/ 128 w 128"/>
              <a:gd name="T17" fmla="*/ 72 h 112"/>
              <a:gd name="T18" fmla="*/ 128 w 128"/>
              <a:gd name="T19" fmla="*/ 4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112">
                <a:moveTo>
                  <a:pt x="128" y="40"/>
                </a:moveTo>
                <a:lnTo>
                  <a:pt x="54" y="40"/>
                </a:lnTo>
                <a:lnTo>
                  <a:pt x="88" y="0"/>
                </a:lnTo>
                <a:lnTo>
                  <a:pt x="48" y="0"/>
                </a:lnTo>
                <a:lnTo>
                  <a:pt x="0" y="56"/>
                </a:lnTo>
                <a:lnTo>
                  <a:pt x="48" y="112"/>
                </a:lnTo>
                <a:lnTo>
                  <a:pt x="88" y="112"/>
                </a:lnTo>
                <a:lnTo>
                  <a:pt x="54" y="72"/>
                </a:lnTo>
                <a:lnTo>
                  <a:pt x="128" y="72"/>
                </a:lnTo>
                <a:lnTo>
                  <a:pt x="128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55" name="Freeform 86"/>
          <p:cNvSpPr>
            <a:spLocks/>
          </p:cNvSpPr>
          <p:nvPr/>
        </p:nvSpPr>
        <p:spPr bwMode="auto">
          <a:xfrm>
            <a:off x="887413" y="1519238"/>
            <a:ext cx="190500" cy="190500"/>
          </a:xfrm>
          <a:custGeom>
            <a:avLst/>
            <a:gdLst>
              <a:gd name="T0" fmla="*/ 120 w 120"/>
              <a:gd name="T1" fmla="*/ 98 h 120"/>
              <a:gd name="T2" fmla="*/ 120 w 120"/>
              <a:gd name="T3" fmla="*/ 98 h 120"/>
              <a:gd name="T4" fmla="*/ 120 w 120"/>
              <a:gd name="T5" fmla="*/ 40 h 120"/>
              <a:gd name="T6" fmla="*/ 88 w 120"/>
              <a:gd name="T7" fmla="*/ 16 h 120"/>
              <a:gd name="T8" fmla="*/ 88 w 120"/>
              <a:gd name="T9" fmla="*/ 66 h 120"/>
              <a:gd name="T10" fmla="*/ 22 w 120"/>
              <a:gd name="T11" fmla="*/ 0 h 120"/>
              <a:gd name="T12" fmla="*/ 0 w 120"/>
              <a:gd name="T13" fmla="*/ 22 h 120"/>
              <a:gd name="T14" fmla="*/ 66 w 120"/>
              <a:gd name="T15" fmla="*/ 88 h 120"/>
              <a:gd name="T16" fmla="*/ 8 w 120"/>
              <a:gd name="T17" fmla="*/ 88 h 120"/>
              <a:gd name="T18" fmla="*/ 40 w 120"/>
              <a:gd name="T19" fmla="*/ 120 h 120"/>
              <a:gd name="T20" fmla="*/ 88 w 120"/>
              <a:gd name="T21" fmla="*/ 120 h 120"/>
              <a:gd name="T22" fmla="*/ 98 w 120"/>
              <a:gd name="T23" fmla="*/ 120 h 120"/>
              <a:gd name="T24" fmla="*/ 98 w 120"/>
              <a:gd name="T25" fmla="*/ 120 h 120"/>
              <a:gd name="T26" fmla="*/ 98 w 120"/>
              <a:gd name="T27" fmla="*/ 120 h 120"/>
              <a:gd name="T28" fmla="*/ 112 w 120"/>
              <a:gd name="T29" fmla="*/ 120 h 120"/>
              <a:gd name="T30" fmla="*/ 120 w 120"/>
              <a:gd name="T31" fmla="*/ 120 h 120"/>
              <a:gd name="T32" fmla="*/ 120 w 120"/>
              <a:gd name="T33" fmla="*/ 98 h 120"/>
              <a:gd name="T34" fmla="*/ 120 w 120"/>
              <a:gd name="T35" fmla="*/ 9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0" h="120">
                <a:moveTo>
                  <a:pt x="120" y="98"/>
                </a:moveTo>
                <a:lnTo>
                  <a:pt x="120" y="98"/>
                </a:lnTo>
                <a:lnTo>
                  <a:pt x="120" y="40"/>
                </a:lnTo>
                <a:lnTo>
                  <a:pt x="88" y="16"/>
                </a:lnTo>
                <a:lnTo>
                  <a:pt x="88" y="66"/>
                </a:lnTo>
                <a:lnTo>
                  <a:pt x="22" y="0"/>
                </a:lnTo>
                <a:lnTo>
                  <a:pt x="0" y="22"/>
                </a:lnTo>
                <a:lnTo>
                  <a:pt x="66" y="88"/>
                </a:lnTo>
                <a:lnTo>
                  <a:pt x="8" y="88"/>
                </a:lnTo>
                <a:lnTo>
                  <a:pt x="40" y="120"/>
                </a:lnTo>
                <a:lnTo>
                  <a:pt x="88" y="120"/>
                </a:lnTo>
                <a:lnTo>
                  <a:pt x="98" y="120"/>
                </a:lnTo>
                <a:lnTo>
                  <a:pt x="98" y="120"/>
                </a:lnTo>
                <a:lnTo>
                  <a:pt x="98" y="120"/>
                </a:lnTo>
                <a:lnTo>
                  <a:pt x="112" y="120"/>
                </a:lnTo>
                <a:lnTo>
                  <a:pt x="120" y="120"/>
                </a:lnTo>
                <a:lnTo>
                  <a:pt x="120" y="98"/>
                </a:lnTo>
                <a:lnTo>
                  <a:pt x="12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56" name="Freeform 87"/>
          <p:cNvSpPr>
            <a:spLocks/>
          </p:cNvSpPr>
          <p:nvPr/>
        </p:nvSpPr>
        <p:spPr bwMode="auto">
          <a:xfrm>
            <a:off x="468313" y="1519238"/>
            <a:ext cx="190500" cy="190500"/>
          </a:xfrm>
          <a:custGeom>
            <a:avLst/>
            <a:gdLst>
              <a:gd name="T0" fmla="*/ 120 w 120"/>
              <a:gd name="T1" fmla="*/ 22 h 120"/>
              <a:gd name="T2" fmla="*/ 98 w 120"/>
              <a:gd name="T3" fmla="*/ 0 h 120"/>
              <a:gd name="T4" fmla="*/ 32 w 120"/>
              <a:gd name="T5" fmla="*/ 66 h 120"/>
              <a:gd name="T6" fmla="*/ 32 w 120"/>
              <a:gd name="T7" fmla="*/ 16 h 120"/>
              <a:gd name="T8" fmla="*/ 0 w 120"/>
              <a:gd name="T9" fmla="*/ 40 h 120"/>
              <a:gd name="T10" fmla="*/ 0 w 120"/>
              <a:gd name="T11" fmla="*/ 88 h 120"/>
              <a:gd name="T12" fmla="*/ 0 w 120"/>
              <a:gd name="T13" fmla="*/ 112 h 120"/>
              <a:gd name="T14" fmla="*/ 0 w 120"/>
              <a:gd name="T15" fmla="*/ 120 h 120"/>
              <a:gd name="T16" fmla="*/ 22 w 120"/>
              <a:gd name="T17" fmla="*/ 120 h 120"/>
              <a:gd name="T18" fmla="*/ 22 w 120"/>
              <a:gd name="T19" fmla="*/ 120 h 120"/>
              <a:gd name="T20" fmla="*/ 22 w 120"/>
              <a:gd name="T21" fmla="*/ 120 h 120"/>
              <a:gd name="T22" fmla="*/ 80 w 120"/>
              <a:gd name="T23" fmla="*/ 120 h 120"/>
              <a:gd name="T24" fmla="*/ 104 w 120"/>
              <a:gd name="T25" fmla="*/ 88 h 120"/>
              <a:gd name="T26" fmla="*/ 54 w 120"/>
              <a:gd name="T27" fmla="*/ 88 h 120"/>
              <a:gd name="T28" fmla="*/ 120 w 120"/>
              <a:gd name="T29" fmla="*/ 2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20">
                <a:moveTo>
                  <a:pt x="120" y="22"/>
                </a:moveTo>
                <a:lnTo>
                  <a:pt x="98" y="0"/>
                </a:lnTo>
                <a:lnTo>
                  <a:pt x="32" y="66"/>
                </a:lnTo>
                <a:lnTo>
                  <a:pt x="32" y="16"/>
                </a:lnTo>
                <a:lnTo>
                  <a:pt x="0" y="40"/>
                </a:lnTo>
                <a:lnTo>
                  <a:pt x="0" y="88"/>
                </a:lnTo>
                <a:lnTo>
                  <a:pt x="0" y="112"/>
                </a:lnTo>
                <a:lnTo>
                  <a:pt x="0" y="120"/>
                </a:lnTo>
                <a:lnTo>
                  <a:pt x="22" y="120"/>
                </a:lnTo>
                <a:lnTo>
                  <a:pt x="22" y="120"/>
                </a:lnTo>
                <a:lnTo>
                  <a:pt x="22" y="120"/>
                </a:lnTo>
                <a:lnTo>
                  <a:pt x="80" y="120"/>
                </a:lnTo>
                <a:lnTo>
                  <a:pt x="104" y="88"/>
                </a:lnTo>
                <a:lnTo>
                  <a:pt x="54" y="88"/>
                </a:lnTo>
                <a:lnTo>
                  <a:pt x="120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57" name="Freeform 88"/>
          <p:cNvSpPr>
            <a:spLocks/>
          </p:cNvSpPr>
          <p:nvPr/>
        </p:nvSpPr>
        <p:spPr bwMode="auto">
          <a:xfrm>
            <a:off x="1346201" y="4421188"/>
            <a:ext cx="88900" cy="76200"/>
          </a:xfrm>
          <a:custGeom>
            <a:avLst/>
            <a:gdLst>
              <a:gd name="T0" fmla="*/ 56 w 56"/>
              <a:gd name="T1" fmla="*/ 16 h 48"/>
              <a:gd name="T2" fmla="*/ 24 w 56"/>
              <a:gd name="T3" fmla="*/ 16 h 48"/>
              <a:gd name="T4" fmla="*/ 40 w 56"/>
              <a:gd name="T5" fmla="*/ 0 h 48"/>
              <a:gd name="T6" fmla="*/ 24 w 56"/>
              <a:gd name="T7" fmla="*/ 0 h 48"/>
              <a:gd name="T8" fmla="*/ 0 w 56"/>
              <a:gd name="T9" fmla="*/ 24 h 48"/>
              <a:gd name="T10" fmla="*/ 24 w 56"/>
              <a:gd name="T11" fmla="*/ 48 h 48"/>
              <a:gd name="T12" fmla="*/ 40 w 56"/>
              <a:gd name="T13" fmla="*/ 48 h 48"/>
              <a:gd name="T14" fmla="*/ 24 w 56"/>
              <a:gd name="T15" fmla="*/ 32 h 48"/>
              <a:gd name="T16" fmla="*/ 56 w 56"/>
              <a:gd name="T17" fmla="*/ 32 h 48"/>
              <a:gd name="T18" fmla="*/ 56 w 56"/>
              <a:gd name="T19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8">
                <a:moveTo>
                  <a:pt x="56" y="16"/>
                </a:moveTo>
                <a:lnTo>
                  <a:pt x="24" y="16"/>
                </a:lnTo>
                <a:lnTo>
                  <a:pt x="40" y="0"/>
                </a:lnTo>
                <a:lnTo>
                  <a:pt x="24" y="0"/>
                </a:lnTo>
                <a:lnTo>
                  <a:pt x="0" y="24"/>
                </a:lnTo>
                <a:lnTo>
                  <a:pt x="24" y="48"/>
                </a:lnTo>
                <a:lnTo>
                  <a:pt x="40" y="48"/>
                </a:lnTo>
                <a:lnTo>
                  <a:pt x="24" y="32"/>
                </a:lnTo>
                <a:lnTo>
                  <a:pt x="56" y="32"/>
                </a:lnTo>
                <a:lnTo>
                  <a:pt x="5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58" name="Freeform 89"/>
          <p:cNvSpPr>
            <a:spLocks/>
          </p:cNvSpPr>
          <p:nvPr/>
        </p:nvSpPr>
        <p:spPr bwMode="auto">
          <a:xfrm>
            <a:off x="1739901" y="4421188"/>
            <a:ext cx="88900" cy="76200"/>
          </a:xfrm>
          <a:custGeom>
            <a:avLst/>
            <a:gdLst>
              <a:gd name="T0" fmla="*/ 32 w 56"/>
              <a:gd name="T1" fmla="*/ 0 h 48"/>
              <a:gd name="T2" fmla="*/ 16 w 56"/>
              <a:gd name="T3" fmla="*/ 0 h 48"/>
              <a:gd name="T4" fmla="*/ 32 w 56"/>
              <a:gd name="T5" fmla="*/ 16 h 48"/>
              <a:gd name="T6" fmla="*/ 0 w 56"/>
              <a:gd name="T7" fmla="*/ 16 h 48"/>
              <a:gd name="T8" fmla="*/ 0 w 56"/>
              <a:gd name="T9" fmla="*/ 32 h 48"/>
              <a:gd name="T10" fmla="*/ 32 w 56"/>
              <a:gd name="T11" fmla="*/ 32 h 48"/>
              <a:gd name="T12" fmla="*/ 16 w 56"/>
              <a:gd name="T13" fmla="*/ 48 h 48"/>
              <a:gd name="T14" fmla="*/ 32 w 56"/>
              <a:gd name="T15" fmla="*/ 48 h 48"/>
              <a:gd name="T16" fmla="*/ 56 w 56"/>
              <a:gd name="T17" fmla="*/ 24 h 48"/>
              <a:gd name="T18" fmla="*/ 32 w 56"/>
              <a:gd name="T1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8">
                <a:moveTo>
                  <a:pt x="32" y="0"/>
                </a:moveTo>
                <a:lnTo>
                  <a:pt x="16" y="0"/>
                </a:lnTo>
                <a:lnTo>
                  <a:pt x="32" y="16"/>
                </a:lnTo>
                <a:lnTo>
                  <a:pt x="0" y="16"/>
                </a:lnTo>
                <a:lnTo>
                  <a:pt x="0" y="32"/>
                </a:lnTo>
                <a:lnTo>
                  <a:pt x="32" y="32"/>
                </a:lnTo>
                <a:lnTo>
                  <a:pt x="16" y="48"/>
                </a:lnTo>
                <a:lnTo>
                  <a:pt x="32" y="48"/>
                </a:lnTo>
                <a:lnTo>
                  <a:pt x="56" y="24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59" name="Freeform 90"/>
          <p:cNvSpPr>
            <a:spLocks/>
          </p:cNvSpPr>
          <p:nvPr/>
        </p:nvSpPr>
        <p:spPr bwMode="auto">
          <a:xfrm>
            <a:off x="2159001" y="4402138"/>
            <a:ext cx="76200" cy="88900"/>
          </a:xfrm>
          <a:custGeom>
            <a:avLst/>
            <a:gdLst>
              <a:gd name="T0" fmla="*/ 48 w 48"/>
              <a:gd name="T1" fmla="*/ 24 h 56"/>
              <a:gd name="T2" fmla="*/ 24 w 48"/>
              <a:gd name="T3" fmla="*/ 0 h 56"/>
              <a:gd name="T4" fmla="*/ 0 w 48"/>
              <a:gd name="T5" fmla="*/ 24 h 56"/>
              <a:gd name="T6" fmla="*/ 0 w 48"/>
              <a:gd name="T7" fmla="*/ 40 h 56"/>
              <a:gd name="T8" fmla="*/ 16 w 48"/>
              <a:gd name="T9" fmla="*/ 24 h 56"/>
              <a:gd name="T10" fmla="*/ 16 w 48"/>
              <a:gd name="T11" fmla="*/ 56 h 56"/>
              <a:gd name="T12" fmla="*/ 32 w 48"/>
              <a:gd name="T13" fmla="*/ 56 h 56"/>
              <a:gd name="T14" fmla="*/ 32 w 48"/>
              <a:gd name="T15" fmla="*/ 24 h 56"/>
              <a:gd name="T16" fmla="*/ 48 w 48"/>
              <a:gd name="T17" fmla="*/ 40 h 56"/>
              <a:gd name="T18" fmla="*/ 48 w 48"/>
              <a:gd name="T19" fmla="*/ 2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56">
                <a:moveTo>
                  <a:pt x="48" y="24"/>
                </a:moveTo>
                <a:lnTo>
                  <a:pt x="24" y="0"/>
                </a:lnTo>
                <a:lnTo>
                  <a:pt x="0" y="24"/>
                </a:lnTo>
                <a:lnTo>
                  <a:pt x="0" y="40"/>
                </a:lnTo>
                <a:lnTo>
                  <a:pt x="16" y="24"/>
                </a:lnTo>
                <a:lnTo>
                  <a:pt x="16" y="56"/>
                </a:lnTo>
                <a:lnTo>
                  <a:pt x="32" y="56"/>
                </a:lnTo>
                <a:lnTo>
                  <a:pt x="32" y="24"/>
                </a:lnTo>
                <a:lnTo>
                  <a:pt x="48" y="40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60" name="Freeform 91"/>
          <p:cNvSpPr>
            <a:spLocks/>
          </p:cNvSpPr>
          <p:nvPr/>
        </p:nvSpPr>
        <p:spPr bwMode="auto">
          <a:xfrm>
            <a:off x="2566988" y="4402138"/>
            <a:ext cx="76200" cy="88900"/>
          </a:xfrm>
          <a:custGeom>
            <a:avLst/>
            <a:gdLst>
              <a:gd name="T0" fmla="*/ 32 w 48"/>
              <a:gd name="T1" fmla="*/ 32 h 56"/>
              <a:gd name="T2" fmla="*/ 32 w 48"/>
              <a:gd name="T3" fmla="*/ 0 h 56"/>
              <a:gd name="T4" fmla="*/ 16 w 48"/>
              <a:gd name="T5" fmla="*/ 0 h 56"/>
              <a:gd name="T6" fmla="*/ 16 w 48"/>
              <a:gd name="T7" fmla="*/ 32 h 56"/>
              <a:gd name="T8" fmla="*/ 0 w 48"/>
              <a:gd name="T9" fmla="*/ 16 h 56"/>
              <a:gd name="T10" fmla="*/ 0 w 48"/>
              <a:gd name="T11" fmla="*/ 32 h 56"/>
              <a:gd name="T12" fmla="*/ 24 w 48"/>
              <a:gd name="T13" fmla="*/ 56 h 56"/>
              <a:gd name="T14" fmla="*/ 48 w 48"/>
              <a:gd name="T15" fmla="*/ 32 h 56"/>
              <a:gd name="T16" fmla="*/ 48 w 48"/>
              <a:gd name="T17" fmla="*/ 16 h 56"/>
              <a:gd name="T18" fmla="*/ 32 w 48"/>
              <a:gd name="T19" fmla="*/ 3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56">
                <a:moveTo>
                  <a:pt x="32" y="32"/>
                </a:moveTo>
                <a:lnTo>
                  <a:pt x="32" y="0"/>
                </a:lnTo>
                <a:lnTo>
                  <a:pt x="16" y="0"/>
                </a:lnTo>
                <a:lnTo>
                  <a:pt x="16" y="32"/>
                </a:lnTo>
                <a:lnTo>
                  <a:pt x="0" y="16"/>
                </a:lnTo>
                <a:lnTo>
                  <a:pt x="0" y="32"/>
                </a:lnTo>
                <a:lnTo>
                  <a:pt x="24" y="56"/>
                </a:lnTo>
                <a:lnTo>
                  <a:pt x="48" y="32"/>
                </a:lnTo>
                <a:lnTo>
                  <a:pt x="48" y="16"/>
                </a:ln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61" name="Freeform 92"/>
          <p:cNvSpPr>
            <a:spLocks/>
          </p:cNvSpPr>
          <p:nvPr/>
        </p:nvSpPr>
        <p:spPr bwMode="auto">
          <a:xfrm>
            <a:off x="3379788" y="4424363"/>
            <a:ext cx="85725" cy="85725"/>
          </a:xfrm>
          <a:custGeom>
            <a:avLst/>
            <a:gdLst>
              <a:gd name="T0" fmla="*/ 42 w 54"/>
              <a:gd name="T1" fmla="*/ 8 h 54"/>
              <a:gd name="T2" fmla="*/ 42 w 54"/>
              <a:gd name="T3" fmla="*/ 32 h 54"/>
              <a:gd name="T4" fmla="*/ 12 w 54"/>
              <a:gd name="T5" fmla="*/ 0 h 54"/>
              <a:gd name="T6" fmla="*/ 0 w 54"/>
              <a:gd name="T7" fmla="*/ 12 h 54"/>
              <a:gd name="T8" fmla="*/ 30 w 54"/>
              <a:gd name="T9" fmla="*/ 42 h 54"/>
              <a:gd name="T10" fmla="*/ 8 w 54"/>
              <a:gd name="T11" fmla="*/ 42 h 54"/>
              <a:gd name="T12" fmla="*/ 20 w 54"/>
              <a:gd name="T13" fmla="*/ 54 h 54"/>
              <a:gd name="T14" fmla="*/ 54 w 54"/>
              <a:gd name="T15" fmla="*/ 54 h 54"/>
              <a:gd name="T16" fmla="*/ 54 w 54"/>
              <a:gd name="T17" fmla="*/ 20 h 54"/>
              <a:gd name="T18" fmla="*/ 42 w 54"/>
              <a:gd name="T19" fmla="*/ 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54">
                <a:moveTo>
                  <a:pt x="42" y="8"/>
                </a:moveTo>
                <a:lnTo>
                  <a:pt x="42" y="32"/>
                </a:lnTo>
                <a:lnTo>
                  <a:pt x="12" y="0"/>
                </a:lnTo>
                <a:lnTo>
                  <a:pt x="0" y="12"/>
                </a:lnTo>
                <a:lnTo>
                  <a:pt x="30" y="42"/>
                </a:lnTo>
                <a:lnTo>
                  <a:pt x="8" y="42"/>
                </a:lnTo>
                <a:lnTo>
                  <a:pt x="20" y="54"/>
                </a:lnTo>
                <a:lnTo>
                  <a:pt x="54" y="54"/>
                </a:lnTo>
                <a:lnTo>
                  <a:pt x="54" y="20"/>
                </a:lnTo>
                <a:lnTo>
                  <a:pt x="4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62" name="Freeform 93"/>
          <p:cNvSpPr>
            <a:spLocks/>
          </p:cNvSpPr>
          <p:nvPr/>
        </p:nvSpPr>
        <p:spPr bwMode="auto">
          <a:xfrm>
            <a:off x="2963863" y="4424363"/>
            <a:ext cx="85725" cy="85725"/>
          </a:xfrm>
          <a:custGeom>
            <a:avLst/>
            <a:gdLst>
              <a:gd name="T0" fmla="*/ 54 w 54"/>
              <a:gd name="T1" fmla="*/ 12 h 54"/>
              <a:gd name="T2" fmla="*/ 42 w 54"/>
              <a:gd name="T3" fmla="*/ 0 h 54"/>
              <a:gd name="T4" fmla="*/ 12 w 54"/>
              <a:gd name="T5" fmla="*/ 32 h 54"/>
              <a:gd name="T6" fmla="*/ 12 w 54"/>
              <a:gd name="T7" fmla="*/ 8 h 54"/>
              <a:gd name="T8" fmla="*/ 0 w 54"/>
              <a:gd name="T9" fmla="*/ 20 h 54"/>
              <a:gd name="T10" fmla="*/ 0 w 54"/>
              <a:gd name="T11" fmla="*/ 54 h 54"/>
              <a:gd name="T12" fmla="*/ 34 w 54"/>
              <a:gd name="T13" fmla="*/ 54 h 54"/>
              <a:gd name="T14" fmla="*/ 46 w 54"/>
              <a:gd name="T15" fmla="*/ 42 h 54"/>
              <a:gd name="T16" fmla="*/ 24 w 54"/>
              <a:gd name="T17" fmla="*/ 42 h 54"/>
              <a:gd name="T18" fmla="*/ 54 w 54"/>
              <a:gd name="T19" fmla="*/ 1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54">
                <a:moveTo>
                  <a:pt x="54" y="12"/>
                </a:moveTo>
                <a:lnTo>
                  <a:pt x="42" y="0"/>
                </a:lnTo>
                <a:lnTo>
                  <a:pt x="12" y="32"/>
                </a:lnTo>
                <a:lnTo>
                  <a:pt x="12" y="8"/>
                </a:lnTo>
                <a:lnTo>
                  <a:pt x="0" y="20"/>
                </a:lnTo>
                <a:lnTo>
                  <a:pt x="0" y="54"/>
                </a:lnTo>
                <a:lnTo>
                  <a:pt x="34" y="54"/>
                </a:lnTo>
                <a:lnTo>
                  <a:pt x="46" y="42"/>
                </a:lnTo>
                <a:lnTo>
                  <a:pt x="24" y="42"/>
                </a:lnTo>
                <a:lnTo>
                  <a:pt x="54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494" name="Group 1493"/>
          <p:cNvGrpSpPr/>
          <p:nvPr/>
        </p:nvGrpSpPr>
        <p:grpSpPr>
          <a:xfrm>
            <a:off x="3748088" y="1531938"/>
            <a:ext cx="179388" cy="152400"/>
            <a:chOff x="3748088" y="1531938"/>
            <a:chExt cx="179388" cy="152400"/>
          </a:xfrm>
        </p:grpSpPr>
        <p:sp>
          <p:nvSpPr>
            <p:cNvPr id="1363" name="Oval 94"/>
            <p:cNvSpPr>
              <a:spLocks noChangeArrowheads="1"/>
            </p:cNvSpPr>
            <p:nvPr/>
          </p:nvSpPr>
          <p:spPr bwMode="auto">
            <a:xfrm>
              <a:off x="3902076" y="15954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64" name="Oval 95"/>
            <p:cNvSpPr>
              <a:spLocks noChangeArrowheads="1"/>
            </p:cNvSpPr>
            <p:nvPr/>
          </p:nvSpPr>
          <p:spPr bwMode="auto">
            <a:xfrm>
              <a:off x="3863976" y="15954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65" name="Oval 96"/>
            <p:cNvSpPr>
              <a:spLocks noChangeArrowheads="1"/>
            </p:cNvSpPr>
            <p:nvPr/>
          </p:nvSpPr>
          <p:spPr bwMode="auto">
            <a:xfrm>
              <a:off x="3825876" y="15954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66" name="Oval 97"/>
            <p:cNvSpPr>
              <a:spLocks noChangeArrowheads="1"/>
            </p:cNvSpPr>
            <p:nvPr/>
          </p:nvSpPr>
          <p:spPr bwMode="auto">
            <a:xfrm>
              <a:off x="3787776" y="15954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67" name="Oval 98"/>
            <p:cNvSpPr>
              <a:spLocks noChangeArrowheads="1"/>
            </p:cNvSpPr>
            <p:nvPr/>
          </p:nvSpPr>
          <p:spPr bwMode="auto">
            <a:xfrm>
              <a:off x="3748088" y="1595438"/>
              <a:ext cx="26988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68" name="Oval 99"/>
            <p:cNvSpPr>
              <a:spLocks noChangeArrowheads="1"/>
            </p:cNvSpPr>
            <p:nvPr/>
          </p:nvSpPr>
          <p:spPr bwMode="auto">
            <a:xfrm>
              <a:off x="3775076" y="16335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69" name="Oval 100"/>
            <p:cNvSpPr>
              <a:spLocks noChangeArrowheads="1"/>
            </p:cNvSpPr>
            <p:nvPr/>
          </p:nvSpPr>
          <p:spPr bwMode="auto">
            <a:xfrm>
              <a:off x="3800476" y="16589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70" name="Oval 101"/>
            <p:cNvSpPr>
              <a:spLocks noChangeArrowheads="1"/>
            </p:cNvSpPr>
            <p:nvPr/>
          </p:nvSpPr>
          <p:spPr bwMode="auto">
            <a:xfrm>
              <a:off x="3775076" y="15573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71" name="Oval 102"/>
            <p:cNvSpPr>
              <a:spLocks noChangeArrowheads="1"/>
            </p:cNvSpPr>
            <p:nvPr/>
          </p:nvSpPr>
          <p:spPr bwMode="auto">
            <a:xfrm>
              <a:off x="3800476" y="15319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93" name="Group 1492"/>
          <p:cNvGrpSpPr/>
          <p:nvPr/>
        </p:nvGrpSpPr>
        <p:grpSpPr>
          <a:xfrm>
            <a:off x="4130676" y="1531938"/>
            <a:ext cx="177800" cy="152400"/>
            <a:chOff x="4130676" y="1531938"/>
            <a:chExt cx="177800" cy="152400"/>
          </a:xfrm>
        </p:grpSpPr>
        <p:sp>
          <p:nvSpPr>
            <p:cNvPr id="1372" name="Oval 103"/>
            <p:cNvSpPr>
              <a:spLocks noChangeArrowheads="1"/>
            </p:cNvSpPr>
            <p:nvPr/>
          </p:nvSpPr>
          <p:spPr bwMode="auto">
            <a:xfrm>
              <a:off x="4130676" y="15954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73" name="Oval 104"/>
            <p:cNvSpPr>
              <a:spLocks noChangeArrowheads="1"/>
            </p:cNvSpPr>
            <p:nvPr/>
          </p:nvSpPr>
          <p:spPr bwMode="auto">
            <a:xfrm>
              <a:off x="4168776" y="15954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74" name="Oval 105"/>
            <p:cNvSpPr>
              <a:spLocks noChangeArrowheads="1"/>
            </p:cNvSpPr>
            <p:nvPr/>
          </p:nvSpPr>
          <p:spPr bwMode="auto">
            <a:xfrm>
              <a:off x="4206876" y="15954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75" name="Oval 106"/>
            <p:cNvSpPr>
              <a:spLocks noChangeArrowheads="1"/>
            </p:cNvSpPr>
            <p:nvPr/>
          </p:nvSpPr>
          <p:spPr bwMode="auto">
            <a:xfrm>
              <a:off x="4244976" y="15954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76" name="Oval 107"/>
            <p:cNvSpPr>
              <a:spLocks noChangeArrowheads="1"/>
            </p:cNvSpPr>
            <p:nvPr/>
          </p:nvSpPr>
          <p:spPr bwMode="auto">
            <a:xfrm>
              <a:off x="4283076" y="15954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77" name="Oval 108"/>
            <p:cNvSpPr>
              <a:spLocks noChangeArrowheads="1"/>
            </p:cNvSpPr>
            <p:nvPr/>
          </p:nvSpPr>
          <p:spPr bwMode="auto">
            <a:xfrm>
              <a:off x="4257676" y="15573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78" name="Oval 109"/>
            <p:cNvSpPr>
              <a:spLocks noChangeArrowheads="1"/>
            </p:cNvSpPr>
            <p:nvPr/>
          </p:nvSpPr>
          <p:spPr bwMode="auto">
            <a:xfrm>
              <a:off x="4232276" y="15319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79" name="Oval 110"/>
            <p:cNvSpPr>
              <a:spLocks noChangeArrowheads="1"/>
            </p:cNvSpPr>
            <p:nvPr/>
          </p:nvSpPr>
          <p:spPr bwMode="auto">
            <a:xfrm>
              <a:off x="4257676" y="16335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80" name="Oval 111"/>
            <p:cNvSpPr>
              <a:spLocks noChangeArrowheads="1"/>
            </p:cNvSpPr>
            <p:nvPr/>
          </p:nvSpPr>
          <p:spPr bwMode="auto">
            <a:xfrm>
              <a:off x="4232276" y="16589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92" name="Group 1491"/>
          <p:cNvGrpSpPr/>
          <p:nvPr/>
        </p:nvGrpSpPr>
        <p:grpSpPr>
          <a:xfrm>
            <a:off x="4562476" y="1531938"/>
            <a:ext cx="152400" cy="177800"/>
            <a:chOff x="4562476" y="1531938"/>
            <a:chExt cx="152400" cy="177800"/>
          </a:xfrm>
        </p:grpSpPr>
        <p:sp>
          <p:nvSpPr>
            <p:cNvPr id="1381" name="Oval 112"/>
            <p:cNvSpPr>
              <a:spLocks noChangeArrowheads="1"/>
            </p:cNvSpPr>
            <p:nvPr/>
          </p:nvSpPr>
          <p:spPr bwMode="auto">
            <a:xfrm>
              <a:off x="4625976" y="16843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82" name="Oval 113"/>
            <p:cNvSpPr>
              <a:spLocks noChangeArrowheads="1"/>
            </p:cNvSpPr>
            <p:nvPr/>
          </p:nvSpPr>
          <p:spPr bwMode="auto">
            <a:xfrm>
              <a:off x="4625976" y="16462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83" name="Oval 114"/>
            <p:cNvSpPr>
              <a:spLocks noChangeArrowheads="1"/>
            </p:cNvSpPr>
            <p:nvPr/>
          </p:nvSpPr>
          <p:spPr bwMode="auto">
            <a:xfrm>
              <a:off x="4625976" y="16081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84" name="Oval 115"/>
            <p:cNvSpPr>
              <a:spLocks noChangeArrowheads="1"/>
            </p:cNvSpPr>
            <p:nvPr/>
          </p:nvSpPr>
          <p:spPr bwMode="auto">
            <a:xfrm>
              <a:off x="4625976" y="15700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85" name="Oval 116"/>
            <p:cNvSpPr>
              <a:spLocks noChangeArrowheads="1"/>
            </p:cNvSpPr>
            <p:nvPr/>
          </p:nvSpPr>
          <p:spPr bwMode="auto">
            <a:xfrm>
              <a:off x="4625976" y="15319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86" name="Oval 117"/>
            <p:cNvSpPr>
              <a:spLocks noChangeArrowheads="1"/>
            </p:cNvSpPr>
            <p:nvPr/>
          </p:nvSpPr>
          <p:spPr bwMode="auto">
            <a:xfrm>
              <a:off x="4587876" y="15573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87" name="Oval 118"/>
            <p:cNvSpPr>
              <a:spLocks noChangeArrowheads="1"/>
            </p:cNvSpPr>
            <p:nvPr/>
          </p:nvSpPr>
          <p:spPr bwMode="auto">
            <a:xfrm>
              <a:off x="4562476" y="15827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88" name="Oval 119"/>
            <p:cNvSpPr>
              <a:spLocks noChangeArrowheads="1"/>
            </p:cNvSpPr>
            <p:nvPr/>
          </p:nvSpPr>
          <p:spPr bwMode="auto">
            <a:xfrm>
              <a:off x="4664076" y="15573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89" name="Oval 120"/>
            <p:cNvSpPr>
              <a:spLocks noChangeArrowheads="1"/>
            </p:cNvSpPr>
            <p:nvPr/>
          </p:nvSpPr>
          <p:spPr bwMode="auto">
            <a:xfrm>
              <a:off x="4689476" y="15827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91" name="Group 1490"/>
          <p:cNvGrpSpPr/>
          <p:nvPr/>
        </p:nvGrpSpPr>
        <p:grpSpPr>
          <a:xfrm>
            <a:off x="4968876" y="1531938"/>
            <a:ext cx="153987" cy="177800"/>
            <a:chOff x="4968876" y="1531938"/>
            <a:chExt cx="153987" cy="177800"/>
          </a:xfrm>
        </p:grpSpPr>
        <p:sp>
          <p:nvSpPr>
            <p:cNvPr id="1390" name="Oval 121"/>
            <p:cNvSpPr>
              <a:spLocks noChangeArrowheads="1"/>
            </p:cNvSpPr>
            <p:nvPr/>
          </p:nvSpPr>
          <p:spPr bwMode="auto">
            <a:xfrm>
              <a:off x="5032376" y="15319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91" name="Oval 122"/>
            <p:cNvSpPr>
              <a:spLocks noChangeArrowheads="1"/>
            </p:cNvSpPr>
            <p:nvPr/>
          </p:nvSpPr>
          <p:spPr bwMode="auto">
            <a:xfrm>
              <a:off x="5032376" y="15700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92" name="Oval 123"/>
            <p:cNvSpPr>
              <a:spLocks noChangeArrowheads="1"/>
            </p:cNvSpPr>
            <p:nvPr/>
          </p:nvSpPr>
          <p:spPr bwMode="auto">
            <a:xfrm>
              <a:off x="5032376" y="16081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93" name="Oval 124"/>
            <p:cNvSpPr>
              <a:spLocks noChangeArrowheads="1"/>
            </p:cNvSpPr>
            <p:nvPr/>
          </p:nvSpPr>
          <p:spPr bwMode="auto">
            <a:xfrm>
              <a:off x="5032376" y="16462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94" name="Oval 125"/>
            <p:cNvSpPr>
              <a:spLocks noChangeArrowheads="1"/>
            </p:cNvSpPr>
            <p:nvPr/>
          </p:nvSpPr>
          <p:spPr bwMode="auto">
            <a:xfrm>
              <a:off x="5032376" y="16843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95" name="Oval 126"/>
            <p:cNvSpPr>
              <a:spLocks noChangeArrowheads="1"/>
            </p:cNvSpPr>
            <p:nvPr/>
          </p:nvSpPr>
          <p:spPr bwMode="auto">
            <a:xfrm>
              <a:off x="5070476" y="1658938"/>
              <a:ext cx="26988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96" name="Oval 127"/>
            <p:cNvSpPr>
              <a:spLocks noChangeArrowheads="1"/>
            </p:cNvSpPr>
            <p:nvPr/>
          </p:nvSpPr>
          <p:spPr bwMode="auto">
            <a:xfrm>
              <a:off x="5097463" y="16335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97" name="Oval 128"/>
            <p:cNvSpPr>
              <a:spLocks noChangeArrowheads="1"/>
            </p:cNvSpPr>
            <p:nvPr/>
          </p:nvSpPr>
          <p:spPr bwMode="auto">
            <a:xfrm>
              <a:off x="4994276" y="16589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98" name="Oval 129"/>
            <p:cNvSpPr>
              <a:spLocks noChangeArrowheads="1"/>
            </p:cNvSpPr>
            <p:nvPr/>
          </p:nvSpPr>
          <p:spPr bwMode="auto">
            <a:xfrm>
              <a:off x="4968876" y="1633538"/>
              <a:ext cx="25400" cy="2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89" name="Group 1488"/>
          <p:cNvGrpSpPr/>
          <p:nvPr/>
        </p:nvGrpSpPr>
        <p:grpSpPr>
          <a:xfrm>
            <a:off x="5783263" y="1544638"/>
            <a:ext cx="165100" cy="165100"/>
            <a:chOff x="5783263" y="1544638"/>
            <a:chExt cx="165100" cy="165100"/>
          </a:xfrm>
        </p:grpSpPr>
        <p:sp>
          <p:nvSpPr>
            <p:cNvPr id="1399" name="Freeform 130"/>
            <p:cNvSpPr>
              <a:spLocks/>
            </p:cNvSpPr>
            <p:nvPr/>
          </p:nvSpPr>
          <p:spPr bwMode="auto">
            <a:xfrm>
              <a:off x="5783263" y="1544638"/>
              <a:ext cx="25400" cy="25400"/>
            </a:xfrm>
            <a:custGeom>
              <a:avLst/>
              <a:gdLst>
                <a:gd name="T0" fmla="*/ 7 w 8"/>
                <a:gd name="T1" fmla="*/ 7 h 8"/>
                <a:gd name="T2" fmla="*/ 1 w 8"/>
                <a:gd name="T3" fmla="*/ 7 h 8"/>
                <a:gd name="T4" fmla="*/ 1 w 8"/>
                <a:gd name="T5" fmla="*/ 1 h 8"/>
                <a:gd name="T6" fmla="*/ 7 w 8"/>
                <a:gd name="T7" fmla="*/ 1 h 8"/>
                <a:gd name="T8" fmla="*/ 7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7"/>
                  </a:moveTo>
                  <a:cubicBezTo>
                    <a:pt x="5" y="8"/>
                    <a:pt x="3" y="8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3"/>
                    <a:pt x="8" y="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00" name="Freeform 131"/>
            <p:cNvSpPr>
              <a:spLocks/>
            </p:cNvSpPr>
            <p:nvPr/>
          </p:nvSpPr>
          <p:spPr bwMode="auto">
            <a:xfrm>
              <a:off x="5808663" y="1570038"/>
              <a:ext cx="25400" cy="25400"/>
            </a:xfrm>
            <a:custGeom>
              <a:avLst/>
              <a:gdLst>
                <a:gd name="T0" fmla="*/ 7 w 8"/>
                <a:gd name="T1" fmla="*/ 7 h 8"/>
                <a:gd name="T2" fmla="*/ 1 w 8"/>
                <a:gd name="T3" fmla="*/ 7 h 8"/>
                <a:gd name="T4" fmla="*/ 1 w 8"/>
                <a:gd name="T5" fmla="*/ 1 h 8"/>
                <a:gd name="T6" fmla="*/ 7 w 8"/>
                <a:gd name="T7" fmla="*/ 1 h 8"/>
                <a:gd name="T8" fmla="*/ 7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7"/>
                  </a:moveTo>
                  <a:cubicBezTo>
                    <a:pt x="5" y="8"/>
                    <a:pt x="3" y="8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3"/>
                    <a:pt x="8" y="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01" name="Freeform 132"/>
            <p:cNvSpPr>
              <a:spLocks/>
            </p:cNvSpPr>
            <p:nvPr/>
          </p:nvSpPr>
          <p:spPr bwMode="auto">
            <a:xfrm>
              <a:off x="5834063" y="1595438"/>
              <a:ext cx="25400" cy="25400"/>
            </a:xfrm>
            <a:custGeom>
              <a:avLst/>
              <a:gdLst>
                <a:gd name="T0" fmla="*/ 7 w 8"/>
                <a:gd name="T1" fmla="*/ 7 h 8"/>
                <a:gd name="T2" fmla="*/ 1 w 8"/>
                <a:gd name="T3" fmla="*/ 7 h 8"/>
                <a:gd name="T4" fmla="*/ 1 w 8"/>
                <a:gd name="T5" fmla="*/ 1 h 8"/>
                <a:gd name="T6" fmla="*/ 7 w 8"/>
                <a:gd name="T7" fmla="*/ 1 h 8"/>
                <a:gd name="T8" fmla="*/ 7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7"/>
                  </a:moveTo>
                  <a:cubicBezTo>
                    <a:pt x="5" y="8"/>
                    <a:pt x="3" y="8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3"/>
                    <a:pt x="8" y="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02" name="Freeform 133"/>
            <p:cNvSpPr>
              <a:spLocks/>
            </p:cNvSpPr>
            <p:nvPr/>
          </p:nvSpPr>
          <p:spPr bwMode="auto">
            <a:xfrm>
              <a:off x="5859463" y="1620838"/>
              <a:ext cx="25400" cy="25400"/>
            </a:xfrm>
            <a:custGeom>
              <a:avLst/>
              <a:gdLst>
                <a:gd name="T0" fmla="*/ 7 w 8"/>
                <a:gd name="T1" fmla="*/ 7 h 8"/>
                <a:gd name="T2" fmla="*/ 1 w 8"/>
                <a:gd name="T3" fmla="*/ 7 h 8"/>
                <a:gd name="T4" fmla="*/ 1 w 8"/>
                <a:gd name="T5" fmla="*/ 1 h 8"/>
                <a:gd name="T6" fmla="*/ 7 w 8"/>
                <a:gd name="T7" fmla="*/ 1 h 8"/>
                <a:gd name="T8" fmla="*/ 7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7"/>
                  </a:moveTo>
                  <a:cubicBezTo>
                    <a:pt x="5" y="8"/>
                    <a:pt x="3" y="8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3"/>
                    <a:pt x="8" y="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03" name="Freeform 134"/>
            <p:cNvSpPr>
              <a:spLocks/>
            </p:cNvSpPr>
            <p:nvPr/>
          </p:nvSpPr>
          <p:spPr bwMode="auto">
            <a:xfrm>
              <a:off x="5884863" y="1646238"/>
              <a:ext cx="25400" cy="25400"/>
            </a:xfrm>
            <a:custGeom>
              <a:avLst/>
              <a:gdLst>
                <a:gd name="T0" fmla="*/ 7 w 8"/>
                <a:gd name="T1" fmla="*/ 7 h 8"/>
                <a:gd name="T2" fmla="*/ 1 w 8"/>
                <a:gd name="T3" fmla="*/ 7 h 8"/>
                <a:gd name="T4" fmla="*/ 1 w 8"/>
                <a:gd name="T5" fmla="*/ 1 h 8"/>
                <a:gd name="T6" fmla="*/ 7 w 8"/>
                <a:gd name="T7" fmla="*/ 1 h 8"/>
                <a:gd name="T8" fmla="*/ 7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7"/>
                  </a:moveTo>
                  <a:cubicBezTo>
                    <a:pt x="5" y="8"/>
                    <a:pt x="3" y="8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3"/>
                    <a:pt x="8" y="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04" name="Freeform 135"/>
            <p:cNvSpPr>
              <a:spLocks/>
            </p:cNvSpPr>
            <p:nvPr/>
          </p:nvSpPr>
          <p:spPr bwMode="auto">
            <a:xfrm>
              <a:off x="5922963" y="1646238"/>
              <a:ext cx="25400" cy="25400"/>
            </a:xfrm>
            <a:custGeom>
              <a:avLst/>
              <a:gdLst>
                <a:gd name="T0" fmla="*/ 7 w 8"/>
                <a:gd name="T1" fmla="*/ 7 h 8"/>
                <a:gd name="T2" fmla="*/ 1 w 8"/>
                <a:gd name="T3" fmla="*/ 7 h 8"/>
                <a:gd name="T4" fmla="*/ 1 w 8"/>
                <a:gd name="T5" fmla="*/ 1 h 8"/>
                <a:gd name="T6" fmla="*/ 7 w 8"/>
                <a:gd name="T7" fmla="*/ 1 h 8"/>
                <a:gd name="T8" fmla="*/ 7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7"/>
                  </a:moveTo>
                  <a:cubicBezTo>
                    <a:pt x="5" y="8"/>
                    <a:pt x="3" y="8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3"/>
                    <a:pt x="8" y="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05" name="Freeform 136"/>
            <p:cNvSpPr>
              <a:spLocks/>
            </p:cNvSpPr>
            <p:nvPr/>
          </p:nvSpPr>
          <p:spPr bwMode="auto">
            <a:xfrm>
              <a:off x="5922963" y="1608138"/>
              <a:ext cx="25400" cy="25400"/>
            </a:xfrm>
            <a:custGeom>
              <a:avLst/>
              <a:gdLst>
                <a:gd name="T0" fmla="*/ 7 w 8"/>
                <a:gd name="T1" fmla="*/ 7 h 8"/>
                <a:gd name="T2" fmla="*/ 1 w 8"/>
                <a:gd name="T3" fmla="*/ 7 h 8"/>
                <a:gd name="T4" fmla="*/ 1 w 8"/>
                <a:gd name="T5" fmla="*/ 1 h 8"/>
                <a:gd name="T6" fmla="*/ 7 w 8"/>
                <a:gd name="T7" fmla="*/ 1 h 8"/>
                <a:gd name="T8" fmla="*/ 7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7"/>
                  </a:moveTo>
                  <a:cubicBezTo>
                    <a:pt x="5" y="8"/>
                    <a:pt x="3" y="8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3"/>
                    <a:pt x="8" y="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06" name="Freeform 137"/>
            <p:cNvSpPr>
              <a:spLocks/>
            </p:cNvSpPr>
            <p:nvPr/>
          </p:nvSpPr>
          <p:spPr bwMode="auto">
            <a:xfrm>
              <a:off x="5922963" y="1570038"/>
              <a:ext cx="25400" cy="25400"/>
            </a:xfrm>
            <a:custGeom>
              <a:avLst/>
              <a:gdLst>
                <a:gd name="T0" fmla="*/ 7 w 8"/>
                <a:gd name="T1" fmla="*/ 7 h 8"/>
                <a:gd name="T2" fmla="*/ 1 w 8"/>
                <a:gd name="T3" fmla="*/ 7 h 8"/>
                <a:gd name="T4" fmla="*/ 1 w 8"/>
                <a:gd name="T5" fmla="*/ 1 h 8"/>
                <a:gd name="T6" fmla="*/ 7 w 8"/>
                <a:gd name="T7" fmla="*/ 1 h 8"/>
                <a:gd name="T8" fmla="*/ 7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7"/>
                  </a:moveTo>
                  <a:cubicBezTo>
                    <a:pt x="5" y="8"/>
                    <a:pt x="3" y="8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3"/>
                    <a:pt x="8" y="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07" name="Freeform 138"/>
            <p:cNvSpPr>
              <a:spLocks/>
            </p:cNvSpPr>
            <p:nvPr/>
          </p:nvSpPr>
          <p:spPr bwMode="auto">
            <a:xfrm>
              <a:off x="5884863" y="1684338"/>
              <a:ext cx="25400" cy="25400"/>
            </a:xfrm>
            <a:custGeom>
              <a:avLst/>
              <a:gdLst>
                <a:gd name="T0" fmla="*/ 7 w 8"/>
                <a:gd name="T1" fmla="*/ 7 h 8"/>
                <a:gd name="T2" fmla="*/ 1 w 8"/>
                <a:gd name="T3" fmla="*/ 7 h 8"/>
                <a:gd name="T4" fmla="*/ 1 w 8"/>
                <a:gd name="T5" fmla="*/ 1 h 8"/>
                <a:gd name="T6" fmla="*/ 7 w 8"/>
                <a:gd name="T7" fmla="*/ 1 h 8"/>
                <a:gd name="T8" fmla="*/ 7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7"/>
                  </a:moveTo>
                  <a:cubicBezTo>
                    <a:pt x="5" y="8"/>
                    <a:pt x="3" y="8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3"/>
                    <a:pt x="8" y="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08" name="Freeform 139"/>
            <p:cNvSpPr>
              <a:spLocks/>
            </p:cNvSpPr>
            <p:nvPr/>
          </p:nvSpPr>
          <p:spPr bwMode="auto">
            <a:xfrm>
              <a:off x="5922963" y="1684338"/>
              <a:ext cx="25400" cy="25400"/>
            </a:xfrm>
            <a:custGeom>
              <a:avLst/>
              <a:gdLst>
                <a:gd name="T0" fmla="*/ 7 w 8"/>
                <a:gd name="T1" fmla="*/ 7 h 8"/>
                <a:gd name="T2" fmla="*/ 1 w 8"/>
                <a:gd name="T3" fmla="*/ 7 h 8"/>
                <a:gd name="T4" fmla="*/ 1 w 8"/>
                <a:gd name="T5" fmla="*/ 1 h 8"/>
                <a:gd name="T6" fmla="*/ 7 w 8"/>
                <a:gd name="T7" fmla="*/ 1 h 8"/>
                <a:gd name="T8" fmla="*/ 7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7"/>
                  </a:moveTo>
                  <a:cubicBezTo>
                    <a:pt x="5" y="8"/>
                    <a:pt x="3" y="8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3"/>
                    <a:pt x="8" y="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09" name="Freeform 140"/>
            <p:cNvSpPr>
              <a:spLocks/>
            </p:cNvSpPr>
            <p:nvPr/>
          </p:nvSpPr>
          <p:spPr bwMode="auto">
            <a:xfrm>
              <a:off x="5846763" y="1684338"/>
              <a:ext cx="25400" cy="25400"/>
            </a:xfrm>
            <a:custGeom>
              <a:avLst/>
              <a:gdLst>
                <a:gd name="T0" fmla="*/ 7 w 8"/>
                <a:gd name="T1" fmla="*/ 7 h 8"/>
                <a:gd name="T2" fmla="*/ 1 w 8"/>
                <a:gd name="T3" fmla="*/ 7 h 8"/>
                <a:gd name="T4" fmla="*/ 1 w 8"/>
                <a:gd name="T5" fmla="*/ 1 h 8"/>
                <a:gd name="T6" fmla="*/ 7 w 8"/>
                <a:gd name="T7" fmla="*/ 1 h 8"/>
                <a:gd name="T8" fmla="*/ 7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7"/>
                  </a:moveTo>
                  <a:cubicBezTo>
                    <a:pt x="5" y="8"/>
                    <a:pt x="3" y="8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3"/>
                    <a:pt x="8" y="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10" name="Freeform 141"/>
            <p:cNvSpPr>
              <a:spLocks/>
            </p:cNvSpPr>
            <p:nvPr/>
          </p:nvSpPr>
          <p:spPr bwMode="auto">
            <a:xfrm>
              <a:off x="5808663" y="1684338"/>
              <a:ext cx="25400" cy="25400"/>
            </a:xfrm>
            <a:custGeom>
              <a:avLst/>
              <a:gdLst>
                <a:gd name="T0" fmla="*/ 7 w 8"/>
                <a:gd name="T1" fmla="*/ 7 h 8"/>
                <a:gd name="T2" fmla="*/ 1 w 8"/>
                <a:gd name="T3" fmla="*/ 7 h 8"/>
                <a:gd name="T4" fmla="*/ 1 w 8"/>
                <a:gd name="T5" fmla="*/ 1 h 8"/>
                <a:gd name="T6" fmla="*/ 7 w 8"/>
                <a:gd name="T7" fmla="*/ 1 h 8"/>
                <a:gd name="T8" fmla="*/ 7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7"/>
                  </a:moveTo>
                  <a:cubicBezTo>
                    <a:pt x="5" y="8"/>
                    <a:pt x="3" y="8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3"/>
                    <a:pt x="8" y="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90" name="Group 1489"/>
          <p:cNvGrpSpPr/>
          <p:nvPr/>
        </p:nvGrpSpPr>
        <p:grpSpPr>
          <a:xfrm>
            <a:off x="5351463" y="1544638"/>
            <a:ext cx="165100" cy="165100"/>
            <a:chOff x="5351463" y="1544638"/>
            <a:chExt cx="165100" cy="165100"/>
          </a:xfrm>
        </p:grpSpPr>
        <p:sp>
          <p:nvSpPr>
            <p:cNvPr id="1411" name="Freeform 142"/>
            <p:cNvSpPr>
              <a:spLocks/>
            </p:cNvSpPr>
            <p:nvPr/>
          </p:nvSpPr>
          <p:spPr bwMode="auto">
            <a:xfrm>
              <a:off x="5491163" y="1544638"/>
              <a:ext cx="25400" cy="25400"/>
            </a:xfrm>
            <a:custGeom>
              <a:avLst/>
              <a:gdLst>
                <a:gd name="T0" fmla="*/ 1 w 8"/>
                <a:gd name="T1" fmla="*/ 7 h 8"/>
                <a:gd name="T2" fmla="*/ 7 w 8"/>
                <a:gd name="T3" fmla="*/ 7 h 8"/>
                <a:gd name="T4" fmla="*/ 7 w 8"/>
                <a:gd name="T5" fmla="*/ 1 h 8"/>
                <a:gd name="T6" fmla="*/ 1 w 8"/>
                <a:gd name="T7" fmla="*/ 1 h 8"/>
                <a:gd name="T8" fmla="*/ 1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7"/>
                  </a:move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12" name="Freeform 143"/>
            <p:cNvSpPr>
              <a:spLocks/>
            </p:cNvSpPr>
            <p:nvPr/>
          </p:nvSpPr>
          <p:spPr bwMode="auto">
            <a:xfrm>
              <a:off x="5465763" y="1570038"/>
              <a:ext cx="25400" cy="25400"/>
            </a:xfrm>
            <a:custGeom>
              <a:avLst/>
              <a:gdLst>
                <a:gd name="T0" fmla="*/ 1 w 8"/>
                <a:gd name="T1" fmla="*/ 7 h 8"/>
                <a:gd name="T2" fmla="*/ 7 w 8"/>
                <a:gd name="T3" fmla="*/ 7 h 8"/>
                <a:gd name="T4" fmla="*/ 7 w 8"/>
                <a:gd name="T5" fmla="*/ 1 h 8"/>
                <a:gd name="T6" fmla="*/ 1 w 8"/>
                <a:gd name="T7" fmla="*/ 1 h 8"/>
                <a:gd name="T8" fmla="*/ 1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7"/>
                  </a:move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13" name="Freeform 144"/>
            <p:cNvSpPr>
              <a:spLocks/>
            </p:cNvSpPr>
            <p:nvPr/>
          </p:nvSpPr>
          <p:spPr bwMode="auto">
            <a:xfrm>
              <a:off x="5440363" y="1595438"/>
              <a:ext cx="25400" cy="25400"/>
            </a:xfrm>
            <a:custGeom>
              <a:avLst/>
              <a:gdLst>
                <a:gd name="T0" fmla="*/ 1 w 8"/>
                <a:gd name="T1" fmla="*/ 7 h 8"/>
                <a:gd name="T2" fmla="*/ 7 w 8"/>
                <a:gd name="T3" fmla="*/ 7 h 8"/>
                <a:gd name="T4" fmla="*/ 7 w 8"/>
                <a:gd name="T5" fmla="*/ 1 h 8"/>
                <a:gd name="T6" fmla="*/ 1 w 8"/>
                <a:gd name="T7" fmla="*/ 1 h 8"/>
                <a:gd name="T8" fmla="*/ 1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7"/>
                  </a:move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14" name="Freeform 145"/>
            <p:cNvSpPr>
              <a:spLocks/>
            </p:cNvSpPr>
            <p:nvPr/>
          </p:nvSpPr>
          <p:spPr bwMode="auto">
            <a:xfrm>
              <a:off x="5414963" y="1620838"/>
              <a:ext cx="25400" cy="25400"/>
            </a:xfrm>
            <a:custGeom>
              <a:avLst/>
              <a:gdLst>
                <a:gd name="T0" fmla="*/ 1 w 8"/>
                <a:gd name="T1" fmla="*/ 7 h 8"/>
                <a:gd name="T2" fmla="*/ 7 w 8"/>
                <a:gd name="T3" fmla="*/ 7 h 8"/>
                <a:gd name="T4" fmla="*/ 7 w 8"/>
                <a:gd name="T5" fmla="*/ 1 h 8"/>
                <a:gd name="T6" fmla="*/ 1 w 8"/>
                <a:gd name="T7" fmla="*/ 1 h 8"/>
                <a:gd name="T8" fmla="*/ 1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7"/>
                  </a:move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15" name="Freeform 146"/>
            <p:cNvSpPr>
              <a:spLocks/>
            </p:cNvSpPr>
            <p:nvPr/>
          </p:nvSpPr>
          <p:spPr bwMode="auto">
            <a:xfrm>
              <a:off x="5389563" y="1646238"/>
              <a:ext cx="25400" cy="25400"/>
            </a:xfrm>
            <a:custGeom>
              <a:avLst/>
              <a:gdLst>
                <a:gd name="T0" fmla="*/ 1 w 8"/>
                <a:gd name="T1" fmla="*/ 7 h 8"/>
                <a:gd name="T2" fmla="*/ 7 w 8"/>
                <a:gd name="T3" fmla="*/ 7 h 8"/>
                <a:gd name="T4" fmla="*/ 7 w 8"/>
                <a:gd name="T5" fmla="*/ 1 h 8"/>
                <a:gd name="T6" fmla="*/ 1 w 8"/>
                <a:gd name="T7" fmla="*/ 1 h 8"/>
                <a:gd name="T8" fmla="*/ 1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7"/>
                  </a:move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16" name="Freeform 147"/>
            <p:cNvSpPr>
              <a:spLocks/>
            </p:cNvSpPr>
            <p:nvPr/>
          </p:nvSpPr>
          <p:spPr bwMode="auto">
            <a:xfrm>
              <a:off x="5351463" y="1646238"/>
              <a:ext cx="25400" cy="25400"/>
            </a:xfrm>
            <a:custGeom>
              <a:avLst/>
              <a:gdLst>
                <a:gd name="T0" fmla="*/ 1 w 8"/>
                <a:gd name="T1" fmla="*/ 7 h 8"/>
                <a:gd name="T2" fmla="*/ 7 w 8"/>
                <a:gd name="T3" fmla="*/ 7 h 8"/>
                <a:gd name="T4" fmla="*/ 7 w 8"/>
                <a:gd name="T5" fmla="*/ 1 h 8"/>
                <a:gd name="T6" fmla="*/ 1 w 8"/>
                <a:gd name="T7" fmla="*/ 1 h 8"/>
                <a:gd name="T8" fmla="*/ 1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7"/>
                  </a:move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17" name="Freeform 148"/>
            <p:cNvSpPr>
              <a:spLocks/>
            </p:cNvSpPr>
            <p:nvPr/>
          </p:nvSpPr>
          <p:spPr bwMode="auto">
            <a:xfrm>
              <a:off x="5351463" y="1608138"/>
              <a:ext cx="25400" cy="25400"/>
            </a:xfrm>
            <a:custGeom>
              <a:avLst/>
              <a:gdLst>
                <a:gd name="T0" fmla="*/ 1 w 8"/>
                <a:gd name="T1" fmla="*/ 7 h 8"/>
                <a:gd name="T2" fmla="*/ 7 w 8"/>
                <a:gd name="T3" fmla="*/ 7 h 8"/>
                <a:gd name="T4" fmla="*/ 7 w 8"/>
                <a:gd name="T5" fmla="*/ 1 h 8"/>
                <a:gd name="T6" fmla="*/ 1 w 8"/>
                <a:gd name="T7" fmla="*/ 1 h 8"/>
                <a:gd name="T8" fmla="*/ 1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7"/>
                  </a:move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18" name="Freeform 149"/>
            <p:cNvSpPr>
              <a:spLocks/>
            </p:cNvSpPr>
            <p:nvPr/>
          </p:nvSpPr>
          <p:spPr bwMode="auto">
            <a:xfrm>
              <a:off x="5351463" y="1570038"/>
              <a:ext cx="25400" cy="25400"/>
            </a:xfrm>
            <a:custGeom>
              <a:avLst/>
              <a:gdLst>
                <a:gd name="T0" fmla="*/ 1 w 8"/>
                <a:gd name="T1" fmla="*/ 7 h 8"/>
                <a:gd name="T2" fmla="*/ 7 w 8"/>
                <a:gd name="T3" fmla="*/ 7 h 8"/>
                <a:gd name="T4" fmla="*/ 7 w 8"/>
                <a:gd name="T5" fmla="*/ 1 h 8"/>
                <a:gd name="T6" fmla="*/ 1 w 8"/>
                <a:gd name="T7" fmla="*/ 1 h 8"/>
                <a:gd name="T8" fmla="*/ 1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7"/>
                  </a:move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19" name="Freeform 150"/>
            <p:cNvSpPr>
              <a:spLocks/>
            </p:cNvSpPr>
            <p:nvPr/>
          </p:nvSpPr>
          <p:spPr bwMode="auto">
            <a:xfrm>
              <a:off x="5389563" y="1684338"/>
              <a:ext cx="25400" cy="25400"/>
            </a:xfrm>
            <a:custGeom>
              <a:avLst/>
              <a:gdLst>
                <a:gd name="T0" fmla="*/ 1 w 8"/>
                <a:gd name="T1" fmla="*/ 7 h 8"/>
                <a:gd name="T2" fmla="*/ 7 w 8"/>
                <a:gd name="T3" fmla="*/ 7 h 8"/>
                <a:gd name="T4" fmla="*/ 7 w 8"/>
                <a:gd name="T5" fmla="*/ 1 h 8"/>
                <a:gd name="T6" fmla="*/ 1 w 8"/>
                <a:gd name="T7" fmla="*/ 1 h 8"/>
                <a:gd name="T8" fmla="*/ 1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7"/>
                  </a:move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20" name="Freeform 151"/>
            <p:cNvSpPr>
              <a:spLocks/>
            </p:cNvSpPr>
            <p:nvPr/>
          </p:nvSpPr>
          <p:spPr bwMode="auto">
            <a:xfrm>
              <a:off x="5351463" y="1684338"/>
              <a:ext cx="25400" cy="25400"/>
            </a:xfrm>
            <a:custGeom>
              <a:avLst/>
              <a:gdLst>
                <a:gd name="T0" fmla="*/ 1 w 8"/>
                <a:gd name="T1" fmla="*/ 7 h 8"/>
                <a:gd name="T2" fmla="*/ 7 w 8"/>
                <a:gd name="T3" fmla="*/ 7 h 8"/>
                <a:gd name="T4" fmla="*/ 7 w 8"/>
                <a:gd name="T5" fmla="*/ 1 h 8"/>
                <a:gd name="T6" fmla="*/ 1 w 8"/>
                <a:gd name="T7" fmla="*/ 1 h 8"/>
                <a:gd name="T8" fmla="*/ 1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7"/>
                  </a:move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21" name="Freeform 152"/>
            <p:cNvSpPr>
              <a:spLocks/>
            </p:cNvSpPr>
            <p:nvPr/>
          </p:nvSpPr>
          <p:spPr bwMode="auto">
            <a:xfrm>
              <a:off x="5427663" y="1684338"/>
              <a:ext cx="25400" cy="25400"/>
            </a:xfrm>
            <a:custGeom>
              <a:avLst/>
              <a:gdLst>
                <a:gd name="T0" fmla="*/ 1 w 8"/>
                <a:gd name="T1" fmla="*/ 7 h 8"/>
                <a:gd name="T2" fmla="*/ 7 w 8"/>
                <a:gd name="T3" fmla="*/ 7 h 8"/>
                <a:gd name="T4" fmla="*/ 7 w 8"/>
                <a:gd name="T5" fmla="*/ 1 h 8"/>
                <a:gd name="T6" fmla="*/ 1 w 8"/>
                <a:gd name="T7" fmla="*/ 1 h 8"/>
                <a:gd name="T8" fmla="*/ 1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7"/>
                  </a:move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22" name="Freeform 153"/>
            <p:cNvSpPr>
              <a:spLocks/>
            </p:cNvSpPr>
            <p:nvPr/>
          </p:nvSpPr>
          <p:spPr bwMode="auto">
            <a:xfrm>
              <a:off x="5465763" y="1684338"/>
              <a:ext cx="25400" cy="25400"/>
            </a:xfrm>
            <a:custGeom>
              <a:avLst/>
              <a:gdLst>
                <a:gd name="T0" fmla="*/ 1 w 8"/>
                <a:gd name="T1" fmla="*/ 7 h 8"/>
                <a:gd name="T2" fmla="*/ 7 w 8"/>
                <a:gd name="T3" fmla="*/ 7 h 8"/>
                <a:gd name="T4" fmla="*/ 7 w 8"/>
                <a:gd name="T5" fmla="*/ 1 h 8"/>
                <a:gd name="T6" fmla="*/ 1 w 8"/>
                <a:gd name="T7" fmla="*/ 1 h 8"/>
                <a:gd name="T8" fmla="*/ 1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7"/>
                  </a:move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423" name="Freeform 154"/>
          <p:cNvSpPr>
            <a:spLocks noEditPoints="1"/>
          </p:cNvSpPr>
          <p:nvPr/>
        </p:nvSpPr>
        <p:spPr bwMode="auto">
          <a:xfrm>
            <a:off x="6164263" y="1519238"/>
            <a:ext cx="190500" cy="190500"/>
          </a:xfrm>
          <a:custGeom>
            <a:avLst/>
            <a:gdLst>
              <a:gd name="T0" fmla="*/ 0 w 120"/>
              <a:gd name="T1" fmla="*/ 120 h 120"/>
              <a:gd name="T2" fmla="*/ 120 w 120"/>
              <a:gd name="T3" fmla="*/ 0 h 120"/>
              <a:gd name="T4" fmla="*/ 24 w 120"/>
              <a:gd name="T5" fmla="*/ 64 h 120"/>
              <a:gd name="T6" fmla="*/ 16 w 120"/>
              <a:gd name="T7" fmla="*/ 56 h 120"/>
              <a:gd name="T8" fmla="*/ 24 w 120"/>
              <a:gd name="T9" fmla="*/ 64 h 120"/>
              <a:gd name="T10" fmla="*/ 32 w 120"/>
              <a:gd name="T11" fmla="*/ 72 h 120"/>
              <a:gd name="T12" fmla="*/ 40 w 120"/>
              <a:gd name="T13" fmla="*/ 64 h 120"/>
              <a:gd name="T14" fmla="*/ 40 w 120"/>
              <a:gd name="T15" fmla="*/ 56 h 120"/>
              <a:gd name="T16" fmla="*/ 32 w 120"/>
              <a:gd name="T17" fmla="*/ 48 h 120"/>
              <a:gd name="T18" fmla="*/ 40 w 120"/>
              <a:gd name="T19" fmla="*/ 56 h 120"/>
              <a:gd name="T20" fmla="*/ 48 w 120"/>
              <a:gd name="T21" fmla="*/ 88 h 120"/>
              <a:gd name="T22" fmla="*/ 56 w 120"/>
              <a:gd name="T23" fmla="*/ 80 h 120"/>
              <a:gd name="T24" fmla="*/ 56 w 120"/>
              <a:gd name="T25" fmla="*/ 72 h 120"/>
              <a:gd name="T26" fmla="*/ 48 w 120"/>
              <a:gd name="T27" fmla="*/ 64 h 120"/>
              <a:gd name="T28" fmla="*/ 56 w 120"/>
              <a:gd name="T29" fmla="*/ 72 h 120"/>
              <a:gd name="T30" fmla="*/ 48 w 120"/>
              <a:gd name="T31" fmla="*/ 56 h 120"/>
              <a:gd name="T32" fmla="*/ 56 w 120"/>
              <a:gd name="T33" fmla="*/ 48 h 120"/>
              <a:gd name="T34" fmla="*/ 56 w 120"/>
              <a:gd name="T35" fmla="*/ 40 h 120"/>
              <a:gd name="T36" fmla="*/ 48 w 120"/>
              <a:gd name="T37" fmla="*/ 32 h 120"/>
              <a:gd name="T38" fmla="*/ 56 w 120"/>
              <a:gd name="T39" fmla="*/ 40 h 120"/>
              <a:gd name="T40" fmla="*/ 64 w 120"/>
              <a:gd name="T41" fmla="*/ 104 h 120"/>
              <a:gd name="T42" fmla="*/ 72 w 120"/>
              <a:gd name="T43" fmla="*/ 96 h 120"/>
              <a:gd name="T44" fmla="*/ 72 w 120"/>
              <a:gd name="T45" fmla="*/ 88 h 120"/>
              <a:gd name="T46" fmla="*/ 64 w 120"/>
              <a:gd name="T47" fmla="*/ 80 h 120"/>
              <a:gd name="T48" fmla="*/ 72 w 120"/>
              <a:gd name="T49" fmla="*/ 88 h 120"/>
              <a:gd name="T50" fmla="*/ 64 w 120"/>
              <a:gd name="T51" fmla="*/ 72 h 120"/>
              <a:gd name="T52" fmla="*/ 72 w 120"/>
              <a:gd name="T53" fmla="*/ 64 h 120"/>
              <a:gd name="T54" fmla="*/ 72 w 120"/>
              <a:gd name="T55" fmla="*/ 56 h 120"/>
              <a:gd name="T56" fmla="*/ 64 w 120"/>
              <a:gd name="T57" fmla="*/ 48 h 120"/>
              <a:gd name="T58" fmla="*/ 72 w 120"/>
              <a:gd name="T59" fmla="*/ 56 h 120"/>
              <a:gd name="T60" fmla="*/ 64 w 120"/>
              <a:gd name="T61" fmla="*/ 40 h 120"/>
              <a:gd name="T62" fmla="*/ 72 w 120"/>
              <a:gd name="T63" fmla="*/ 32 h 120"/>
              <a:gd name="T64" fmla="*/ 72 w 120"/>
              <a:gd name="T65" fmla="*/ 24 h 120"/>
              <a:gd name="T66" fmla="*/ 64 w 120"/>
              <a:gd name="T67" fmla="*/ 16 h 120"/>
              <a:gd name="T68" fmla="*/ 72 w 120"/>
              <a:gd name="T69" fmla="*/ 24 h 120"/>
              <a:gd name="T70" fmla="*/ 80 w 120"/>
              <a:gd name="T71" fmla="*/ 72 h 120"/>
              <a:gd name="T72" fmla="*/ 88 w 120"/>
              <a:gd name="T73" fmla="*/ 64 h 120"/>
              <a:gd name="T74" fmla="*/ 88 w 120"/>
              <a:gd name="T75" fmla="*/ 56 h 120"/>
              <a:gd name="T76" fmla="*/ 80 w 120"/>
              <a:gd name="T77" fmla="*/ 48 h 120"/>
              <a:gd name="T78" fmla="*/ 88 w 120"/>
              <a:gd name="T79" fmla="*/ 56 h 120"/>
              <a:gd name="T80" fmla="*/ 96 w 120"/>
              <a:gd name="T81" fmla="*/ 72 h 120"/>
              <a:gd name="T82" fmla="*/ 104 w 120"/>
              <a:gd name="T83" fmla="*/ 64 h 120"/>
              <a:gd name="T84" fmla="*/ 104 w 120"/>
              <a:gd name="T85" fmla="*/ 56 h 120"/>
              <a:gd name="T86" fmla="*/ 96 w 120"/>
              <a:gd name="T87" fmla="*/ 48 h 120"/>
              <a:gd name="T88" fmla="*/ 104 w 120"/>
              <a:gd name="T89" fmla="*/ 5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0" h="120">
                <a:moveTo>
                  <a:pt x="0" y="0"/>
                </a:moveTo>
                <a:lnTo>
                  <a:pt x="0" y="120"/>
                </a:lnTo>
                <a:lnTo>
                  <a:pt x="120" y="120"/>
                </a:lnTo>
                <a:lnTo>
                  <a:pt x="120" y="0"/>
                </a:lnTo>
                <a:lnTo>
                  <a:pt x="0" y="0"/>
                </a:lnTo>
                <a:close/>
                <a:moveTo>
                  <a:pt x="24" y="64"/>
                </a:moveTo>
                <a:lnTo>
                  <a:pt x="16" y="64"/>
                </a:lnTo>
                <a:lnTo>
                  <a:pt x="16" y="56"/>
                </a:lnTo>
                <a:lnTo>
                  <a:pt x="24" y="56"/>
                </a:lnTo>
                <a:lnTo>
                  <a:pt x="24" y="64"/>
                </a:lnTo>
                <a:close/>
                <a:moveTo>
                  <a:pt x="40" y="72"/>
                </a:moveTo>
                <a:lnTo>
                  <a:pt x="32" y="72"/>
                </a:lnTo>
                <a:lnTo>
                  <a:pt x="32" y="64"/>
                </a:lnTo>
                <a:lnTo>
                  <a:pt x="40" y="64"/>
                </a:lnTo>
                <a:lnTo>
                  <a:pt x="40" y="72"/>
                </a:lnTo>
                <a:close/>
                <a:moveTo>
                  <a:pt x="40" y="56"/>
                </a:moveTo>
                <a:lnTo>
                  <a:pt x="32" y="56"/>
                </a:lnTo>
                <a:lnTo>
                  <a:pt x="32" y="48"/>
                </a:lnTo>
                <a:lnTo>
                  <a:pt x="40" y="48"/>
                </a:lnTo>
                <a:lnTo>
                  <a:pt x="40" y="56"/>
                </a:lnTo>
                <a:close/>
                <a:moveTo>
                  <a:pt x="56" y="88"/>
                </a:moveTo>
                <a:lnTo>
                  <a:pt x="48" y="88"/>
                </a:lnTo>
                <a:lnTo>
                  <a:pt x="48" y="80"/>
                </a:lnTo>
                <a:lnTo>
                  <a:pt x="56" y="80"/>
                </a:lnTo>
                <a:lnTo>
                  <a:pt x="56" y="88"/>
                </a:lnTo>
                <a:close/>
                <a:moveTo>
                  <a:pt x="56" y="72"/>
                </a:moveTo>
                <a:lnTo>
                  <a:pt x="48" y="72"/>
                </a:lnTo>
                <a:lnTo>
                  <a:pt x="48" y="64"/>
                </a:lnTo>
                <a:lnTo>
                  <a:pt x="56" y="64"/>
                </a:lnTo>
                <a:lnTo>
                  <a:pt x="56" y="72"/>
                </a:lnTo>
                <a:close/>
                <a:moveTo>
                  <a:pt x="56" y="56"/>
                </a:moveTo>
                <a:lnTo>
                  <a:pt x="48" y="56"/>
                </a:lnTo>
                <a:lnTo>
                  <a:pt x="48" y="48"/>
                </a:lnTo>
                <a:lnTo>
                  <a:pt x="56" y="48"/>
                </a:lnTo>
                <a:lnTo>
                  <a:pt x="56" y="56"/>
                </a:lnTo>
                <a:close/>
                <a:moveTo>
                  <a:pt x="56" y="40"/>
                </a:moveTo>
                <a:lnTo>
                  <a:pt x="48" y="40"/>
                </a:lnTo>
                <a:lnTo>
                  <a:pt x="48" y="32"/>
                </a:lnTo>
                <a:lnTo>
                  <a:pt x="56" y="32"/>
                </a:lnTo>
                <a:lnTo>
                  <a:pt x="56" y="40"/>
                </a:lnTo>
                <a:close/>
                <a:moveTo>
                  <a:pt x="72" y="104"/>
                </a:moveTo>
                <a:lnTo>
                  <a:pt x="64" y="104"/>
                </a:lnTo>
                <a:lnTo>
                  <a:pt x="64" y="96"/>
                </a:lnTo>
                <a:lnTo>
                  <a:pt x="72" y="96"/>
                </a:lnTo>
                <a:lnTo>
                  <a:pt x="72" y="104"/>
                </a:lnTo>
                <a:close/>
                <a:moveTo>
                  <a:pt x="72" y="88"/>
                </a:moveTo>
                <a:lnTo>
                  <a:pt x="64" y="88"/>
                </a:lnTo>
                <a:lnTo>
                  <a:pt x="64" y="80"/>
                </a:lnTo>
                <a:lnTo>
                  <a:pt x="72" y="80"/>
                </a:lnTo>
                <a:lnTo>
                  <a:pt x="72" y="88"/>
                </a:lnTo>
                <a:close/>
                <a:moveTo>
                  <a:pt x="72" y="72"/>
                </a:moveTo>
                <a:lnTo>
                  <a:pt x="64" y="72"/>
                </a:lnTo>
                <a:lnTo>
                  <a:pt x="64" y="64"/>
                </a:lnTo>
                <a:lnTo>
                  <a:pt x="72" y="64"/>
                </a:lnTo>
                <a:lnTo>
                  <a:pt x="72" y="72"/>
                </a:lnTo>
                <a:close/>
                <a:moveTo>
                  <a:pt x="72" y="56"/>
                </a:moveTo>
                <a:lnTo>
                  <a:pt x="64" y="56"/>
                </a:lnTo>
                <a:lnTo>
                  <a:pt x="64" y="48"/>
                </a:lnTo>
                <a:lnTo>
                  <a:pt x="72" y="48"/>
                </a:lnTo>
                <a:lnTo>
                  <a:pt x="72" y="56"/>
                </a:lnTo>
                <a:close/>
                <a:moveTo>
                  <a:pt x="72" y="40"/>
                </a:moveTo>
                <a:lnTo>
                  <a:pt x="64" y="40"/>
                </a:lnTo>
                <a:lnTo>
                  <a:pt x="64" y="32"/>
                </a:lnTo>
                <a:lnTo>
                  <a:pt x="72" y="32"/>
                </a:lnTo>
                <a:lnTo>
                  <a:pt x="72" y="40"/>
                </a:lnTo>
                <a:close/>
                <a:moveTo>
                  <a:pt x="72" y="24"/>
                </a:moveTo>
                <a:lnTo>
                  <a:pt x="64" y="24"/>
                </a:lnTo>
                <a:lnTo>
                  <a:pt x="64" y="16"/>
                </a:lnTo>
                <a:lnTo>
                  <a:pt x="72" y="16"/>
                </a:lnTo>
                <a:lnTo>
                  <a:pt x="72" y="24"/>
                </a:lnTo>
                <a:close/>
                <a:moveTo>
                  <a:pt x="88" y="72"/>
                </a:moveTo>
                <a:lnTo>
                  <a:pt x="80" y="72"/>
                </a:lnTo>
                <a:lnTo>
                  <a:pt x="80" y="64"/>
                </a:lnTo>
                <a:lnTo>
                  <a:pt x="88" y="64"/>
                </a:lnTo>
                <a:lnTo>
                  <a:pt x="88" y="72"/>
                </a:lnTo>
                <a:close/>
                <a:moveTo>
                  <a:pt x="88" y="56"/>
                </a:moveTo>
                <a:lnTo>
                  <a:pt x="80" y="56"/>
                </a:lnTo>
                <a:lnTo>
                  <a:pt x="80" y="48"/>
                </a:lnTo>
                <a:lnTo>
                  <a:pt x="88" y="48"/>
                </a:lnTo>
                <a:lnTo>
                  <a:pt x="88" y="56"/>
                </a:lnTo>
                <a:close/>
                <a:moveTo>
                  <a:pt x="104" y="72"/>
                </a:moveTo>
                <a:lnTo>
                  <a:pt x="96" y="72"/>
                </a:lnTo>
                <a:lnTo>
                  <a:pt x="96" y="64"/>
                </a:lnTo>
                <a:lnTo>
                  <a:pt x="104" y="64"/>
                </a:lnTo>
                <a:lnTo>
                  <a:pt x="104" y="72"/>
                </a:lnTo>
                <a:close/>
                <a:moveTo>
                  <a:pt x="104" y="56"/>
                </a:moveTo>
                <a:lnTo>
                  <a:pt x="96" y="56"/>
                </a:lnTo>
                <a:lnTo>
                  <a:pt x="96" y="48"/>
                </a:lnTo>
                <a:lnTo>
                  <a:pt x="104" y="48"/>
                </a:lnTo>
                <a:lnTo>
                  <a:pt x="104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424" name="Freeform 155"/>
          <p:cNvSpPr>
            <a:spLocks noEditPoints="1"/>
          </p:cNvSpPr>
          <p:nvPr/>
        </p:nvSpPr>
        <p:spPr bwMode="auto">
          <a:xfrm>
            <a:off x="6572251" y="1519238"/>
            <a:ext cx="190500" cy="190500"/>
          </a:xfrm>
          <a:custGeom>
            <a:avLst/>
            <a:gdLst>
              <a:gd name="T0" fmla="*/ 0 w 120"/>
              <a:gd name="T1" fmla="*/ 120 h 120"/>
              <a:gd name="T2" fmla="*/ 120 w 120"/>
              <a:gd name="T3" fmla="*/ 0 h 120"/>
              <a:gd name="T4" fmla="*/ 24 w 120"/>
              <a:gd name="T5" fmla="*/ 72 h 120"/>
              <a:gd name="T6" fmla="*/ 16 w 120"/>
              <a:gd name="T7" fmla="*/ 64 h 120"/>
              <a:gd name="T8" fmla="*/ 24 w 120"/>
              <a:gd name="T9" fmla="*/ 72 h 120"/>
              <a:gd name="T10" fmla="*/ 16 w 120"/>
              <a:gd name="T11" fmla="*/ 56 h 120"/>
              <a:gd name="T12" fmla="*/ 24 w 120"/>
              <a:gd name="T13" fmla="*/ 48 h 120"/>
              <a:gd name="T14" fmla="*/ 40 w 120"/>
              <a:gd name="T15" fmla="*/ 72 h 120"/>
              <a:gd name="T16" fmla="*/ 32 w 120"/>
              <a:gd name="T17" fmla="*/ 64 h 120"/>
              <a:gd name="T18" fmla="*/ 40 w 120"/>
              <a:gd name="T19" fmla="*/ 72 h 120"/>
              <a:gd name="T20" fmla="*/ 32 w 120"/>
              <a:gd name="T21" fmla="*/ 56 h 120"/>
              <a:gd name="T22" fmla="*/ 40 w 120"/>
              <a:gd name="T23" fmla="*/ 48 h 120"/>
              <a:gd name="T24" fmla="*/ 56 w 120"/>
              <a:gd name="T25" fmla="*/ 104 h 120"/>
              <a:gd name="T26" fmla="*/ 48 w 120"/>
              <a:gd name="T27" fmla="*/ 96 h 120"/>
              <a:gd name="T28" fmla="*/ 56 w 120"/>
              <a:gd name="T29" fmla="*/ 104 h 120"/>
              <a:gd name="T30" fmla="*/ 48 w 120"/>
              <a:gd name="T31" fmla="*/ 88 h 120"/>
              <a:gd name="T32" fmla="*/ 56 w 120"/>
              <a:gd name="T33" fmla="*/ 80 h 120"/>
              <a:gd name="T34" fmla="*/ 56 w 120"/>
              <a:gd name="T35" fmla="*/ 72 h 120"/>
              <a:gd name="T36" fmla="*/ 48 w 120"/>
              <a:gd name="T37" fmla="*/ 64 h 120"/>
              <a:gd name="T38" fmla="*/ 56 w 120"/>
              <a:gd name="T39" fmla="*/ 72 h 120"/>
              <a:gd name="T40" fmla="*/ 48 w 120"/>
              <a:gd name="T41" fmla="*/ 56 h 120"/>
              <a:gd name="T42" fmla="*/ 56 w 120"/>
              <a:gd name="T43" fmla="*/ 48 h 120"/>
              <a:gd name="T44" fmla="*/ 56 w 120"/>
              <a:gd name="T45" fmla="*/ 40 h 120"/>
              <a:gd name="T46" fmla="*/ 48 w 120"/>
              <a:gd name="T47" fmla="*/ 32 h 120"/>
              <a:gd name="T48" fmla="*/ 56 w 120"/>
              <a:gd name="T49" fmla="*/ 40 h 120"/>
              <a:gd name="T50" fmla="*/ 48 w 120"/>
              <a:gd name="T51" fmla="*/ 24 h 120"/>
              <a:gd name="T52" fmla="*/ 56 w 120"/>
              <a:gd name="T53" fmla="*/ 16 h 120"/>
              <a:gd name="T54" fmla="*/ 72 w 120"/>
              <a:gd name="T55" fmla="*/ 88 h 120"/>
              <a:gd name="T56" fmla="*/ 64 w 120"/>
              <a:gd name="T57" fmla="*/ 80 h 120"/>
              <a:gd name="T58" fmla="*/ 72 w 120"/>
              <a:gd name="T59" fmla="*/ 88 h 120"/>
              <a:gd name="T60" fmla="*/ 64 w 120"/>
              <a:gd name="T61" fmla="*/ 72 h 120"/>
              <a:gd name="T62" fmla="*/ 72 w 120"/>
              <a:gd name="T63" fmla="*/ 64 h 120"/>
              <a:gd name="T64" fmla="*/ 72 w 120"/>
              <a:gd name="T65" fmla="*/ 56 h 120"/>
              <a:gd name="T66" fmla="*/ 64 w 120"/>
              <a:gd name="T67" fmla="*/ 48 h 120"/>
              <a:gd name="T68" fmla="*/ 72 w 120"/>
              <a:gd name="T69" fmla="*/ 56 h 120"/>
              <a:gd name="T70" fmla="*/ 64 w 120"/>
              <a:gd name="T71" fmla="*/ 40 h 120"/>
              <a:gd name="T72" fmla="*/ 72 w 120"/>
              <a:gd name="T73" fmla="*/ 32 h 120"/>
              <a:gd name="T74" fmla="*/ 88 w 120"/>
              <a:gd name="T75" fmla="*/ 72 h 120"/>
              <a:gd name="T76" fmla="*/ 80 w 120"/>
              <a:gd name="T77" fmla="*/ 64 h 120"/>
              <a:gd name="T78" fmla="*/ 88 w 120"/>
              <a:gd name="T79" fmla="*/ 72 h 120"/>
              <a:gd name="T80" fmla="*/ 80 w 120"/>
              <a:gd name="T81" fmla="*/ 56 h 120"/>
              <a:gd name="T82" fmla="*/ 88 w 120"/>
              <a:gd name="T83" fmla="*/ 48 h 120"/>
              <a:gd name="T84" fmla="*/ 104 w 120"/>
              <a:gd name="T85" fmla="*/ 64 h 120"/>
              <a:gd name="T86" fmla="*/ 96 w 120"/>
              <a:gd name="T87" fmla="*/ 56 h 120"/>
              <a:gd name="T88" fmla="*/ 104 w 120"/>
              <a:gd name="T89" fmla="*/ 6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0" h="120">
                <a:moveTo>
                  <a:pt x="0" y="0"/>
                </a:moveTo>
                <a:lnTo>
                  <a:pt x="0" y="120"/>
                </a:lnTo>
                <a:lnTo>
                  <a:pt x="120" y="120"/>
                </a:lnTo>
                <a:lnTo>
                  <a:pt x="120" y="0"/>
                </a:lnTo>
                <a:lnTo>
                  <a:pt x="0" y="0"/>
                </a:lnTo>
                <a:close/>
                <a:moveTo>
                  <a:pt x="24" y="72"/>
                </a:moveTo>
                <a:lnTo>
                  <a:pt x="16" y="72"/>
                </a:lnTo>
                <a:lnTo>
                  <a:pt x="16" y="64"/>
                </a:lnTo>
                <a:lnTo>
                  <a:pt x="24" y="64"/>
                </a:lnTo>
                <a:lnTo>
                  <a:pt x="24" y="72"/>
                </a:lnTo>
                <a:close/>
                <a:moveTo>
                  <a:pt x="24" y="56"/>
                </a:moveTo>
                <a:lnTo>
                  <a:pt x="16" y="56"/>
                </a:lnTo>
                <a:lnTo>
                  <a:pt x="16" y="48"/>
                </a:lnTo>
                <a:lnTo>
                  <a:pt x="24" y="48"/>
                </a:lnTo>
                <a:lnTo>
                  <a:pt x="24" y="56"/>
                </a:lnTo>
                <a:close/>
                <a:moveTo>
                  <a:pt x="40" y="72"/>
                </a:moveTo>
                <a:lnTo>
                  <a:pt x="32" y="72"/>
                </a:lnTo>
                <a:lnTo>
                  <a:pt x="32" y="64"/>
                </a:lnTo>
                <a:lnTo>
                  <a:pt x="40" y="64"/>
                </a:lnTo>
                <a:lnTo>
                  <a:pt x="40" y="72"/>
                </a:lnTo>
                <a:close/>
                <a:moveTo>
                  <a:pt x="40" y="56"/>
                </a:moveTo>
                <a:lnTo>
                  <a:pt x="32" y="56"/>
                </a:lnTo>
                <a:lnTo>
                  <a:pt x="32" y="48"/>
                </a:lnTo>
                <a:lnTo>
                  <a:pt x="40" y="48"/>
                </a:lnTo>
                <a:lnTo>
                  <a:pt x="40" y="56"/>
                </a:lnTo>
                <a:close/>
                <a:moveTo>
                  <a:pt x="56" y="104"/>
                </a:moveTo>
                <a:lnTo>
                  <a:pt x="48" y="104"/>
                </a:lnTo>
                <a:lnTo>
                  <a:pt x="48" y="96"/>
                </a:lnTo>
                <a:lnTo>
                  <a:pt x="56" y="96"/>
                </a:lnTo>
                <a:lnTo>
                  <a:pt x="56" y="104"/>
                </a:lnTo>
                <a:close/>
                <a:moveTo>
                  <a:pt x="56" y="88"/>
                </a:moveTo>
                <a:lnTo>
                  <a:pt x="48" y="88"/>
                </a:lnTo>
                <a:lnTo>
                  <a:pt x="48" y="80"/>
                </a:lnTo>
                <a:lnTo>
                  <a:pt x="56" y="80"/>
                </a:lnTo>
                <a:lnTo>
                  <a:pt x="56" y="88"/>
                </a:lnTo>
                <a:close/>
                <a:moveTo>
                  <a:pt x="56" y="72"/>
                </a:moveTo>
                <a:lnTo>
                  <a:pt x="48" y="72"/>
                </a:lnTo>
                <a:lnTo>
                  <a:pt x="48" y="64"/>
                </a:lnTo>
                <a:lnTo>
                  <a:pt x="56" y="64"/>
                </a:lnTo>
                <a:lnTo>
                  <a:pt x="56" y="72"/>
                </a:lnTo>
                <a:close/>
                <a:moveTo>
                  <a:pt x="56" y="56"/>
                </a:moveTo>
                <a:lnTo>
                  <a:pt x="48" y="56"/>
                </a:lnTo>
                <a:lnTo>
                  <a:pt x="48" y="48"/>
                </a:lnTo>
                <a:lnTo>
                  <a:pt x="56" y="48"/>
                </a:lnTo>
                <a:lnTo>
                  <a:pt x="56" y="56"/>
                </a:lnTo>
                <a:close/>
                <a:moveTo>
                  <a:pt x="56" y="40"/>
                </a:moveTo>
                <a:lnTo>
                  <a:pt x="48" y="40"/>
                </a:lnTo>
                <a:lnTo>
                  <a:pt x="48" y="32"/>
                </a:lnTo>
                <a:lnTo>
                  <a:pt x="56" y="32"/>
                </a:lnTo>
                <a:lnTo>
                  <a:pt x="56" y="40"/>
                </a:lnTo>
                <a:close/>
                <a:moveTo>
                  <a:pt x="56" y="24"/>
                </a:moveTo>
                <a:lnTo>
                  <a:pt x="48" y="24"/>
                </a:lnTo>
                <a:lnTo>
                  <a:pt x="48" y="16"/>
                </a:lnTo>
                <a:lnTo>
                  <a:pt x="56" y="16"/>
                </a:lnTo>
                <a:lnTo>
                  <a:pt x="56" y="24"/>
                </a:lnTo>
                <a:close/>
                <a:moveTo>
                  <a:pt x="72" y="88"/>
                </a:moveTo>
                <a:lnTo>
                  <a:pt x="64" y="88"/>
                </a:lnTo>
                <a:lnTo>
                  <a:pt x="64" y="80"/>
                </a:lnTo>
                <a:lnTo>
                  <a:pt x="72" y="80"/>
                </a:lnTo>
                <a:lnTo>
                  <a:pt x="72" y="88"/>
                </a:lnTo>
                <a:close/>
                <a:moveTo>
                  <a:pt x="72" y="72"/>
                </a:moveTo>
                <a:lnTo>
                  <a:pt x="64" y="72"/>
                </a:lnTo>
                <a:lnTo>
                  <a:pt x="64" y="64"/>
                </a:lnTo>
                <a:lnTo>
                  <a:pt x="72" y="64"/>
                </a:lnTo>
                <a:lnTo>
                  <a:pt x="72" y="72"/>
                </a:lnTo>
                <a:close/>
                <a:moveTo>
                  <a:pt x="72" y="56"/>
                </a:moveTo>
                <a:lnTo>
                  <a:pt x="64" y="56"/>
                </a:lnTo>
                <a:lnTo>
                  <a:pt x="64" y="48"/>
                </a:lnTo>
                <a:lnTo>
                  <a:pt x="72" y="48"/>
                </a:lnTo>
                <a:lnTo>
                  <a:pt x="72" y="56"/>
                </a:lnTo>
                <a:close/>
                <a:moveTo>
                  <a:pt x="72" y="40"/>
                </a:moveTo>
                <a:lnTo>
                  <a:pt x="64" y="40"/>
                </a:lnTo>
                <a:lnTo>
                  <a:pt x="64" y="32"/>
                </a:lnTo>
                <a:lnTo>
                  <a:pt x="72" y="32"/>
                </a:lnTo>
                <a:lnTo>
                  <a:pt x="72" y="40"/>
                </a:lnTo>
                <a:close/>
                <a:moveTo>
                  <a:pt x="88" y="72"/>
                </a:moveTo>
                <a:lnTo>
                  <a:pt x="80" y="72"/>
                </a:lnTo>
                <a:lnTo>
                  <a:pt x="80" y="64"/>
                </a:lnTo>
                <a:lnTo>
                  <a:pt x="88" y="64"/>
                </a:lnTo>
                <a:lnTo>
                  <a:pt x="88" y="72"/>
                </a:lnTo>
                <a:close/>
                <a:moveTo>
                  <a:pt x="88" y="56"/>
                </a:moveTo>
                <a:lnTo>
                  <a:pt x="80" y="56"/>
                </a:lnTo>
                <a:lnTo>
                  <a:pt x="80" y="48"/>
                </a:lnTo>
                <a:lnTo>
                  <a:pt x="88" y="48"/>
                </a:lnTo>
                <a:lnTo>
                  <a:pt x="88" y="56"/>
                </a:lnTo>
                <a:close/>
                <a:moveTo>
                  <a:pt x="104" y="64"/>
                </a:moveTo>
                <a:lnTo>
                  <a:pt x="96" y="64"/>
                </a:lnTo>
                <a:lnTo>
                  <a:pt x="96" y="56"/>
                </a:lnTo>
                <a:lnTo>
                  <a:pt x="104" y="56"/>
                </a:lnTo>
                <a:lnTo>
                  <a:pt x="104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425" name="Freeform 156"/>
          <p:cNvSpPr>
            <a:spLocks noEditPoints="1"/>
          </p:cNvSpPr>
          <p:nvPr/>
        </p:nvSpPr>
        <p:spPr bwMode="auto">
          <a:xfrm>
            <a:off x="6978651" y="1519238"/>
            <a:ext cx="190500" cy="190500"/>
          </a:xfrm>
          <a:custGeom>
            <a:avLst/>
            <a:gdLst>
              <a:gd name="T0" fmla="*/ 0 w 120"/>
              <a:gd name="T1" fmla="*/ 120 h 120"/>
              <a:gd name="T2" fmla="*/ 120 w 120"/>
              <a:gd name="T3" fmla="*/ 0 h 120"/>
              <a:gd name="T4" fmla="*/ 24 w 120"/>
              <a:gd name="T5" fmla="*/ 72 h 120"/>
              <a:gd name="T6" fmla="*/ 16 w 120"/>
              <a:gd name="T7" fmla="*/ 64 h 120"/>
              <a:gd name="T8" fmla="*/ 24 w 120"/>
              <a:gd name="T9" fmla="*/ 72 h 120"/>
              <a:gd name="T10" fmla="*/ 32 w 120"/>
              <a:gd name="T11" fmla="*/ 72 h 120"/>
              <a:gd name="T12" fmla="*/ 40 w 120"/>
              <a:gd name="T13" fmla="*/ 64 h 120"/>
              <a:gd name="T14" fmla="*/ 40 w 120"/>
              <a:gd name="T15" fmla="*/ 56 h 120"/>
              <a:gd name="T16" fmla="*/ 32 w 120"/>
              <a:gd name="T17" fmla="*/ 48 h 120"/>
              <a:gd name="T18" fmla="*/ 40 w 120"/>
              <a:gd name="T19" fmla="*/ 56 h 120"/>
              <a:gd name="T20" fmla="*/ 48 w 120"/>
              <a:gd name="T21" fmla="*/ 104 h 120"/>
              <a:gd name="T22" fmla="*/ 56 w 120"/>
              <a:gd name="T23" fmla="*/ 96 h 120"/>
              <a:gd name="T24" fmla="*/ 56 w 120"/>
              <a:gd name="T25" fmla="*/ 88 h 120"/>
              <a:gd name="T26" fmla="*/ 48 w 120"/>
              <a:gd name="T27" fmla="*/ 80 h 120"/>
              <a:gd name="T28" fmla="*/ 56 w 120"/>
              <a:gd name="T29" fmla="*/ 88 h 120"/>
              <a:gd name="T30" fmla="*/ 48 w 120"/>
              <a:gd name="T31" fmla="*/ 72 h 120"/>
              <a:gd name="T32" fmla="*/ 56 w 120"/>
              <a:gd name="T33" fmla="*/ 64 h 120"/>
              <a:gd name="T34" fmla="*/ 56 w 120"/>
              <a:gd name="T35" fmla="*/ 56 h 120"/>
              <a:gd name="T36" fmla="*/ 48 w 120"/>
              <a:gd name="T37" fmla="*/ 48 h 120"/>
              <a:gd name="T38" fmla="*/ 56 w 120"/>
              <a:gd name="T39" fmla="*/ 56 h 120"/>
              <a:gd name="T40" fmla="*/ 48 w 120"/>
              <a:gd name="T41" fmla="*/ 40 h 120"/>
              <a:gd name="T42" fmla="*/ 56 w 120"/>
              <a:gd name="T43" fmla="*/ 32 h 120"/>
              <a:gd name="T44" fmla="*/ 56 w 120"/>
              <a:gd name="T45" fmla="*/ 16 h 120"/>
              <a:gd name="T46" fmla="*/ 64 w 120"/>
              <a:gd name="T47" fmla="*/ 24 h 120"/>
              <a:gd name="T48" fmla="*/ 56 w 120"/>
              <a:gd name="T49" fmla="*/ 16 h 120"/>
              <a:gd name="T50" fmla="*/ 64 w 120"/>
              <a:gd name="T51" fmla="*/ 104 h 120"/>
              <a:gd name="T52" fmla="*/ 72 w 120"/>
              <a:gd name="T53" fmla="*/ 96 h 120"/>
              <a:gd name="T54" fmla="*/ 72 w 120"/>
              <a:gd name="T55" fmla="*/ 88 h 120"/>
              <a:gd name="T56" fmla="*/ 64 w 120"/>
              <a:gd name="T57" fmla="*/ 80 h 120"/>
              <a:gd name="T58" fmla="*/ 72 w 120"/>
              <a:gd name="T59" fmla="*/ 88 h 120"/>
              <a:gd name="T60" fmla="*/ 64 w 120"/>
              <a:gd name="T61" fmla="*/ 72 h 120"/>
              <a:gd name="T62" fmla="*/ 72 w 120"/>
              <a:gd name="T63" fmla="*/ 64 h 120"/>
              <a:gd name="T64" fmla="*/ 72 w 120"/>
              <a:gd name="T65" fmla="*/ 56 h 120"/>
              <a:gd name="T66" fmla="*/ 64 w 120"/>
              <a:gd name="T67" fmla="*/ 48 h 120"/>
              <a:gd name="T68" fmla="*/ 72 w 120"/>
              <a:gd name="T69" fmla="*/ 56 h 120"/>
              <a:gd name="T70" fmla="*/ 64 w 120"/>
              <a:gd name="T71" fmla="*/ 40 h 120"/>
              <a:gd name="T72" fmla="*/ 72 w 120"/>
              <a:gd name="T73" fmla="*/ 32 h 120"/>
              <a:gd name="T74" fmla="*/ 88 w 120"/>
              <a:gd name="T75" fmla="*/ 72 h 120"/>
              <a:gd name="T76" fmla="*/ 80 w 120"/>
              <a:gd name="T77" fmla="*/ 64 h 120"/>
              <a:gd name="T78" fmla="*/ 88 w 120"/>
              <a:gd name="T79" fmla="*/ 72 h 120"/>
              <a:gd name="T80" fmla="*/ 80 w 120"/>
              <a:gd name="T81" fmla="*/ 56 h 120"/>
              <a:gd name="T82" fmla="*/ 88 w 120"/>
              <a:gd name="T83" fmla="*/ 48 h 120"/>
              <a:gd name="T84" fmla="*/ 104 w 120"/>
              <a:gd name="T85" fmla="*/ 72 h 120"/>
              <a:gd name="T86" fmla="*/ 96 w 120"/>
              <a:gd name="T87" fmla="*/ 64 h 120"/>
              <a:gd name="T88" fmla="*/ 104 w 120"/>
              <a:gd name="T89" fmla="*/ 7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0" h="120">
                <a:moveTo>
                  <a:pt x="0" y="0"/>
                </a:moveTo>
                <a:lnTo>
                  <a:pt x="0" y="120"/>
                </a:lnTo>
                <a:lnTo>
                  <a:pt x="120" y="120"/>
                </a:lnTo>
                <a:lnTo>
                  <a:pt x="120" y="0"/>
                </a:lnTo>
                <a:lnTo>
                  <a:pt x="0" y="0"/>
                </a:lnTo>
                <a:close/>
                <a:moveTo>
                  <a:pt x="24" y="72"/>
                </a:moveTo>
                <a:lnTo>
                  <a:pt x="16" y="72"/>
                </a:lnTo>
                <a:lnTo>
                  <a:pt x="16" y="64"/>
                </a:lnTo>
                <a:lnTo>
                  <a:pt x="24" y="64"/>
                </a:lnTo>
                <a:lnTo>
                  <a:pt x="24" y="72"/>
                </a:lnTo>
                <a:close/>
                <a:moveTo>
                  <a:pt x="40" y="72"/>
                </a:moveTo>
                <a:lnTo>
                  <a:pt x="32" y="72"/>
                </a:lnTo>
                <a:lnTo>
                  <a:pt x="32" y="64"/>
                </a:lnTo>
                <a:lnTo>
                  <a:pt x="40" y="64"/>
                </a:lnTo>
                <a:lnTo>
                  <a:pt x="40" y="72"/>
                </a:lnTo>
                <a:close/>
                <a:moveTo>
                  <a:pt x="40" y="56"/>
                </a:moveTo>
                <a:lnTo>
                  <a:pt x="32" y="56"/>
                </a:lnTo>
                <a:lnTo>
                  <a:pt x="32" y="48"/>
                </a:lnTo>
                <a:lnTo>
                  <a:pt x="40" y="48"/>
                </a:lnTo>
                <a:lnTo>
                  <a:pt x="40" y="56"/>
                </a:lnTo>
                <a:close/>
                <a:moveTo>
                  <a:pt x="56" y="104"/>
                </a:moveTo>
                <a:lnTo>
                  <a:pt x="48" y="104"/>
                </a:lnTo>
                <a:lnTo>
                  <a:pt x="48" y="96"/>
                </a:lnTo>
                <a:lnTo>
                  <a:pt x="56" y="96"/>
                </a:lnTo>
                <a:lnTo>
                  <a:pt x="56" y="104"/>
                </a:lnTo>
                <a:close/>
                <a:moveTo>
                  <a:pt x="56" y="88"/>
                </a:moveTo>
                <a:lnTo>
                  <a:pt x="48" y="88"/>
                </a:lnTo>
                <a:lnTo>
                  <a:pt x="48" y="80"/>
                </a:lnTo>
                <a:lnTo>
                  <a:pt x="56" y="80"/>
                </a:lnTo>
                <a:lnTo>
                  <a:pt x="56" y="88"/>
                </a:lnTo>
                <a:close/>
                <a:moveTo>
                  <a:pt x="56" y="72"/>
                </a:moveTo>
                <a:lnTo>
                  <a:pt x="48" y="72"/>
                </a:lnTo>
                <a:lnTo>
                  <a:pt x="48" y="64"/>
                </a:lnTo>
                <a:lnTo>
                  <a:pt x="56" y="64"/>
                </a:lnTo>
                <a:lnTo>
                  <a:pt x="56" y="72"/>
                </a:lnTo>
                <a:close/>
                <a:moveTo>
                  <a:pt x="56" y="56"/>
                </a:moveTo>
                <a:lnTo>
                  <a:pt x="48" y="56"/>
                </a:lnTo>
                <a:lnTo>
                  <a:pt x="48" y="48"/>
                </a:lnTo>
                <a:lnTo>
                  <a:pt x="56" y="48"/>
                </a:lnTo>
                <a:lnTo>
                  <a:pt x="56" y="56"/>
                </a:lnTo>
                <a:close/>
                <a:moveTo>
                  <a:pt x="56" y="40"/>
                </a:moveTo>
                <a:lnTo>
                  <a:pt x="48" y="40"/>
                </a:lnTo>
                <a:lnTo>
                  <a:pt x="48" y="32"/>
                </a:lnTo>
                <a:lnTo>
                  <a:pt x="56" y="32"/>
                </a:lnTo>
                <a:lnTo>
                  <a:pt x="56" y="40"/>
                </a:lnTo>
                <a:close/>
                <a:moveTo>
                  <a:pt x="56" y="16"/>
                </a:moveTo>
                <a:lnTo>
                  <a:pt x="64" y="16"/>
                </a:lnTo>
                <a:lnTo>
                  <a:pt x="64" y="24"/>
                </a:lnTo>
                <a:lnTo>
                  <a:pt x="56" y="24"/>
                </a:lnTo>
                <a:lnTo>
                  <a:pt x="56" y="16"/>
                </a:lnTo>
                <a:close/>
                <a:moveTo>
                  <a:pt x="72" y="104"/>
                </a:moveTo>
                <a:lnTo>
                  <a:pt x="64" y="104"/>
                </a:lnTo>
                <a:lnTo>
                  <a:pt x="64" y="96"/>
                </a:lnTo>
                <a:lnTo>
                  <a:pt x="72" y="96"/>
                </a:lnTo>
                <a:lnTo>
                  <a:pt x="72" y="104"/>
                </a:lnTo>
                <a:close/>
                <a:moveTo>
                  <a:pt x="72" y="88"/>
                </a:moveTo>
                <a:lnTo>
                  <a:pt x="64" y="88"/>
                </a:lnTo>
                <a:lnTo>
                  <a:pt x="64" y="80"/>
                </a:lnTo>
                <a:lnTo>
                  <a:pt x="72" y="80"/>
                </a:lnTo>
                <a:lnTo>
                  <a:pt x="72" y="88"/>
                </a:lnTo>
                <a:close/>
                <a:moveTo>
                  <a:pt x="72" y="72"/>
                </a:moveTo>
                <a:lnTo>
                  <a:pt x="64" y="72"/>
                </a:lnTo>
                <a:lnTo>
                  <a:pt x="64" y="64"/>
                </a:lnTo>
                <a:lnTo>
                  <a:pt x="72" y="64"/>
                </a:lnTo>
                <a:lnTo>
                  <a:pt x="72" y="72"/>
                </a:lnTo>
                <a:close/>
                <a:moveTo>
                  <a:pt x="72" y="56"/>
                </a:moveTo>
                <a:lnTo>
                  <a:pt x="64" y="56"/>
                </a:lnTo>
                <a:lnTo>
                  <a:pt x="64" y="48"/>
                </a:lnTo>
                <a:lnTo>
                  <a:pt x="72" y="48"/>
                </a:lnTo>
                <a:lnTo>
                  <a:pt x="72" y="56"/>
                </a:lnTo>
                <a:close/>
                <a:moveTo>
                  <a:pt x="72" y="40"/>
                </a:moveTo>
                <a:lnTo>
                  <a:pt x="64" y="40"/>
                </a:lnTo>
                <a:lnTo>
                  <a:pt x="64" y="32"/>
                </a:lnTo>
                <a:lnTo>
                  <a:pt x="72" y="32"/>
                </a:lnTo>
                <a:lnTo>
                  <a:pt x="72" y="40"/>
                </a:lnTo>
                <a:close/>
                <a:moveTo>
                  <a:pt x="88" y="72"/>
                </a:moveTo>
                <a:lnTo>
                  <a:pt x="80" y="72"/>
                </a:lnTo>
                <a:lnTo>
                  <a:pt x="80" y="64"/>
                </a:lnTo>
                <a:lnTo>
                  <a:pt x="88" y="64"/>
                </a:lnTo>
                <a:lnTo>
                  <a:pt x="88" y="72"/>
                </a:lnTo>
                <a:close/>
                <a:moveTo>
                  <a:pt x="88" y="56"/>
                </a:moveTo>
                <a:lnTo>
                  <a:pt x="80" y="56"/>
                </a:lnTo>
                <a:lnTo>
                  <a:pt x="80" y="48"/>
                </a:lnTo>
                <a:lnTo>
                  <a:pt x="88" y="48"/>
                </a:lnTo>
                <a:lnTo>
                  <a:pt x="88" y="56"/>
                </a:lnTo>
                <a:close/>
                <a:moveTo>
                  <a:pt x="104" y="72"/>
                </a:moveTo>
                <a:lnTo>
                  <a:pt x="96" y="72"/>
                </a:lnTo>
                <a:lnTo>
                  <a:pt x="96" y="64"/>
                </a:lnTo>
                <a:lnTo>
                  <a:pt x="104" y="64"/>
                </a:lnTo>
                <a:lnTo>
                  <a:pt x="104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426" name="Freeform 157"/>
          <p:cNvSpPr>
            <a:spLocks noEditPoints="1"/>
          </p:cNvSpPr>
          <p:nvPr/>
        </p:nvSpPr>
        <p:spPr bwMode="auto">
          <a:xfrm>
            <a:off x="7385051" y="1519238"/>
            <a:ext cx="190500" cy="190500"/>
          </a:xfrm>
          <a:custGeom>
            <a:avLst/>
            <a:gdLst>
              <a:gd name="T0" fmla="*/ 0 w 120"/>
              <a:gd name="T1" fmla="*/ 120 h 120"/>
              <a:gd name="T2" fmla="*/ 120 w 120"/>
              <a:gd name="T3" fmla="*/ 0 h 120"/>
              <a:gd name="T4" fmla="*/ 48 w 120"/>
              <a:gd name="T5" fmla="*/ 16 h 120"/>
              <a:gd name="T6" fmla="*/ 56 w 120"/>
              <a:gd name="T7" fmla="*/ 24 h 120"/>
              <a:gd name="T8" fmla="*/ 48 w 120"/>
              <a:gd name="T9" fmla="*/ 16 h 120"/>
              <a:gd name="T10" fmla="*/ 56 w 120"/>
              <a:gd name="T11" fmla="*/ 32 h 120"/>
              <a:gd name="T12" fmla="*/ 48 w 120"/>
              <a:gd name="T13" fmla="*/ 40 h 120"/>
              <a:gd name="T14" fmla="*/ 48 w 120"/>
              <a:gd name="T15" fmla="*/ 48 h 120"/>
              <a:gd name="T16" fmla="*/ 56 w 120"/>
              <a:gd name="T17" fmla="*/ 56 h 120"/>
              <a:gd name="T18" fmla="*/ 48 w 120"/>
              <a:gd name="T19" fmla="*/ 48 h 120"/>
              <a:gd name="T20" fmla="*/ 56 w 120"/>
              <a:gd name="T21" fmla="*/ 64 h 120"/>
              <a:gd name="T22" fmla="*/ 48 w 120"/>
              <a:gd name="T23" fmla="*/ 72 h 120"/>
              <a:gd name="T24" fmla="*/ 24 w 120"/>
              <a:gd name="T25" fmla="*/ 56 h 120"/>
              <a:gd name="T26" fmla="*/ 16 w 120"/>
              <a:gd name="T27" fmla="*/ 48 h 120"/>
              <a:gd name="T28" fmla="*/ 24 w 120"/>
              <a:gd name="T29" fmla="*/ 56 h 120"/>
              <a:gd name="T30" fmla="*/ 32 w 120"/>
              <a:gd name="T31" fmla="*/ 72 h 120"/>
              <a:gd name="T32" fmla="*/ 40 w 120"/>
              <a:gd name="T33" fmla="*/ 64 h 120"/>
              <a:gd name="T34" fmla="*/ 40 w 120"/>
              <a:gd name="T35" fmla="*/ 56 h 120"/>
              <a:gd name="T36" fmla="*/ 32 w 120"/>
              <a:gd name="T37" fmla="*/ 48 h 120"/>
              <a:gd name="T38" fmla="*/ 40 w 120"/>
              <a:gd name="T39" fmla="*/ 56 h 120"/>
              <a:gd name="T40" fmla="*/ 56 w 120"/>
              <a:gd name="T41" fmla="*/ 80 h 120"/>
              <a:gd name="T42" fmla="*/ 48 w 120"/>
              <a:gd name="T43" fmla="*/ 88 h 120"/>
              <a:gd name="T44" fmla="*/ 64 w 120"/>
              <a:gd name="T45" fmla="*/ 104 h 120"/>
              <a:gd name="T46" fmla="*/ 56 w 120"/>
              <a:gd name="T47" fmla="*/ 96 h 120"/>
              <a:gd name="T48" fmla="*/ 64 w 120"/>
              <a:gd name="T49" fmla="*/ 104 h 120"/>
              <a:gd name="T50" fmla="*/ 64 w 120"/>
              <a:gd name="T51" fmla="*/ 88 h 120"/>
              <a:gd name="T52" fmla="*/ 72 w 120"/>
              <a:gd name="T53" fmla="*/ 80 h 120"/>
              <a:gd name="T54" fmla="*/ 72 w 120"/>
              <a:gd name="T55" fmla="*/ 72 h 120"/>
              <a:gd name="T56" fmla="*/ 64 w 120"/>
              <a:gd name="T57" fmla="*/ 64 h 120"/>
              <a:gd name="T58" fmla="*/ 72 w 120"/>
              <a:gd name="T59" fmla="*/ 72 h 120"/>
              <a:gd name="T60" fmla="*/ 64 w 120"/>
              <a:gd name="T61" fmla="*/ 56 h 120"/>
              <a:gd name="T62" fmla="*/ 72 w 120"/>
              <a:gd name="T63" fmla="*/ 48 h 120"/>
              <a:gd name="T64" fmla="*/ 72 w 120"/>
              <a:gd name="T65" fmla="*/ 40 h 120"/>
              <a:gd name="T66" fmla="*/ 64 w 120"/>
              <a:gd name="T67" fmla="*/ 32 h 120"/>
              <a:gd name="T68" fmla="*/ 72 w 120"/>
              <a:gd name="T69" fmla="*/ 40 h 120"/>
              <a:gd name="T70" fmla="*/ 64 w 120"/>
              <a:gd name="T71" fmla="*/ 24 h 120"/>
              <a:gd name="T72" fmla="*/ 72 w 120"/>
              <a:gd name="T73" fmla="*/ 16 h 120"/>
              <a:gd name="T74" fmla="*/ 88 w 120"/>
              <a:gd name="T75" fmla="*/ 72 h 120"/>
              <a:gd name="T76" fmla="*/ 80 w 120"/>
              <a:gd name="T77" fmla="*/ 64 h 120"/>
              <a:gd name="T78" fmla="*/ 88 w 120"/>
              <a:gd name="T79" fmla="*/ 72 h 120"/>
              <a:gd name="T80" fmla="*/ 80 w 120"/>
              <a:gd name="T81" fmla="*/ 56 h 120"/>
              <a:gd name="T82" fmla="*/ 88 w 120"/>
              <a:gd name="T83" fmla="*/ 48 h 120"/>
              <a:gd name="T84" fmla="*/ 104 w 120"/>
              <a:gd name="T85" fmla="*/ 56 h 120"/>
              <a:gd name="T86" fmla="*/ 96 w 120"/>
              <a:gd name="T87" fmla="*/ 48 h 120"/>
              <a:gd name="T88" fmla="*/ 104 w 120"/>
              <a:gd name="T89" fmla="*/ 5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0" h="120">
                <a:moveTo>
                  <a:pt x="0" y="0"/>
                </a:moveTo>
                <a:lnTo>
                  <a:pt x="0" y="120"/>
                </a:lnTo>
                <a:lnTo>
                  <a:pt x="120" y="120"/>
                </a:lnTo>
                <a:lnTo>
                  <a:pt x="120" y="0"/>
                </a:lnTo>
                <a:lnTo>
                  <a:pt x="0" y="0"/>
                </a:lnTo>
                <a:close/>
                <a:moveTo>
                  <a:pt x="48" y="16"/>
                </a:moveTo>
                <a:lnTo>
                  <a:pt x="56" y="16"/>
                </a:lnTo>
                <a:lnTo>
                  <a:pt x="56" y="24"/>
                </a:lnTo>
                <a:lnTo>
                  <a:pt x="48" y="24"/>
                </a:lnTo>
                <a:lnTo>
                  <a:pt x="48" y="16"/>
                </a:lnTo>
                <a:close/>
                <a:moveTo>
                  <a:pt x="48" y="32"/>
                </a:moveTo>
                <a:lnTo>
                  <a:pt x="56" y="32"/>
                </a:lnTo>
                <a:lnTo>
                  <a:pt x="56" y="40"/>
                </a:lnTo>
                <a:lnTo>
                  <a:pt x="48" y="40"/>
                </a:lnTo>
                <a:lnTo>
                  <a:pt x="48" y="32"/>
                </a:lnTo>
                <a:close/>
                <a:moveTo>
                  <a:pt x="48" y="48"/>
                </a:moveTo>
                <a:lnTo>
                  <a:pt x="56" y="48"/>
                </a:lnTo>
                <a:lnTo>
                  <a:pt x="56" y="56"/>
                </a:lnTo>
                <a:lnTo>
                  <a:pt x="48" y="56"/>
                </a:lnTo>
                <a:lnTo>
                  <a:pt x="48" y="48"/>
                </a:lnTo>
                <a:close/>
                <a:moveTo>
                  <a:pt x="48" y="64"/>
                </a:moveTo>
                <a:lnTo>
                  <a:pt x="56" y="64"/>
                </a:lnTo>
                <a:lnTo>
                  <a:pt x="56" y="72"/>
                </a:lnTo>
                <a:lnTo>
                  <a:pt x="48" y="72"/>
                </a:lnTo>
                <a:lnTo>
                  <a:pt x="48" y="64"/>
                </a:lnTo>
                <a:close/>
                <a:moveTo>
                  <a:pt x="24" y="56"/>
                </a:moveTo>
                <a:lnTo>
                  <a:pt x="16" y="56"/>
                </a:lnTo>
                <a:lnTo>
                  <a:pt x="16" y="48"/>
                </a:lnTo>
                <a:lnTo>
                  <a:pt x="24" y="48"/>
                </a:lnTo>
                <a:lnTo>
                  <a:pt x="24" y="56"/>
                </a:lnTo>
                <a:close/>
                <a:moveTo>
                  <a:pt x="40" y="72"/>
                </a:moveTo>
                <a:lnTo>
                  <a:pt x="32" y="72"/>
                </a:lnTo>
                <a:lnTo>
                  <a:pt x="32" y="64"/>
                </a:lnTo>
                <a:lnTo>
                  <a:pt x="40" y="64"/>
                </a:lnTo>
                <a:lnTo>
                  <a:pt x="40" y="72"/>
                </a:lnTo>
                <a:close/>
                <a:moveTo>
                  <a:pt x="40" y="56"/>
                </a:moveTo>
                <a:lnTo>
                  <a:pt x="32" y="56"/>
                </a:lnTo>
                <a:lnTo>
                  <a:pt x="32" y="48"/>
                </a:lnTo>
                <a:lnTo>
                  <a:pt x="40" y="48"/>
                </a:lnTo>
                <a:lnTo>
                  <a:pt x="40" y="56"/>
                </a:lnTo>
                <a:close/>
                <a:moveTo>
                  <a:pt x="48" y="80"/>
                </a:moveTo>
                <a:lnTo>
                  <a:pt x="56" y="80"/>
                </a:lnTo>
                <a:lnTo>
                  <a:pt x="56" y="88"/>
                </a:lnTo>
                <a:lnTo>
                  <a:pt x="48" y="88"/>
                </a:lnTo>
                <a:lnTo>
                  <a:pt x="48" y="80"/>
                </a:lnTo>
                <a:close/>
                <a:moveTo>
                  <a:pt x="64" y="104"/>
                </a:moveTo>
                <a:lnTo>
                  <a:pt x="56" y="104"/>
                </a:lnTo>
                <a:lnTo>
                  <a:pt x="56" y="96"/>
                </a:lnTo>
                <a:lnTo>
                  <a:pt x="64" y="96"/>
                </a:lnTo>
                <a:lnTo>
                  <a:pt x="64" y="104"/>
                </a:lnTo>
                <a:close/>
                <a:moveTo>
                  <a:pt x="72" y="88"/>
                </a:moveTo>
                <a:lnTo>
                  <a:pt x="64" y="88"/>
                </a:lnTo>
                <a:lnTo>
                  <a:pt x="64" y="80"/>
                </a:lnTo>
                <a:lnTo>
                  <a:pt x="72" y="80"/>
                </a:lnTo>
                <a:lnTo>
                  <a:pt x="72" y="88"/>
                </a:lnTo>
                <a:close/>
                <a:moveTo>
                  <a:pt x="72" y="72"/>
                </a:moveTo>
                <a:lnTo>
                  <a:pt x="64" y="72"/>
                </a:lnTo>
                <a:lnTo>
                  <a:pt x="64" y="64"/>
                </a:lnTo>
                <a:lnTo>
                  <a:pt x="72" y="64"/>
                </a:lnTo>
                <a:lnTo>
                  <a:pt x="72" y="72"/>
                </a:lnTo>
                <a:close/>
                <a:moveTo>
                  <a:pt x="72" y="56"/>
                </a:moveTo>
                <a:lnTo>
                  <a:pt x="64" y="56"/>
                </a:lnTo>
                <a:lnTo>
                  <a:pt x="64" y="48"/>
                </a:lnTo>
                <a:lnTo>
                  <a:pt x="72" y="48"/>
                </a:lnTo>
                <a:lnTo>
                  <a:pt x="72" y="56"/>
                </a:lnTo>
                <a:close/>
                <a:moveTo>
                  <a:pt x="72" y="40"/>
                </a:moveTo>
                <a:lnTo>
                  <a:pt x="64" y="40"/>
                </a:lnTo>
                <a:lnTo>
                  <a:pt x="64" y="32"/>
                </a:lnTo>
                <a:lnTo>
                  <a:pt x="72" y="32"/>
                </a:lnTo>
                <a:lnTo>
                  <a:pt x="72" y="40"/>
                </a:lnTo>
                <a:close/>
                <a:moveTo>
                  <a:pt x="72" y="24"/>
                </a:moveTo>
                <a:lnTo>
                  <a:pt x="64" y="24"/>
                </a:lnTo>
                <a:lnTo>
                  <a:pt x="64" y="16"/>
                </a:lnTo>
                <a:lnTo>
                  <a:pt x="72" y="16"/>
                </a:lnTo>
                <a:lnTo>
                  <a:pt x="72" y="24"/>
                </a:lnTo>
                <a:close/>
                <a:moveTo>
                  <a:pt x="88" y="72"/>
                </a:moveTo>
                <a:lnTo>
                  <a:pt x="80" y="72"/>
                </a:lnTo>
                <a:lnTo>
                  <a:pt x="80" y="64"/>
                </a:lnTo>
                <a:lnTo>
                  <a:pt x="88" y="64"/>
                </a:lnTo>
                <a:lnTo>
                  <a:pt x="88" y="72"/>
                </a:lnTo>
                <a:close/>
                <a:moveTo>
                  <a:pt x="88" y="56"/>
                </a:moveTo>
                <a:lnTo>
                  <a:pt x="80" y="56"/>
                </a:lnTo>
                <a:lnTo>
                  <a:pt x="80" y="48"/>
                </a:lnTo>
                <a:lnTo>
                  <a:pt x="88" y="48"/>
                </a:lnTo>
                <a:lnTo>
                  <a:pt x="88" y="56"/>
                </a:lnTo>
                <a:close/>
                <a:moveTo>
                  <a:pt x="104" y="56"/>
                </a:moveTo>
                <a:lnTo>
                  <a:pt x="96" y="56"/>
                </a:lnTo>
                <a:lnTo>
                  <a:pt x="96" y="48"/>
                </a:lnTo>
                <a:lnTo>
                  <a:pt x="104" y="48"/>
                </a:lnTo>
                <a:lnTo>
                  <a:pt x="104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496" name="Group 1495"/>
          <p:cNvGrpSpPr/>
          <p:nvPr/>
        </p:nvGrpSpPr>
        <p:grpSpPr>
          <a:xfrm>
            <a:off x="874713" y="1978025"/>
            <a:ext cx="165100" cy="139700"/>
            <a:chOff x="874713" y="1978025"/>
            <a:chExt cx="165100" cy="139700"/>
          </a:xfrm>
        </p:grpSpPr>
        <p:sp>
          <p:nvSpPr>
            <p:cNvPr id="1427" name="Rectangle 158"/>
            <p:cNvSpPr>
              <a:spLocks noChangeArrowheads="1"/>
            </p:cNvSpPr>
            <p:nvPr/>
          </p:nvSpPr>
          <p:spPr bwMode="auto">
            <a:xfrm>
              <a:off x="1001713" y="20542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28" name="Rectangle 159"/>
            <p:cNvSpPr>
              <a:spLocks noChangeArrowheads="1"/>
            </p:cNvSpPr>
            <p:nvPr/>
          </p:nvSpPr>
          <p:spPr bwMode="auto">
            <a:xfrm>
              <a:off x="1027113" y="20415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29" name="Rectangle 160"/>
            <p:cNvSpPr>
              <a:spLocks noChangeArrowheads="1"/>
            </p:cNvSpPr>
            <p:nvPr/>
          </p:nvSpPr>
          <p:spPr bwMode="auto">
            <a:xfrm>
              <a:off x="976313" y="20034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30" name="Rectangle 161"/>
            <p:cNvSpPr>
              <a:spLocks noChangeArrowheads="1"/>
            </p:cNvSpPr>
            <p:nvPr/>
          </p:nvSpPr>
          <p:spPr bwMode="auto">
            <a:xfrm>
              <a:off x="950913" y="20034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31" name="Rectangle 162"/>
            <p:cNvSpPr>
              <a:spLocks noChangeArrowheads="1"/>
            </p:cNvSpPr>
            <p:nvPr/>
          </p:nvSpPr>
          <p:spPr bwMode="auto">
            <a:xfrm>
              <a:off x="950913" y="20796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32" name="Rectangle 163"/>
            <p:cNvSpPr>
              <a:spLocks noChangeArrowheads="1"/>
            </p:cNvSpPr>
            <p:nvPr/>
          </p:nvSpPr>
          <p:spPr bwMode="auto">
            <a:xfrm>
              <a:off x="950913" y="19780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33" name="Rectangle 164"/>
            <p:cNvSpPr>
              <a:spLocks noChangeArrowheads="1"/>
            </p:cNvSpPr>
            <p:nvPr/>
          </p:nvSpPr>
          <p:spPr bwMode="auto">
            <a:xfrm>
              <a:off x="976313" y="20796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34" name="Rectangle 165"/>
            <p:cNvSpPr>
              <a:spLocks noChangeArrowheads="1"/>
            </p:cNvSpPr>
            <p:nvPr/>
          </p:nvSpPr>
          <p:spPr bwMode="auto">
            <a:xfrm>
              <a:off x="950913" y="21050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35" name="Rectangle 166"/>
            <p:cNvSpPr>
              <a:spLocks noChangeArrowheads="1"/>
            </p:cNvSpPr>
            <p:nvPr/>
          </p:nvSpPr>
          <p:spPr bwMode="auto">
            <a:xfrm>
              <a:off x="976313" y="20542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36" name="Rectangle 167"/>
            <p:cNvSpPr>
              <a:spLocks noChangeArrowheads="1"/>
            </p:cNvSpPr>
            <p:nvPr/>
          </p:nvSpPr>
          <p:spPr bwMode="auto">
            <a:xfrm>
              <a:off x="950913" y="20542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37" name="Rectangle 168"/>
            <p:cNvSpPr>
              <a:spLocks noChangeArrowheads="1"/>
            </p:cNvSpPr>
            <p:nvPr/>
          </p:nvSpPr>
          <p:spPr bwMode="auto">
            <a:xfrm>
              <a:off x="925513" y="20542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38" name="Rectangle 169"/>
            <p:cNvSpPr>
              <a:spLocks noChangeArrowheads="1"/>
            </p:cNvSpPr>
            <p:nvPr/>
          </p:nvSpPr>
          <p:spPr bwMode="auto">
            <a:xfrm>
              <a:off x="900113" y="20542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39" name="Rectangle 170"/>
            <p:cNvSpPr>
              <a:spLocks noChangeArrowheads="1"/>
            </p:cNvSpPr>
            <p:nvPr/>
          </p:nvSpPr>
          <p:spPr bwMode="auto">
            <a:xfrm>
              <a:off x="1001713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40" name="Rectangle 171"/>
            <p:cNvSpPr>
              <a:spLocks noChangeArrowheads="1"/>
            </p:cNvSpPr>
            <p:nvPr/>
          </p:nvSpPr>
          <p:spPr bwMode="auto">
            <a:xfrm>
              <a:off x="976313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41" name="Rectangle 172"/>
            <p:cNvSpPr>
              <a:spLocks noChangeArrowheads="1"/>
            </p:cNvSpPr>
            <p:nvPr/>
          </p:nvSpPr>
          <p:spPr bwMode="auto">
            <a:xfrm>
              <a:off x="950913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42" name="Rectangle 173"/>
            <p:cNvSpPr>
              <a:spLocks noChangeArrowheads="1"/>
            </p:cNvSpPr>
            <p:nvPr/>
          </p:nvSpPr>
          <p:spPr bwMode="auto">
            <a:xfrm>
              <a:off x="925513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43" name="Rectangle 174"/>
            <p:cNvSpPr>
              <a:spLocks noChangeArrowheads="1"/>
            </p:cNvSpPr>
            <p:nvPr/>
          </p:nvSpPr>
          <p:spPr bwMode="auto">
            <a:xfrm>
              <a:off x="900113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44" name="Rectangle 175"/>
            <p:cNvSpPr>
              <a:spLocks noChangeArrowheads="1"/>
            </p:cNvSpPr>
            <p:nvPr/>
          </p:nvSpPr>
          <p:spPr bwMode="auto">
            <a:xfrm>
              <a:off x="874713" y="20542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45" name="Rectangle 176"/>
            <p:cNvSpPr>
              <a:spLocks noChangeArrowheads="1"/>
            </p:cNvSpPr>
            <p:nvPr/>
          </p:nvSpPr>
          <p:spPr bwMode="auto">
            <a:xfrm>
              <a:off x="874713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97" name="Group 1496"/>
          <p:cNvGrpSpPr/>
          <p:nvPr/>
        </p:nvGrpSpPr>
        <p:grpSpPr>
          <a:xfrm>
            <a:off x="1295401" y="1952625"/>
            <a:ext cx="139700" cy="165100"/>
            <a:chOff x="1295401" y="1952625"/>
            <a:chExt cx="139700" cy="165100"/>
          </a:xfrm>
        </p:grpSpPr>
        <p:sp>
          <p:nvSpPr>
            <p:cNvPr id="1446" name="Rectangle 177"/>
            <p:cNvSpPr>
              <a:spLocks noChangeArrowheads="1"/>
            </p:cNvSpPr>
            <p:nvPr/>
          </p:nvSpPr>
          <p:spPr bwMode="auto">
            <a:xfrm>
              <a:off x="1371601" y="19780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47" name="Rectangle 178"/>
            <p:cNvSpPr>
              <a:spLocks noChangeArrowheads="1"/>
            </p:cNvSpPr>
            <p:nvPr/>
          </p:nvSpPr>
          <p:spPr bwMode="auto">
            <a:xfrm>
              <a:off x="1358901" y="19526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48" name="Rectangle 179"/>
            <p:cNvSpPr>
              <a:spLocks noChangeArrowheads="1"/>
            </p:cNvSpPr>
            <p:nvPr/>
          </p:nvSpPr>
          <p:spPr bwMode="auto">
            <a:xfrm>
              <a:off x="1320801" y="20034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49" name="Rectangle 180"/>
            <p:cNvSpPr>
              <a:spLocks noChangeArrowheads="1"/>
            </p:cNvSpPr>
            <p:nvPr/>
          </p:nvSpPr>
          <p:spPr bwMode="auto">
            <a:xfrm>
              <a:off x="1320801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50" name="Rectangle 181"/>
            <p:cNvSpPr>
              <a:spLocks noChangeArrowheads="1"/>
            </p:cNvSpPr>
            <p:nvPr/>
          </p:nvSpPr>
          <p:spPr bwMode="auto">
            <a:xfrm>
              <a:off x="1397001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51" name="Rectangle 182"/>
            <p:cNvSpPr>
              <a:spLocks noChangeArrowheads="1"/>
            </p:cNvSpPr>
            <p:nvPr/>
          </p:nvSpPr>
          <p:spPr bwMode="auto">
            <a:xfrm>
              <a:off x="1295401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52" name="Rectangle 183"/>
            <p:cNvSpPr>
              <a:spLocks noChangeArrowheads="1"/>
            </p:cNvSpPr>
            <p:nvPr/>
          </p:nvSpPr>
          <p:spPr bwMode="auto">
            <a:xfrm>
              <a:off x="1397001" y="20034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53" name="Rectangle 184"/>
            <p:cNvSpPr>
              <a:spLocks noChangeArrowheads="1"/>
            </p:cNvSpPr>
            <p:nvPr/>
          </p:nvSpPr>
          <p:spPr bwMode="auto">
            <a:xfrm>
              <a:off x="1422401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54" name="Rectangle 185"/>
            <p:cNvSpPr>
              <a:spLocks noChangeArrowheads="1"/>
            </p:cNvSpPr>
            <p:nvPr/>
          </p:nvSpPr>
          <p:spPr bwMode="auto">
            <a:xfrm>
              <a:off x="1371601" y="20034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55" name="Rectangle 186"/>
            <p:cNvSpPr>
              <a:spLocks noChangeArrowheads="1"/>
            </p:cNvSpPr>
            <p:nvPr/>
          </p:nvSpPr>
          <p:spPr bwMode="auto">
            <a:xfrm>
              <a:off x="1371601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56" name="Rectangle 187"/>
            <p:cNvSpPr>
              <a:spLocks noChangeArrowheads="1"/>
            </p:cNvSpPr>
            <p:nvPr/>
          </p:nvSpPr>
          <p:spPr bwMode="auto">
            <a:xfrm>
              <a:off x="1371601" y="20542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57" name="Rectangle 188"/>
            <p:cNvSpPr>
              <a:spLocks noChangeArrowheads="1"/>
            </p:cNvSpPr>
            <p:nvPr/>
          </p:nvSpPr>
          <p:spPr bwMode="auto">
            <a:xfrm>
              <a:off x="1371601" y="20796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58" name="Rectangle 189"/>
            <p:cNvSpPr>
              <a:spLocks noChangeArrowheads="1"/>
            </p:cNvSpPr>
            <p:nvPr/>
          </p:nvSpPr>
          <p:spPr bwMode="auto">
            <a:xfrm>
              <a:off x="1346201" y="19780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59" name="Rectangle 190"/>
            <p:cNvSpPr>
              <a:spLocks noChangeArrowheads="1"/>
            </p:cNvSpPr>
            <p:nvPr/>
          </p:nvSpPr>
          <p:spPr bwMode="auto">
            <a:xfrm>
              <a:off x="1346201" y="20034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60" name="Rectangle 191"/>
            <p:cNvSpPr>
              <a:spLocks noChangeArrowheads="1"/>
            </p:cNvSpPr>
            <p:nvPr/>
          </p:nvSpPr>
          <p:spPr bwMode="auto">
            <a:xfrm>
              <a:off x="1346201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61" name="Rectangle 192"/>
            <p:cNvSpPr>
              <a:spLocks noChangeArrowheads="1"/>
            </p:cNvSpPr>
            <p:nvPr/>
          </p:nvSpPr>
          <p:spPr bwMode="auto">
            <a:xfrm>
              <a:off x="1346201" y="20542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62" name="Rectangle 193"/>
            <p:cNvSpPr>
              <a:spLocks noChangeArrowheads="1"/>
            </p:cNvSpPr>
            <p:nvPr/>
          </p:nvSpPr>
          <p:spPr bwMode="auto">
            <a:xfrm>
              <a:off x="1346201" y="20796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63" name="Rectangle 194"/>
            <p:cNvSpPr>
              <a:spLocks noChangeArrowheads="1"/>
            </p:cNvSpPr>
            <p:nvPr/>
          </p:nvSpPr>
          <p:spPr bwMode="auto">
            <a:xfrm>
              <a:off x="1371601" y="21050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64" name="Rectangle 195"/>
            <p:cNvSpPr>
              <a:spLocks noChangeArrowheads="1"/>
            </p:cNvSpPr>
            <p:nvPr/>
          </p:nvSpPr>
          <p:spPr bwMode="auto">
            <a:xfrm>
              <a:off x="1346201" y="21050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98" name="Group 1497"/>
          <p:cNvGrpSpPr/>
          <p:nvPr/>
        </p:nvGrpSpPr>
        <p:grpSpPr>
          <a:xfrm>
            <a:off x="1701801" y="1952626"/>
            <a:ext cx="139700" cy="165099"/>
            <a:chOff x="1701801" y="1952626"/>
            <a:chExt cx="139700" cy="165099"/>
          </a:xfrm>
        </p:grpSpPr>
        <p:sp>
          <p:nvSpPr>
            <p:cNvPr id="1465" name="Rectangle 196"/>
            <p:cNvSpPr>
              <a:spLocks noChangeArrowheads="1"/>
            </p:cNvSpPr>
            <p:nvPr/>
          </p:nvSpPr>
          <p:spPr bwMode="auto">
            <a:xfrm>
              <a:off x="1752601" y="20796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66" name="Rectangle 197"/>
            <p:cNvSpPr>
              <a:spLocks noChangeArrowheads="1"/>
            </p:cNvSpPr>
            <p:nvPr/>
          </p:nvSpPr>
          <p:spPr bwMode="auto">
            <a:xfrm>
              <a:off x="1765301" y="21050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67" name="Rectangle 198"/>
            <p:cNvSpPr>
              <a:spLocks noChangeArrowheads="1"/>
            </p:cNvSpPr>
            <p:nvPr/>
          </p:nvSpPr>
          <p:spPr bwMode="auto">
            <a:xfrm>
              <a:off x="1803401" y="20542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68" name="Rectangle 199"/>
            <p:cNvSpPr>
              <a:spLocks noChangeArrowheads="1"/>
            </p:cNvSpPr>
            <p:nvPr/>
          </p:nvSpPr>
          <p:spPr bwMode="auto">
            <a:xfrm>
              <a:off x="1803401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69" name="Rectangle 200"/>
            <p:cNvSpPr>
              <a:spLocks noChangeArrowheads="1"/>
            </p:cNvSpPr>
            <p:nvPr/>
          </p:nvSpPr>
          <p:spPr bwMode="auto">
            <a:xfrm>
              <a:off x="1727201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70" name="Rectangle 201"/>
            <p:cNvSpPr>
              <a:spLocks noChangeArrowheads="1"/>
            </p:cNvSpPr>
            <p:nvPr/>
          </p:nvSpPr>
          <p:spPr bwMode="auto">
            <a:xfrm>
              <a:off x="1828801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71" name="Rectangle 202"/>
            <p:cNvSpPr>
              <a:spLocks noChangeArrowheads="1"/>
            </p:cNvSpPr>
            <p:nvPr/>
          </p:nvSpPr>
          <p:spPr bwMode="auto">
            <a:xfrm>
              <a:off x="1727201" y="20542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72" name="Rectangle 203"/>
            <p:cNvSpPr>
              <a:spLocks noChangeArrowheads="1"/>
            </p:cNvSpPr>
            <p:nvPr/>
          </p:nvSpPr>
          <p:spPr bwMode="auto">
            <a:xfrm>
              <a:off x="1701801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73" name="Rectangle 204"/>
            <p:cNvSpPr>
              <a:spLocks noChangeArrowheads="1"/>
            </p:cNvSpPr>
            <p:nvPr/>
          </p:nvSpPr>
          <p:spPr bwMode="auto">
            <a:xfrm>
              <a:off x="1752601" y="20542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74" name="Rectangle 205"/>
            <p:cNvSpPr>
              <a:spLocks noChangeArrowheads="1"/>
            </p:cNvSpPr>
            <p:nvPr/>
          </p:nvSpPr>
          <p:spPr bwMode="auto">
            <a:xfrm>
              <a:off x="1752601" y="20288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5" name="Rectangle 207"/>
            <p:cNvSpPr>
              <a:spLocks noChangeArrowheads="1"/>
            </p:cNvSpPr>
            <p:nvPr/>
          </p:nvSpPr>
          <p:spPr bwMode="auto">
            <a:xfrm>
              <a:off x="1752601" y="20034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6" name="Rectangle 208"/>
            <p:cNvSpPr>
              <a:spLocks noChangeArrowheads="1"/>
            </p:cNvSpPr>
            <p:nvPr/>
          </p:nvSpPr>
          <p:spPr bwMode="auto">
            <a:xfrm>
              <a:off x="1752601" y="19780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7" name="Rectangle 209"/>
            <p:cNvSpPr>
              <a:spLocks noChangeArrowheads="1"/>
            </p:cNvSpPr>
            <p:nvPr/>
          </p:nvSpPr>
          <p:spPr bwMode="auto">
            <a:xfrm>
              <a:off x="1778001" y="20796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8" name="Rectangle 210"/>
            <p:cNvSpPr>
              <a:spLocks noChangeArrowheads="1"/>
            </p:cNvSpPr>
            <p:nvPr/>
          </p:nvSpPr>
          <p:spPr bwMode="auto">
            <a:xfrm>
              <a:off x="1778001" y="20542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9" name="Rectangle 211"/>
            <p:cNvSpPr>
              <a:spLocks noChangeArrowheads="1"/>
            </p:cNvSpPr>
            <p:nvPr/>
          </p:nvSpPr>
          <p:spPr bwMode="auto">
            <a:xfrm>
              <a:off x="1778001" y="20288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0" name="Rectangle 212"/>
            <p:cNvSpPr>
              <a:spLocks noChangeArrowheads="1"/>
            </p:cNvSpPr>
            <p:nvPr/>
          </p:nvSpPr>
          <p:spPr bwMode="auto">
            <a:xfrm>
              <a:off x="1778001" y="20034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1" name="Rectangle 213"/>
            <p:cNvSpPr>
              <a:spLocks noChangeArrowheads="1"/>
            </p:cNvSpPr>
            <p:nvPr/>
          </p:nvSpPr>
          <p:spPr bwMode="auto">
            <a:xfrm>
              <a:off x="1778001" y="19780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2" name="Rectangle 214"/>
            <p:cNvSpPr>
              <a:spLocks noChangeArrowheads="1"/>
            </p:cNvSpPr>
            <p:nvPr/>
          </p:nvSpPr>
          <p:spPr bwMode="auto">
            <a:xfrm>
              <a:off x="1752601" y="19526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3" name="Rectangle 215"/>
            <p:cNvSpPr>
              <a:spLocks noChangeArrowheads="1"/>
            </p:cNvSpPr>
            <p:nvPr/>
          </p:nvSpPr>
          <p:spPr bwMode="auto">
            <a:xfrm>
              <a:off x="1778001" y="19526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95" name="Group 1494"/>
          <p:cNvGrpSpPr/>
          <p:nvPr/>
        </p:nvGrpSpPr>
        <p:grpSpPr>
          <a:xfrm>
            <a:off x="468313" y="1978026"/>
            <a:ext cx="165100" cy="139700"/>
            <a:chOff x="468313" y="1978026"/>
            <a:chExt cx="165100" cy="139700"/>
          </a:xfrm>
        </p:grpSpPr>
        <p:sp>
          <p:nvSpPr>
            <p:cNvPr id="1084" name="Rectangle 216"/>
            <p:cNvSpPr>
              <a:spLocks noChangeArrowheads="1"/>
            </p:cNvSpPr>
            <p:nvPr/>
          </p:nvSpPr>
          <p:spPr bwMode="auto">
            <a:xfrm>
              <a:off x="468313" y="20415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5" name="Rectangle 217"/>
            <p:cNvSpPr>
              <a:spLocks noChangeArrowheads="1"/>
            </p:cNvSpPr>
            <p:nvPr/>
          </p:nvSpPr>
          <p:spPr bwMode="auto">
            <a:xfrm>
              <a:off x="493713" y="20288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6" name="Rectangle 218"/>
            <p:cNvSpPr>
              <a:spLocks noChangeArrowheads="1"/>
            </p:cNvSpPr>
            <p:nvPr/>
          </p:nvSpPr>
          <p:spPr bwMode="auto">
            <a:xfrm>
              <a:off x="519113" y="20796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7" name="Rectangle 219"/>
            <p:cNvSpPr>
              <a:spLocks noChangeArrowheads="1"/>
            </p:cNvSpPr>
            <p:nvPr/>
          </p:nvSpPr>
          <p:spPr bwMode="auto">
            <a:xfrm>
              <a:off x="544513" y="20796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8" name="Rectangle 220"/>
            <p:cNvSpPr>
              <a:spLocks noChangeArrowheads="1"/>
            </p:cNvSpPr>
            <p:nvPr/>
          </p:nvSpPr>
          <p:spPr bwMode="auto">
            <a:xfrm>
              <a:off x="544513" y="20034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9" name="Rectangle 221"/>
            <p:cNvSpPr>
              <a:spLocks noChangeArrowheads="1"/>
            </p:cNvSpPr>
            <p:nvPr/>
          </p:nvSpPr>
          <p:spPr bwMode="auto">
            <a:xfrm>
              <a:off x="544513" y="21050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0" name="Rectangle 222"/>
            <p:cNvSpPr>
              <a:spLocks noChangeArrowheads="1"/>
            </p:cNvSpPr>
            <p:nvPr/>
          </p:nvSpPr>
          <p:spPr bwMode="auto">
            <a:xfrm>
              <a:off x="519113" y="20034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1" name="Rectangle 223"/>
            <p:cNvSpPr>
              <a:spLocks noChangeArrowheads="1"/>
            </p:cNvSpPr>
            <p:nvPr/>
          </p:nvSpPr>
          <p:spPr bwMode="auto">
            <a:xfrm>
              <a:off x="544513" y="19780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2" name="Rectangle 224"/>
            <p:cNvSpPr>
              <a:spLocks noChangeArrowheads="1"/>
            </p:cNvSpPr>
            <p:nvPr/>
          </p:nvSpPr>
          <p:spPr bwMode="auto">
            <a:xfrm>
              <a:off x="519113" y="20288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3" name="Rectangle 225"/>
            <p:cNvSpPr>
              <a:spLocks noChangeArrowheads="1"/>
            </p:cNvSpPr>
            <p:nvPr/>
          </p:nvSpPr>
          <p:spPr bwMode="auto">
            <a:xfrm>
              <a:off x="544513" y="20288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4" name="Rectangle 226"/>
            <p:cNvSpPr>
              <a:spLocks noChangeArrowheads="1"/>
            </p:cNvSpPr>
            <p:nvPr/>
          </p:nvSpPr>
          <p:spPr bwMode="auto">
            <a:xfrm>
              <a:off x="569913" y="20288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5" name="Rectangle 227"/>
            <p:cNvSpPr>
              <a:spLocks noChangeArrowheads="1"/>
            </p:cNvSpPr>
            <p:nvPr/>
          </p:nvSpPr>
          <p:spPr bwMode="auto">
            <a:xfrm>
              <a:off x="595313" y="20288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6" name="Rectangle 228"/>
            <p:cNvSpPr>
              <a:spLocks noChangeArrowheads="1"/>
            </p:cNvSpPr>
            <p:nvPr/>
          </p:nvSpPr>
          <p:spPr bwMode="auto">
            <a:xfrm>
              <a:off x="493713" y="20542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7" name="Rectangle 229"/>
            <p:cNvSpPr>
              <a:spLocks noChangeArrowheads="1"/>
            </p:cNvSpPr>
            <p:nvPr/>
          </p:nvSpPr>
          <p:spPr bwMode="auto">
            <a:xfrm>
              <a:off x="519113" y="20542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8" name="Rectangle 230"/>
            <p:cNvSpPr>
              <a:spLocks noChangeArrowheads="1"/>
            </p:cNvSpPr>
            <p:nvPr/>
          </p:nvSpPr>
          <p:spPr bwMode="auto">
            <a:xfrm>
              <a:off x="544513" y="20542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99" name="Rectangle 231"/>
            <p:cNvSpPr>
              <a:spLocks noChangeArrowheads="1"/>
            </p:cNvSpPr>
            <p:nvPr/>
          </p:nvSpPr>
          <p:spPr bwMode="auto">
            <a:xfrm>
              <a:off x="569913" y="20542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0" name="Rectangle 232"/>
            <p:cNvSpPr>
              <a:spLocks noChangeArrowheads="1"/>
            </p:cNvSpPr>
            <p:nvPr/>
          </p:nvSpPr>
          <p:spPr bwMode="auto">
            <a:xfrm>
              <a:off x="595313" y="20542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1" name="Rectangle 233"/>
            <p:cNvSpPr>
              <a:spLocks noChangeArrowheads="1"/>
            </p:cNvSpPr>
            <p:nvPr/>
          </p:nvSpPr>
          <p:spPr bwMode="auto">
            <a:xfrm>
              <a:off x="620713" y="20288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2" name="Rectangle 234"/>
            <p:cNvSpPr>
              <a:spLocks noChangeArrowheads="1"/>
            </p:cNvSpPr>
            <p:nvPr/>
          </p:nvSpPr>
          <p:spPr bwMode="auto">
            <a:xfrm>
              <a:off x="620713" y="20542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103" name="Freeform 235"/>
          <p:cNvSpPr>
            <a:spLocks noEditPoints="1"/>
          </p:cNvSpPr>
          <p:nvPr/>
        </p:nvSpPr>
        <p:spPr bwMode="auto">
          <a:xfrm>
            <a:off x="8199438" y="1519238"/>
            <a:ext cx="190500" cy="190500"/>
          </a:xfrm>
          <a:custGeom>
            <a:avLst/>
            <a:gdLst>
              <a:gd name="T0" fmla="*/ 0 w 120"/>
              <a:gd name="T1" fmla="*/ 120 h 120"/>
              <a:gd name="T2" fmla="*/ 120 w 120"/>
              <a:gd name="T3" fmla="*/ 0 h 120"/>
              <a:gd name="T4" fmla="*/ 24 w 120"/>
              <a:gd name="T5" fmla="*/ 40 h 120"/>
              <a:gd name="T6" fmla="*/ 16 w 120"/>
              <a:gd name="T7" fmla="*/ 32 h 120"/>
              <a:gd name="T8" fmla="*/ 24 w 120"/>
              <a:gd name="T9" fmla="*/ 40 h 120"/>
              <a:gd name="T10" fmla="*/ 32 w 120"/>
              <a:gd name="T11" fmla="*/ 104 h 120"/>
              <a:gd name="T12" fmla="*/ 40 w 120"/>
              <a:gd name="T13" fmla="*/ 96 h 120"/>
              <a:gd name="T14" fmla="*/ 40 w 120"/>
              <a:gd name="T15" fmla="*/ 56 h 120"/>
              <a:gd name="T16" fmla="*/ 32 w 120"/>
              <a:gd name="T17" fmla="*/ 48 h 120"/>
              <a:gd name="T18" fmla="*/ 40 w 120"/>
              <a:gd name="T19" fmla="*/ 56 h 120"/>
              <a:gd name="T20" fmla="*/ 32 w 120"/>
              <a:gd name="T21" fmla="*/ 40 h 120"/>
              <a:gd name="T22" fmla="*/ 40 w 120"/>
              <a:gd name="T23" fmla="*/ 32 h 120"/>
              <a:gd name="T24" fmla="*/ 40 w 120"/>
              <a:gd name="T25" fmla="*/ 24 h 120"/>
              <a:gd name="T26" fmla="*/ 32 w 120"/>
              <a:gd name="T27" fmla="*/ 16 h 120"/>
              <a:gd name="T28" fmla="*/ 40 w 120"/>
              <a:gd name="T29" fmla="*/ 24 h 120"/>
              <a:gd name="T30" fmla="*/ 48 w 120"/>
              <a:gd name="T31" fmla="*/ 104 h 120"/>
              <a:gd name="T32" fmla="*/ 56 w 120"/>
              <a:gd name="T33" fmla="*/ 96 h 120"/>
              <a:gd name="T34" fmla="*/ 56 w 120"/>
              <a:gd name="T35" fmla="*/ 88 h 120"/>
              <a:gd name="T36" fmla="*/ 48 w 120"/>
              <a:gd name="T37" fmla="*/ 80 h 120"/>
              <a:gd name="T38" fmla="*/ 56 w 120"/>
              <a:gd name="T39" fmla="*/ 88 h 120"/>
              <a:gd name="T40" fmla="*/ 48 w 120"/>
              <a:gd name="T41" fmla="*/ 72 h 120"/>
              <a:gd name="T42" fmla="*/ 56 w 120"/>
              <a:gd name="T43" fmla="*/ 64 h 120"/>
              <a:gd name="T44" fmla="*/ 56 w 120"/>
              <a:gd name="T45" fmla="*/ 56 h 120"/>
              <a:gd name="T46" fmla="*/ 48 w 120"/>
              <a:gd name="T47" fmla="*/ 48 h 120"/>
              <a:gd name="T48" fmla="*/ 56 w 120"/>
              <a:gd name="T49" fmla="*/ 56 h 120"/>
              <a:gd name="T50" fmla="*/ 48 w 120"/>
              <a:gd name="T51" fmla="*/ 40 h 120"/>
              <a:gd name="T52" fmla="*/ 56 w 120"/>
              <a:gd name="T53" fmla="*/ 32 h 120"/>
              <a:gd name="T54" fmla="*/ 72 w 120"/>
              <a:gd name="T55" fmla="*/ 104 h 120"/>
              <a:gd name="T56" fmla="*/ 64 w 120"/>
              <a:gd name="T57" fmla="*/ 96 h 120"/>
              <a:gd name="T58" fmla="*/ 72 w 120"/>
              <a:gd name="T59" fmla="*/ 104 h 120"/>
              <a:gd name="T60" fmla="*/ 64 w 120"/>
              <a:gd name="T61" fmla="*/ 88 h 120"/>
              <a:gd name="T62" fmla="*/ 72 w 120"/>
              <a:gd name="T63" fmla="*/ 80 h 120"/>
              <a:gd name="T64" fmla="*/ 72 w 120"/>
              <a:gd name="T65" fmla="*/ 72 h 120"/>
              <a:gd name="T66" fmla="*/ 64 w 120"/>
              <a:gd name="T67" fmla="*/ 64 h 120"/>
              <a:gd name="T68" fmla="*/ 72 w 120"/>
              <a:gd name="T69" fmla="*/ 72 h 120"/>
              <a:gd name="T70" fmla="*/ 64 w 120"/>
              <a:gd name="T71" fmla="*/ 56 h 120"/>
              <a:gd name="T72" fmla="*/ 72 w 120"/>
              <a:gd name="T73" fmla="*/ 48 h 120"/>
              <a:gd name="T74" fmla="*/ 88 w 120"/>
              <a:gd name="T75" fmla="*/ 104 h 120"/>
              <a:gd name="T76" fmla="*/ 80 w 120"/>
              <a:gd name="T77" fmla="*/ 96 h 120"/>
              <a:gd name="T78" fmla="*/ 88 w 120"/>
              <a:gd name="T79" fmla="*/ 104 h 120"/>
              <a:gd name="T80" fmla="*/ 80 w 120"/>
              <a:gd name="T81" fmla="*/ 88 h 120"/>
              <a:gd name="T82" fmla="*/ 88 w 120"/>
              <a:gd name="T83" fmla="*/ 80 h 120"/>
              <a:gd name="T84" fmla="*/ 88 w 120"/>
              <a:gd name="T85" fmla="*/ 72 h 120"/>
              <a:gd name="T86" fmla="*/ 80 w 120"/>
              <a:gd name="T87" fmla="*/ 64 h 120"/>
              <a:gd name="T88" fmla="*/ 88 w 120"/>
              <a:gd name="T89" fmla="*/ 72 h 120"/>
              <a:gd name="T90" fmla="*/ 80 w 120"/>
              <a:gd name="T91" fmla="*/ 56 h 120"/>
              <a:gd name="T92" fmla="*/ 88 w 120"/>
              <a:gd name="T93" fmla="*/ 48 h 120"/>
              <a:gd name="T94" fmla="*/ 104 w 120"/>
              <a:gd name="T95" fmla="*/ 104 h 120"/>
              <a:gd name="T96" fmla="*/ 96 w 120"/>
              <a:gd name="T97" fmla="*/ 96 h 120"/>
              <a:gd name="T98" fmla="*/ 104 w 120"/>
              <a:gd name="T99" fmla="*/ 104 h 120"/>
              <a:gd name="T100" fmla="*/ 96 w 120"/>
              <a:gd name="T101" fmla="*/ 88 h 120"/>
              <a:gd name="T102" fmla="*/ 104 w 120"/>
              <a:gd name="T103" fmla="*/ 80 h 120"/>
              <a:gd name="T104" fmla="*/ 104 w 120"/>
              <a:gd name="T105" fmla="*/ 72 h 120"/>
              <a:gd name="T106" fmla="*/ 96 w 120"/>
              <a:gd name="T107" fmla="*/ 64 h 120"/>
              <a:gd name="T108" fmla="*/ 104 w 120"/>
              <a:gd name="T109" fmla="*/ 72 h 120"/>
              <a:gd name="T110" fmla="*/ 96 w 120"/>
              <a:gd name="T111" fmla="*/ 56 h 120"/>
              <a:gd name="T112" fmla="*/ 104 w 120"/>
              <a:gd name="T113" fmla="*/ 48 h 120"/>
              <a:gd name="T114" fmla="*/ 104 w 120"/>
              <a:gd name="T115" fmla="*/ 40 h 120"/>
              <a:gd name="T116" fmla="*/ 96 w 120"/>
              <a:gd name="T117" fmla="*/ 32 h 120"/>
              <a:gd name="T118" fmla="*/ 104 w 120"/>
              <a:gd name="T119" fmla="*/ 4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" h="120">
                <a:moveTo>
                  <a:pt x="0" y="0"/>
                </a:moveTo>
                <a:lnTo>
                  <a:pt x="0" y="120"/>
                </a:lnTo>
                <a:lnTo>
                  <a:pt x="120" y="120"/>
                </a:lnTo>
                <a:lnTo>
                  <a:pt x="120" y="0"/>
                </a:lnTo>
                <a:lnTo>
                  <a:pt x="0" y="0"/>
                </a:lnTo>
                <a:close/>
                <a:moveTo>
                  <a:pt x="24" y="40"/>
                </a:moveTo>
                <a:lnTo>
                  <a:pt x="16" y="40"/>
                </a:lnTo>
                <a:lnTo>
                  <a:pt x="16" y="32"/>
                </a:lnTo>
                <a:lnTo>
                  <a:pt x="24" y="32"/>
                </a:lnTo>
                <a:lnTo>
                  <a:pt x="24" y="40"/>
                </a:lnTo>
                <a:close/>
                <a:moveTo>
                  <a:pt x="40" y="104"/>
                </a:moveTo>
                <a:lnTo>
                  <a:pt x="32" y="104"/>
                </a:lnTo>
                <a:lnTo>
                  <a:pt x="32" y="96"/>
                </a:lnTo>
                <a:lnTo>
                  <a:pt x="40" y="96"/>
                </a:lnTo>
                <a:lnTo>
                  <a:pt x="40" y="104"/>
                </a:lnTo>
                <a:close/>
                <a:moveTo>
                  <a:pt x="40" y="56"/>
                </a:moveTo>
                <a:lnTo>
                  <a:pt x="32" y="56"/>
                </a:lnTo>
                <a:lnTo>
                  <a:pt x="32" y="48"/>
                </a:lnTo>
                <a:lnTo>
                  <a:pt x="40" y="48"/>
                </a:lnTo>
                <a:lnTo>
                  <a:pt x="40" y="56"/>
                </a:lnTo>
                <a:close/>
                <a:moveTo>
                  <a:pt x="40" y="40"/>
                </a:moveTo>
                <a:lnTo>
                  <a:pt x="32" y="40"/>
                </a:lnTo>
                <a:lnTo>
                  <a:pt x="32" y="32"/>
                </a:lnTo>
                <a:lnTo>
                  <a:pt x="40" y="32"/>
                </a:lnTo>
                <a:lnTo>
                  <a:pt x="40" y="40"/>
                </a:lnTo>
                <a:close/>
                <a:moveTo>
                  <a:pt x="40" y="24"/>
                </a:move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close/>
                <a:moveTo>
                  <a:pt x="56" y="104"/>
                </a:moveTo>
                <a:lnTo>
                  <a:pt x="48" y="104"/>
                </a:lnTo>
                <a:lnTo>
                  <a:pt x="48" y="96"/>
                </a:lnTo>
                <a:lnTo>
                  <a:pt x="56" y="96"/>
                </a:lnTo>
                <a:lnTo>
                  <a:pt x="56" y="104"/>
                </a:lnTo>
                <a:close/>
                <a:moveTo>
                  <a:pt x="56" y="88"/>
                </a:moveTo>
                <a:lnTo>
                  <a:pt x="48" y="88"/>
                </a:lnTo>
                <a:lnTo>
                  <a:pt x="48" y="80"/>
                </a:lnTo>
                <a:lnTo>
                  <a:pt x="56" y="80"/>
                </a:lnTo>
                <a:lnTo>
                  <a:pt x="56" y="88"/>
                </a:lnTo>
                <a:close/>
                <a:moveTo>
                  <a:pt x="56" y="72"/>
                </a:moveTo>
                <a:lnTo>
                  <a:pt x="48" y="72"/>
                </a:lnTo>
                <a:lnTo>
                  <a:pt x="48" y="64"/>
                </a:lnTo>
                <a:lnTo>
                  <a:pt x="56" y="64"/>
                </a:lnTo>
                <a:lnTo>
                  <a:pt x="56" y="72"/>
                </a:lnTo>
                <a:close/>
                <a:moveTo>
                  <a:pt x="56" y="56"/>
                </a:moveTo>
                <a:lnTo>
                  <a:pt x="48" y="56"/>
                </a:lnTo>
                <a:lnTo>
                  <a:pt x="48" y="48"/>
                </a:lnTo>
                <a:lnTo>
                  <a:pt x="56" y="48"/>
                </a:lnTo>
                <a:lnTo>
                  <a:pt x="56" y="56"/>
                </a:lnTo>
                <a:close/>
                <a:moveTo>
                  <a:pt x="56" y="40"/>
                </a:moveTo>
                <a:lnTo>
                  <a:pt x="48" y="40"/>
                </a:lnTo>
                <a:lnTo>
                  <a:pt x="48" y="32"/>
                </a:lnTo>
                <a:lnTo>
                  <a:pt x="56" y="32"/>
                </a:lnTo>
                <a:lnTo>
                  <a:pt x="56" y="40"/>
                </a:lnTo>
                <a:close/>
                <a:moveTo>
                  <a:pt x="72" y="104"/>
                </a:moveTo>
                <a:lnTo>
                  <a:pt x="64" y="104"/>
                </a:lnTo>
                <a:lnTo>
                  <a:pt x="64" y="96"/>
                </a:lnTo>
                <a:lnTo>
                  <a:pt x="72" y="96"/>
                </a:lnTo>
                <a:lnTo>
                  <a:pt x="72" y="104"/>
                </a:lnTo>
                <a:close/>
                <a:moveTo>
                  <a:pt x="72" y="88"/>
                </a:moveTo>
                <a:lnTo>
                  <a:pt x="64" y="88"/>
                </a:lnTo>
                <a:lnTo>
                  <a:pt x="64" y="80"/>
                </a:lnTo>
                <a:lnTo>
                  <a:pt x="72" y="80"/>
                </a:lnTo>
                <a:lnTo>
                  <a:pt x="72" y="88"/>
                </a:lnTo>
                <a:close/>
                <a:moveTo>
                  <a:pt x="72" y="72"/>
                </a:moveTo>
                <a:lnTo>
                  <a:pt x="64" y="72"/>
                </a:lnTo>
                <a:lnTo>
                  <a:pt x="64" y="64"/>
                </a:lnTo>
                <a:lnTo>
                  <a:pt x="72" y="64"/>
                </a:lnTo>
                <a:lnTo>
                  <a:pt x="72" y="72"/>
                </a:lnTo>
                <a:close/>
                <a:moveTo>
                  <a:pt x="72" y="56"/>
                </a:moveTo>
                <a:lnTo>
                  <a:pt x="64" y="56"/>
                </a:lnTo>
                <a:lnTo>
                  <a:pt x="64" y="48"/>
                </a:lnTo>
                <a:lnTo>
                  <a:pt x="72" y="48"/>
                </a:lnTo>
                <a:lnTo>
                  <a:pt x="72" y="56"/>
                </a:lnTo>
                <a:close/>
                <a:moveTo>
                  <a:pt x="88" y="104"/>
                </a:moveTo>
                <a:lnTo>
                  <a:pt x="80" y="104"/>
                </a:lnTo>
                <a:lnTo>
                  <a:pt x="80" y="96"/>
                </a:lnTo>
                <a:lnTo>
                  <a:pt x="88" y="96"/>
                </a:lnTo>
                <a:lnTo>
                  <a:pt x="88" y="104"/>
                </a:lnTo>
                <a:close/>
                <a:moveTo>
                  <a:pt x="88" y="88"/>
                </a:moveTo>
                <a:lnTo>
                  <a:pt x="80" y="88"/>
                </a:lnTo>
                <a:lnTo>
                  <a:pt x="80" y="80"/>
                </a:lnTo>
                <a:lnTo>
                  <a:pt x="88" y="80"/>
                </a:lnTo>
                <a:lnTo>
                  <a:pt x="88" y="88"/>
                </a:lnTo>
                <a:close/>
                <a:moveTo>
                  <a:pt x="88" y="72"/>
                </a:moveTo>
                <a:lnTo>
                  <a:pt x="80" y="72"/>
                </a:lnTo>
                <a:lnTo>
                  <a:pt x="80" y="64"/>
                </a:lnTo>
                <a:lnTo>
                  <a:pt x="88" y="64"/>
                </a:lnTo>
                <a:lnTo>
                  <a:pt x="88" y="72"/>
                </a:lnTo>
                <a:close/>
                <a:moveTo>
                  <a:pt x="88" y="56"/>
                </a:moveTo>
                <a:lnTo>
                  <a:pt x="80" y="56"/>
                </a:lnTo>
                <a:lnTo>
                  <a:pt x="80" y="48"/>
                </a:lnTo>
                <a:lnTo>
                  <a:pt x="88" y="48"/>
                </a:lnTo>
                <a:lnTo>
                  <a:pt x="88" y="56"/>
                </a:lnTo>
                <a:close/>
                <a:moveTo>
                  <a:pt x="104" y="104"/>
                </a:moveTo>
                <a:lnTo>
                  <a:pt x="96" y="104"/>
                </a:lnTo>
                <a:lnTo>
                  <a:pt x="96" y="96"/>
                </a:lnTo>
                <a:lnTo>
                  <a:pt x="104" y="96"/>
                </a:lnTo>
                <a:lnTo>
                  <a:pt x="104" y="104"/>
                </a:lnTo>
                <a:close/>
                <a:moveTo>
                  <a:pt x="104" y="88"/>
                </a:moveTo>
                <a:lnTo>
                  <a:pt x="96" y="88"/>
                </a:lnTo>
                <a:lnTo>
                  <a:pt x="96" y="80"/>
                </a:lnTo>
                <a:lnTo>
                  <a:pt x="104" y="80"/>
                </a:lnTo>
                <a:lnTo>
                  <a:pt x="104" y="88"/>
                </a:lnTo>
                <a:close/>
                <a:moveTo>
                  <a:pt x="104" y="72"/>
                </a:moveTo>
                <a:lnTo>
                  <a:pt x="96" y="72"/>
                </a:lnTo>
                <a:lnTo>
                  <a:pt x="96" y="64"/>
                </a:lnTo>
                <a:lnTo>
                  <a:pt x="104" y="64"/>
                </a:lnTo>
                <a:lnTo>
                  <a:pt x="104" y="72"/>
                </a:lnTo>
                <a:close/>
                <a:moveTo>
                  <a:pt x="104" y="56"/>
                </a:moveTo>
                <a:lnTo>
                  <a:pt x="96" y="56"/>
                </a:lnTo>
                <a:lnTo>
                  <a:pt x="96" y="48"/>
                </a:lnTo>
                <a:lnTo>
                  <a:pt x="104" y="48"/>
                </a:lnTo>
                <a:lnTo>
                  <a:pt x="104" y="56"/>
                </a:lnTo>
                <a:close/>
                <a:moveTo>
                  <a:pt x="104" y="40"/>
                </a:moveTo>
                <a:lnTo>
                  <a:pt x="96" y="40"/>
                </a:lnTo>
                <a:lnTo>
                  <a:pt x="96" y="32"/>
                </a:lnTo>
                <a:lnTo>
                  <a:pt x="104" y="32"/>
                </a:lnTo>
                <a:lnTo>
                  <a:pt x="104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04" name="Freeform 236"/>
          <p:cNvSpPr>
            <a:spLocks noEditPoints="1"/>
          </p:cNvSpPr>
          <p:nvPr/>
        </p:nvSpPr>
        <p:spPr bwMode="auto">
          <a:xfrm>
            <a:off x="7793038" y="1519238"/>
            <a:ext cx="190500" cy="190500"/>
          </a:xfrm>
          <a:custGeom>
            <a:avLst/>
            <a:gdLst>
              <a:gd name="T0" fmla="*/ 0 w 120"/>
              <a:gd name="T1" fmla="*/ 120 h 120"/>
              <a:gd name="T2" fmla="*/ 120 w 120"/>
              <a:gd name="T3" fmla="*/ 0 h 120"/>
              <a:gd name="T4" fmla="*/ 24 w 120"/>
              <a:gd name="T5" fmla="*/ 104 h 120"/>
              <a:gd name="T6" fmla="*/ 16 w 120"/>
              <a:gd name="T7" fmla="*/ 96 h 120"/>
              <a:gd name="T8" fmla="*/ 24 w 120"/>
              <a:gd name="T9" fmla="*/ 104 h 120"/>
              <a:gd name="T10" fmla="*/ 16 w 120"/>
              <a:gd name="T11" fmla="*/ 88 h 120"/>
              <a:gd name="T12" fmla="*/ 24 w 120"/>
              <a:gd name="T13" fmla="*/ 80 h 120"/>
              <a:gd name="T14" fmla="*/ 24 w 120"/>
              <a:gd name="T15" fmla="*/ 72 h 120"/>
              <a:gd name="T16" fmla="*/ 16 w 120"/>
              <a:gd name="T17" fmla="*/ 64 h 120"/>
              <a:gd name="T18" fmla="*/ 24 w 120"/>
              <a:gd name="T19" fmla="*/ 72 h 120"/>
              <a:gd name="T20" fmla="*/ 16 w 120"/>
              <a:gd name="T21" fmla="*/ 56 h 120"/>
              <a:gd name="T22" fmla="*/ 24 w 120"/>
              <a:gd name="T23" fmla="*/ 48 h 120"/>
              <a:gd name="T24" fmla="*/ 24 w 120"/>
              <a:gd name="T25" fmla="*/ 40 h 120"/>
              <a:gd name="T26" fmla="*/ 16 w 120"/>
              <a:gd name="T27" fmla="*/ 32 h 120"/>
              <a:gd name="T28" fmla="*/ 24 w 120"/>
              <a:gd name="T29" fmla="*/ 40 h 120"/>
              <a:gd name="T30" fmla="*/ 32 w 120"/>
              <a:gd name="T31" fmla="*/ 104 h 120"/>
              <a:gd name="T32" fmla="*/ 40 w 120"/>
              <a:gd name="T33" fmla="*/ 96 h 120"/>
              <a:gd name="T34" fmla="*/ 40 w 120"/>
              <a:gd name="T35" fmla="*/ 88 h 120"/>
              <a:gd name="T36" fmla="*/ 32 w 120"/>
              <a:gd name="T37" fmla="*/ 80 h 120"/>
              <a:gd name="T38" fmla="*/ 40 w 120"/>
              <a:gd name="T39" fmla="*/ 88 h 120"/>
              <a:gd name="T40" fmla="*/ 32 w 120"/>
              <a:gd name="T41" fmla="*/ 72 h 120"/>
              <a:gd name="T42" fmla="*/ 40 w 120"/>
              <a:gd name="T43" fmla="*/ 64 h 120"/>
              <a:gd name="T44" fmla="*/ 40 w 120"/>
              <a:gd name="T45" fmla="*/ 56 h 120"/>
              <a:gd name="T46" fmla="*/ 32 w 120"/>
              <a:gd name="T47" fmla="*/ 48 h 120"/>
              <a:gd name="T48" fmla="*/ 40 w 120"/>
              <a:gd name="T49" fmla="*/ 56 h 120"/>
              <a:gd name="T50" fmla="*/ 48 w 120"/>
              <a:gd name="T51" fmla="*/ 104 h 120"/>
              <a:gd name="T52" fmla="*/ 56 w 120"/>
              <a:gd name="T53" fmla="*/ 96 h 120"/>
              <a:gd name="T54" fmla="*/ 56 w 120"/>
              <a:gd name="T55" fmla="*/ 88 h 120"/>
              <a:gd name="T56" fmla="*/ 48 w 120"/>
              <a:gd name="T57" fmla="*/ 80 h 120"/>
              <a:gd name="T58" fmla="*/ 56 w 120"/>
              <a:gd name="T59" fmla="*/ 88 h 120"/>
              <a:gd name="T60" fmla="*/ 48 w 120"/>
              <a:gd name="T61" fmla="*/ 72 h 120"/>
              <a:gd name="T62" fmla="*/ 56 w 120"/>
              <a:gd name="T63" fmla="*/ 64 h 120"/>
              <a:gd name="T64" fmla="*/ 56 w 120"/>
              <a:gd name="T65" fmla="*/ 56 h 120"/>
              <a:gd name="T66" fmla="*/ 48 w 120"/>
              <a:gd name="T67" fmla="*/ 48 h 120"/>
              <a:gd name="T68" fmla="*/ 56 w 120"/>
              <a:gd name="T69" fmla="*/ 56 h 120"/>
              <a:gd name="T70" fmla="*/ 64 w 120"/>
              <a:gd name="T71" fmla="*/ 104 h 120"/>
              <a:gd name="T72" fmla="*/ 72 w 120"/>
              <a:gd name="T73" fmla="*/ 96 h 120"/>
              <a:gd name="T74" fmla="*/ 72 w 120"/>
              <a:gd name="T75" fmla="*/ 88 h 120"/>
              <a:gd name="T76" fmla="*/ 64 w 120"/>
              <a:gd name="T77" fmla="*/ 80 h 120"/>
              <a:gd name="T78" fmla="*/ 72 w 120"/>
              <a:gd name="T79" fmla="*/ 88 h 120"/>
              <a:gd name="T80" fmla="*/ 64 w 120"/>
              <a:gd name="T81" fmla="*/ 72 h 120"/>
              <a:gd name="T82" fmla="*/ 72 w 120"/>
              <a:gd name="T83" fmla="*/ 64 h 120"/>
              <a:gd name="T84" fmla="*/ 72 w 120"/>
              <a:gd name="T85" fmla="*/ 56 h 120"/>
              <a:gd name="T86" fmla="*/ 64 w 120"/>
              <a:gd name="T87" fmla="*/ 48 h 120"/>
              <a:gd name="T88" fmla="*/ 72 w 120"/>
              <a:gd name="T89" fmla="*/ 56 h 120"/>
              <a:gd name="T90" fmla="*/ 64 w 120"/>
              <a:gd name="T91" fmla="*/ 40 h 120"/>
              <a:gd name="T92" fmla="*/ 72 w 120"/>
              <a:gd name="T93" fmla="*/ 32 h 120"/>
              <a:gd name="T94" fmla="*/ 88 w 120"/>
              <a:gd name="T95" fmla="*/ 104 h 120"/>
              <a:gd name="T96" fmla="*/ 80 w 120"/>
              <a:gd name="T97" fmla="*/ 96 h 120"/>
              <a:gd name="T98" fmla="*/ 88 w 120"/>
              <a:gd name="T99" fmla="*/ 104 h 120"/>
              <a:gd name="T100" fmla="*/ 80 w 120"/>
              <a:gd name="T101" fmla="*/ 56 h 120"/>
              <a:gd name="T102" fmla="*/ 88 w 120"/>
              <a:gd name="T103" fmla="*/ 48 h 120"/>
              <a:gd name="T104" fmla="*/ 88 w 120"/>
              <a:gd name="T105" fmla="*/ 40 h 120"/>
              <a:gd name="T106" fmla="*/ 80 w 120"/>
              <a:gd name="T107" fmla="*/ 32 h 120"/>
              <a:gd name="T108" fmla="*/ 88 w 120"/>
              <a:gd name="T109" fmla="*/ 40 h 120"/>
              <a:gd name="T110" fmla="*/ 80 w 120"/>
              <a:gd name="T111" fmla="*/ 24 h 120"/>
              <a:gd name="T112" fmla="*/ 88 w 120"/>
              <a:gd name="T113" fmla="*/ 16 h 120"/>
              <a:gd name="T114" fmla="*/ 104 w 120"/>
              <a:gd name="T115" fmla="*/ 40 h 120"/>
              <a:gd name="T116" fmla="*/ 96 w 120"/>
              <a:gd name="T117" fmla="*/ 32 h 120"/>
              <a:gd name="T118" fmla="*/ 104 w 120"/>
              <a:gd name="T119" fmla="*/ 4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" h="120">
                <a:moveTo>
                  <a:pt x="0" y="0"/>
                </a:moveTo>
                <a:lnTo>
                  <a:pt x="0" y="120"/>
                </a:lnTo>
                <a:lnTo>
                  <a:pt x="120" y="120"/>
                </a:lnTo>
                <a:lnTo>
                  <a:pt x="120" y="0"/>
                </a:lnTo>
                <a:lnTo>
                  <a:pt x="0" y="0"/>
                </a:lnTo>
                <a:close/>
                <a:moveTo>
                  <a:pt x="24" y="104"/>
                </a:moveTo>
                <a:lnTo>
                  <a:pt x="16" y="104"/>
                </a:lnTo>
                <a:lnTo>
                  <a:pt x="16" y="96"/>
                </a:lnTo>
                <a:lnTo>
                  <a:pt x="24" y="96"/>
                </a:lnTo>
                <a:lnTo>
                  <a:pt x="24" y="104"/>
                </a:lnTo>
                <a:close/>
                <a:moveTo>
                  <a:pt x="24" y="88"/>
                </a:moveTo>
                <a:lnTo>
                  <a:pt x="16" y="88"/>
                </a:lnTo>
                <a:lnTo>
                  <a:pt x="16" y="80"/>
                </a:lnTo>
                <a:lnTo>
                  <a:pt x="24" y="80"/>
                </a:lnTo>
                <a:lnTo>
                  <a:pt x="24" y="88"/>
                </a:lnTo>
                <a:close/>
                <a:moveTo>
                  <a:pt x="24" y="72"/>
                </a:moveTo>
                <a:lnTo>
                  <a:pt x="16" y="72"/>
                </a:lnTo>
                <a:lnTo>
                  <a:pt x="16" y="64"/>
                </a:lnTo>
                <a:lnTo>
                  <a:pt x="24" y="64"/>
                </a:lnTo>
                <a:lnTo>
                  <a:pt x="24" y="72"/>
                </a:lnTo>
                <a:close/>
                <a:moveTo>
                  <a:pt x="24" y="56"/>
                </a:moveTo>
                <a:lnTo>
                  <a:pt x="16" y="56"/>
                </a:lnTo>
                <a:lnTo>
                  <a:pt x="16" y="48"/>
                </a:lnTo>
                <a:lnTo>
                  <a:pt x="24" y="48"/>
                </a:lnTo>
                <a:lnTo>
                  <a:pt x="24" y="56"/>
                </a:lnTo>
                <a:close/>
                <a:moveTo>
                  <a:pt x="24" y="40"/>
                </a:moveTo>
                <a:lnTo>
                  <a:pt x="16" y="40"/>
                </a:lnTo>
                <a:lnTo>
                  <a:pt x="16" y="32"/>
                </a:lnTo>
                <a:lnTo>
                  <a:pt x="24" y="32"/>
                </a:lnTo>
                <a:lnTo>
                  <a:pt x="24" y="40"/>
                </a:lnTo>
                <a:close/>
                <a:moveTo>
                  <a:pt x="40" y="104"/>
                </a:moveTo>
                <a:lnTo>
                  <a:pt x="32" y="104"/>
                </a:lnTo>
                <a:lnTo>
                  <a:pt x="32" y="96"/>
                </a:lnTo>
                <a:lnTo>
                  <a:pt x="40" y="96"/>
                </a:lnTo>
                <a:lnTo>
                  <a:pt x="40" y="104"/>
                </a:lnTo>
                <a:close/>
                <a:moveTo>
                  <a:pt x="40" y="88"/>
                </a:moveTo>
                <a:lnTo>
                  <a:pt x="32" y="88"/>
                </a:lnTo>
                <a:lnTo>
                  <a:pt x="32" y="80"/>
                </a:lnTo>
                <a:lnTo>
                  <a:pt x="40" y="80"/>
                </a:lnTo>
                <a:lnTo>
                  <a:pt x="40" y="88"/>
                </a:lnTo>
                <a:close/>
                <a:moveTo>
                  <a:pt x="40" y="72"/>
                </a:moveTo>
                <a:lnTo>
                  <a:pt x="32" y="72"/>
                </a:lnTo>
                <a:lnTo>
                  <a:pt x="32" y="64"/>
                </a:lnTo>
                <a:lnTo>
                  <a:pt x="40" y="64"/>
                </a:lnTo>
                <a:lnTo>
                  <a:pt x="40" y="72"/>
                </a:lnTo>
                <a:close/>
                <a:moveTo>
                  <a:pt x="40" y="56"/>
                </a:moveTo>
                <a:lnTo>
                  <a:pt x="32" y="56"/>
                </a:lnTo>
                <a:lnTo>
                  <a:pt x="32" y="48"/>
                </a:lnTo>
                <a:lnTo>
                  <a:pt x="40" y="48"/>
                </a:lnTo>
                <a:lnTo>
                  <a:pt x="40" y="56"/>
                </a:lnTo>
                <a:close/>
                <a:moveTo>
                  <a:pt x="56" y="104"/>
                </a:moveTo>
                <a:lnTo>
                  <a:pt x="48" y="104"/>
                </a:lnTo>
                <a:lnTo>
                  <a:pt x="48" y="96"/>
                </a:lnTo>
                <a:lnTo>
                  <a:pt x="56" y="96"/>
                </a:lnTo>
                <a:lnTo>
                  <a:pt x="56" y="104"/>
                </a:lnTo>
                <a:close/>
                <a:moveTo>
                  <a:pt x="56" y="88"/>
                </a:moveTo>
                <a:lnTo>
                  <a:pt x="48" y="88"/>
                </a:lnTo>
                <a:lnTo>
                  <a:pt x="48" y="80"/>
                </a:lnTo>
                <a:lnTo>
                  <a:pt x="56" y="80"/>
                </a:lnTo>
                <a:lnTo>
                  <a:pt x="56" y="88"/>
                </a:lnTo>
                <a:close/>
                <a:moveTo>
                  <a:pt x="56" y="72"/>
                </a:moveTo>
                <a:lnTo>
                  <a:pt x="48" y="72"/>
                </a:lnTo>
                <a:lnTo>
                  <a:pt x="48" y="64"/>
                </a:lnTo>
                <a:lnTo>
                  <a:pt x="56" y="64"/>
                </a:lnTo>
                <a:lnTo>
                  <a:pt x="56" y="72"/>
                </a:lnTo>
                <a:close/>
                <a:moveTo>
                  <a:pt x="56" y="56"/>
                </a:moveTo>
                <a:lnTo>
                  <a:pt x="48" y="56"/>
                </a:lnTo>
                <a:lnTo>
                  <a:pt x="48" y="48"/>
                </a:lnTo>
                <a:lnTo>
                  <a:pt x="56" y="48"/>
                </a:lnTo>
                <a:lnTo>
                  <a:pt x="56" y="56"/>
                </a:lnTo>
                <a:close/>
                <a:moveTo>
                  <a:pt x="72" y="104"/>
                </a:moveTo>
                <a:lnTo>
                  <a:pt x="64" y="104"/>
                </a:lnTo>
                <a:lnTo>
                  <a:pt x="64" y="96"/>
                </a:lnTo>
                <a:lnTo>
                  <a:pt x="72" y="96"/>
                </a:lnTo>
                <a:lnTo>
                  <a:pt x="72" y="104"/>
                </a:lnTo>
                <a:close/>
                <a:moveTo>
                  <a:pt x="72" y="88"/>
                </a:moveTo>
                <a:lnTo>
                  <a:pt x="64" y="88"/>
                </a:lnTo>
                <a:lnTo>
                  <a:pt x="64" y="80"/>
                </a:lnTo>
                <a:lnTo>
                  <a:pt x="72" y="80"/>
                </a:lnTo>
                <a:lnTo>
                  <a:pt x="72" y="88"/>
                </a:lnTo>
                <a:close/>
                <a:moveTo>
                  <a:pt x="72" y="72"/>
                </a:moveTo>
                <a:lnTo>
                  <a:pt x="64" y="72"/>
                </a:lnTo>
                <a:lnTo>
                  <a:pt x="64" y="64"/>
                </a:lnTo>
                <a:lnTo>
                  <a:pt x="72" y="64"/>
                </a:lnTo>
                <a:lnTo>
                  <a:pt x="72" y="72"/>
                </a:lnTo>
                <a:close/>
                <a:moveTo>
                  <a:pt x="72" y="56"/>
                </a:moveTo>
                <a:lnTo>
                  <a:pt x="64" y="56"/>
                </a:lnTo>
                <a:lnTo>
                  <a:pt x="64" y="48"/>
                </a:lnTo>
                <a:lnTo>
                  <a:pt x="72" y="48"/>
                </a:lnTo>
                <a:lnTo>
                  <a:pt x="72" y="56"/>
                </a:lnTo>
                <a:close/>
                <a:moveTo>
                  <a:pt x="72" y="40"/>
                </a:moveTo>
                <a:lnTo>
                  <a:pt x="64" y="40"/>
                </a:lnTo>
                <a:lnTo>
                  <a:pt x="64" y="32"/>
                </a:lnTo>
                <a:lnTo>
                  <a:pt x="72" y="32"/>
                </a:lnTo>
                <a:lnTo>
                  <a:pt x="72" y="40"/>
                </a:lnTo>
                <a:close/>
                <a:moveTo>
                  <a:pt x="88" y="104"/>
                </a:moveTo>
                <a:lnTo>
                  <a:pt x="80" y="104"/>
                </a:lnTo>
                <a:lnTo>
                  <a:pt x="80" y="96"/>
                </a:lnTo>
                <a:lnTo>
                  <a:pt x="88" y="96"/>
                </a:lnTo>
                <a:lnTo>
                  <a:pt x="88" y="104"/>
                </a:lnTo>
                <a:close/>
                <a:moveTo>
                  <a:pt x="88" y="56"/>
                </a:moveTo>
                <a:lnTo>
                  <a:pt x="80" y="56"/>
                </a:lnTo>
                <a:lnTo>
                  <a:pt x="80" y="48"/>
                </a:lnTo>
                <a:lnTo>
                  <a:pt x="88" y="48"/>
                </a:lnTo>
                <a:lnTo>
                  <a:pt x="88" y="56"/>
                </a:lnTo>
                <a:close/>
                <a:moveTo>
                  <a:pt x="88" y="40"/>
                </a:moveTo>
                <a:lnTo>
                  <a:pt x="80" y="40"/>
                </a:lnTo>
                <a:lnTo>
                  <a:pt x="80" y="32"/>
                </a:lnTo>
                <a:lnTo>
                  <a:pt x="88" y="32"/>
                </a:lnTo>
                <a:lnTo>
                  <a:pt x="88" y="40"/>
                </a:lnTo>
                <a:close/>
                <a:moveTo>
                  <a:pt x="88" y="24"/>
                </a:moveTo>
                <a:lnTo>
                  <a:pt x="80" y="24"/>
                </a:lnTo>
                <a:lnTo>
                  <a:pt x="80" y="16"/>
                </a:lnTo>
                <a:lnTo>
                  <a:pt x="88" y="16"/>
                </a:lnTo>
                <a:lnTo>
                  <a:pt x="88" y="24"/>
                </a:lnTo>
                <a:close/>
                <a:moveTo>
                  <a:pt x="104" y="40"/>
                </a:moveTo>
                <a:lnTo>
                  <a:pt x="96" y="40"/>
                </a:lnTo>
                <a:lnTo>
                  <a:pt x="96" y="32"/>
                </a:lnTo>
                <a:lnTo>
                  <a:pt x="104" y="32"/>
                </a:lnTo>
                <a:lnTo>
                  <a:pt x="104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500" name="Group 1499"/>
          <p:cNvGrpSpPr/>
          <p:nvPr/>
        </p:nvGrpSpPr>
        <p:grpSpPr>
          <a:xfrm>
            <a:off x="2516188" y="1965326"/>
            <a:ext cx="139700" cy="139700"/>
            <a:chOff x="2516188" y="1965326"/>
            <a:chExt cx="139700" cy="139700"/>
          </a:xfrm>
        </p:grpSpPr>
        <p:sp>
          <p:nvSpPr>
            <p:cNvPr id="1105" name="Rectangle 237"/>
            <p:cNvSpPr>
              <a:spLocks noChangeArrowheads="1"/>
            </p:cNvSpPr>
            <p:nvPr/>
          </p:nvSpPr>
          <p:spPr bwMode="auto">
            <a:xfrm>
              <a:off x="2643188" y="20923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6" name="Rectangle 238"/>
            <p:cNvSpPr>
              <a:spLocks noChangeArrowheads="1"/>
            </p:cNvSpPr>
            <p:nvPr/>
          </p:nvSpPr>
          <p:spPr bwMode="auto">
            <a:xfrm>
              <a:off x="2617788" y="20923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7" name="Rectangle 239"/>
            <p:cNvSpPr>
              <a:spLocks noChangeArrowheads="1"/>
            </p:cNvSpPr>
            <p:nvPr/>
          </p:nvSpPr>
          <p:spPr bwMode="auto">
            <a:xfrm>
              <a:off x="2643188" y="20669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8" name="Rectangle 240"/>
            <p:cNvSpPr>
              <a:spLocks noChangeArrowheads="1"/>
            </p:cNvSpPr>
            <p:nvPr/>
          </p:nvSpPr>
          <p:spPr bwMode="auto">
            <a:xfrm>
              <a:off x="2643188" y="20415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09" name="Rectangle 241"/>
            <p:cNvSpPr>
              <a:spLocks noChangeArrowheads="1"/>
            </p:cNvSpPr>
            <p:nvPr/>
          </p:nvSpPr>
          <p:spPr bwMode="auto">
            <a:xfrm>
              <a:off x="2617788" y="20669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10" name="Rectangle 242"/>
            <p:cNvSpPr>
              <a:spLocks noChangeArrowheads="1"/>
            </p:cNvSpPr>
            <p:nvPr/>
          </p:nvSpPr>
          <p:spPr bwMode="auto">
            <a:xfrm>
              <a:off x="2592388" y="20923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11" name="Rectangle 243"/>
            <p:cNvSpPr>
              <a:spLocks noChangeArrowheads="1"/>
            </p:cNvSpPr>
            <p:nvPr/>
          </p:nvSpPr>
          <p:spPr bwMode="auto">
            <a:xfrm>
              <a:off x="2566988" y="20923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12" name="Rectangle 244"/>
            <p:cNvSpPr>
              <a:spLocks noChangeArrowheads="1"/>
            </p:cNvSpPr>
            <p:nvPr/>
          </p:nvSpPr>
          <p:spPr bwMode="auto">
            <a:xfrm>
              <a:off x="2541588" y="20923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13" name="Rectangle 245"/>
            <p:cNvSpPr>
              <a:spLocks noChangeArrowheads="1"/>
            </p:cNvSpPr>
            <p:nvPr/>
          </p:nvSpPr>
          <p:spPr bwMode="auto">
            <a:xfrm>
              <a:off x="2566988" y="20669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14" name="Rectangle 246"/>
            <p:cNvSpPr>
              <a:spLocks noChangeArrowheads="1"/>
            </p:cNvSpPr>
            <p:nvPr/>
          </p:nvSpPr>
          <p:spPr bwMode="auto">
            <a:xfrm>
              <a:off x="2592388" y="20415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15" name="Rectangle 247"/>
            <p:cNvSpPr>
              <a:spLocks noChangeArrowheads="1"/>
            </p:cNvSpPr>
            <p:nvPr/>
          </p:nvSpPr>
          <p:spPr bwMode="auto">
            <a:xfrm>
              <a:off x="2617788" y="20161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16" name="Rectangle 248"/>
            <p:cNvSpPr>
              <a:spLocks noChangeArrowheads="1"/>
            </p:cNvSpPr>
            <p:nvPr/>
          </p:nvSpPr>
          <p:spPr bwMode="auto">
            <a:xfrm>
              <a:off x="2643188" y="19907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17" name="Rectangle 249"/>
            <p:cNvSpPr>
              <a:spLocks noChangeArrowheads="1"/>
            </p:cNvSpPr>
            <p:nvPr/>
          </p:nvSpPr>
          <p:spPr bwMode="auto">
            <a:xfrm>
              <a:off x="2592388" y="20669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18" name="Rectangle 250"/>
            <p:cNvSpPr>
              <a:spLocks noChangeArrowheads="1"/>
            </p:cNvSpPr>
            <p:nvPr/>
          </p:nvSpPr>
          <p:spPr bwMode="auto">
            <a:xfrm>
              <a:off x="2617788" y="20415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19" name="Rectangle 251"/>
            <p:cNvSpPr>
              <a:spLocks noChangeArrowheads="1"/>
            </p:cNvSpPr>
            <p:nvPr/>
          </p:nvSpPr>
          <p:spPr bwMode="auto">
            <a:xfrm>
              <a:off x="2643188" y="20161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20" name="Rectangle 252"/>
            <p:cNvSpPr>
              <a:spLocks noChangeArrowheads="1"/>
            </p:cNvSpPr>
            <p:nvPr/>
          </p:nvSpPr>
          <p:spPr bwMode="auto">
            <a:xfrm>
              <a:off x="2541588" y="20161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21" name="Rectangle 253"/>
            <p:cNvSpPr>
              <a:spLocks noChangeArrowheads="1"/>
            </p:cNvSpPr>
            <p:nvPr/>
          </p:nvSpPr>
          <p:spPr bwMode="auto">
            <a:xfrm>
              <a:off x="2566988" y="19907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22" name="Rectangle 254"/>
            <p:cNvSpPr>
              <a:spLocks noChangeArrowheads="1"/>
            </p:cNvSpPr>
            <p:nvPr/>
          </p:nvSpPr>
          <p:spPr bwMode="auto">
            <a:xfrm>
              <a:off x="2541588" y="19653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23" name="Rectangle 255"/>
            <p:cNvSpPr>
              <a:spLocks noChangeArrowheads="1"/>
            </p:cNvSpPr>
            <p:nvPr/>
          </p:nvSpPr>
          <p:spPr bwMode="auto">
            <a:xfrm>
              <a:off x="2516188" y="19907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24" name="Rectangle 256"/>
            <p:cNvSpPr>
              <a:spLocks noChangeArrowheads="1"/>
            </p:cNvSpPr>
            <p:nvPr/>
          </p:nvSpPr>
          <p:spPr bwMode="auto">
            <a:xfrm>
              <a:off x="2541588" y="19907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25" name="Rectangle 257"/>
            <p:cNvSpPr>
              <a:spLocks noChangeArrowheads="1"/>
            </p:cNvSpPr>
            <p:nvPr/>
          </p:nvSpPr>
          <p:spPr bwMode="auto">
            <a:xfrm>
              <a:off x="2566988" y="20161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26" name="Rectangle 258"/>
            <p:cNvSpPr>
              <a:spLocks noChangeArrowheads="1"/>
            </p:cNvSpPr>
            <p:nvPr/>
          </p:nvSpPr>
          <p:spPr bwMode="auto">
            <a:xfrm>
              <a:off x="2566988" y="20415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27" name="Rectangle 259"/>
            <p:cNvSpPr>
              <a:spLocks noChangeArrowheads="1"/>
            </p:cNvSpPr>
            <p:nvPr/>
          </p:nvSpPr>
          <p:spPr bwMode="auto">
            <a:xfrm>
              <a:off x="2592388" y="20161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99" name="Group 1498"/>
          <p:cNvGrpSpPr/>
          <p:nvPr/>
        </p:nvGrpSpPr>
        <p:grpSpPr>
          <a:xfrm>
            <a:off x="2108201" y="1965326"/>
            <a:ext cx="139700" cy="139700"/>
            <a:chOff x="2108201" y="1965326"/>
            <a:chExt cx="139700" cy="139700"/>
          </a:xfrm>
        </p:grpSpPr>
        <p:sp>
          <p:nvSpPr>
            <p:cNvPr id="1128" name="Rectangle 260"/>
            <p:cNvSpPr>
              <a:spLocks noChangeArrowheads="1"/>
            </p:cNvSpPr>
            <p:nvPr/>
          </p:nvSpPr>
          <p:spPr bwMode="auto">
            <a:xfrm>
              <a:off x="2108201" y="20923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29" name="Rectangle 261"/>
            <p:cNvSpPr>
              <a:spLocks noChangeArrowheads="1"/>
            </p:cNvSpPr>
            <p:nvPr/>
          </p:nvSpPr>
          <p:spPr bwMode="auto">
            <a:xfrm>
              <a:off x="2133601" y="20923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30" name="Rectangle 262"/>
            <p:cNvSpPr>
              <a:spLocks noChangeArrowheads="1"/>
            </p:cNvSpPr>
            <p:nvPr/>
          </p:nvSpPr>
          <p:spPr bwMode="auto">
            <a:xfrm>
              <a:off x="2108201" y="20669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31" name="Rectangle 263"/>
            <p:cNvSpPr>
              <a:spLocks noChangeArrowheads="1"/>
            </p:cNvSpPr>
            <p:nvPr/>
          </p:nvSpPr>
          <p:spPr bwMode="auto">
            <a:xfrm>
              <a:off x="2108201" y="20415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32" name="Rectangle 264"/>
            <p:cNvSpPr>
              <a:spLocks noChangeArrowheads="1"/>
            </p:cNvSpPr>
            <p:nvPr/>
          </p:nvSpPr>
          <p:spPr bwMode="auto">
            <a:xfrm>
              <a:off x="2133601" y="20669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33" name="Rectangle 265"/>
            <p:cNvSpPr>
              <a:spLocks noChangeArrowheads="1"/>
            </p:cNvSpPr>
            <p:nvPr/>
          </p:nvSpPr>
          <p:spPr bwMode="auto">
            <a:xfrm>
              <a:off x="2159001" y="20923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34" name="Rectangle 266"/>
            <p:cNvSpPr>
              <a:spLocks noChangeArrowheads="1"/>
            </p:cNvSpPr>
            <p:nvPr/>
          </p:nvSpPr>
          <p:spPr bwMode="auto">
            <a:xfrm>
              <a:off x="2184401" y="20923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35" name="Rectangle 267"/>
            <p:cNvSpPr>
              <a:spLocks noChangeArrowheads="1"/>
            </p:cNvSpPr>
            <p:nvPr/>
          </p:nvSpPr>
          <p:spPr bwMode="auto">
            <a:xfrm>
              <a:off x="2209801" y="20923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36" name="Rectangle 268"/>
            <p:cNvSpPr>
              <a:spLocks noChangeArrowheads="1"/>
            </p:cNvSpPr>
            <p:nvPr/>
          </p:nvSpPr>
          <p:spPr bwMode="auto">
            <a:xfrm>
              <a:off x="2184401" y="20669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37" name="Rectangle 269"/>
            <p:cNvSpPr>
              <a:spLocks noChangeArrowheads="1"/>
            </p:cNvSpPr>
            <p:nvPr/>
          </p:nvSpPr>
          <p:spPr bwMode="auto">
            <a:xfrm>
              <a:off x="2159001" y="20415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38" name="Rectangle 270"/>
            <p:cNvSpPr>
              <a:spLocks noChangeArrowheads="1"/>
            </p:cNvSpPr>
            <p:nvPr/>
          </p:nvSpPr>
          <p:spPr bwMode="auto">
            <a:xfrm>
              <a:off x="2133601" y="20161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39" name="Rectangle 271"/>
            <p:cNvSpPr>
              <a:spLocks noChangeArrowheads="1"/>
            </p:cNvSpPr>
            <p:nvPr/>
          </p:nvSpPr>
          <p:spPr bwMode="auto">
            <a:xfrm>
              <a:off x="2108201" y="19907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40" name="Rectangle 272"/>
            <p:cNvSpPr>
              <a:spLocks noChangeArrowheads="1"/>
            </p:cNvSpPr>
            <p:nvPr/>
          </p:nvSpPr>
          <p:spPr bwMode="auto">
            <a:xfrm>
              <a:off x="2159001" y="20669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41" name="Rectangle 273"/>
            <p:cNvSpPr>
              <a:spLocks noChangeArrowheads="1"/>
            </p:cNvSpPr>
            <p:nvPr/>
          </p:nvSpPr>
          <p:spPr bwMode="auto">
            <a:xfrm>
              <a:off x="2133601" y="20415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42" name="Rectangle 274"/>
            <p:cNvSpPr>
              <a:spLocks noChangeArrowheads="1"/>
            </p:cNvSpPr>
            <p:nvPr/>
          </p:nvSpPr>
          <p:spPr bwMode="auto">
            <a:xfrm>
              <a:off x="2108201" y="20161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43" name="Rectangle 275"/>
            <p:cNvSpPr>
              <a:spLocks noChangeArrowheads="1"/>
            </p:cNvSpPr>
            <p:nvPr/>
          </p:nvSpPr>
          <p:spPr bwMode="auto">
            <a:xfrm>
              <a:off x="2209801" y="20161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44" name="Rectangle 276"/>
            <p:cNvSpPr>
              <a:spLocks noChangeArrowheads="1"/>
            </p:cNvSpPr>
            <p:nvPr/>
          </p:nvSpPr>
          <p:spPr bwMode="auto">
            <a:xfrm>
              <a:off x="2184401" y="19907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45" name="Rectangle 277"/>
            <p:cNvSpPr>
              <a:spLocks noChangeArrowheads="1"/>
            </p:cNvSpPr>
            <p:nvPr/>
          </p:nvSpPr>
          <p:spPr bwMode="auto">
            <a:xfrm>
              <a:off x="2209801" y="19653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46" name="Rectangle 278"/>
            <p:cNvSpPr>
              <a:spLocks noChangeArrowheads="1"/>
            </p:cNvSpPr>
            <p:nvPr/>
          </p:nvSpPr>
          <p:spPr bwMode="auto">
            <a:xfrm>
              <a:off x="2235201" y="19907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47" name="Rectangle 279"/>
            <p:cNvSpPr>
              <a:spLocks noChangeArrowheads="1"/>
            </p:cNvSpPr>
            <p:nvPr/>
          </p:nvSpPr>
          <p:spPr bwMode="auto">
            <a:xfrm>
              <a:off x="2209801" y="19907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48" name="Rectangle 280"/>
            <p:cNvSpPr>
              <a:spLocks noChangeArrowheads="1"/>
            </p:cNvSpPr>
            <p:nvPr/>
          </p:nvSpPr>
          <p:spPr bwMode="auto">
            <a:xfrm>
              <a:off x="2184401" y="20161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49" name="Rectangle 281"/>
            <p:cNvSpPr>
              <a:spLocks noChangeArrowheads="1"/>
            </p:cNvSpPr>
            <p:nvPr/>
          </p:nvSpPr>
          <p:spPr bwMode="auto">
            <a:xfrm>
              <a:off x="2184401" y="20415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50" name="Rectangle 282"/>
            <p:cNvSpPr>
              <a:spLocks noChangeArrowheads="1"/>
            </p:cNvSpPr>
            <p:nvPr/>
          </p:nvSpPr>
          <p:spPr bwMode="auto">
            <a:xfrm>
              <a:off x="2159001" y="2016126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151" name="Freeform 283"/>
          <p:cNvSpPr>
            <a:spLocks/>
          </p:cNvSpPr>
          <p:nvPr/>
        </p:nvSpPr>
        <p:spPr bwMode="auto">
          <a:xfrm>
            <a:off x="2960688" y="4013201"/>
            <a:ext cx="88900" cy="101600"/>
          </a:xfrm>
          <a:custGeom>
            <a:avLst/>
            <a:gdLst>
              <a:gd name="T0" fmla="*/ 56 w 56"/>
              <a:gd name="T1" fmla="*/ 0 h 64"/>
              <a:gd name="T2" fmla="*/ 32 w 56"/>
              <a:gd name="T3" fmla="*/ 0 h 64"/>
              <a:gd name="T4" fmla="*/ 0 w 56"/>
              <a:gd name="T5" fmla="*/ 32 h 64"/>
              <a:gd name="T6" fmla="*/ 32 w 56"/>
              <a:gd name="T7" fmla="*/ 64 h 64"/>
              <a:gd name="T8" fmla="*/ 56 w 56"/>
              <a:gd name="T9" fmla="*/ 64 h 64"/>
              <a:gd name="T10" fmla="*/ 24 w 56"/>
              <a:gd name="T11" fmla="*/ 32 h 64"/>
              <a:gd name="T12" fmla="*/ 56 w 56"/>
              <a:gd name="T1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64">
                <a:moveTo>
                  <a:pt x="56" y="0"/>
                </a:move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56" y="64"/>
                </a:lnTo>
                <a:lnTo>
                  <a:pt x="24" y="32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52" name="Freeform 284"/>
          <p:cNvSpPr>
            <a:spLocks/>
          </p:cNvSpPr>
          <p:nvPr/>
        </p:nvSpPr>
        <p:spPr bwMode="auto">
          <a:xfrm>
            <a:off x="3354388" y="4013201"/>
            <a:ext cx="88900" cy="101600"/>
          </a:xfrm>
          <a:custGeom>
            <a:avLst/>
            <a:gdLst>
              <a:gd name="T0" fmla="*/ 0 w 56"/>
              <a:gd name="T1" fmla="*/ 64 h 64"/>
              <a:gd name="T2" fmla="*/ 24 w 56"/>
              <a:gd name="T3" fmla="*/ 64 h 64"/>
              <a:gd name="T4" fmla="*/ 56 w 56"/>
              <a:gd name="T5" fmla="*/ 32 h 64"/>
              <a:gd name="T6" fmla="*/ 24 w 56"/>
              <a:gd name="T7" fmla="*/ 0 h 64"/>
              <a:gd name="T8" fmla="*/ 0 w 56"/>
              <a:gd name="T9" fmla="*/ 0 h 64"/>
              <a:gd name="T10" fmla="*/ 32 w 56"/>
              <a:gd name="T11" fmla="*/ 32 h 64"/>
              <a:gd name="T12" fmla="*/ 0 w 56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64">
                <a:moveTo>
                  <a:pt x="0" y="64"/>
                </a:moveTo>
                <a:lnTo>
                  <a:pt x="24" y="64"/>
                </a:lnTo>
                <a:lnTo>
                  <a:pt x="56" y="32"/>
                </a:lnTo>
                <a:lnTo>
                  <a:pt x="24" y="0"/>
                </a:lnTo>
                <a:lnTo>
                  <a:pt x="0" y="0"/>
                </a:lnTo>
                <a:lnTo>
                  <a:pt x="32" y="32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53" name="Freeform 285"/>
          <p:cNvSpPr>
            <a:spLocks/>
          </p:cNvSpPr>
          <p:nvPr/>
        </p:nvSpPr>
        <p:spPr bwMode="auto">
          <a:xfrm>
            <a:off x="3768726" y="4019551"/>
            <a:ext cx="101600" cy="88900"/>
          </a:xfrm>
          <a:custGeom>
            <a:avLst/>
            <a:gdLst>
              <a:gd name="T0" fmla="*/ 64 w 64"/>
              <a:gd name="T1" fmla="*/ 56 h 56"/>
              <a:gd name="T2" fmla="*/ 64 w 64"/>
              <a:gd name="T3" fmla="*/ 32 h 56"/>
              <a:gd name="T4" fmla="*/ 32 w 64"/>
              <a:gd name="T5" fmla="*/ 0 h 56"/>
              <a:gd name="T6" fmla="*/ 0 w 64"/>
              <a:gd name="T7" fmla="*/ 32 h 56"/>
              <a:gd name="T8" fmla="*/ 0 w 64"/>
              <a:gd name="T9" fmla="*/ 56 h 56"/>
              <a:gd name="T10" fmla="*/ 32 w 64"/>
              <a:gd name="T11" fmla="*/ 24 h 56"/>
              <a:gd name="T12" fmla="*/ 64 w 64"/>
              <a:gd name="T1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56">
                <a:moveTo>
                  <a:pt x="64" y="56"/>
                </a:moveTo>
                <a:lnTo>
                  <a:pt x="64" y="32"/>
                </a:lnTo>
                <a:lnTo>
                  <a:pt x="32" y="0"/>
                </a:lnTo>
                <a:lnTo>
                  <a:pt x="0" y="32"/>
                </a:lnTo>
                <a:lnTo>
                  <a:pt x="0" y="56"/>
                </a:lnTo>
                <a:lnTo>
                  <a:pt x="32" y="24"/>
                </a:lnTo>
                <a:lnTo>
                  <a:pt x="64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54" name="Freeform 286"/>
          <p:cNvSpPr>
            <a:spLocks/>
          </p:cNvSpPr>
          <p:nvPr/>
        </p:nvSpPr>
        <p:spPr bwMode="auto">
          <a:xfrm>
            <a:off x="4168776" y="4019551"/>
            <a:ext cx="101600" cy="88900"/>
          </a:xfrm>
          <a:custGeom>
            <a:avLst/>
            <a:gdLst>
              <a:gd name="T0" fmla="*/ 0 w 64"/>
              <a:gd name="T1" fmla="*/ 0 h 56"/>
              <a:gd name="T2" fmla="*/ 0 w 64"/>
              <a:gd name="T3" fmla="*/ 24 h 56"/>
              <a:gd name="T4" fmla="*/ 32 w 64"/>
              <a:gd name="T5" fmla="*/ 56 h 56"/>
              <a:gd name="T6" fmla="*/ 64 w 64"/>
              <a:gd name="T7" fmla="*/ 24 h 56"/>
              <a:gd name="T8" fmla="*/ 64 w 64"/>
              <a:gd name="T9" fmla="*/ 0 h 56"/>
              <a:gd name="T10" fmla="*/ 32 w 64"/>
              <a:gd name="T11" fmla="*/ 32 h 56"/>
              <a:gd name="T12" fmla="*/ 0 w 64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56">
                <a:moveTo>
                  <a:pt x="0" y="0"/>
                </a:moveTo>
                <a:lnTo>
                  <a:pt x="0" y="24"/>
                </a:lnTo>
                <a:lnTo>
                  <a:pt x="32" y="56"/>
                </a:lnTo>
                <a:lnTo>
                  <a:pt x="64" y="24"/>
                </a:lnTo>
                <a:lnTo>
                  <a:pt x="64" y="0"/>
                </a:lnTo>
                <a:lnTo>
                  <a:pt x="32" y="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55" name="Freeform 287"/>
          <p:cNvSpPr>
            <a:spLocks/>
          </p:cNvSpPr>
          <p:nvPr/>
        </p:nvSpPr>
        <p:spPr bwMode="auto">
          <a:xfrm>
            <a:off x="1739901" y="4013201"/>
            <a:ext cx="76200" cy="101600"/>
          </a:xfrm>
          <a:custGeom>
            <a:avLst/>
            <a:gdLst>
              <a:gd name="T0" fmla="*/ 0 w 48"/>
              <a:gd name="T1" fmla="*/ 64 h 64"/>
              <a:gd name="T2" fmla="*/ 16 w 48"/>
              <a:gd name="T3" fmla="*/ 64 h 64"/>
              <a:gd name="T4" fmla="*/ 48 w 48"/>
              <a:gd name="T5" fmla="*/ 32 h 64"/>
              <a:gd name="T6" fmla="*/ 16 w 48"/>
              <a:gd name="T7" fmla="*/ 0 h 64"/>
              <a:gd name="T8" fmla="*/ 0 w 48"/>
              <a:gd name="T9" fmla="*/ 0 h 64"/>
              <a:gd name="T10" fmla="*/ 32 w 48"/>
              <a:gd name="T11" fmla="*/ 32 h 64"/>
              <a:gd name="T12" fmla="*/ 0 w 48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64">
                <a:moveTo>
                  <a:pt x="0" y="64"/>
                </a:moveTo>
                <a:lnTo>
                  <a:pt x="16" y="64"/>
                </a:lnTo>
                <a:lnTo>
                  <a:pt x="48" y="32"/>
                </a:lnTo>
                <a:lnTo>
                  <a:pt x="16" y="0"/>
                </a:lnTo>
                <a:lnTo>
                  <a:pt x="0" y="0"/>
                </a:lnTo>
                <a:lnTo>
                  <a:pt x="32" y="32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56" name="Freeform 288"/>
          <p:cNvSpPr>
            <a:spLocks/>
          </p:cNvSpPr>
          <p:nvPr/>
        </p:nvSpPr>
        <p:spPr bwMode="auto">
          <a:xfrm>
            <a:off x="2133601" y="4025901"/>
            <a:ext cx="101600" cy="76200"/>
          </a:xfrm>
          <a:custGeom>
            <a:avLst/>
            <a:gdLst>
              <a:gd name="T0" fmla="*/ 64 w 64"/>
              <a:gd name="T1" fmla="*/ 48 h 48"/>
              <a:gd name="T2" fmla="*/ 64 w 64"/>
              <a:gd name="T3" fmla="*/ 32 h 48"/>
              <a:gd name="T4" fmla="*/ 32 w 64"/>
              <a:gd name="T5" fmla="*/ 0 h 48"/>
              <a:gd name="T6" fmla="*/ 0 w 64"/>
              <a:gd name="T7" fmla="*/ 32 h 48"/>
              <a:gd name="T8" fmla="*/ 0 w 64"/>
              <a:gd name="T9" fmla="*/ 48 h 48"/>
              <a:gd name="T10" fmla="*/ 32 w 64"/>
              <a:gd name="T11" fmla="*/ 16 h 48"/>
              <a:gd name="T12" fmla="*/ 64 w 64"/>
              <a:gd name="T1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48">
                <a:moveTo>
                  <a:pt x="64" y="48"/>
                </a:moveTo>
                <a:lnTo>
                  <a:pt x="64" y="32"/>
                </a:lnTo>
                <a:lnTo>
                  <a:pt x="32" y="0"/>
                </a:lnTo>
                <a:lnTo>
                  <a:pt x="0" y="32"/>
                </a:lnTo>
                <a:lnTo>
                  <a:pt x="0" y="48"/>
                </a:lnTo>
                <a:lnTo>
                  <a:pt x="32" y="16"/>
                </a:lnTo>
                <a:lnTo>
                  <a:pt x="64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57" name="Freeform 289"/>
          <p:cNvSpPr>
            <a:spLocks/>
          </p:cNvSpPr>
          <p:nvPr/>
        </p:nvSpPr>
        <p:spPr bwMode="auto">
          <a:xfrm>
            <a:off x="2541588" y="4025901"/>
            <a:ext cx="101600" cy="76200"/>
          </a:xfrm>
          <a:custGeom>
            <a:avLst/>
            <a:gdLst>
              <a:gd name="T0" fmla="*/ 0 w 64"/>
              <a:gd name="T1" fmla="*/ 0 h 48"/>
              <a:gd name="T2" fmla="*/ 0 w 64"/>
              <a:gd name="T3" fmla="*/ 16 h 48"/>
              <a:gd name="T4" fmla="*/ 32 w 64"/>
              <a:gd name="T5" fmla="*/ 48 h 48"/>
              <a:gd name="T6" fmla="*/ 64 w 64"/>
              <a:gd name="T7" fmla="*/ 16 h 48"/>
              <a:gd name="T8" fmla="*/ 64 w 64"/>
              <a:gd name="T9" fmla="*/ 0 h 48"/>
              <a:gd name="T10" fmla="*/ 32 w 64"/>
              <a:gd name="T11" fmla="*/ 32 h 48"/>
              <a:gd name="T12" fmla="*/ 0 w 64"/>
              <a:gd name="T1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48">
                <a:moveTo>
                  <a:pt x="0" y="0"/>
                </a:moveTo>
                <a:lnTo>
                  <a:pt x="0" y="16"/>
                </a:lnTo>
                <a:lnTo>
                  <a:pt x="32" y="48"/>
                </a:lnTo>
                <a:lnTo>
                  <a:pt x="64" y="16"/>
                </a:lnTo>
                <a:lnTo>
                  <a:pt x="64" y="0"/>
                </a:lnTo>
                <a:lnTo>
                  <a:pt x="32" y="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58" name="Freeform 290"/>
          <p:cNvSpPr>
            <a:spLocks/>
          </p:cNvSpPr>
          <p:nvPr/>
        </p:nvSpPr>
        <p:spPr bwMode="auto">
          <a:xfrm>
            <a:off x="531813" y="4846638"/>
            <a:ext cx="63500" cy="76200"/>
          </a:xfrm>
          <a:custGeom>
            <a:avLst/>
            <a:gdLst>
              <a:gd name="T0" fmla="*/ 40 w 40"/>
              <a:gd name="T1" fmla="*/ 48 h 48"/>
              <a:gd name="T2" fmla="*/ 40 w 40"/>
              <a:gd name="T3" fmla="*/ 0 h 48"/>
              <a:gd name="T4" fmla="*/ 0 w 40"/>
              <a:gd name="T5" fmla="*/ 24 h 48"/>
              <a:gd name="T6" fmla="*/ 40 w 40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48">
                <a:moveTo>
                  <a:pt x="40" y="48"/>
                </a:moveTo>
                <a:lnTo>
                  <a:pt x="40" y="0"/>
                </a:lnTo>
                <a:lnTo>
                  <a:pt x="0" y="24"/>
                </a:lnTo>
                <a:lnTo>
                  <a:pt x="4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59" name="Freeform 291"/>
          <p:cNvSpPr>
            <a:spLocks/>
          </p:cNvSpPr>
          <p:nvPr/>
        </p:nvSpPr>
        <p:spPr bwMode="auto">
          <a:xfrm>
            <a:off x="950913" y="4846638"/>
            <a:ext cx="63500" cy="76200"/>
          </a:xfrm>
          <a:custGeom>
            <a:avLst/>
            <a:gdLst>
              <a:gd name="T0" fmla="*/ 0 w 40"/>
              <a:gd name="T1" fmla="*/ 0 h 48"/>
              <a:gd name="T2" fmla="*/ 0 w 40"/>
              <a:gd name="T3" fmla="*/ 48 h 48"/>
              <a:gd name="T4" fmla="*/ 40 w 40"/>
              <a:gd name="T5" fmla="*/ 24 h 48"/>
              <a:gd name="T6" fmla="*/ 0 w 40"/>
              <a:gd name="T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48">
                <a:moveTo>
                  <a:pt x="0" y="0"/>
                </a:moveTo>
                <a:lnTo>
                  <a:pt x="0" y="48"/>
                </a:lnTo>
                <a:lnTo>
                  <a:pt x="40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60" name="Freeform 292"/>
          <p:cNvSpPr>
            <a:spLocks/>
          </p:cNvSpPr>
          <p:nvPr/>
        </p:nvSpPr>
        <p:spPr bwMode="auto">
          <a:xfrm>
            <a:off x="8250238" y="4433888"/>
            <a:ext cx="76200" cy="63500"/>
          </a:xfrm>
          <a:custGeom>
            <a:avLst/>
            <a:gdLst>
              <a:gd name="T0" fmla="*/ 0 w 48"/>
              <a:gd name="T1" fmla="*/ 40 h 40"/>
              <a:gd name="T2" fmla="*/ 48 w 48"/>
              <a:gd name="T3" fmla="*/ 40 h 40"/>
              <a:gd name="T4" fmla="*/ 24 w 48"/>
              <a:gd name="T5" fmla="*/ 0 h 40"/>
              <a:gd name="T6" fmla="*/ 0 w 48"/>
              <a:gd name="T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40">
                <a:moveTo>
                  <a:pt x="0" y="40"/>
                </a:moveTo>
                <a:lnTo>
                  <a:pt x="48" y="40"/>
                </a:lnTo>
                <a:lnTo>
                  <a:pt x="24" y="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61" name="Freeform 293"/>
          <p:cNvSpPr>
            <a:spLocks/>
          </p:cNvSpPr>
          <p:nvPr/>
        </p:nvSpPr>
        <p:spPr bwMode="auto">
          <a:xfrm>
            <a:off x="7856538" y="4433888"/>
            <a:ext cx="76200" cy="63500"/>
          </a:xfrm>
          <a:custGeom>
            <a:avLst/>
            <a:gdLst>
              <a:gd name="T0" fmla="*/ 48 w 48"/>
              <a:gd name="T1" fmla="*/ 0 h 40"/>
              <a:gd name="T2" fmla="*/ 0 w 48"/>
              <a:gd name="T3" fmla="*/ 0 h 40"/>
              <a:gd name="T4" fmla="*/ 24 w 48"/>
              <a:gd name="T5" fmla="*/ 40 h 40"/>
              <a:gd name="T6" fmla="*/ 48 w 48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40">
                <a:moveTo>
                  <a:pt x="48" y="0"/>
                </a:moveTo>
                <a:lnTo>
                  <a:pt x="0" y="0"/>
                </a:lnTo>
                <a:lnTo>
                  <a:pt x="24" y="40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62" name="Freeform 294"/>
          <p:cNvSpPr>
            <a:spLocks/>
          </p:cNvSpPr>
          <p:nvPr/>
        </p:nvSpPr>
        <p:spPr bwMode="auto">
          <a:xfrm>
            <a:off x="3762376" y="3594101"/>
            <a:ext cx="101600" cy="127000"/>
          </a:xfrm>
          <a:custGeom>
            <a:avLst/>
            <a:gdLst>
              <a:gd name="T0" fmla="*/ 64 w 64"/>
              <a:gd name="T1" fmla="*/ 0 h 80"/>
              <a:gd name="T2" fmla="*/ 64 w 64"/>
              <a:gd name="T3" fmla="*/ 80 h 80"/>
              <a:gd name="T4" fmla="*/ 0 w 64"/>
              <a:gd name="T5" fmla="*/ 40 h 80"/>
              <a:gd name="T6" fmla="*/ 64 w 64"/>
              <a:gd name="T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80">
                <a:moveTo>
                  <a:pt x="64" y="0"/>
                </a:moveTo>
                <a:lnTo>
                  <a:pt x="64" y="80"/>
                </a:lnTo>
                <a:lnTo>
                  <a:pt x="0" y="4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63" name="Freeform 295"/>
          <p:cNvSpPr>
            <a:spLocks/>
          </p:cNvSpPr>
          <p:nvPr/>
        </p:nvSpPr>
        <p:spPr bwMode="auto">
          <a:xfrm>
            <a:off x="4194176" y="3594101"/>
            <a:ext cx="101600" cy="127000"/>
          </a:xfrm>
          <a:custGeom>
            <a:avLst/>
            <a:gdLst>
              <a:gd name="T0" fmla="*/ 0 w 64"/>
              <a:gd name="T1" fmla="*/ 80 h 80"/>
              <a:gd name="T2" fmla="*/ 0 w 64"/>
              <a:gd name="T3" fmla="*/ 0 h 80"/>
              <a:gd name="T4" fmla="*/ 64 w 64"/>
              <a:gd name="T5" fmla="*/ 40 h 80"/>
              <a:gd name="T6" fmla="*/ 0 w 64"/>
              <a:gd name="T7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80">
                <a:moveTo>
                  <a:pt x="0" y="80"/>
                </a:moveTo>
                <a:lnTo>
                  <a:pt x="0" y="0"/>
                </a:lnTo>
                <a:lnTo>
                  <a:pt x="64" y="40"/>
                </a:lnTo>
                <a:lnTo>
                  <a:pt x="0" y="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64" name="Freeform 296"/>
          <p:cNvSpPr>
            <a:spLocks/>
          </p:cNvSpPr>
          <p:nvPr/>
        </p:nvSpPr>
        <p:spPr bwMode="auto">
          <a:xfrm>
            <a:off x="3354388" y="3594101"/>
            <a:ext cx="127000" cy="101600"/>
          </a:xfrm>
          <a:custGeom>
            <a:avLst/>
            <a:gdLst>
              <a:gd name="T0" fmla="*/ 80 w 80"/>
              <a:gd name="T1" fmla="*/ 64 h 64"/>
              <a:gd name="T2" fmla="*/ 0 w 80"/>
              <a:gd name="T3" fmla="*/ 64 h 64"/>
              <a:gd name="T4" fmla="*/ 40 w 80"/>
              <a:gd name="T5" fmla="*/ 0 h 64"/>
              <a:gd name="T6" fmla="*/ 80 w 80"/>
              <a:gd name="T7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64">
                <a:moveTo>
                  <a:pt x="80" y="64"/>
                </a:moveTo>
                <a:lnTo>
                  <a:pt x="0" y="64"/>
                </a:lnTo>
                <a:lnTo>
                  <a:pt x="40" y="0"/>
                </a:lnTo>
                <a:lnTo>
                  <a:pt x="8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65" name="Freeform 297"/>
          <p:cNvSpPr>
            <a:spLocks/>
          </p:cNvSpPr>
          <p:nvPr/>
        </p:nvSpPr>
        <p:spPr bwMode="auto">
          <a:xfrm>
            <a:off x="2954338" y="3613151"/>
            <a:ext cx="127000" cy="101600"/>
          </a:xfrm>
          <a:custGeom>
            <a:avLst/>
            <a:gdLst>
              <a:gd name="T0" fmla="*/ 0 w 80"/>
              <a:gd name="T1" fmla="*/ 0 h 64"/>
              <a:gd name="T2" fmla="*/ 80 w 80"/>
              <a:gd name="T3" fmla="*/ 0 h 64"/>
              <a:gd name="T4" fmla="*/ 40 w 80"/>
              <a:gd name="T5" fmla="*/ 64 h 64"/>
              <a:gd name="T6" fmla="*/ 0 w 80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64">
                <a:moveTo>
                  <a:pt x="0" y="0"/>
                </a:moveTo>
                <a:lnTo>
                  <a:pt x="80" y="0"/>
                </a:lnTo>
                <a:lnTo>
                  <a:pt x="40" y="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66" name="Freeform 298"/>
          <p:cNvSpPr>
            <a:spLocks/>
          </p:cNvSpPr>
          <p:nvPr/>
        </p:nvSpPr>
        <p:spPr bwMode="auto">
          <a:xfrm>
            <a:off x="2570163" y="2349501"/>
            <a:ext cx="117475" cy="171450"/>
          </a:xfrm>
          <a:custGeom>
            <a:avLst/>
            <a:gdLst>
              <a:gd name="T0" fmla="*/ 12 w 74"/>
              <a:gd name="T1" fmla="*/ 108 h 108"/>
              <a:gd name="T2" fmla="*/ 74 w 74"/>
              <a:gd name="T3" fmla="*/ 54 h 108"/>
              <a:gd name="T4" fmla="*/ 12 w 74"/>
              <a:gd name="T5" fmla="*/ 0 h 108"/>
              <a:gd name="T6" fmla="*/ 0 w 74"/>
              <a:gd name="T7" fmla="*/ 12 h 108"/>
              <a:gd name="T8" fmla="*/ 50 w 74"/>
              <a:gd name="T9" fmla="*/ 54 h 108"/>
              <a:gd name="T10" fmla="*/ 0 w 74"/>
              <a:gd name="T11" fmla="*/ 96 h 108"/>
              <a:gd name="T12" fmla="*/ 12 w 74"/>
              <a:gd name="T13" fmla="*/ 108 h 108"/>
              <a:gd name="T14" fmla="*/ 12 w 74"/>
              <a:gd name="T15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108">
                <a:moveTo>
                  <a:pt x="12" y="108"/>
                </a:moveTo>
                <a:lnTo>
                  <a:pt x="74" y="54"/>
                </a:lnTo>
                <a:lnTo>
                  <a:pt x="12" y="0"/>
                </a:lnTo>
                <a:lnTo>
                  <a:pt x="0" y="12"/>
                </a:lnTo>
                <a:lnTo>
                  <a:pt x="50" y="54"/>
                </a:lnTo>
                <a:lnTo>
                  <a:pt x="0" y="96"/>
                </a:lnTo>
                <a:lnTo>
                  <a:pt x="12" y="108"/>
                </a:lnTo>
                <a:lnTo>
                  <a:pt x="12" y="1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67" name="Freeform 299"/>
          <p:cNvSpPr>
            <a:spLocks/>
          </p:cNvSpPr>
          <p:nvPr/>
        </p:nvSpPr>
        <p:spPr bwMode="auto">
          <a:xfrm>
            <a:off x="2127251" y="2349501"/>
            <a:ext cx="117475" cy="171450"/>
          </a:xfrm>
          <a:custGeom>
            <a:avLst/>
            <a:gdLst>
              <a:gd name="T0" fmla="*/ 62 w 74"/>
              <a:gd name="T1" fmla="*/ 108 h 108"/>
              <a:gd name="T2" fmla="*/ 74 w 74"/>
              <a:gd name="T3" fmla="*/ 96 h 108"/>
              <a:gd name="T4" fmla="*/ 24 w 74"/>
              <a:gd name="T5" fmla="*/ 54 h 108"/>
              <a:gd name="T6" fmla="*/ 74 w 74"/>
              <a:gd name="T7" fmla="*/ 12 h 108"/>
              <a:gd name="T8" fmla="*/ 62 w 74"/>
              <a:gd name="T9" fmla="*/ 0 h 108"/>
              <a:gd name="T10" fmla="*/ 0 w 74"/>
              <a:gd name="T11" fmla="*/ 54 h 108"/>
              <a:gd name="T12" fmla="*/ 62 w 74"/>
              <a:gd name="T13" fmla="*/ 108 h 108"/>
              <a:gd name="T14" fmla="*/ 62 w 74"/>
              <a:gd name="T15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108">
                <a:moveTo>
                  <a:pt x="62" y="108"/>
                </a:moveTo>
                <a:lnTo>
                  <a:pt x="74" y="96"/>
                </a:lnTo>
                <a:lnTo>
                  <a:pt x="24" y="54"/>
                </a:lnTo>
                <a:lnTo>
                  <a:pt x="74" y="12"/>
                </a:lnTo>
                <a:lnTo>
                  <a:pt x="62" y="0"/>
                </a:lnTo>
                <a:lnTo>
                  <a:pt x="0" y="54"/>
                </a:lnTo>
                <a:lnTo>
                  <a:pt x="62" y="108"/>
                </a:lnTo>
                <a:lnTo>
                  <a:pt x="62" y="1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68" name="Freeform 300"/>
          <p:cNvSpPr>
            <a:spLocks/>
          </p:cNvSpPr>
          <p:nvPr/>
        </p:nvSpPr>
        <p:spPr bwMode="auto">
          <a:xfrm>
            <a:off x="1704976" y="2371726"/>
            <a:ext cx="171450" cy="117475"/>
          </a:xfrm>
          <a:custGeom>
            <a:avLst/>
            <a:gdLst>
              <a:gd name="T0" fmla="*/ 12 w 108"/>
              <a:gd name="T1" fmla="*/ 74 h 74"/>
              <a:gd name="T2" fmla="*/ 54 w 108"/>
              <a:gd name="T3" fmla="*/ 24 h 74"/>
              <a:gd name="T4" fmla="*/ 96 w 108"/>
              <a:gd name="T5" fmla="*/ 74 h 74"/>
              <a:gd name="T6" fmla="*/ 108 w 108"/>
              <a:gd name="T7" fmla="*/ 62 h 74"/>
              <a:gd name="T8" fmla="*/ 54 w 108"/>
              <a:gd name="T9" fmla="*/ 0 h 74"/>
              <a:gd name="T10" fmla="*/ 0 w 108"/>
              <a:gd name="T11" fmla="*/ 62 h 74"/>
              <a:gd name="T12" fmla="*/ 12 w 108"/>
              <a:gd name="T13" fmla="*/ 74 h 74"/>
              <a:gd name="T14" fmla="*/ 12 w 108"/>
              <a:gd name="T15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" h="74">
                <a:moveTo>
                  <a:pt x="12" y="74"/>
                </a:moveTo>
                <a:lnTo>
                  <a:pt x="54" y="24"/>
                </a:lnTo>
                <a:lnTo>
                  <a:pt x="96" y="74"/>
                </a:lnTo>
                <a:lnTo>
                  <a:pt x="108" y="62"/>
                </a:lnTo>
                <a:lnTo>
                  <a:pt x="54" y="0"/>
                </a:lnTo>
                <a:lnTo>
                  <a:pt x="0" y="62"/>
                </a:lnTo>
                <a:lnTo>
                  <a:pt x="12" y="74"/>
                </a:lnTo>
                <a:lnTo>
                  <a:pt x="12" y="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69" name="Freeform 301"/>
          <p:cNvSpPr>
            <a:spLocks/>
          </p:cNvSpPr>
          <p:nvPr/>
        </p:nvSpPr>
        <p:spPr bwMode="auto">
          <a:xfrm>
            <a:off x="1298576" y="2381251"/>
            <a:ext cx="171450" cy="117475"/>
          </a:xfrm>
          <a:custGeom>
            <a:avLst/>
            <a:gdLst>
              <a:gd name="T0" fmla="*/ 54 w 108"/>
              <a:gd name="T1" fmla="*/ 74 h 74"/>
              <a:gd name="T2" fmla="*/ 108 w 108"/>
              <a:gd name="T3" fmla="*/ 12 h 74"/>
              <a:gd name="T4" fmla="*/ 96 w 108"/>
              <a:gd name="T5" fmla="*/ 0 h 74"/>
              <a:gd name="T6" fmla="*/ 54 w 108"/>
              <a:gd name="T7" fmla="*/ 50 h 74"/>
              <a:gd name="T8" fmla="*/ 12 w 108"/>
              <a:gd name="T9" fmla="*/ 0 h 74"/>
              <a:gd name="T10" fmla="*/ 0 w 108"/>
              <a:gd name="T11" fmla="*/ 12 h 74"/>
              <a:gd name="T12" fmla="*/ 54 w 108"/>
              <a:gd name="T13" fmla="*/ 74 h 74"/>
              <a:gd name="T14" fmla="*/ 54 w 108"/>
              <a:gd name="T15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" h="74">
                <a:moveTo>
                  <a:pt x="54" y="74"/>
                </a:moveTo>
                <a:lnTo>
                  <a:pt x="108" y="12"/>
                </a:lnTo>
                <a:lnTo>
                  <a:pt x="96" y="0"/>
                </a:lnTo>
                <a:lnTo>
                  <a:pt x="54" y="50"/>
                </a:lnTo>
                <a:lnTo>
                  <a:pt x="12" y="0"/>
                </a:lnTo>
                <a:lnTo>
                  <a:pt x="0" y="12"/>
                </a:lnTo>
                <a:lnTo>
                  <a:pt x="54" y="74"/>
                </a:lnTo>
                <a:lnTo>
                  <a:pt x="54" y="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552" name="Group 1551"/>
          <p:cNvGrpSpPr/>
          <p:nvPr/>
        </p:nvGrpSpPr>
        <p:grpSpPr>
          <a:xfrm>
            <a:off x="8250238" y="3987801"/>
            <a:ext cx="127000" cy="127000"/>
            <a:chOff x="8250238" y="3987801"/>
            <a:chExt cx="127000" cy="127000"/>
          </a:xfrm>
        </p:grpSpPr>
        <p:sp>
          <p:nvSpPr>
            <p:cNvPr id="1170" name="Freeform 302"/>
            <p:cNvSpPr>
              <a:spLocks/>
            </p:cNvSpPr>
            <p:nvPr/>
          </p:nvSpPr>
          <p:spPr bwMode="auto">
            <a:xfrm>
              <a:off x="8301038" y="4025901"/>
              <a:ext cx="38100" cy="50800"/>
            </a:xfrm>
            <a:custGeom>
              <a:avLst/>
              <a:gdLst>
                <a:gd name="T0" fmla="*/ 0 w 24"/>
                <a:gd name="T1" fmla="*/ 32 h 32"/>
                <a:gd name="T2" fmla="*/ 0 w 24"/>
                <a:gd name="T3" fmla="*/ 0 h 32"/>
                <a:gd name="T4" fmla="*/ 24 w 24"/>
                <a:gd name="T5" fmla="*/ 16 h 32"/>
                <a:gd name="T6" fmla="*/ 0 w 24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2">
                  <a:moveTo>
                    <a:pt x="0" y="32"/>
                  </a:moveTo>
                  <a:lnTo>
                    <a:pt x="0" y="0"/>
                  </a:lnTo>
                  <a:lnTo>
                    <a:pt x="24" y="1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71" name="Freeform 303"/>
            <p:cNvSpPr>
              <a:spLocks noEditPoints="1"/>
            </p:cNvSpPr>
            <p:nvPr/>
          </p:nvSpPr>
          <p:spPr bwMode="auto">
            <a:xfrm>
              <a:off x="8250238" y="3987801"/>
              <a:ext cx="127000" cy="127000"/>
            </a:xfrm>
            <a:custGeom>
              <a:avLst/>
              <a:gdLst>
                <a:gd name="T0" fmla="*/ 20 w 40"/>
                <a:gd name="T1" fmla="*/ 4 h 40"/>
                <a:gd name="T2" fmla="*/ 36 w 40"/>
                <a:gd name="T3" fmla="*/ 20 h 40"/>
                <a:gd name="T4" fmla="*/ 20 w 40"/>
                <a:gd name="T5" fmla="*/ 36 h 40"/>
                <a:gd name="T6" fmla="*/ 4 w 40"/>
                <a:gd name="T7" fmla="*/ 20 h 40"/>
                <a:gd name="T8" fmla="*/ 20 w 40"/>
                <a:gd name="T9" fmla="*/ 4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"/>
                  </a:moveTo>
                  <a:cubicBezTo>
                    <a:pt x="29" y="4"/>
                    <a:pt x="36" y="11"/>
                    <a:pt x="36" y="20"/>
                  </a:cubicBezTo>
                  <a:cubicBezTo>
                    <a:pt x="36" y="29"/>
                    <a:pt x="29" y="36"/>
                    <a:pt x="20" y="36"/>
                  </a:cubicBezTo>
                  <a:cubicBezTo>
                    <a:pt x="11" y="36"/>
                    <a:pt x="4" y="29"/>
                    <a:pt x="4" y="20"/>
                  </a:cubicBezTo>
                  <a:cubicBezTo>
                    <a:pt x="4" y="11"/>
                    <a:pt x="11" y="4"/>
                    <a:pt x="20" y="4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53" name="Group 1552"/>
          <p:cNvGrpSpPr/>
          <p:nvPr/>
        </p:nvGrpSpPr>
        <p:grpSpPr>
          <a:xfrm>
            <a:off x="7843838" y="3987801"/>
            <a:ext cx="127000" cy="127000"/>
            <a:chOff x="7843838" y="3987801"/>
            <a:chExt cx="127000" cy="127000"/>
          </a:xfrm>
        </p:grpSpPr>
        <p:sp>
          <p:nvSpPr>
            <p:cNvPr id="1172" name="Freeform 304"/>
            <p:cNvSpPr>
              <a:spLocks/>
            </p:cNvSpPr>
            <p:nvPr/>
          </p:nvSpPr>
          <p:spPr bwMode="auto">
            <a:xfrm>
              <a:off x="7881938" y="4025901"/>
              <a:ext cx="38100" cy="50800"/>
            </a:xfrm>
            <a:custGeom>
              <a:avLst/>
              <a:gdLst>
                <a:gd name="T0" fmla="*/ 24 w 24"/>
                <a:gd name="T1" fmla="*/ 0 h 32"/>
                <a:gd name="T2" fmla="*/ 24 w 24"/>
                <a:gd name="T3" fmla="*/ 32 h 32"/>
                <a:gd name="T4" fmla="*/ 0 w 24"/>
                <a:gd name="T5" fmla="*/ 16 h 32"/>
                <a:gd name="T6" fmla="*/ 24 w 24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2">
                  <a:moveTo>
                    <a:pt x="24" y="0"/>
                  </a:moveTo>
                  <a:lnTo>
                    <a:pt x="24" y="32"/>
                  </a:lnTo>
                  <a:lnTo>
                    <a:pt x="0" y="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73" name="Freeform 305"/>
            <p:cNvSpPr>
              <a:spLocks noEditPoints="1"/>
            </p:cNvSpPr>
            <p:nvPr/>
          </p:nvSpPr>
          <p:spPr bwMode="auto">
            <a:xfrm>
              <a:off x="7843838" y="3987801"/>
              <a:ext cx="127000" cy="127000"/>
            </a:xfrm>
            <a:custGeom>
              <a:avLst/>
              <a:gdLst>
                <a:gd name="T0" fmla="*/ 20 w 40"/>
                <a:gd name="T1" fmla="*/ 4 h 40"/>
                <a:gd name="T2" fmla="*/ 36 w 40"/>
                <a:gd name="T3" fmla="*/ 20 h 40"/>
                <a:gd name="T4" fmla="*/ 20 w 40"/>
                <a:gd name="T5" fmla="*/ 36 h 40"/>
                <a:gd name="T6" fmla="*/ 4 w 40"/>
                <a:gd name="T7" fmla="*/ 20 h 40"/>
                <a:gd name="T8" fmla="*/ 20 w 40"/>
                <a:gd name="T9" fmla="*/ 4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"/>
                  </a:moveTo>
                  <a:cubicBezTo>
                    <a:pt x="29" y="4"/>
                    <a:pt x="36" y="11"/>
                    <a:pt x="36" y="20"/>
                  </a:cubicBezTo>
                  <a:cubicBezTo>
                    <a:pt x="36" y="29"/>
                    <a:pt x="29" y="36"/>
                    <a:pt x="20" y="36"/>
                  </a:cubicBezTo>
                  <a:cubicBezTo>
                    <a:pt x="11" y="36"/>
                    <a:pt x="4" y="29"/>
                    <a:pt x="4" y="20"/>
                  </a:cubicBezTo>
                  <a:cubicBezTo>
                    <a:pt x="4" y="11"/>
                    <a:pt x="11" y="4"/>
                    <a:pt x="20" y="4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54" name="Group 1553"/>
          <p:cNvGrpSpPr/>
          <p:nvPr/>
        </p:nvGrpSpPr>
        <p:grpSpPr>
          <a:xfrm>
            <a:off x="7435851" y="3987801"/>
            <a:ext cx="127000" cy="127000"/>
            <a:chOff x="7435851" y="3987801"/>
            <a:chExt cx="127000" cy="127000"/>
          </a:xfrm>
        </p:grpSpPr>
        <p:sp>
          <p:nvSpPr>
            <p:cNvPr id="1174" name="Freeform 306"/>
            <p:cNvSpPr>
              <a:spLocks/>
            </p:cNvSpPr>
            <p:nvPr/>
          </p:nvSpPr>
          <p:spPr bwMode="auto">
            <a:xfrm>
              <a:off x="7473951" y="4025901"/>
              <a:ext cx="50800" cy="38100"/>
            </a:xfrm>
            <a:custGeom>
              <a:avLst/>
              <a:gdLst>
                <a:gd name="T0" fmla="*/ 32 w 32"/>
                <a:gd name="T1" fmla="*/ 24 h 24"/>
                <a:gd name="T2" fmla="*/ 0 w 32"/>
                <a:gd name="T3" fmla="*/ 24 h 24"/>
                <a:gd name="T4" fmla="*/ 16 w 32"/>
                <a:gd name="T5" fmla="*/ 0 h 24"/>
                <a:gd name="T6" fmla="*/ 32 w 32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4">
                  <a:moveTo>
                    <a:pt x="32" y="24"/>
                  </a:moveTo>
                  <a:lnTo>
                    <a:pt x="0" y="24"/>
                  </a:lnTo>
                  <a:lnTo>
                    <a:pt x="16" y="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75" name="Freeform 307"/>
            <p:cNvSpPr>
              <a:spLocks noEditPoints="1"/>
            </p:cNvSpPr>
            <p:nvPr/>
          </p:nvSpPr>
          <p:spPr bwMode="auto">
            <a:xfrm>
              <a:off x="7435851" y="3987801"/>
              <a:ext cx="127000" cy="127000"/>
            </a:xfrm>
            <a:custGeom>
              <a:avLst/>
              <a:gdLst>
                <a:gd name="T0" fmla="*/ 20 w 40"/>
                <a:gd name="T1" fmla="*/ 4 h 40"/>
                <a:gd name="T2" fmla="*/ 36 w 40"/>
                <a:gd name="T3" fmla="*/ 20 h 40"/>
                <a:gd name="T4" fmla="*/ 20 w 40"/>
                <a:gd name="T5" fmla="*/ 36 h 40"/>
                <a:gd name="T6" fmla="*/ 4 w 40"/>
                <a:gd name="T7" fmla="*/ 20 h 40"/>
                <a:gd name="T8" fmla="*/ 20 w 40"/>
                <a:gd name="T9" fmla="*/ 4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"/>
                  </a:moveTo>
                  <a:cubicBezTo>
                    <a:pt x="29" y="4"/>
                    <a:pt x="36" y="11"/>
                    <a:pt x="36" y="20"/>
                  </a:cubicBezTo>
                  <a:cubicBezTo>
                    <a:pt x="36" y="29"/>
                    <a:pt x="29" y="36"/>
                    <a:pt x="20" y="36"/>
                  </a:cubicBezTo>
                  <a:cubicBezTo>
                    <a:pt x="11" y="36"/>
                    <a:pt x="4" y="29"/>
                    <a:pt x="4" y="20"/>
                  </a:cubicBezTo>
                  <a:cubicBezTo>
                    <a:pt x="4" y="11"/>
                    <a:pt x="11" y="4"/>
                    <a:pt x="20" y="4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55" name="Group 1554"/>
          <p:cNvGrpSpPr/>
          <p:nvPr/>
        </p:nvGrpSpPr>
        <p:grpSpPr>
          <a:xfrm>
            <a:off x="7029451" y="3987801"/>
            <a:ext cx="127000" cy="127000"/>
            <a:chOff x="7029451" y="3987801"/>
            <a:chExt cx="127000" cy="127000"/>
          </a:xfrm>
        </p:grpSpPr>
        <p:sp>
          <p:nvSpPr>
            <p:cNvPr id="1176" name="Freeform 308"/>
            <p:cNvSpPr>
              <a:spLocks/>
            </p:cNvSpPr>
            <p:nvPr/>
          </p:nvSpPr>
          <p:spPr bwMode="auto">
            <a:xfrm>
              <a:off x="7067551" y="4038601"/>
              <a:ext cx="50800" cy="38100"/>
            </a:xfrm>
            <a:custGeom>
              <a:avLst/>
              <a:gdLst>
                <a:gd name="T0" fmla="*/ 0 w 32"/>
                <a:gd name="T1" fmla="*/ 0 h 24"/>
                <a:gd name="T2" fmla="*/ 32 w 32"/>
                <a:gd name="T3" fmla="*/ 0 h 24"/>
                <a:gd name="T4" fmla="*/ 16 w 32"/>
                <a:gd name="T5" fmla="*/ 24 h 24"/>
                <a:gd name="T6" fmla="*/ 0 w 3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4">
                  <a:moveTo>
                    <a:pt x="0" y="0"/>
                  </a:moveTo>
                  <a:lnTo>
                    <a:pt x="32" y="0"/>
                  </a:lnTo>
                  <a:lnTo>
                    <a:pt x="16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77" name="Freeform 309"/>
            <p:cNvSpPr>
              <a:spLocks noEditPoints="1"/>
            </p:cNvSpPr>
            <p:nvPr/>
          </p:nvSpPr>
          <p:spPr bwMode="auto">
            <a:xfrm>
              <a:off x="7029451" y="3987801"/>
              <a:ext cx="127000" cy="127000"/>
            </a:xfrm>
            <a:custGeom>
              <a:avLst/>
              <a:gdLst>
                <a:gd name="T0" fmla="*/ 20 w 40"/>
                <a:gd name="T1" fmla="*/ 4 h 40"/>
                <a:gd name="T2" fmla="*/ 36 w 40"/>
                <a:gd name="T3" fmla="*/ 20 h 40"/>
                <a:gd name="T4" fmla="*/ 20 w 40"/>
                <a:gd name="T5" fmla="*/ 36 h 40"/>
                <a:gd name="T6" fmla="*/ 4 w 40"/>
                <a:gd name="T7" fmla="*/ 20 h 40"/>
                <a:gd name="T8" fmla="*/ 20 w 40"/>
                <a:gd name="T9" fmla="*/ 4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"/>
                  </a:moveTo>
                  <a:cubicBezTo>
                    <a:pt x="29" y="4"/>
                    <a:pt x="36" y="11"/>
                    <a:pt x="36" y="20"/>
                  </a:cubicBezTo>
                  <a:cubicBezTo>
                    <a:pt x="36" y="29"/>
                    <a:pt x="29" y="36"/>
                    <a:pt x="20" y="36"/>
                  </a:cubicBezTo>
                  <a:cubicBezTo>
                    <a:pt x="11" y="36"/>
                    <a:pt x="4" y="29"/>
                    <a:pt x="4" y="20"/>
                  </a:cubicBezTo>
                  <a:cubicBezTo>
                    <a:pt x="4" y="11"/>
                    <a:pt x="11" y="4"/>
                    <a:pt x="20" y="4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49" name="Group 1548"/>
          <p:cNvGrpSpPr/>
          <p:nvPr/>
        </p:nvGrpSpPr>
        <p:grpSpPr>
          <a:xfrm>
            <a:off x="5789613" y="3568701"/>
            <a:ext cx="152400" cy="152400"/>
            <a:chOff x="5789613" y="3568701"/>
            <a:chExt cx="152400" cy="152400"/>
          </a:xfrm>
        </p:grpSpPr>
        <p:sp>
          <p:nvSpPr>
            <p:cNvPr id="1178" name="Freeform 310"/>
            <p:cNvSpPr>
              <a:spLocks/>
            </p:cNvSpPr>
            <p:nvPr/>
          </p:nvSpPr>
          <p:spPr bwMode="auto">
            <a:xfrm>
              <a:off x="5840413" y="3606801"/>
              <a:ext cx="63500" cy="76200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48 h 48"/>
                <a:gd name="T4" fmla="*/ 40 w 40"/>
                <a:gd name="T5" fmla="*/ 24 h 48"/>
                <a:gd name="T6" fmla="*/ 0 w 40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48"/>
                  </a:lnTo>
                  <a:lnTo>
                    <a:pt x="4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79" name="Freeform 311"/>
            <p:cNvSpPr>
              <a:spLocks noEditPoints="1"/>
            </p:cNvSpPr>
            <p:nvPr/>
          </p:nvSpPr>
          <p:spPr bwMode="auto">
            <a:xfrm>
              <a:off x="5789613" y="3568701"/>
              <a:ext cx="152400" cy="152400"/>
            </a:xfrm>
            <a:custGeom>
              <a:avLst/>
              <a:gdLst>
                <a:gd name="T0" fmla="*/ 24 w 48"/>
                <a:gd name="T1" fmla="*/ 4 h 48"/>
                <a:gd name="T2" fmla="*/ 44 w 48"/>
                <a:gd name="T3" fmla="*/ 24 h 48"/>
                <a:gd name="T4" fmla="*/ 24 w 48"/>
                <a:gd name="T5" fmla="*/ 44 h 48"/>
                <a:gd name="T6" fmla="*/ 4 w 48"/>
                <a:gd name="T7" fmla="*/ 24 h 48"/>
                <a:gd name="T8" fmla="*/ 24 w 48"/>
                <a:gd name="T9" fmla="*/ 4 h 48"/>
                <a:gd name="T10" fmla="*/ 24 w 48"/>
                <a:gd name="T11" fmla="*/ 0 h 48"/>
                <a:gd name="T12" fmla="*/ 0 w 48"/>
                <a:gd name="T13" fmla="*/ 24 h 48"/>
                <a:gd name="T14" fmla="*/ 24 w 48"/>
                <a:gd name="T15" fmla="*/ 48 h 48"/>
                <a:gd name="T16" fmla="*/ 48 w 48"/>
                <a:gd name="T17" fmla="*/ 24 h 48"/>
                <a:gd name="T18" fmla="*/ 24 w 48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"/>
                  </a:moveTo>
                  <a:cubicBezTo>
                    <a:pt x="35" y="4"/>
                    <a:pt x="44" y="13"/>
                    <a:pt x="44" y="24"/>
                  </a:cubicBezTo>
                  <a:cubicBezTo>
                    <a:pt x="44" y="35"/>
                    <a:pt x="35" y="44"/>
                    <a:pt x="24" y="44"/>
                  </a:cubicBezTo>
                  <a:cubicBezTo>
                    <a:pt x="13" y="44"/>
                    <a:pt x="4" y="3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48" name="Group 1547"/>
          <p:cNvGrpSpPr/>
          <p:nvPr/>
        </p:nvGrpSpPr>
        <p:grpSpPr>
          <a:xfrm>
            <a:off x="5370513" y="3568701"/>
            <a:ext cx="152400" cy="152400"/>
            <a:chOff x="5370513" y="3568701"/>
            <a:chExt cx="152400" cy="152400"/>
          </a:xfrm>
        </p:grpSpPr>
        <p:sp>
          <p:nvSpPr>
            <p:cNvPr id="1180" name="Freeform 312"/>
            <p:cNvSpPr>
              <a:spLocks/>
            </p:cNvSpPr>
            <p:nvPr/>
          </p:nvSpPr>
          <p:spPr bwMode="auto">
            <a:xfrm>
              <a:off x="5408613" y="3606801"/>
              <a:ext cx="63500" cy="76200"/>
            </a:xfrm>
            <a:custGeom>
              <a:avLst/>
              <a:gdLst>
                <a:gd name="T0" fmla="*/ 40 w 40"/>
                <a:gd name="T1" fmla="*/ 48 h 48"/>
                <a:gd name="T2" fmla="*/ 40 w 40"/>
                <a:gd name="T3" fmla="*/ 0 h 48"/>
                <a:gd name="T4" fmla="*/ 0 w 40"/>
                <a:gd name="T5" fmla="*/ 24 h 48"/>
                <a:gd name="T6" fmla="*/ 40 w 4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48"/>
                  </a:moveTo>
                  <a:lnTo>
                    <a:pt x="40" y="0"/>
                  </a:lnTo>
                  <a:lnTo>
                    <a:pt x="0" y="24"/>
                  </a:lnTo>
                  <a:lnTo>
                    <a:pt x="4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81" name="Freeform 313"/>
            <p:cNvSpPr>
              <a:spLocks noEditPoints="1"/>
            </p:cNvSpPr>
            <p:nvPr/>
          </p:nvSpPr>
          <p:spPr bwMode="auto">
            <a:xfrm>
              <a:off x="5370513" y="3568701"/>
              <a:ext cx="152400" cy="152400"/>
            </a:xfrm>
            <a:custGeom>
              <a:avLst/>
              <a:gdLst>
                <a:gd name="T0" fmla="*/ 24 w 48"/>
                <a:gd name="T1" fmla="*/ 4 h 48"/>
                <a:gd name="T2" fmla="*/ 44 w 48"/>
                <a:gd name="T3" fmla="*/ 24 h 48"/>
                <a:gd name="T4" fmla="*/ 24 w 48"/>
                <a:gd name="T5" fmla="*/ 44 h 48"/>
                <a:gd name="T6" fmla="*/ 4 w 48"/>
                <a:gd name="T7" fmla="*/ 24 h 48"/>
                <a:gd name="T8" fmla="*/ 24 w 48"/>
                <a:gd name="T9" fmla="*/ 4 h 48"/>
                <a:gd name="T10" fmla="*/ 24 w 48"/>
                <a:gd name="T11" fmla="*/ 0 h 48"/>
                <a:gd name="T12" fmla="*/ 0 w 48"/>
                <a:gd name="T13" fmla="*/ 24 h 48"/>
                <a:gd name="T14" fmla="*/ 24 w 48"/>
                <a:gd name="T15" fmla="*/ 48 h 48"/>
                <a:gd name="T16" fmla="*/ 48 w 48"/>
                <a:gd name="T17" fmla="*/ 24 h 48"/>
                <a:gd name="T18" fmla="*/ 24 w 48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"/>
                  </a:moveTo>
                  <a:cubicBezTo>
                    <a:pt x="35" y="4"/>
                    <a:pt x="44" y="13"/>
                    <a:pt x="44" y="24"/>
                  </a:cubicBezTo>
                  <a:cubicBezTo>
                    <a:pt x="44" y="35"/>
                    <a:pt x="35" y="44"/>
                    <a:pt x="24" y="44"/>
                  </a:cubicBezTo>
                  <a:cubicBezTo>
                    <a:pt x="13" y="44"/>
                    <a:pt x="4" y="3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47" name="Group 1546"/>
          <p:cNvGrpSpPr/>
          <p:nvPr/>
        </p:nvGrpSpPr>
        <p:grpSpPr>
          <a:xfrm>
            <a:off x="4975226" y="3568701"/>
            <a:ext cx="153988" cy="152400"/>
            <a:chOff x="4975226" y="3568701"/>
            <a:chExt cx="153988" cy="152400"/>
          </a:xfrm>
        </p:grpSpPr>
        <p:sp>
          <p:nvSpPr>
            <p:cNvPr id="1182" name="Freeform 314"/>
            <p:cNvSpPr>
              <a:spLocks/>
            </p:cNvSpPr>
            <p:nvPr/>
          </p:nvSpPr>
          <p:spPr bwMode="auto">
            <a:xfrm>
              <a:off x="5013326" y="3606801"/>
              <a:ext cx="77788" cy="63500"/>
            </a:xfrm>
            <a:custGeom>
              <a:avLst/>
              <a:gdLst>
                <a:gd name="T0" fmla="*/ 0 w 49"/>
                <a:gd name="T1" fmla="*/ 40 h 40"/>
                <a:gd name="T2" fmla="*/ 49 w 49"/>
                <a:gd name="T3" fmla="*/ 40 h 40"/>
                <a:gd name="T4" fmla="*/ 24 w 49"/>
                <a:gd name="T5" fmla="*/ 0 h 40"/>
                <a:gd name="T6" fmla="*/ 0 w 49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0">
                  <a:moveTo>
                    <a:pt x="0" y="40"/>
                  </a:moveTo>
                  <a:lnTo>
                    <a:pt x="49" y="40"/>
                  </a:lnTo>
                  <a:lnTo>
                    <a:pt x="24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83" name="Freeform 315"/>
            <p:cNvSpPr>
              <a:spLocks noEditPoints="1"/>
            </p:cNvSpPr>
            <p:nvPr/>
          </p:nvSpPr>
          <p:spPr bwMode="auto">
            <a:xfrm>
              <a:off x="4975226" y="3568701"/>
              <a:ext cx="153988" cy="152400"/>
            </a:xfrm>
            <a:custGeom>
              <a:avLst/>
              <a:gdLst>
                <a:gd name="T0" fmla="*/ 24 w 48"/>
                <a:gd name="T1" fmla="*/ 4 h 48"/>
                <a:gd name="T2" fmla="*/ 44 w 48"/>
                <a:gd name="T3" fmla="*/ 24 h 48"/>
                <a:gd name="T4" fmla="*/ 24 w 48"/>
                <a:gd name="T5" fmla="*/ 44 h 48"/>
                <a:gd name="T6" fmla="*/ 4 w 48"/>
                <a:gd name="T7" fmla="*/ 24 h 48"/>
                <a:gd name="T8" fmla="*/ 24 w 48"/>
                <a:gd name="T9" fmla="*/ 4 h 48"/>
                <a:gd name="T10" fmla="*/ 24 w 48"/>
                <a:gd name="T11" fmla="*/ 0 h 48"/>
                <a:gd name="T12" fmla="*/ 0 w 48"/>
                <a:gd name="T13" fmla="*/ 24 h 48"/>
                <a:gd name="T14" fmla="*/ 24 w 48"/>
                <a:gd name="T15" fmla="*/ 48 h 48"/>
                <a:gd name="T16" fmla="*/ 48 w 48"/>
                <a:gd name="T17" fmla="*/ 24 h 48"/>
                <a:gd name="T18" fmla="*/ 24 w 48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"/>
                  </a:moveTo>
                  <a:cubicBezTo>
                    <a:pt x="35" y="4"/>
                    <a:pt x="44" y="13"/>
                    <a:pt x="44" y="24"/>
                  </a:cubicBezTo>
                  <a:cubicBezTo>
                    <a:pt x="44" y="35"/>
                    <a:pt x="35" y="44"/>
                    <a:pt x="24" y="44"/>
                  </a:cubicBezTo>
                  <a:cubicBezTo>
                    <a:pt x="13" y="44"/>
                    <a:pt x="4" y="3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46" name="Group 1545"/>
          <p:cNvGrpSpPr/>
          <p:nvPr/>
        </p:nvGrpSpPr>
        <p:grpSpPr>
          <a:xfrm>
            <a:off x="4556126" y="3568701"/>
            <a:ext cx="152400" cy="152400"/>
            <a:chOff x="4556126" y="3568701"/>
            <a:chExt cx="152400" cy="152400"/>
          </a:xfrm>
        </p:grpSpPr>
        <p:sp>
          <p:nvSpPr>
            <p:cNvPr id="1184" name="Freeform 316"/>
            <p:cNvSpPr>
              <a:spLocks/>
            </p:cNvSpPr>
            <p:nvPr/>
          </p:nvSpPr>
          <p:spPr bwMode="auto">
            <a:xfrm>
              <a:off x="4594226" y="3619501"/>
              <a:ext cx="76200" cy="63500"/>
            </a:xfrm>
            <a:custGeom>
              <a:avLst/>
              <a:gdLst>
                <a:gd name="T0" fmla="*/ 48 w 48"/>
                <a:gd name="T1" fmla="*/ 0 h 40"/>
                <a:gd name="T2" fmla="*/ 0 w 48"/>
                <a:gd name="T3" fmla="*/ 0 h 40"/>
                <a:gd name="T4" fmla="*/ 24 w 48"/>
                <a:gd name="T5" fmla="*/ 40 h 40"/>
                <a:gd name="T6" fmla="*/ 48 w 48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0">
                  <a:moveTo>
                    <a:pt x="48" y="0"/>
                  </a:moveTo>
                  <a:lnTo>
                    <a:pt x="0" y="0"/>
                  </a:lnTo>
                  <a:lnTo>
                    <a:pt x="24" y="4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85" name="Freeform 317"/>
            <p:cNvSpPr>
              <a:spLocks noEditPoints="1"/>
            </p:cNvSpPr>
            <p:nvPr/>
          </p:nvSpPr>
          <p:spPr bwMode="auto">
            <a:xfrm>
              <a:off x="4556126" y="3568701"/>
              <a:ext cx="152400" cy="152400"/>
            </a:xfrm>
            <a:custGeom>
              <a:avLst/>
              <a:gdLst>
                <a:gd name="T0" fmla="*/ 24 w 48"/>
                <a:gd name="T1" fmla="*/ 4 h 48"/>
                <a:gd name="T2" fmla="*/ 44 w 48"/>
                <a:gd name="T3" fmla="*/ 24 h 48"/>
                <a:gd name="T4" fmla="*/ 24 w 48"/>
                <a:gd name="T5" fmla="*/ 44 h 48"/>
                <a:gd name="T6" fmla="*/ 4 w 48"/>
                <a:gd name="T7" fmla="*/ 24 h 48"/>
                <a:gd name="T8" fmla="*/ 24 w 48"/>
                <a:gd name="T9" fmla="*/ 4 h 48"/>
                <a:gd name="T10" fmla="*/ 24 w 48"/>
                <a:gd name="T11" fmla="*/ 0 h 48"/>
                <a:gd name="T12" fmla="*/ 0 w 48"/>
                <a:gd name="T13" fmla="*/ 24 h 48"/>
                <a:gd name="T14" fmla="*/ 24 w 48"/>
                <a:gd name="T15" fmla="*/ 48 h 48"/>
                <a:gd name="T16" fmla="*/ 48 w 48"/>
                <a:gd name="T17" fmla="*/ 24 h 48"/>
                <a:gd name="T18" fmla="*/ 24 w 48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"/>
                  </a:moveTo>
                  <a:cubicBezTo>
                    <a:pt x="35" y="4"/>
                    <a:pt x="44" y="13"/>
                    <a:pt x="44" y="24"/>
                  </a:cubicBezTo>
                  <a:cubicBezTo>
                    <a:pt x="44" y="35"/>
                    <a:pt x="35" y="44"/>
                    <a:pt x="24" y="44"/>
                  </a:cubicBezTo>
                  <a:cubicBezTo>
                    <a:pt x="13" y="44"/>
                    <a:pt x="4" y="3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04" name="Group 1503"/>
          <p:cNvGrpSpPr/>
          <p:nvPr/>
        </p:nvGrpSpPr>
        <p:grpSpPr>
          <a:xfrm>
            <a:off x="7385051" y="1914526"/>
            <a:ext cx="203200" cy="203200"/>
            <a:chOff x="7385051" y="1914526"/>
            <a:chExt cx="203200" cy="203200"/>
          </a:xfrm>
        </p:grpSpPr>
        <p:sp>
          <p:nvSpPr>
            <p:cNvPr id="1186" name="Freeform 318"/>
            <p:cNvSpPr>
              <a:spLocks/>
            </p:cNvSpPr>
            <p:nvPr/>
          </p:nvSpPr>
          <p:spPr bwMode="auto">
            <a:xfrm>
              <a:off x="7448551" y="1965326"/>
              <a:ext cx="88900" cy="101600"/>
            </a:xfrm>
            <a:custGeom>
              <a:avLst/>
              <a:gdLst>
                <a:gd name="T0" fmla="*/ 0 w 56"/>
                <a:gd name="T1" fmla="*/ 64 h 64"/>
                <a:gd name="T2" fmla="*/ 0 w 56"/>
                <a:gd name="T3" fmla="*/ 0 h 64"/>
                <a:gd name="T4" fmla="*/ 56 w 56"/>
                <a:gd name="T5" fmla="*/ 32 h 64"/>
                <a:gd name="T6" fmla="*/ 0 w 56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4">
                  <a:moveTo>
                    <a:pt x="0" y="64"/>
                  </a:moveTo>
                  <a:lnTo>
                    <a:pt x="0" y="0"/>
                  </a:lnTo>
                  <a:lnTo>
                    <a:pt x="56" y="3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87" name="Freeform 319"/>
            <p:cNvSpPr>
              <a:spLocks noEditPoints="1"/>
            </p:cNvSpPr>
            <p:nvPr/>
          </p:nvSpPr>
          <p:spPr bwMode="auto">
            <a:xfrm>
              <a:off x="7385051" y="1914526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03" name="Group 1502"/>
          <p:cNvGrpSpPr/>
          <p:nvPr/>
        </p:nvGrpSpPr>
        <p:grpSpPr>
          <a:xfrm>
            <a:off x="6978651" y="1914526"/>
            <a:ext cx="203200" cy="203200"/>
            <a:chOff x="6978651" y="1914526"/>
            <a:chExt cx="203200" cy="203200"/>
          </a:xfrm>
        </p:grpSpPr>
        <p:sp>
          <p:nvSpPr>
            <p:cNvPr id="1188" name="Freeform 320"/>
            <p:cNvSpPr>
              <a:spLocks/>
            </p:cNvSpPr>
            <p:nvPr/>
          </p:nvSpPr>
          <p:spPr bwMode="auto">
            <a:xfrm>
              <a:off x="7029451" y="1965326"/>
              <a:ext cx="88900" cy="101600"/>
            </a:xfrm>
            <a:custGeom>
              <a:avLst/>
              <a:gdLst>
                <a:gd name="T0" fmla="*/ 56 w 56"/>
                <a:gd name="T1" fmla="*/ 0 h 64"/>
                <a:gd name="T2" fmla="*/ 56 w 56"/>
                <a:gd name="T3" fmla="*/ 64 h 64"/>
                <a:gd name="T4" fmla="*/ 0 w 56"/>
                <a:gd name="T5" fmla="*/ 32 h 64"/>
                <a:gd name="T6" fmla="*/ 56 w 56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4">
                  <a:moveTo>
                    <a:pt x="56" y="0"/>
                  </a:moveTo>
                  <a:lnTo>
                    <a:pt x="56" y="64"/>
                  </a:lnTo>
                  <a:lnTo>
                    <a:pt x="0" y="3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89" name="Freeform 321"/>
            <p:cNvSpPr>
              <a:spLocks noEditPoints="1"/>
            </p:cNvSpPr>
            <p:nvPr/>
          </p:nvSpPr>
          <p:spPr bwMode="auto">
            <a:xfrm>
              <a:off x="6978651" y="1914526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02" name="Group 1501"/>
          <p:cNvGrpSpPr/>
          <p:nvPr/>
        </p:nvGrpSpPr>
        <p:grpSpPr>
          <a:xfrm>
            <a:off x="6572251" y="1914526"/>
            <a:ext cx="203200" cy="203200"/>
            <a:chOff x="6572251" y="1914526"/>
            <a:chExt cx="203200" cy="203200"/>
          </a:xfrm>
        </p:grpSpPr>
        <p:sp>
          <p:nvSpPr>
            <p:cNvPr id="1190" name="Freeform 322"/>
            <p:cNvSpPr>
              <a:spLocks/>
            </p:cNvSpPr>
            <p:nvPr/>
          </p:nvSpPr>
          <p:spPr bwMode="auto">
            <a:xfrm>
              <a:off x="6623051" y="1965326"/>
              <a:ext cx="101600" cy="88900"/>
            </a:xfrm>
            <a:custGeom>
              <a:avLst/>
              <a:gdLst>
                <a:gd name="T0" fmla="*/ 64 w 64"/>
                <a:gd name="T1" fmla="*/ 56 h 56"/>
                <a:gd name="T2" fmla="*/ 0 w 64"/>
                <a:gd name="T3" fmla="*/ 56 h 56"/>
                <a:gd name="T4" fmla="*/ 32 w 64"/>
                <a:gd name="T5" fmla="*/ 0 h 56"/>
                <a:gd name="T6" fmla="*/ 64 w 64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56">
                  <a:moveTo>
                    <a:pt x="64" y="56"/>
                  </a:moveTo>
                  <a:lnTo>
                    <a:pt x="0" y="56"/>
                  </a:lnTo>
                  <a:lnTo>
                    <a:pt x="32" y="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91" name="Freeform 323"/>
            <p:cNvSpPr>
              <a:spLocks noEditPoints="1"/>
            </p:cNvSpPr>
            <p:nvPr/>
          </p:nvSpPr>
          <p:spPr bwMode="auto">
            <a:xfrm>
              <a:off x="6572251" y="1914526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01" name="Group 1500"/>
          <p:cNvGrpSpPr/>
          <p:nvPr/>
        </p:nvGrpSpPr>
        <p:grpSpPr>
          <a:xfrm>
            <a:off x="6164263" y="1914526"/>
            <a:ext cx="203200" cy="203200"/>
            <a:chOff x="6164263" y="1914526"/>
            <a:chExt cx="203200" cy="203200"/>
          </a:xfrm>
        </p:grpSpPr>
        <p:sp>
          <p:nvSpPr>
            <p:cNvPr id="1192" name="Freeform 324"/>
            <p:cNvSpPr>
              <a:spLocks/>
            </p:cNvSpPr>
            <p:nvPr/>
          </p:nvSpPr>
          <p:spPr bwMode="auto">
            <a:xfrm>
              <a:off x="6215063" y="1978026"/>
              <a:ext cx="101600" cy="88900"/>
            </a:xfrm>
            <a:custGeom>
              <a:avLst/>
              <a:gdLst>
                <a:gd name="T0" fmla="*/ 0 w 64"/>
                <a:gd name="T1" fmla="*/ 0 h 56"/>
                <a:gd name="T2" fmla="*/ 64 w 64"/>
                <a:gd name="T3" fmla="*/ 0 h 56"/>
                <a:gd name="T4" fmla="*/ 32 w 64"/>
                <a:gd name="T5" fmla="*/ 56 h 56"/>
                <a:gd name="T6" fmla="*/ 0 w 64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56">
                  <a:moveTo>
                    <a:pt x="0" y="0"/>
                  </a:moveTo>
                  <a:lnTo>
                    <a:pt x="64" y="0"/>
                  </a:lnTo>
                  <a:lnTo>
                    <a:pt x="32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93" name="Freeform 325"/>
            <p:cNvSpPr>
              <a:spLocks noEditPoints="1"/>
            </p:cNvSpPr>
            <p:nvPr/>
          </p:nvSpPr>
          <p:spPr bwMode="auto">
            <a:xfrm>
              <a:off x="6164263" y="1914526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194" name="Freeform 326"/>
          <p:cNvSpPr>
            <a:spLocks/>
          </p:cNvSpPr>
          <p:nvPr/>
        </p:nvSpPr>
        <p:spPr bwMode="auto">
          <a:xfrm>
            <a:off x="3794126" y="4837113"/>
            <a:ext cx="66675" cy="85725"/>
          </a:xfrm>
          <a:custGeom>
            <a:avLst/>
            <a:gdLst>
              <a:gd name="T0" fmla="*/ 36 w 42"/>
              <a:gd name="T1" fmla="*/ 54 h 54"/>
              <a:gd name="T2" fmla="*/ 42 w 42"/>
              <a:gd name="T3" fmla="*/ 48 h 54"/>
              <a:gd name="T4" fmla="*/ 14 w 42"/>
              <a:gd name="T5" fmla="*/ 26 h 54"/>
              <a:gd name="T6" fmla="*/ 42 w 42"/>
              <a:gd name="T7" fmla="*/ 6 h 54"/>
              <a:gd name="T8" fmla="*/ 36 w 42"/>
              <a:gd name="T9" fmla="*/ 0 h 54"/>
              <a:gd name="T10" fmla="*/ 0 w 42"/>
              <a:gd name="T11" fmla="*/ 26 h 54"/>
              <a:gd name="T12" fmla="*/ 36 w 42"/>
              <a:gd name="T13" fmla="*/ 54 h 54"/>
              <a:gd name="T14" fmla="*/ 36 w 42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54">
                <a:moveTo>
                  <a:pt x="36" y="54"/>
                </a:moveTo>
                <a:lnTo>
                  <a:pt x="42" y="48"/>
                </a:lnTo>
                <a:lnTo>
                  <a:pt x="14" y="26"/>
                </a:lnTo>
                <a:lnTo>
                  <a:pt x="42" y="6"/>
                </a:lnTo>
                <a:lnTo>
                  <a:pt x="36" y="0"/>
                </a:lnTo>
                <a:lnTo>
                  <a:pt x="0" y="26"/>
                </a:lnTo>
                <a:lnTo>
                  <a:pt x="36" y="54"/>
                </a:lnTo>
                <a:lnTo>
                  <a:pt x="36" y="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95" name="Freeform 327"/>
          <p:cNvSpPr>
            <a:spLocks/>
          </p:cNvSpPr>
          <p:nvPr/>
        </p:nvSpPr>
        <p:spPr bwMode="auto">
          <a:xfrm>
            <a:off x="4219576" y="4837113"/>
            <a:ext cx="66675" cy="85725"/>
          </a:xfrm>
          <a:custGeom>
            <a:avLst/>
            <a:gdLst>
              <a:gd name="T0" fmla="*/ 6 w 42"/>
              <a:gd name="T1" fmla="*/ 54 h 54"/>
              <a:gd name="T2" fmla="*/ 42 w 42"/>
              <a:gd name="T3" fmla="*/ 26 h 54"/>
              <a:gd name="T4" fmla="*/ 6 w 42"/>
              <a:gd name="T5" fmla="*/ 0 h 54"/>
              <a:gd name="T6" fmla="*/ 0 w 42"/>
              <a:gd name="T7" fmla="*/ 6 h 54"/>
              <a:gd name="T8" fmla="*/ 28 w 42"/>
              <a:gd name="T9" fmla="*/ 26 h 54"/>
              <a:gd name="T10" fmla="*/ 0 w 42"/>
              <a:gd name="T11" fmla="*/ 48 h 54"/>
              <a:gd name="T12" fmla="*/ 6 w 42"/>
              <a:gd name="T13" fmla="*/ 54 h 54"/>
              <a:gd name="T14" fmla="*/ 6 w 42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54">
                <a:moveTo>
                  <a:pt x="6" y="54"/>
                </a:moveTo>
                <a:lnTo>
                  <a:pt x="42" y="26"/>
                </a:lnTo>
                <a:lnTo>
                  <a:pt x="6" y="0"/>
                </a:lnTo>
                <a:lnTo>
                  <a:pt x="0" y="6"/>
                </a:lnTo>
                <a:lnTo>
                  <a:pt x="28" y="26"/>
                </a:lnTo>
                <a:lnTo>
                  <a:pt x="0" y="48"/>
                </a:lnTo>
                <a:lnTo>
                  <a:pt x="6" y="54"/>
                </a:lnTo>
                <a:lnTo>
                  <a:pt x="6" y="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96" name="Freeform 328"/>
          <p:cNvSpPr>
            <a:spLocks/>
          </p:cNvSpPr>
          <p:nvPr/>
        </p:nvSpPr>
        <p:spPr bwMode="auto">
          <a:xfrm>
            <a:off x="3379788" y="4843463"/>
            <a:ext cx="85725" cy="66675"/>
          </a:xfrm>
          <a:custGeom>
            <a:avLst/>
            <a:gdLst>
              <a:gd name="T0" fmla="*/ 6 w 54"/>
              <a:gd name="T1" fmla="*/ 42 h 42"/>
              <a:gd name="T2" fmla="*/ 28 w 54"/>
              <a:gd name="T3" fmla="*/ 14 h 42"/>
              <a:gd name="T4" fmla="*/ 48 w 54"/>
              <a:gd name="T5" fmla="*/ 42 h 42"/>
              <a:gd name="T6" fmla="*/ 54 w 54"/>
              <a:gd name="T7" fmla="*/ 36 h 42"/>
              <a:gd name="T8" fmla="*/ 28 w 54"/>
              <a:gd name="T9" fmla="*/ 0 h 42"/>
              <a:gd name="T10" fmla="*/ 0 w 54"/>
              <a:gd name="T11" fmla="*/ 36 h 42"/>
              <a:gd name="T12" fmla="*/ 6 w 54"/>
              <a:gd name="T13" fmla="*/ 42 h 42"/>
              <a:gd name="T14" fmla="*/ 6 w 54"/>
              <a:gd name="T15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42">
                <a:moveTo>
                  <a:pt x="6" y="42"/>
                </a:moveTo>
                <a:lnTo>
                  <a:pt x="28" y="14"/>
                </a:lnTo>
                <a:lnTo>
                  <a:pt x="48" y="42"/>
                </a:lnTo>
                <a:lnTo>
                  <a:pt x="54" y="36"/>
                </a:lnTo>
                <a:lnTo>
                  <a:pt x="28" y="0"/>
                </a:lnTo>
                <a:lnTo>
                  <a:pt x="0" y="36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97" name="Freeform 329"/>
          <p:cNvSpPr>
            <a:spLocks/>
          </p:cNvSpPr>
          <p:nvPr/>
        </p:nvSpPr>
        <p:spPr bwMode="auto">
          <a:xfrm>
            <a:off x="2973388" y="4849813"/>
            <a:ext cx="85725" cy="66675"/>
          </a:xfrm>
          <a:custGeom>
            <a:avLst/>
            <a:gdLst>
              <a:gd name="T0" fmla="*/ 28 w 54"/>
              <a:gd name="T1" fmla="*/ 42 h 42"/>
              <a:gd name="T2" fmla="*/ 54 w 54"/>
              <a:gd name="T3" fmla="*/ 6 h 42"/>
              <a:gd name="T4" fmla="*/ 48 w 54"/>
              <a:gd name="T5" fmla="*/ 0 h 42"/>
              <a:gd name="T6" fmla="*/ 28 w 54"/>
              <a:gd name="T7" fmla="*/ 28 h 42"/>
              <a:gd name="T8" fmla="*/ 6 w 54"/>
              <a:gd name="T9" fmla="*/ 0 h 42"/>
              <a:gd name="T10" fmla="*/ 0 w 54"/>
              <a:gd name="T11" fmla="*/ 6 h 42"/>
              <a:gd name="T12" fmla="*/ 28 w 54"/>
              <a:gd name="T13" fmla="*/ 42 h 42"/>
              <a:gd name="T14" fmla="*/ 28 w 54"/>
              <a:gd name="T15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42">
                <a:moveTo>
                  <a:pt x="28" y="42"/>
                </a:moveTo>
                <a:lnTo>
                  <a:pt x="54" y="6"/>
                </a:lnTo>
                <a:lnTo>
                  <a:pt x="48" y="0"/>
                </a:lnTo>
                <a:lnTo>
                  <a:pt x="28" y="28"/>
                </a:lnTo>
                <a:lnTo>
                  <a:pt x="6" y="0"/>
                </a:lnTo>
                <a:lnTo>
                  <a:pt x="0" y="6"/>
                </a:lnTo>
                <a:lnTo>
                  <a:pt x="28" y="42"/>
                </a:lnTo>
                <a:lnTo>
                  <a:pt x="28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98" name="Freeform 330"/>
          <p:cNvSpPr>
            <a:spLocks/>
          </p:cNvSpPr>
          <p:nvPr/>
        </p:nvSpPr>
        <p:spPr bwMode="auto">
          <a:xfrm>
            <a:off x="7042151" y="3581401"/>
            <a:ext cx="92075" cy="136525"/>
          </a:xfrm>
          <a:custGeom>
            <a:avLst/>
            <a:gdLst>
              <a:gd name="T0" fmla="*/ 52 w 58"/>
              <a:gd name="T1" fmla="*/ 86 h 86"/>
              <a:gd name="T2" fmla="*/ 58 w 58"/>
              <a:gd name="T3" fmla="*/ 80 h 86"/>
              <a:gd name="T4" fmla="*/ 14 w 58"/>
              <a:gd name="T5" fmla="*/ 44 h 86"/>
              <a:gd name="T6" fmla="*/ 58 w 58"/>
              <a:gd name="T7" fmla="*/ 6 h 86"/>
              <a:gd name="T8" fmla="*/ 52 w 58"/>
              <a:gd name="T9" fmla="*/ 0 h 86"/>
              <a:gd name="T10" fmla="*/ 0 w 58"/>
              <a:gd name="T11" fmla="*/ 44 h 86"/>
              <a:gd name="T12" fmla="*/ 52 w 58"/>
              <a:gd name="T13" fmla="*/ 86 h 86"/>
              <a:gd name="T14" fmla="*/ 52 w 58"/>
              <a:gd name="T1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86">
                <a:moveTo>
                  <a:pt x="52" y="86"/>
                </a:moveTo>
                <a:lnTo>
                  <a:pt x="58" y="80"/>
                </a:lnTo>
                <a:lnTo>
                  <a:pt x="14" y="44"/>
                </a:lnTo>
                <a:lnTo>
                  <a:pt x="58" y="6"/>
                </a:lnTo>
                <a:lnTo>
                  <a:pt x="52" y="0"/>
                </a:lnTo>
                <a:lnTo>
                  <a:pt x="0" y="44"/>
                </a:lnTo>
                <a:lnTo>
                  <a:pt x="52" y="86"/>
                </a:lnTo>
                <a:lnTo>
                  <a:pt x="52" y="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99" name="Freeform 331"/>
          <p:cNvSpPr>
            <a:spLocks/>
          </p:cNvSpPr>
          <p:nvPr/>
        </p:nvSpPr>
        <p:spPr bwMode="auto">
          <a:xfrm>
            <a:off x="6616701" y="3600451"/>
            <a:ext cx="136525" cy="92075"/>
          </a:xfrm>
          <a:custGeom>
            <a:avLst/>
            <a:gdLst>
              <a:gd name="T0" fmla="*/ 6 w 86"/>
              <a:gd name="T1" fmla="*/ 58 h 58"/>
              <a:gd name="T2" fmla="*/ 44 w 86"/>
              <a:gd name="T3" fmla="*/ 14 h 58"/>
              <a:gd name="T4" fmla="*/ 80 w 86"/>
              <a:gd name="T5" fmla="*/ 58 h 58"/>
              <a:gd name="T6" fmla="*/ 86 w 86"/>
              <a:gd name="T7" fmla="*/ 52 h 58"/>
              <a:gd name="T8" fmla="*/ 44 w 86"/>
              <a:gd name="T9" fmla="*/ 0 h 58"/>
              <a:gd name="T10" fmla="*/ 0 w 86"/>
              <a:gd name="T11" fmla="*/ 52 h 58"/>
              <a:gd name="T12" fmla="*/ 6 w 86"/>
              <a:gd name="T13" fmla="*/ 58 h 58"/>
              <a:gd name="T14" fmla="*/ 6 w 86"/>
              <a:gd name="T1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58">
                <a:moveTo>
                  <a:pt x="6" y="58"/>
                </a:moveTo>
                <a:lnTo>
                  <a:pt x="44" y="14"/>
                </a:lnTo>
                <a:lnTo>
                  <a:pt x="80" y="58"/>
                </a:lnTo>
                <a:lnTo>
                  <a:pt x="86" y="52"/>
                </a:lnTo>
                <a:lnTo>
                  <a:pt x="44" y="0"/>
                </a:lnTo>
                <a:lnTo>
                  <a:pt x="0" y="52"/>
                </a:lnTo>
                <a:lnTo>
                  <a:pt x="6" y="58"/>
                </a:lnTo>
                <a:lnTo>
                  <a:pt x="6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00" name="Freeform 332"/>
          <p:cNvSpPr>
            <a:spLocks/>
          </p:cNvSpPr>
          <p:nvPr/>
        </p:nvSpPr>
        <p:spPr bwMode="auto">
          <a:xfrm>
            <a:off x="6208713" y="3606801"/>
            <a:ext cx="136525" cy="92075"/>
          </a:xfrm>
          <a:custGeom>
            <a:avLst/>
            <a:gdLst>
              <a:gd name="T0" fmla="*/ 44 w 86"/>
              <a:gd name="T1" fmla="*/ 58 h 58"/>
              <a:gd name="T2" fmla="*/ 86 w 86"/>
              <a:gd name="T3" fmla="*/ 6 h 58"/>
              <a:gd name="T4" fmla="*/ 80 w 86"/>
              <a:gd name="T5" fmla="*/ 0 h 58"/>
              <a:gd name="T6" fmla="*/ 44 w 86"/>
              <a:gd name="T7" fmla="*/ 44 h 58"/>
              <a:gd name="T8" fmla="*/ 6 w 86"/>
              <a:gd name="T9" fmla="*/ 0 h 58"/>
              <a:gd name="T10" fmla="*/ 0 w 86"/>
              <a:gd name="T11" fmla="*/ 6 h 58"/>
              <a:gd name="T12" fmla="*/ 44 w 86"/>
              <a:gd name="T13" fmla="*/ 58 h 58"/>
              <a:gd name="T14" fmla="*/ 44 w 86"/>
              <a:gd name="T1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58">
                <a:moveTo>
                  <a:pt x="44" y="58"/>
                </a:moveTo>
                <a:lnTo>
                  <a:pt x="86" y="6"/>
                </a:lnTo>
                <a:lnTo>
                  <a:pt x="80" y="0"/>
                </a:lnTo>
                <a:lnTo>
                  <a:pt x="44" y="44"/>
                </a:lnTo>
                <a:lnTo>
                  <a:pt x="6" y="0"/>
                </a:lnTo>
                <a:lnTo>
                  <a:pt x="0" y="6"/>
                </a:lnTo>
                <a:lnTo>
                  <a:pt x="44" y="58"/>
                </a:lnTo>
                <a:lnTo>
                  <a:pt x="44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01" name="Freeform 333"/>
          <p:cNvSpPr>
            <a:spLocks/>
          </p:cNvSpPr>
          <p:nvPr/>
        </p:nvSpPr>
        <p:spPr bwMode="auto">
          <a:xfrm>
            <a:off x="7454901" y="3581401"/>
            <a:ext cx="92075" cy="136525"/>
          </a:xfrm>
          <a:custGeom>
            <a:avLst/>
            <a:gdLst>
              <a:gd name="T0" fmla="*/ 6 w 58"/>
              <a:gd name="T1" fmla="*/ 86 h 86"/>
              <a:gd name="T2" fmla="*/ 58 w 58"/>
              <a:gd name="T3" fmla="*/ 44 h 86"/>
              <a:gd name="T4" fmla="*/ 6 w 58"/>
              <a:gd name="T5" fmla="*/ 0 h 86"/>
              <a:gd name="T6" fmla="*/ 0 w 58"/>
              <a:gd name="T7" fmla="*/ 6 h 86"/>
              <a:gd name="T8" fmla="*/ 44 w 58"/>
              <a:gd name="T9" fmla="*/ 44 h 86"/>
              <a:gd name="T10" fmla="*/ 0 w 58"/>
              <a:gd name="T11" fmla="*/ 80 h 86"/>
              <a:gd name="T12" fmla="*/ 6 w 58"/>
              <a:gd name="T13" fmla="*/ 86 h 86"/>
              <a:gd name="T14" fmla="*/ 6 w 58"/>
              <a:gd name="T1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86">
                <a:moveTo>
                  <a:pt x="6" y="86"/>
                </a:moveTo>
                <a:lnTo>
                  <a:pt x="58" y="44"/>
                </a:lnTo>
                <a:lnTo>
                  <a:pt x="6" y="0"/>
                </a:lnTo>
                <a:lnTo>
                  <a:pt x="0" y="6"/>
                </a:lnTo>
                <a:lnTo>
                  <a:pt x="44" y="44"/>
                </a:lnTo>
                <a:lnTo>
                  <a:pt x="0" y="80"/>
                </a:lnTo>
                <a:lnTo>
                  <a:pt x="6" y="86"/>
                </a:lnTo>
                <a:lnTo>
                  <a:pt x="6" y="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556" name="Group 1555"/>
          <p:cNvGrpSpPr/>
          <p:nvPr/>
        </p:nvGrpSpPr>
        <p:grpSpPr>
          <a:xfrm>
            <a:off x="900113" y="3968751"/>
            <a:ext cx="152400" cy="152400"/>
            <a:chOff x="900113" y="3968751"/>
            <a:chExt cx="152400" cy="152400"/>
          </a:xfrm>
        </p:grpSpPr>
        <p:sp>
          <p:nvSpPr>
            <p:cNvPr id="1202" name="Freeform 334"/>
            <p:cNvSpPr>
              <a:spLocks noEditPoints="1"/>
            </p:cNvSpPr>
            <p:nvPr/>
          </p:nvSpPr>
          <p:spPr bwMode="auto">
            <a:xfrm>
              <a:off x="900113" y="3968751"/>
              <a:ext cx="152400" cy="152400"/>
            </a:xfrm>
            <a:custGeom>
              <a:avLst/>
              <a:gdLst>
                <a:gd name="T0" fmla="*/ 24 w 48"/>
                <a:gd name="T1" fmla="*/ 4 h 48"/>
                <a:gd name="T2" fmla="*/ 44 w 48"/>
                <a:gd name="T3" fmla="*/ 24 h 48"/>
                <a:gd name="T4" fmla="*/ 24 w 48"/>
                <a:gd name="T5" fmla="*/ 44 h 48"/>
                <a:gd name="T6" fmla="*/ 4 w 48"/>
                <a:gd name="T7" fmla="*/ 24 h 48"/>
                <a:gd name="T8" fmla="*/ 24 w 48"/>
                <a:gd name="T9" fmla="*/ 4 h 48"/>
                <a:gd name="T10" fmla="*/ 24 w 48"/>
                <a:gd name="T11" fmla="*/ 0 h 48"/>
                <a:gd name="T12" fmla="*/ 0 w 48"/>
                <a:gd name="T13" fmla="*/ 24 h 48"/>
                <a:gd name="T14" fmla="*/ 24 w 48"/>
                <a:gd name="T15" fmla="*/ 48 h 48"/>
                <a:gd name="T16" fmla="*/ 48 w 48"/>
                <a:gd name="T17" fmla="*/ 24 h 48"/>
                <a:gd name="T18" fmla="*/ 24 w 48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"/>
                  </a:moveTo>
                  <a:cubicBezTo>
                    <a:pt x="35" y="4"/>
                    <a:pt x="44" y="13"/>
                    <a:pt x="44" y="24"/>
                  </a:cubicBezTo>
                  <a:cubicBezTo>
                    <a:pt x="44" y="35"/>
                    <a:pt x="35" y="44"/>
                    <a:pt x="24" y="44"/>
                  </a:cubicBezTo>
                  <a:cubicBezTo>
                    <a:pt x="13" y="44"/>
                    <a:pt x="4" y="3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03" name="Freeform 335"/>
            <p:cNvSpPr>
              <a:spLocks/>
            </p:cNvSpPr>
            <p:nvPr/>
          </p:nvSpPr>
          <p:spPr bwMode="auto">
            <a:xfrm>
              <a:off x="950913" y="4006851"/>
              <a:ext cx="53975" cy="79375"/>
            </a:xfrm>
            <a:custGeom>
              <a:avLst/>
              <a:gdLst>
                <a:gd name="T0" fmla="*/ 0 w 34"/>
                <a:gd name="T1" fmla="*/ 40 h 50"/>
                <a:gd name="T2" fmla="*/ 20 w 34"/>
                <a:gd name="T3" fmla="*/ 24 h 50"/>
                <a:gd name="T4" fmla="*/ 0 w 34"/>
                <a:gd name="T5" fmla="*/ 10 h 50"/>
                <a:gd name="T6" fmla="*/ 0 w 34"/>
                <a:gd name="T7" fmla="*/ 0 h 50"/>
                <a:gd name="T8" fmla="*/ 34 w 34"/>
                <a:gd name="T9" fmla="*/ 24 h 50"/>
                <a:gd name="T10" fmla="*/ 0 w 34"/>
                <a:gd name="T11" fmla="*/ 50 h 50"/>
                <a:gd name="T12" fmla="*/ 0 w 34"/>
                <a:gd name="T13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0">
                  <a:moveTo>
                    <a:pt x="0" y="40"/>
                  </a:moveTo>
                  <a:lnTo>
                    <a:pt x="20" y="24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4" y="24"/>
                  </a:lnTo>
                  <a:lnTo>
                    <a:pt x="0" y="5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57" name="Group 1556"/>
          <p:cNvGrpSpPr/>
          <p:nvPr/>
        </p:nvGrpSpPr>
        <p:grpSpPr>
          <a:xfrm>
            <a:off x="493713" y="3968751"/>
            <a:ext cx="152400" cy="152400"/>
            <a:chOff x="493713" y="3968751"/>
            <a:chExt cx="152400" cy="152400"/>
          </a:xfrm>
        </p:grpSpPr>
        <p:sp>
          <p:nvSpPr>
            <p:cNvPr id="1204" name="Freeform 336"/>
            <p:cNvSpPr>
              <a:spLocks noEditPoints="1"/>
            </p:cNvSpPr>
            <p:nvPr/>
          </p:nvSpPr>
          <p:spPr bwMode="auto">
            <a:xfrm>
              <a:off x="493713" y="3968751"/>
              <a:ext cx="152400" cy="152400"/>
            </a:xfrm>
            <a:custGeom>
              <a:avLst/>
              <a:gdLst>
                <a:gd name="T0" fmla="*/ 24 w 48"/>
                <a:gd name="T1" fmla="*/ 4 h 48"/>
                <a:gd name="T2" fmla="*/ 44 w 48"/>
                <a:gd name="T3" fmla="*/ 24 h 48"/>
                <a:gd name="T4" fmla="*/ 24 w 48"/>
                <a:gd name="T5" fmla="*/ 44 h 48"/>
                <a:gd name="T6" fmla="*/ 4 w 48"/>
                <a:gd name="T7" fmla="*/ 24 h 48"/>
                <a:gd name="T8" fmla="*/ 24 w 48"/>
                <a:gd name="T9" fmla="*/ 4 h 48"/>
                <a:gd name="T10" fmla="*/ 24 w 48"/>
                <a:gd name="T11" fmla="*/ 0 h 48"/>
                <a:gd name="T12" fmla="*/ 0 w 48"/>
                <a:gd name="T13" fmla="*/ 24 h 48"/>
                <a:gd name="T14" fmla="*/ 24 w 48"/>
                <a:gd name="T15" fmla="*/ 48 h 48"/>
                <a:gd name="T16" fmla="*/ 48 w 48"/>
                <a:gd name="T17" fmla="*/ 24 h 48"/>
                <a:gd name="T18" fmla="*/ 24 w 48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"/>
                  </a:moveTo>
                  <a:cubicBezTo>
                    <a:pt x="35" y="4"/>
                    <a:pt x="44" y="13"/>
                    <a:pt x="44" y="24"/>
                  </a:cubicBezTo>
                  <a:cubicBezTo>
                    <a:pt x="44" y="35"/>
                    <a:pt x="35" y="44"/>
                    <a:pt x="24" y="44"/>
                  </a:cubicBezTo>
                  <a:cubicBezTo>
                    <a:pt x="13" y="44"/>
                    <a:pt x="4" y="3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05" name="Freeform 337"/>
            <p:cNvSpPr>
              <a:spLocks/>
            </p:cNvSpPr>
            <p:nvPr/>
          </p:nvSpPr>
          <p:spPr bwMode="auto">
            <a:xfrm>
              <a:off x="541338" y="4003676"/>
              <a:ext cx="53975" cy="79375"/>
            </a:xfrm>
            <a:custGeom>
              <a:avLst/>
              <a:gdLst>
                <a:gd name="T0" fmla="*/ 34 w 34"/>
                <a:gd name="T1" fmla="*/ 10 h 50"/>
                <a:gd name="T2" fmla="*/ 14 w 34"/>
                <a:gd name="T3" fmla="*/ 26 h 50"/>
                <a:gd name="T4" fmla="*/ 34 w 34"/>
                <a:gd name="T5" fmla="*/ 40 h 50"/>
                <a:gd name="T6" fmla="*/ 34 w 34"/>
                <a:gd name="T7" fmla="*/ 50 h 50"/>
                <a:gd name="T8" fmla="*/ 0 w 34"/>
                <a:gd name="T9" fmla="*/ 26 h 50"/>
                <a:gd name="T10" fmla="*/ 34 w 34"/>
                <a:gd name="T11" fmla="*/ 0 h 50"/>
                <a:gd name="T12" fmla="*/ 34 w 34"/>
                <a:gd name="T13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0">
                  <a:moveTo>
                    <a:pt x="34" y="10"/>
                  </a:moveTo>
                  <a:lnTo>
                    <a:pt x="14" y="26"/>
                  </a:lnTo>
                  <a:lnTo>
                    <a:pt x="34" y="40"/>
                  </a:lnTo>
                  <a:lnTo>
                    <a:pt x="34" y="50"/>
                  </a:lnTo>
                  <a:lnTo>
                    <a:pt x="0" y="26"/>
                  </a:lnTo>
                  <a:lnTo>
                    <a:pt x="34" y="0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51" name="Group 1550"/>
          <p:cNvGrpSpPr/>
          <p:nvPr/>
        </p:nvGrpSpPr>
        <p:grpSpPr>
          <a:xfrm>
            <a:off x="8224838" y="3568701"/>
            <a:ext cx="152400" cy="152400"/>
            <a:chOff x="8224838" y="3568701"/>
            <a:chExt cx="152400" cy="152400"/>
          </a:xfrm>
        </p:grpSpPr>
        <p:sp>
          <p:nvSpPr>
            <p:cNvPr id="1206" name="Freeform 338"/>
            <p:cNvSpPr>
              <a:spLocks noEditPoints="1"/>
            </p:cNvSpPr>
            <p:nvPr/>
          </p:nvSpPr>
          <p:spPr bwMode="auto">
            <a:xfrm>
              <a:off x="8224838" y="3568701"/>
              <a:ext cx="152400" cy="152400"/>
            </a:xfrm>
            <a:custGeom>
              <a:avLst/>
              <a:gdLst>
                <a:gd name="T0" fmla="*/ 24 w 48"/>
                <a:gd name="T1" fmla="*/ 4 h 48"/>
                <a:gd name="T2" fmla="*/ 44 w 48"/>
                <a:gd name="T3" fmla="*/ 24 h 48"/>
                <a:gd name="T4" fmla="*/ 24 w 48"/>
                <a:gd name="T5" fmla="*/ 44 h 48"/>
                <a:gd name="T6" fmla="*/ 4 w 48"/>
                <a:gd name="T7" fmla="*/ 24 h 48"/>
                <a:gd name="T8" fmla="*/ 24 w 48"/>
                <a:gd name="T9" fmla="*/ 4 h 48"/>
                <a:gd name="T10" fmla="*/ 24 w 48"/>
                <a:gd name="T11" fmla="*/ 0 h 48"/>
                <a:gd name="T12" fmla="*/ 0 w 48"/>
                <a:gd name="T13" fmla="*/ 24 h 48"/>
                <a:gd name="T14" fmla="*/ 24 w 48"/>
                <a:gd name="T15" fmla="*/ 48 h 48"/>
                <a:gd name="T16" fmla="*/ 48 w 48"/>
                <a:gd name="T17" fmla="*/ 24 h 48"/>
                <a:gd name="T18" fmla="*/ 24 w 48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"/>
                  </a:moveTo>
                  <a:cubicBezTo>
                    <a:pt x="35" y="4"/>
                    <a:pt x="44" y="13"/>
                    <a:pt x="44" y="24"/>
                  </a:cubicBezTo>
                  <a:cubicBezTo>
                    <a:pt x="44" y="35"/>
                    <a:pt x="35" y="44"/>
                    <a:pt x="24" y="44"/>
                  </a:cubicBezTo>
                  <a:cubicBezTo>
                    <a:pt x="13" y="44"/>
                    <a:pt x="4" y="3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07" name="Freeform 339"/>
            <p:cNvSpPr>
              <a:spLocks/>
            </p:cNvSpPr>
            <p:nvPr/>
          </p:nvSpPr>
          <p:spPr bwMode="auto">
            <a:xfrm>
              <a:off x="8262938" y="3616326"/>
              <a:ext cx="79375" cy="53975"/>
            </a:xfrm>
            <a:custGeom>
              <a:avLst/>
              <a:gdLst>
                <a:gd name="T0" fmla="*/ 40 w 50"/>
                <a:gd name="T1" fmla="*/ 34 h 34"/>
                <a:gd name="T2" fmla="*/ 24 w 50"/>
                <a:gd name="T3" fmla="*/ 14 h 34"/>
                <a:gd name="T4" fmla="*/ 10 w 50"/>
                <a:gd name="T5" fmla="*/ 34 h 34"/>
                <a:gd name="T6" fmla="*/ 0 w 50"/>
                <a:gd name="T7" fmla="*/ 34 h 34"/>
                <a:gd name="T8" fmla="*/ 24 w 50"/>
                <a:gd name="T9" fmla="*/ 0 h 34"/>
                <a:gd name="T10" fmla="*/ 50 w 50"/>
                <a:gd name="T11" fmla="*/ 34 h 34"/>
                <a:gd name="T12" fmla="*/ 40 w 5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4">
                  <a:moveTo>
                    <a:pt x="40" y="34"/>
                  </a:moveTo>
                  <a:lnTo>
                    <a:pt x="24" y="14"/>
                  </a:lnTo>
                  <a:lnTo>
                    <a:pt x="10" y="34"/>
                  </a:lnTo>
                  <a:lnTo>
                    <a:pt x="0" y="34"/>
                  </a:lnTo>
                  <a:lnTo>
                    <a:pt x="24" y="0"/>
                  </a:lnTo>
                  <a:lnTo>
                    <a:pt x="50" y="34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50" name="Group 1549"/>
          <p:cNvGrpSpPr/>
          <p:nvPr/>
        </p:nvGrpSpPr>
        <p:grpSpPr>
          <a:xfrm>
            <a:off x="7818438" y="3568701"/>
            <a:ext cx="152400" cy="152400"/>
            <a:chOff x="7818438" y="3568701"/>
            <a:chExt cx="152400" cy="152400"/>
          </a:xfrm>
        </p:grpSpPr>
        <p:sp>
          <p:nvSpPr>
            <p:cNvPr id="1208" name="Freeform 340"/>
            <p:cNvSpPr>
              <a:spLocks noEditPoints="1"/>
            </p:cNvSpPr>
            <p:nvPr/>
          </p:nvSpPr>
          <p:spPr bwMode="auto">
            <a:xfrm>
              <a:off x="7818438" y="3568701"/>
              <a:ext cx="152400" cy="152400"/>
            </a:xfrm>
            <a:custGeom>
              <a:avLst/>
              <a:gdLst>
                <a:gd name="T0" fmla="*/ 24 w 48"/>
                <a:gd name="T1" fmla="*/ 4 h 48"/>
                <a:gd name="T2" fmla="*/ 44 w 48"/>
                <a:gd name="T3" fmla="*/ 24 h 48"/>
                <a:gd name="T4" fmla="*/ 24 w 48"/>
                <a:gd name="T5" fmla="*/ 44 h 48"/>
                <a:gd name="T6" fmla="*/ 4 w 48"/>
                <a:gd name="T7" fmla="*/ 24 h 48"/>
                <a:gd name="T8" fmla="*/ 24 w 48"/>
                <a:gd name="T9" fmla="*/ 4 h 48"/>
                <a:gd name="T10" fmla="*/ 24 w 48"/>
                <a:gd name="T11" fmla="*/ 0 h 48"/>
                <a:gd name="T12" fmla="*/ 0 w 48"/>
                <a:gd name="T13" fmla="*/ 24 h 48"/>
                <a:gd name="T14" fmla="*/ 24 w 48"/>
                <a:gd name="T15" fmla="*/ 48 h 48"/>
                <a:gd name="T16" fmla="*/ 48 w 48"/>
                <a:gd name="T17" fmla="*/ 24 h 48"/>
                <a:gd name="T18" fmla="*/ 24 w 48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"/>
                  </a:moveTo>
                  <a:cubicBezTo>
                    <a:pt x="35" y="4"/>
                    <a:pt x="44" y="13"/>
                    <a:pt x="44" y="24"/>
                  </a:cubicBezTo>
                  <a:cubicBezTo>
                    <a:pt x="44" y="35"/>
                    <a:pt x="35" y="44"/>
                    <a:pt x="24" y="44"/>
                  </a:cubicBezTo>
                  <a:cubicBezTo>
                    <a:pt x="13" y="44"/>
                    <a:pt x="4" y="3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09" name="Freeform 341"/>
            <p:cNvSpPr>
              <a:spLocks/>
            </p:cNvSpPr>
            <p:nvPr/>
          </p:nvSpPr>
          <p:spPr bwMode="auto">
            <a:xfrm>
              <a:off x="7853363" y="3619501"/>
              <a:ext cx="79375" cy="53975"/>
            </a:xfrm>
            <a:custGeom>
              <a:avLst/>
              <a:gdLst>
                <a:gd name="T0" fmla="*/ 10 w 50"/>
                <a:gd name="T1" fmla="*/ 0 h 34"/>
                <a:gd name="T2" fmla="*/ 26 w 50"/>
                <a:gd name="T3" fmla="*/ 20 h 34"/>
                <a:gd name="T4" fmla="*/ 40 w 50"/>
                <a:gd name="T5" fmla="*/ 0 h 34"/>
                <a:gd name="T6" fmla="*/ 50 w 50"/>
                <a:gd name="T7" fmla="*/ 0 h 34"/>
                <a:gd name="T8" fmla="*/ 26 w 50"/>
                <a:gd name="T9" fmla="*/ 34 h 34"/>
                <a:gd name="T10" fmla="*/ 0 w 50"/>
                <a:gd name="T11" fmla="*/ 0 h 34"/>
                <a:gd name="T12" fmla="*/ 10 w 50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4">
                  <a:moveTo>
                    <a:pt x="10" y="0"/>
                  </a:moveTo>
                  <a:lnTo>
                    <a:pt x="26" y="20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26" y="34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17" name="Group 1516"/>
          <p:cNvGrpSpPr/>
          <p:nvPr/>
        </p:nvGrpSpPr>
        <p:grpSpPr>
          <a:xfrm>
            <a:off x="4130676" y="2333626"/>
            <a:ext cx="177800" cy="177800"/>
            <a:chOff x="4130676" y="2333626"/>
            <a:chExt cx="177800" cy="177800"/>
          </a:xfrm>
        </p:grpSpPr>
        <p:sp>
          <p:nvSpPr>
            <p:cNvPr id="1210" name="Freeform 342"/>
            <p:cNvSpPr>
              <a:spLocks noEditPoints="1"/>
            </p:cNvSpPr>
            <p:nvPr/>
          </p:nvSpPr>
          <p:spPr bwMode="auto">
            <a:xfrm>
              <a:off x="4130676" y="2333626"/>
              <a:ext cx="177800" cy="177800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11" name="Freeform 343"/>
            <p:cNvSpPr>
              <a:spLocks/>
            </p:cNvSpPr>
            <p:nvPr/>
          </p:nvSpPr>
          <p:spPr bwMode="auto">
            <a:xfrm>
              <a:off x="4194176" y="2368551"/>
              <a:ext cx="63500" cy="104775"/>
            </a:xfrm>
            <a:custGeom>
              <a:avLst/>
              <a:gdLst>
                <a:gd name="T0" fmla="*/ 0 w 40"/>
                <a:gd name="T1" fmla="*/ 56 h 66"/>
                <a:gd name="T2" fmla="*/ 28 w 40"/>
                <a:gd name="T3" fmla="*/ 32 h 66"/>
                <a:gd name="T4" fmla="*/ 0 w 40"/>
                <a:gd name="T5" fmla="*/ 10 h 66"/>
                <a:gd name="T6" fmla="*/ 0 w 40"/>
                <a:gd name="T7" fmla="*/ 0 h 66"/>
                <a:gd name="T8" fmla="*/ 40 w 40"/>
                <a:gd name="T9" fmla="*/ 32 h 66"/>
                <a:gd name="T10" fmla="*/ 0 w 40"/>
                <a:gd name="T11" fmla="*/ 66 h 66"/>
                <a:gd name="T12" fmla="*/ 0 w 40"/>
                <a:gd name="T13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6">
                  <a:moveTo>
                    <a:pt x="0" y="56"/>
                  </a:moveTo>
                  <a:lnTo>
                    <a:pt x="28" y="3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40" y="32"/>
                  </a:lnTo>
                  <a:lnTo>
                    <a:pt x="0" y="6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18" name="Group 1517"/>
          <p:cNvGrpSpPr/>
          <p:nvPr/>
        </p:nvGrpSpPr>
        <p:grpSpPr>
          <a:xfrm>
            <a:off x="3722688" y="2333626"/>
            <a:ext cx="179388" cy="177800"/>
            <a:chOff x="3722688" y="2333626"/>
            <a:chExt cx="179388" cy="177800"/>
          </a:xfrm>
        </p:grpSpPr>
        <p:sp>
          <p:nvSpPr>
            <p:cNvPr id="1212" name="Freeform 344"/>
            <p:cNvSpPr>
              <a:spLocks noEditPoints="1"/>
            </p:cNvSpPr>
            <p:nvPr/>
          </p:nvSpPr>
          <p:spPr bwMode="auto">
            <a:xfrm>
              <a:off x="3722688" y="2333626"/>
              <a:ext cx="179388" cy="177800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13" name="Freeform 345"/>
            <p:cNvSpPr>
              <a:spLocks/>
            </p:cNvSpPr>
            <p:nvPr/>
          </p:nvSpPr>
          <p:spPr bwMode="auto">
            <a:xfrm>
              <a:off x="3775076" y="2371726"/>
              <a:ext cx="63500" cy="104775"/>
            </a:xfrm>
            <a:custGeom>
              <a:avLst/>
              <a:gdLst>
                <a:gd name="T0" fmla="*/ 40 w 40"/>
                <a:gd name="T1" fmla="*/ 10 h 66"/>
                <a:gd name="T2" fmla="*/ 12 w 40"/>
                <a:gd name="T3" fmla="*/ 34 h 66"/>
                <a:gd name="T4" fmla="*/ 40 w 40"/>
                <a:gd name="T5" fmla="*/ 56 h 66"/>
                <a:gd name="T6" fmla="*/ 40 w 40"/>
                <a:gd name="T7" fmla="*/ 66 h 66"/>
                <a:gd name="T8" fmla="*/ 0 w 40"/>
                <a:gd name="T9" fmla="*/ 34 h 66"/>
                <a:gd name="T10" fmla="*/ 40 w 40"/>
                <a:gd name="T11" fmla="*/ 0 h 66"/>
                <a:gd name="T12" fmla="*/ 40 w 40"/>
                <a:gd name="T13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6">
                  <a:moveTo>
                    <a:pt x="40" y="10"/>
                  </a:moveTo>
                  <a:lnTo>
                    <a:pt x="12" y="34"/>
                  </a:lnTo>
                  <a:lnTo>
                    <a:pt x="40" y="56"/>
                  </a:lnTo>
                  <a:lnTo>
                    <a:pt x="40" y="66"/>
                  </a:lnTo>
                  <a:lnTo>
                    <a:pt x="0" y="34"/>
                  </a:lnTo>
                  <a:lnTo>
                    <a:pt x="40" y="0"/>
                  </a:lnTo>
                  <a:lnTo>
                    <a:pt x="4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19" name="Group 1518"/>
          <p:cNvGrpSpPr/>
          <p:nvPr/>
        </p:nvGrpSpPr>
        <p:grpSpPr>
          <a:xfrm>
            <a:off x="3316288" y="2333626"/>
            <a:ext cx="177800" cy="177800"/>
            <a:chOff x="3316288" y="2333626"/>
            <a:chExt cx="177800" cy="177800"/>
          </a:xfrm>
        </p:grpSpPr>
        <p:sp>
          <p:nvSpPr>
            <p:cNvPr id="1214" name="Freeform 346"/>
            <p:cNvSpPr>
              <a:spLocks noEditPoints="1"/>
            </p:cNvSpPr>
            <p:nvPr/>
          </p:nvSpPr>
          <p:spPr bwMode="auto">
            <a:xfrm>
              <a:off x="3316288" y="2333626"/>
              <a:ext cx="177800" cy="177800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15" name="Freeform 347"/>
            <p:cNvSpPr>
              <a:spLocks/>
            </p:cNvSpPr>
            <p:nvPr/>
          </p:nvSpPr>
          <p:spPr bwMode="auto">
            <a:xfrm>
              <a:off x="3351213" y="2384426"/>
              <a:ext cx="104775" cy="63500"/>
            </a:xfrm>
            <a:custGeom>
              <a:avLst/>
              <a:gdLst>
                <a:gd name="T0" fmla="*/ 56 w 66"/>
                <a:gd name="T1" fmla="*/ 40 h 40"/>
                <a:gd name="T2" fmla="*/ 32 w 66"/>
                <a:gd name="T3" fmla="*/ 12 h 40"/>
                <a:gd name="T4" fmla="*/ 10 w 66"/>
                <a:gd name="T5" fmla="*/ 40 h 40"/>
                <a:gd name="T6" fmla="*/ 0 w 66"/>
                <a:gd name="T7" fmla="*/ 40 h 40"/>
                <a:gd name="T8" fmla="*/ 32 w 66"/>
                <a:gd name="T9" fmla="*/ 0 h 40"/>
                <a:gd name="T10" fmla="*/ 66 w 66"/>
                <a:gd name="T11" fmla="*/ 40 h 40"/>
                <a:gd name="T12" fmla="*/ 56 w 6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0">
                  <a:moveTo>
                    <a:pt x="56" y="40"/>
                  </a:moveTo>
                  <a:lnTo>
                    <a:pt x="32" y="12"/>
                  </a:lnTo>
                  <a:lnTo>
                    <a:pt x="10" y="40"/>
                  </a:lnTo>
                  <a:lnTo>
                    <a:pt x="0" y="40"/>
                  </a:lnTo>
                  <a:lnTo>
                    <a:pt x="32" y="0"/>
                  </a:lnTo>
                  <a:lnTo>
                    <a:pt x="66" y="40"/>
                  </a:lnTo>
                  <a:lnTo>
                    <a:pt x="56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20" name="Group 1519"/>
          <p:cNvGrpSpPr/>
          <p:nvPr/>
        </p:nvGrpSpPr>
        <p:grpSpPr>
          <a:xfrm>
            <a:off x="2909888" y="2333626"/>
            <a:ext cx="177800" cy="177800"/>
            <a:chOff x="2909888" y="2333626"/>
            <a:chExt cx="177800" cy="177800"/>
          </a:xfrm>
        </p:grpSpPr>
        <p:sp>
          <p:nvSpPr>
            <p:cNvPr id="1216" name="Freeform 348"/>
            <p:cNvSpPr>
              <a:spLocks noEditPoints="1"/>
            </p:cNvSpPr>
            <p:nvPr/>
          </p:nvSpPr>
          <p:spPr bwMode="auto">
            <a:xfrm>
              <a:off x="2909888" y="2333626"/>
              <a:ext cx="177800" cy="177800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17" name="Freeform 349"/>
            <p:cNvSpPr>
              <a:spLocks/>
            </p:cNvSpPr>
            <p:nvPr/>
          </p:nvSpPr>
          <p:spPr bwMode="auto">
            <a:xfrm>
              <a:off x="2947988" y="2397126"/>
              <a:ext cx="104775" cy="63500"/>
            </a:xfrm>
            <a:custGeom>
              <a:avLst/>
              <a:gdLst>
                <a:gd name="T0" fmla="*/ 10 w 66"/>
                <a:gd name="T1" fmla="*/ 0 h 40"/>
                <a:gd name="T2" fmla="*/ 34 w 66"/>
                <a:gd name="T3" fmla="*/ 28 h 40"/>
                <a:gd name="T4" fmla="*/ 56 w 66"/>
                <a:gd name="T5" fmla="*/ 0 h 40"/>
                <a:gd name="T6" fmla="*/ 66 w 66"/>
                <a:gd name="T7" fmla="*/ 0 h 40"/>
                <a:gd name="T8" fmla="*/ 34 w 66"/>
                <a:gd name="T9" fmla="*/ 40 h 40"/>
                <a:gd name="T10" fmla="*/ 0 w 66"/>
                <a:gd name="T11" fmla="*/ 0 h 40"/>
                <a:gd name="T12" fmla="*/ 10 w 66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0">
                  <a:moveTo>
                    <a:pt x="10" y="0"/>
                  </a:moveTo>
                  <a:lnTo>
                    <a:pt x="34" y="28"/>
                  </a:lnTo>
                  <a:lnTo>
                    <a:pt x="56" y="0"/>
                  </a:lnTo>
                  <a:lnTo>
                    <a:pt x="66" y="0"/>
                  </a:lnTo>
                  <a:lnTo>
                    <a:pt x="34" y="4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21" name="Group 1520"/>
          <p:cNvGrpSpPr/>
          <p:nvPr/>
        </p:nvGrpSpPr>
        <p:grpSpPr>
          <a:xfrm>
            <a:off x="884238" y="2320926"/>
            <a:ext cx="203200" cy="203200"/>
            <a:chOff x="884238" y="2320926"/>
            <a:chExt cx="203200" cy="203200"/>
          </a:xfrm>
        </p:grpSpPr>
        <p:sp>
          <p:nvSpPr>
            <p:cNvPr id="1218" name="Freeform 350"/>
            <p:cNvSpPr>
              <a:spLocks noEditPoints="1"/>
            </p:cNvSpPr>
            <p:nvPr/>
          </p:nvSpPr>
          <p:spPr bwMode="auto">
            <a:xfrm>
              <a:off x="884238" y="2320926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8" y="4"/>
                    <a:pt x="60" y="17"/>
                    <a:pt x="60" y="32"/>
                  </a:cubicBezTo>
                  <a:cubicBezTo>
                    <a:pt x="60" y="47"/>
                    <a:pt x="48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19" name="Freeform 351"/>
            <p:cNvSpPr>
              <a:spLocks/>
            </p:cNvSpPr>
            <p:nvPr/>
          </p:nvSpPr>
          <p:spPr bwMode="auto">
            <a:xfrm>
              <a:off x="960438" y="2355851"/>
              <a:ext cx="76200" cy="130175"/>
            </a:xfrm>
            <a:custGeom>
              <a:avLst/>
              <a:gdLst>
                <a:gd name="T0" fmla="*/ 0 w 48"/>
                <a:gd name="T1" fmla="*/ 60 h 82"/>
                <a:gd name="T2" fmla="*/ 24 w 48"/>
                <a:gd name="T3" fmla="*/ 40 h 82"/>
                <a:gd name="T4" fmla="*/ 0 w 48"/>
                <a:gd name="T5" fmla="*/ 20 h 82"/>
                <a:gd name="T6" fmla="*/ 0 w 48"/>
                <a:gd name="T7" fmla="*/ 0 h 82"/>
                <a:gd name="T8" fmla="*/ 48 w 48"/>
                <a:gd name="T9" fmla="*/ 40 h 82"/>
                <a:gd name="T10" fmla="*/ 0 w 48"/>
                <a:gd name="T11" fmla="*/ 82 h 82"/>
                <a:gd name="T12" fmla="*/ 0 w 48"/>
                <a:gd name="T13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0" y="60"/>
                  </a:moveTo>
                  <a:lnTo>
                    <a:pt x="24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2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22" name="Group 1521"/>
          <p:cNvGrpSpPr/>
          <p:nvPr/>
        </p:nvGrpSpPr>
        <p:grpSpPr>
          <a:xfrm>
            <a:off x="477838" y="2320926"/>
            <a:ext cx="203200" cy="203200"/>
            <a:chOff x="477838" y="2320926"/>
            <a:chExt cx="203200" cy="203200"/>
          </a:xfrm>
        </p:grpSpPr>
        <p:sp>
          <p:nvSpPr>
            <p:cNvPr id="1220" name="Freeform 352"/>
            <p:cNvSpPr>
              <a:spLocks noEditPoints="1"/>
            </p:cNvSpPr>
            <p:nvPr/>
          </p:nvSpPr>
          <p:spPr bwMode="auto">
            <a:xfrm>
              <a:off x="477838" y="2320926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8" y="4"/>
                    <a:pt x="60" y="17"/>
                    <a:pt x="60" y="32"/>
                  </a:cubicBezTo>
                  <a:cubicBezTo>
                    <a:pt x="60" y="47"/>
                    <a:pt x="48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21" name="Freeform 353"/>
            <p:cNvSpPr>
              <a:spLocks/>
            </p:cNvSpPr>
            <p:nvPr/>
          </p:nvSpPr>
          <p:spPr bwMode="auto">
            <a:xfrm>
              <a:off x="528638" y="2359026"/>
              <a:ext cx="76200" cy="130175"/>
            </a:xfrm>
            <a:custGeom>
              <a:avLst/>
              <a:gdLst>
                <a:gd name="T0" fmla="*/ 48 w 48"/>
                <a:gd name="T1" fmla="*/ 22 h 82"/>
                <a:gd name="T2" fmla="*/ 26 w 48"/>
                <a:gd name="T3" fmla="*/ 42 h 82"/>
                <a:gd name="T4" fmla="*/ 48 w 48"/>
                <a:gd name="T5" fmla="*/ 62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2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22"/>
                  </a:moveTo>
                  <a:lnTo>
                    <a:pt x="26" y="42"/>
                  </a:lnTo>
                  <a:lnTo>
                    <a:pt x="48" y="62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06" name="Group 1505"/>
          <p:cNvGrpSpPr/>
          <p:nvPr/>
        </p:nvGrpSpPr>
        <p:grpSpPr>
          <a:xfrm>
            <a:off x="8199438" y="1914526"/>
            <a:ext cx="203200" cy="203200"/>
            <a:chOff x="8199438" y="1914526"/>
            <a:chExt cx="203200" cy="203200"/>
          </a:xfrm>
        </p:grpSpPr>
        <p:sp>
          <p:nvSpPr>
            <p:cNvPr id="1222" name="Freeform 354"/>
            <p:cNvSpPr>
              <a:spLocks noEditPoints="1"/>
            </p:cNvSpPr>
            <p:nvPr/>
          </p:nvSpPr>
          <p:spPr bwMode="auto">
            <a:xfrm>
              <a:off x="8199438" y="1914526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23" name="Freeform 355"/>
            <p:cNvSpPr>
              <a:spLocks/>
            </p:cNvSpPr>
            <p:nvPr/>
          </p:nvSpPr>
          <p:spPr bwMode="auto">
            <a:xfrm>
              <a:off x="8234363" y="1965326"/>
              <a:ext cx="130175" cy="76200"/>
            </a:xfrm>
            <a:custGeom>
              <a:avLst/>
              <a:gdLst>
                <a:gd name="T0" fmla="*/ 60 w 82"/>
                <a:gd name="T1" fmla="*/ 48 h 48"/>
                <a:gd name="T2" fmla="*/ 40 w 82"/>
                <a:gd name="T3" fmla="*/ 24 h 48"/>
                <a:gd name="T4" fmla="*/ 20 w 82"/>
                <a:gd name="T5" fmla="*/ 48 h 48"/>
                <a:gd name="T6" fmla="*/ 0 w 82"/>
                <a:gd name="T7" fmla="*/ 48 h 48"/>
                <a:gd name="T8" fmla="*/ 40 w 82"/>
                <a:gd name="T9" fmla="*/ 0 h 48"/>
                <a:gd name="T10" fmla="*/ 82 w 82"/>
                <a:gd name="T11" fmla="*/ 48 h 48"/>
                <a:gd name="T12" fmla="*/ 60 w 8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48">
                  <a:moveTo>
                    <a:pt x="60" y="48"/>
                  </a:moveTo>
                  <a:lnTo>
                    <a:pt x="40" y="24"/>
                  </a:lnTo>
                  <a:lnTo>
                    <a:pt x="20" y="48"/>
                  </a:lnTo>
                  <a:lnTo>
                    <a:pt x="0" y="48"/>
                  </a:lnTo>
                  <a:lnTo>
                    <a:pt x="40" y="0"/>
                  </a:lnTo>
                  <a:lnTo>
                    <a:pt x="82" y="48"/>
                  </a:lnTo>
                  <a:lnTo>
                    <a:pt x="6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05" name="Group 1504"/>
          <p:cNvGrpSpPr/>
          <p:nvPr/>
        </p:nvGrpSpPr>
        <p:grpSpPr>
          <a:xfrm>
            <a:off x="7793038" y="1914526"/>
            <a:ext cx="203200" cy="203200"/>
            <a:chOff x="7793038" y="1914526"/>
            <a:chExt cx="203200" cy="203200"/>
          </a:xfrm>
        </p:grpSpPr>
        <p:sp>
          <p:nvSpPr>
            <p:cNvPr id="1224" name="Freeform 356"/>
            <p:cNvSpPr>
              <a:spLocks noEditPoints="1"/>
            </p:cNvSpPr>
            <p:nvPr/>
          </p:nvSpPr>
          <p:spPr bwMode="auto">
            <a:xfrm>
              <a:off x="7793038" y="1914526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25" name="Freeform 357"/>
            <p:cNvSpPr>
              <a:spLocks/>
            </p:cNvSpPr>
            <p:nvPr/>
          </p:nvSpPr>
          <p:spPr bwMode="auto">
            <a:xfrm>
              <a:off x="7831138" y="1990726"/>
              <a:ext cx="130175" cy="76200"/>
            </a:xfrm>
            <a:custGeom>
              <a:avLst/>
              <a:gdLst>
                <a:gd name="T0" fmla="*/ 22 w 82"/>
                <a:gd name="T1" fmla="*/ 0 h 48"/>
                <a:gd name="T2" fmla="*/ 42 w 82"/>
                <a:gd name="T3" fmla="*/ 24 h 48"/>
                <a:gd name="T4" fmla="*/ 62 w 82"/>
                <a:gd name="T5" fmla="*/ 0 h 48"/>
                <a:gd name="T6" fmla="*/ 82 w 82"/>
                <a:gd name="T7" fmla="*/ 0 h 48"/>
                <a:gd name="T8" fmla="*/ 42 w 82"/>
                <a:gd name="T9" fmla="*/ 48 h 48"/>
                <a:gd name="T10" fmla="*/ 0 w 82"/>
                <a:gd name="T11" fmla="*/ 0 h 48"/>
                <a:gd name="T12" fmla="*/ 22 w 82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48">
                  <a:moveTo>
                    <a:pt x="22" y="0"/>
                  </a:moveTo>
                  <a:lnTo>
                    <a:pt x="42" y="24"/>
                  </a:lnTo>
                  <a:lnTo>
                    <a:pt x="62" y="0"/>
                  </a:lnTo>
                  <a:lnTo>
                    <a:pt x="82" y="0"/>
                  </a:lnTo>
                  <a:lnTo>
                    <a:pt x="42" y="48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61" name="Group 1560"/>
          <p:cNvGrpSpPr/>
          <p:nvPr/>
        </p:nvGrpSpPr>
        <p:grpSpPr>
          <a:xfrm>
            <a:off x="4575176" y="4821238"/>
            <a:ext cx="63500" cy="101600"/>
            <a:chOff x="4575176" y="4821238"/>
            <a:chExt cx="63500" cy="101600"/>
          </a:xfrm>
        </p:grpSpPr>
        <p:sp>
          <p:nvSpPr>
            <p:cNvPr id="1226" name="Freeform 358"/>
            <p:cNvSpPr>
              <a:spLocks/>
            </p:cNvSpPr>
            <p:nvPr/>
          </p:nvSpPr>
          <p:spPr bwMode="auto">
            <a:xfrm>
              <a:off x="4575176" y="4821238"/>
              <a:ext cx="63500" cy="50800"/>
            </a:xfrm>
            <a:custGeom>
              <a:avLst/>
              <a:gdLst>
                <a:gd name="T0" fmla="*/ 40 w 40"/>
                <a:gd name="T1" fmla="*/ 0 h 32"/>
                <a:gd name="T2" fmla="*/ 32 w 40"/>
                <a:gd name="T3" fmla="*/ 0 h 32"/>
                <a:gd name="T4" fmla="*/ 0 w 40"/>
                <a:gd name="T5" fmla="*/ 32 h 32"/>
                <a:gd name="T6" fmla="*/ 8 w 40"/>
                <a:gd name="T7" fmla="*/ 32 h 32"/>
                <a:gd name="T8" fmla="*/ 40 w 4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lnTo>
                    <a:pt x="32" y="0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27" name="Freeform 359"/>
            <p:cNvSpPr>
              <a:spLocks/>
            </p:cNvSpPr>
            <p:nvPr/>
          </p:nvSpPr>
          <p:spPr bwMode="auto">
            <a:xfrm>
              <a:off x="4575176" y="4872038"/>
              <a:ext cx="63500" cy="50800"/>
            </a:xfrm>
            <a:custGeom>
              <a:avLst/>
              <a:gdLst>
                <a:gd name="T0" fmla="*/ 0 w 40"/>
                <a:gd name="T1" fmla="*/ 0 h 32"/>
                <a:gd name="T2" fmla="*/ 8 w 40"/>
                <a:gd name="T3" fmla="*/ 0 h 32"/>
                <a:gd name="T4" fmla="*/ 40 w 40"/>
                <a:gd name="T5" fmla="*/ 32 h 32"/>
                <a:gd name="T6" fmla="*/ 32 w 40"/>
                <a:gd name="T7" fmla="*/ 32 h 32"/>
                <a:gd name="T8" fmla="*/ 0 w 4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0" y="0"/>
                  </a:moveTo>
                  <a:lnTo>
                    <a:pt x="8" y="0"/>
                  </a:lnTo>
                  <a:lnTo>
                    <a:pt x="40" y="32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60" name="Group 1559"/>
          <p:cNvGrpSpPr/>
          <p:nvPr/>
        </p:nvGrpSpPr>
        <p:grpSpPr>
          <a:xfrm>
            <a:off x="4994276" y="4821238"/>
            <a:ext cx="63500" cy="101600"/>
            <a:chOff x="4994276" y="4821238"/>
            <a:chExt cx="63500" cy="101600"/>
          </a:xfrm>
        </p:grpSpPr>
        <p:sp>
          <p:nvSpPr>
            <p:cNvPr id="1228" name="Freeform 360"/>
            <p:cNvSpPr>
              <a:spLocks/>
            </p:cNvSpPr>
            <p:nvPr/>
          </p:nvSpPr>
          <p:spPr bwMode="auto">
            <a:xfrm>
              <a:off x="4994276" y="4872038"/>
              <a:ext cx="63500" cy="50800"/>
            </a:xfrm>
            <a:custGeom>
              <a:avLst/>
              <a:gdLst>
                <a:gd name="T0" fmla="*/ 0 w 40"/>
                <a:gd name="T1" fmla="*/ 32 h 32"/>
                <a:gd name="T2" fmla="*/ 8 w 40"/>
                <a:gd name="T3" fmla="*/ 32 h 32"/>
                <a:gd name="T4" fmla="*/ 40 w 40"/>
                <a:gd name="T5" fmla="*/ 0 h 32"/>
                <a:gd name="T6" fmla="*/ 32 w 40"/>
                <a:gd name="T7" fmla="*/ 0 h 32"/>
                <a:gd name="T8" fmla="*/ 0 w 40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0" y="32"/>
                  </a:moveTo>
                  <a:lnTo>
                    <a:pt x="8" y="32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29" name="Freeform 361"/>
            <p:cNvSpPr>
              <a:spLocks/>
            </p:cNvSpPr>
            <p:nvPr/>
          </p:nvSpPr>
          <p:spPr bwMode="auto">
            <a:xfrm>
              <a:off x="4994276" y="4821238"/>
              <a:ext cx="63500" cy="50800"/>
            </a:xfrm>
            <a:custGeom>
              <a:avLst/>
              <a:gdLst>
                <a:gd name="T0" fmla="*/ 40 w 40"/>
                <a:gd name="T1" fmla="*/ 32 h 32"/>
                <a:gd name="T2" fmla="*/ 32 w 40"/>
                <a:gd name="T3" fmla="*/ 32 h 32"/>
                <a:gd name="T4" fmla="*/ 0 w 40"/>
                <a:gd name="T5" fmla="*/ 0 h 32"/>
                <a:gd name="T6" fmla="*/ 8 w 40"/>
                <a:gd name="T7" fmla="*/ 0 h 32"/>
                <a:gd name="T8" fmla="*/ 40 w 40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40" y="32"/>
                  </a:moveTo>
                  <a:lnTo>
                    <a:pt x="32" y="32"/>
                  </a:lnTo>
                  <a:lnTo>
                    <a:pt x="0" y="0"/>
                  </a:lnTo>
                  <a:lnTo>
                    <a:pt x="8" y="0"/>
                  </a:lnTo>
                  <a:lnTo>
                    <a:pt x="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59" name="Group 1558"/>
          <p:cNvGrpSpPr/>
          <p:nvPr/>
        </p:nvGrpSpPr>
        <p:grpSpPr>
          <a:xfrm>
            <a:off x="5370513" y="4840288"/>
            <a:ext cx="101600" cy="63500"/>
            <a:chOff x="5370513" y="4840288"/>
            <a:chExt cx="101600" cy="63500"/>
          </a:xfrm>
        </p:grpSpPr>
        <p:sp>
          <p:nvSpPr>
            <p:cNvPr id="1230" name="Freeform 362"/>
            <p:cNvSpPr>
              <a:spLocks/>
            </p:cNvSpPr>
            <p:nvPr/>
          </p:nvSpPr>
          <p:spPr bwMode="auto">
            <a:xfrm>
              <a:off x="5421313" y="4840288"/>
              <a:ext cx="50800" cy="63500"/>
            </a:xfrm>
            <a:custGeom>
              <a:avLst/>
              <a:gdLst>
                <a:gd name="T0" fmla="*/ 32 w 32"/>
                <a:gd name="T1" fmla="*/ 40 h 40"/>
                <a:gd name="T2" fmla="*/ 32 w 32"/>
                <a:gd name="T3" fmla="*/ 32 h 40"/>
                <a:gd name="T4" fmla="*/ 0 w 32"/>
                <a:gd name="T5" fmla="*/ 0 h 40"/>
                <a:gd name="T6" fmla="*/ 0 w 32"/>
                <a:gd name="T7" fmla="*/ 8 h 40"/>
                <a:gd name="T8" fmla="*/ 32 w 32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2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31" name="Freeform 363"/>
            <p:cNvSpPr>
              <a:spLocks/>
            </p:cNvSpPr>
            <p:nvPr/>
          </p:nvSpPr>
          <p:spPr bwMode="auto">
            <a:xfrm>
              <a:off x="5370513" y="4840288"/>
              <a:ext cx="50800" cy="63500"/>
            </a:xfrm>
            <a:custGeom>
              <a:avLst/>
              <a:gdLst>
                <a:gd name="T0" fmla="*/ 32 w 32"/>
                <a:gd name="T1" fmla="*/ 0 h 40"/>
                <a:gd name="T2" fmla="*/ 32 w 32"/>
                <a:gd name="T3" fmla="*/ 8 h 40"/>
                <a:gd name="T4" fmla="*/ 0 w 32"/>
                <a:gd name="T5" fmla="*/ 40 h 40"/>
                <a:gd name="T6" fmla="*/ 0 w 32"/>
                <a:gd name="T7" fmla="*/ 32 h 40"/>
                <a:gd name="T8" fmla="*/ 32 w 3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32" y="0"/>
                  </a:moveTo>
                  <a:lnTo>
                    <a:pt x="32" y="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58" name="Group 1557"/>
          <p:cNvGrpSpPr/>
          <p:nvPr/>
        </p:nvGrpSpPr>
        <p:grpSpPr>
          <a:xfrm>
            <a:off x="5783263" y="4840288"/>
            <a:ext cx="101600" cy="63500"/>
            <a:chOff x="5783263" y="4840288"/>
            <a:chExt cx="101600" cy="63500"/>
          </a:xfrm>
        </p:grpSpPr>
        <p:sp>
          <p:nvSpPr>
            <p:cNvPr id="1232" name="Freeform 364"/>
            <p:cNvSpPr>
              <a:spLocks/>
            </p:cNvSpPr>
            <p:nvPr/>
          </p:nvSpPr>
          <p:spPr bwMode="auto">
            <a:xfrm>
              <a:off x="5783263" y="4840288"/>
              <a:ext cx="50800" cy="63500"/>
            </a:xfrm>
            <a:custGeom>
              <a:avLst/>
              <a:gdLst>
                <a:gd name="T0" fmla="*/ 0 w 32"/>
                <a:gd name="T1" fmla="*/ 0 h 40"/>
                <a:gd name="T2" fmla="*/ 0 w 32"/>
                <a:gd name="T3" fmla="*/ 8 h 40"/>
                <a:gd name="T4" fmla="*/ 32 w 32"/>
                <a:gd name="T5" fmla="*/ 40 h 40"/>
                <a:gd name="T6" fmla="*/ 32 w 32"/>
                <a:gd name="T7" fmla="*/ 32 h 40"/>
                <a:gd name="T8" fmla="*/ 0 w 3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0" y="0"/>
                  </a:moveTo>
                  <a:lnTo>
                    <a:pt x="0" y="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33" name="Freeform 365"/>
            <p:cNvSpPr>
              <a:spLocks/>
            </p:cNvSpPr>
            <p:nvPr/>
          </p:nvSpPr>
          <p:spPr bwMode="auto">
            <a:xfrm>
              <a:off x="5834063" y="4840288"/>
              <a:ext cx="50800" cy="63500"/>
            </a:xfrm>
            <a:custGeom>
              <a:avLst/>
              <a:gdLst>
                <a:gd name="T0" fmla="*/ 0 w 32"/>
                <a:gd name="T1" fmla="*/ 40 h 40"/>
                <a:gd name="T2" fmla="*/ 0 w 32"/>
                <a:gd name="T3" fmla="*/ 32 h 40"/>
                <a:gd name="T4" fmla="*/ 32 w 32"/>
                <a:gd name="T5" fmla="*/ 0 h 40"/>
                <a:gd name="T6" fmla="*/ 32 w 32"/>
                <a:gd name="T7" fmla="*/ 8 h 40"/>
                <a:gd name="T8" fmla="*/ 0 w 32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0" y="40"/>
                  </a:moveTo>
                  <a:lnTo>
                    <a:pt x="0" y="32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16" name="Group 1515"/>
          <p:cNvGrpSpPr/>
          <p:nvPr/>
        </p:nvGrpSpPr>
        <p:grpSpPr>
          <a:xfrm>
            <a:off x="4537076" y="2346326"/>
            <a:ext cx="177800" cy="177800"/>
            <a:chOff x="4537076" y="2346326"/>
            <a:chExt cx="177800" cy="177800"/>
          </a:xfrm>
        </p:grpSpPr>
        <p:sp>
          <p:nvSpPr>
            <p:cNvPr id="1234" name="Freeform 366"/>
            <p:cNvSpPr>
              <a:spLocks/>
            </p:cNvSpPr>
            <p:nvPr/>
          </p:nvSpPr>
          <p:spPr bwMode="auto">
            <a:xfrm>
              <a:off x="4587876" y="2384426"/>
              <a:ext cx="63500" cy="50800"/>
            </a:xfrm>
            <a:custGeom>
              <a:avLst/>
              <a:gdLst>
                <a:gd name="T0" fmla="*/ 40 w 40"/>
                <a:gd name="T1" fmla="*/ 0 h 32"/>
                <a:gd name="T2" fmla="*/ 32 w 40"/>
                <a:gd name="T3" fmla="*/ 0 h 32"/>
                <a:gd name="T4" fmla="*/ 0 w 40"/>
                <a:gd name="T5" fmla="*/ 32 h 32"/>
                <a:gd name="T6" fmla="*/ 8 w 40"/>
                <a:gd name="T7" fmla="*/ 32 h 32"/>
                <a:gd name="T8" fmla="*/ 40 w 4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lnTo>
                    <a:pt x="32" y="0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35" name="Freeform 367"/>
            <p:cNvSpPr>
              <a:spLocks/>
            </p:cNvSpPr>
            <p:nvPr/>
          </p:nvSpPr>
          <p:spPr bwMode="auto">
            <a:xfrm>
              <a:off x="4587876" y="2435226"/>
              <a:ext cx="63500" cy="50800"/>
            </a:xfrm>
            <a:custGeom>
              <a:avLst/>
              <a:gdLst>
                <a:gd name="T0" fmla="*/ 0 w 40"/>
                <a:gd name="T1" fmla="*/ 0 h 32"/>
                <a:gd name="T2" fmla="*/ 8 w 40"/>
                <a:gd name="T3" fmla="*/ 0 h 32"/>
                <a:gd name="T4" fmla="*/ 40 w 40"/>
                <a:gd name="T5" fmla="*/ 32 h 32"/>
                <a:gd name="T6" fmla="*/ 32 w 40"/>
                <a:gd name="T7" fmla="*/ 32 h 32"/>
                <a:gd name="T8" fmla="*/ 0 w 4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0" y="0"/>
                  </a:moveTo>
                  <a:lnTo>
                    <a:pt x="8" y="0"/>
                  </a:lnTo>
                  <a:lnTo>
                    <a:pt x="40" y="32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36" name="Freeform 368"/>
            <p:cNvSpPr>
              <a:spLocks noEditPoints="1"/>
            </p:cNvSpPr>
            <p:nvPr/>
          </p:nvSpPr>
          <p:spPr bwMode="auto">
            <a:xfrm>
              <a:off x="4537076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close/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37" name="Freeform 369"/>
            <p:cNvSpPr>
              <a:spLocks noEditPoints="1"/>
            </p:cNvSpPr>
            <p:nvPr/>
          </p:nvSpPr>
          <p:spPr bwMode="auto">
            <a:xfrm>
              <a:off x="4537076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15" name="Group 1514"/>
          <p:cNvGrpSpPr/>
          <p:nvPr/>
        </p:nvGrpSpPr>
        <p:grpSpPr>
          <a:xfrm>
            <a:off x="4930776" y="2346326"/>
            <a:ext cx="179388" cy="177800"/>
            <a:chOff x="4930776" y="2346326"/>
            <a:chExt cx="179388" cy="177800"/>
          </a:xfrm>
        </p:grpSpPr>
        <p:sp>
          <p:nvSpPr>
            <p:cNvPr id="1238" name="Freeform 370"/>
            <p:cNvSpPr>
              <a:spLocks/>
            </p:cNvSpPr>
            <p:nvPr/>
          </p:nvSpPr>
          <p:spPr bwMode="auto">
            <a:xfrm>
              <a:off x="4994276" y="2435226"/>
              <a:ext cx="63500" cy="50800"/>
            </a:xfrm>
            <a:custGeom>
              <a:avLst/>
              <a:gdLst>
                <a:gd name="T0" fmla="*/ 0 w 40"/>
                <a:gd name="T1" fmla="*/ 32 h 32"/>
                <a:gd name="T2" fmla="*/ 8 w 40"/>
                <a:gd name="T3" fmla="*/ 32 h 32"/>
                <a:gd name="T4" fmla="*/ 40 w 40"/>
                <a:gd name="T5" fmla="*/ 0 h 32"/>
                <a:gd name="T6" fmla="*/ 32 w 40"/>
                <a:gd name="T7" fmla="*/ 0 h 32"/>
                <a:gd name="T8" fmla="*/ 0 w 40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0" y="32"/>
                  </a:moveTo>
                  <a:lnTo>
                    <a:pt x="8" y="32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39" name="Freeform 371"/>
            <p:cNvSpPr>
              <a:spLocks/>
            </p:cNvSpPr>
            <p:nvPr/>
          </p:nvSpPr>
          <p:spPr bwMode="auto">
            <a:xfrm>
              <a:off x="4994276" y="2384426"/>
              <a:ext cx="63500" cy="50800"/>
            </a:xfrm>
            <a:custGeom>
              <a:avLst/>
              <a:gdLst>
                <a:gd name="T0" fmla="*/ 40 w 40"/>
                <a:gd name="T1" fmla="*/ 32 h 32"/>
                <a:gd name="T2" fmla="*/ 32 w 40"/>
                <a:gd name="T3" fmla="*/ 32 h 32"/>
                <a:gd name="T4" fmla="*/ 0 w 40"/>
                <a:gd name="T5" fmla="*/ 0 h 32"/>
                <a:gd name="T6" fmla="*/ 8 w 40"/>
                <a:gd name="T7" fmla="*/ 0 h 32"/>
                <a:gd name="T8" fmla="*/ 40 w 40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40" y="32"/>
                  </a:moveTo>
                  <a:lnTo>
                    <a:pt x="32" y="32"/>
                  </a:lnTo>
                  <a:lnTo>
                    <a:pt x="0" y="0"/>
                  </a:lnTo>
                  <a:lnTo>
                    <a:pt x="8" y="0"/>
                  </a:lnTo>
                  <a:lnTo>
                    <a:pt x="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40" name="Freeform 372"/>
            <p:cNvSpPr>
              <a:spLocks noEditPoints="1"/>
            </p:cNvSpPr>
            <p:nvPr/>
          </p:nvSpPr>
          <p:spPr bwMode="auto">
            <a:xfrm>
              <a:off x="4930776" y="2346326"/>
              <a:ext cx="179388" cy="177800"/>
            </a:xfrm>
            <a:custGeom>
              <a:avLst/>
              <a:gdLst>
                <a:gd name="T0" fmla="*/ 105 w 113"/>
                <a:gd name="T1" fmla="*/ 8 h 112"/>
                <a:gd name="T2" fmla="*/ 105 w 113"/>
                <a:gd name="T3" fmla="*/ 104 h 112"/>
                <a:gd name="T4" fmla="*/ 8 w 113"/>
                <a:gd name="T5" fmla="*/ 104 h 112"/>
                <a:gd name="T6" fmla="*/ 8 w 113"/>
                <a:gd name="T7" fmla="*/ 8 h 112"/>
                <a:gd name="T8" fmla="*/ 105 w 113"/>
                <a:gd name="T9" fmla="*/ 8 h 112"/>
                <a:gd name="T10" fmla="*/ 113 w 113"/>
                <a:gd name="T11" fmla="*/ 0 h 112"/>
                <a:gd name="T12" fmla="*/ 0 w 113"/>
                <a:gd name="T13" fmla="*/ 0 h 112"/>
                <a:gd name="T14" fmla="*/ 0 w 113"/>
                <a:gd name="T15" fmla="*/ 112 h 112"/>
                <a:gd name="T16" fmla="*/ 113 w 113"/>
                <a:gd name="T17" fmla="*/ 112 h 112"/>
                <a:gd name="T18" fmla="*/ 113 w 113"/>
                <a:gd name="T19" fmla="*/ 0 h 112"/>
                <a:gd name="T20" fmla="*/ 113 w 113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12">
                  <a:moveTo>
                    <a:pt x="105" y="8"/>
                  </a:moveTo>
                  <a:lnTo>
                    <a:pt x="105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5" y="8"/>
                  </a:lnTo>
                  <a:close/>
                  <a:moveTo>
                    <a:pt x="113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3" y="112"/>
                  </a:lnTo>
                  <a:lnTo>
                    <a:pt x="113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41" name="Freeform 373"/>
            <p:cNvSpPr>
              <a:spLocks noEditPoints="1"/>
            </p:cNvSpPr>
            <p:nvPr/>
          </p:nvSpPr>
          <p:spPr bwMode="auto">
            <a:xfrm>
              <a:off x="4930776" y="2346326"/>
              <a:ext cx="179388" cy="177800"/>
            </a:xfrm>
            <a:custGeom>
              <a:avLst/>
              <a:gdLst>
                <a:gd name="T0" fmla="*/ 105 w 113"/>
                <a:gd name="T1" fmla="*/ 8 h 112"/>
                <a:gd name="T2" fmla="*/ 105 w 113"/>
                <a:gd name="T3" fmla="*/ 104 h 112"/>
                <a:gd name="T4" fmla="*/ 8 w 113"/>
                <a:gd name="T5" fmla="*/ 104 h 112"/>
                <a:gd name="T6" fmla="*/ 8 w 113"/>
                <a:gd name="T7" fmla="*/ 8 h 112"/>
                <a:gd name="T8" fmla="*/ 105 w 113"/>
                <a:gd name="T9" fmla="*/ 8 h 112"/>
                <a:gd name="T10" fmla="*/ 113 w 113"/>
                <a:gd name="T11" fmla="*/ 0 h 112"/>
                <a:gd name="T12" fmla="*/ 0 w 113"/>
                <a:gd name="T13" fmla="*/ 0 h 112"/>
                <a:gd name="T14" fmla="*/ 0 w 113"/>
                <a:gd name="T15" fmla="*/ 112 h 112"/>
                <a:gd name="T16" fmla="*/ 113 w 113"/>
                <a:gd name="T17" fmla="*/ 112 h 112"/>
                <a:gd name="T18" fmla="*/ 113 w 113"/>
                <a:gd name="T19" fmla="*/ 0 h 112"/>
                <a:gd name="T20" fmla="*/ 113 w 113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12">
                  <a:moveTo>
                    <a:pt x="105" y="8"/>
                  </a:moveTo>
                  <a:lnTo>
                    <a:pt x="105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5" y="8"/>
                  </a:lnTo>
                  <a:moveTo>
                    <a:pt x="113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3" y="112"/>
                  </a:lnTo>
                  <a:lnTo>
                    <a:pt x="113" y="0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14" name="Group 1513"/>
          <p:cNvGrpSpPr/>
          <p:nvPr/>
        </p:nvGrpSpPr>
        <p:grpSpPr>
          <a:xfrm>
            <a:off x="5338763" y="2346326"/>
            <a:ext cx="177800" cy="177800"/>
            <a:chOff x="5338763" y="2346326"/>
            <a:chExt cx="177800" cy="177800"/>
          </a:xfrm>
        </p:grpSpPr>
        <p:sp>
          <p:nvSpPr>
            <p:cNvPr id="1242" name="Freeform 374"/>
            <p:cNvSpPr>
              <a:spLocks/>
            </p:cNvSpPr>
            <p:nvPr/>
          </p:nvSpPr>
          <p:spPr bwMode="auto">
            <a:xfrm>
              <a:off x="5427663" y="2397126"/>
              <a:ext cx="50800" cy="63500"/>
            </a:xfrm>
            <a:custGeom>
              <a:avLst/>
              <a:gdLst>
                <a:gd name="T0" fmla="*/ 32 w 32"/>
                <a:gd name="T1" fmla="*/ 40 h 40"/>
                <a:gd name="T2" fmla="*/ 32 w 32"/>
                <a:gd name="T3" fmla="*/ 32 h 40"/>
                <a:gd name="T4" fmla="*/ 0 w 32"/>
                <a:gd name="T5" fmla="*/ 0 h 40"/>
                <a:gd name="T6" fmla="*/ 0 w 32"/>
                <a:gd name="T7" fmla="*/ 8 h 40"/>
                <a:gd name="T8" fmla="*/ 32 w 32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2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43" name="Freeform 375"/>
            <p:cNvSpPr>
              <a:spLocks/>
            </p:cNvSpPr>
            <p:nvPr/>
          </p:nvSpPr>
          <p:spPr bwMode="auto">
            <a:xfrm>
              <a:off x="5376863" y="2397126"/>
              <a:ext cx="50800" cy="63500"/>
            </a:xfrm>
            <a:custGeom>
              <a:avLst/>
              <a:gdLst>
                <a:gd name="T0" fmla="*/ 32 w 32"/>
                <a:gd name="T1" fmla="*/ 0 h 40"/>
                <a:gd name="T2" fmla="*/ 32 w 32"/>
                <a:gd name="T3" fmla="*/ 8 h 40"/>
                <a:gd name="T4" fmla="*/ 0 w 32"/>
                <a:gd name="T5" fmla="*/ 40 h 40"/>
                <a:gd name="T6" fmla="*/ 0 w 32"/>
                <a:gd name="T7" fmla="*/ 32 h 40"/>
                <a:gd name="T8" fmla="*/ 32 w 3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32" y="0"/>
                  </a:moveTo>
                  <a:lnTo>
                    <a:pt x="32" y="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44" name="Freeform 376"/>
            <p:cNvSpPr>
              <a:spLocks noEditPoints="1"/>
            </p:cNvSpPr>
            <p:nvPr/>
          </p:nvSpPr>
          <p:spPr bwMode="auto">
            <a:xfrm>
              <a:off x="5338763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close/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45" name="Freeform 377"/>
            <p:cNvSpPr>
              <a:spLocks noEditPoints="1"/>
            </p:cNvSpPr>
            <p:nvPr/>
          </p:nvSpPr>
          <p:spPr bwMode="auto">
            <a:xfrm>
              <a:off x="5338763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13" name="Group 1512"/>
          <p:cNvGrpSpPr/>
          <p:nvPr/>
        </p:nvGrpSpPr>
        <p:grpSpPr>
          <a:xfrm>
            <a:off x="5757863" y="2346326"/>
            <a:ext cx="177800" cy="177800"/>
            <a:chOff x="5757863" y="2346326"/>
            <a:chExt cx="177800" cy="177800"/>
          </a:xfrm>
        </p:grpSpPr>
        <p:sp>
          <p:nvSpPr>
            <p:cNvPr id="1246" name="Freeform 378"/>
            <p:cNvSpPr>
              <a:spLocks/>
            </p:cNvSpPr>
            <p:nvPr/>
          </p:nvSpPr>
          <p:spPr bwMode="auto">
            <a:xfrm>
              <a:off x="5795963" y="2409826"/>
              <a:ext cx="50800" cy="63500"/>
            </a:xfrm>
            <a:custGeom>
              <a:avLst/>
              <a:gdLst>
                <a:gd name="T0" fmla="*/ 0 w 32"/>
                <a:gd name="T1" fmla="*/ 0 h 40"/>
                <a:gd name="T2" fmla="*/ 0 w 32"/>
                <a:gd name="T3" fmla="*/ 8 h 40"/>
                <a:gd name="T4" fmla="*/ 32 w 32"/>
                <a:gd name="T5" fmla="*/ 40 h 40"/>
                <a:gd name="T6" fmla="*/ 32 w 32"/>
                <a:gd name="T7" fmla="*/ 32 h 40"/>
                <a:gd name="T8" fmla="*/ 0 w 3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0" y="0"/>
                  </a:moveTo>
                  <a:lnTo>
                    <a:pt x="0" y="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47" name="Freeform 379"/>
            <p:cNvSpPr>
              <a:spLocks/>
            </p:cNvSpPr>
            <p:nvPr/>
          </p:nvSpPr>
          <p:spPr bwMode="auto">
            <a:xfrm>
              <a:off x="5846763" y="2409826"/>
              <a:ext cx="50800" cy="63500"/>
            </a:xfrm>
            <a:custGeom>
              <a:avLst/>
              <a:gdLst>
                <a:gd name="T0" fmla="*/ 0 w 32"/>
                <a:gd name="T1" fmla="*/ 40 h 40"/>
                <a:gd name="T2" fmla="*/ 0 w 32"/>
                <a:gd name="T3" fmla="*/ 32 h 40"/>
                <a:gd name="T4" fmla="*/ 32 w 32"/>
                <a:gd name="T5" fmla="*/ 0 h 40"/>
                <a:gd name="T6" fmla="*/ 32 w 32"/>
                <a:gd name="T7" fmla="*/ 8 h 40"/>
                <a:gd name="T8" fmla="*/ 0 w 32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0" y="40"/>
                  </a:moveTo>
                  <a:lnTo>
                    <a:pt x="0" y="32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48" name="Freeform 380"/>
            <p:cNvSpPr>
              <a:spLocks noEditPoints="1"/>
            </p:cNvSpPr>
            <p:nvPr/>
          </p:nvSpPr>
          <p:spPr bwMode="auto">
            <a:xfrm>
              <a:off x="5757863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close/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49" name="Freeform 381"/>
            <p:cNvSpPr>
              <a:spLocks noEditPoints="1"/>
            </p:cNvSpPr>
            <p:nvPr/>
          </p:nvSpPr>
          <p:spPr bwMode="auto">
            <a:xfrm>
              <a:off x="5757863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250" name="Freeform 382"/>
          <p:cNvSpPr>
            <a:spLocks/>
          </p:cNvSpPr>
          <p:nvPr/>
        </p:nvSpPr>
        <p:spPr bwMode="auto">
          <a:xfrm>
            <a:off x="1333501" y="4013201"/>
            <a:ext cx="76200" cy="101600"/>
          </a:xfrm>
          <a:custGeom>
            <a:avLst/>
            <a:gdLst>
              <a:gd name="T0" fmla="*/ 48 w 48"/>
              <a:gd name="T1" fmla="*/ 0 h 64"/>
              <a:gd name="T2" fmla="*/ 32 w 48"/>
              <a:gd name="T3" fmla="*/ 0 h 64"/>
              <a:gd name="T4" fmla="*/ 0 w 48"/>
              <a:gd name="T5" fmla="*/ 32 h 64"/>
              <a:gd name="T6" fmla="*/ 32 w 48"/>
              <a:gd name="T7" fmla="*/ 64 h 64"/>
              <a:gd name="T8" fmla="*/ 48 w 48"/>
              <a:gd name="T9" fmla="*/ 64 h 64"/>
              <a:gd name="T10" fmla="*/ 16 w 48"/>
              <a:gd name="T11" fmla="*/ 32 h 64"/>
              <a:gd name="T12" fmla="*/ 48 w 48"/>
              <a:gd name="T1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64">
                <a:moveTo>
                  <a:pt x="48" y="0"/>
                </a:move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48" y="64"/>
                </a:lnTo>
                <a:lnTo>
                  <a:pt x="16" y="32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512" name="Group 1511"/>
          <p:cNvGrpSpPr/>
          <p:nvPr/>
        </p:nvGrpSpPr>
        <p:grpSpPr>
          <a:xfrm>
            <a:off x="6164263" y="2346326"/>
            <a:ext cx="177800" cy="177800"/>
            <a:chOff x="6164263" y="2346326"/>
            <a:chExt cx="177800" cy="177800"/>
          </a:xfrm>
        </p:grpSpPr>
        <p:sp>
          <p:nvSpPr>
            <p:cNvPr id="1251" name="Freeform 383"/>
            <p:cNvSpPr>
              <a:spLocks/>
            </p:cNvSpPr>
            <p:nvPr/>
          </p:nvSpPr>
          <p:spPr bwMode="auto">
            <a:xfrm>
              <a:off x="6215063" y="2384426"/>
              <a:ext cx="76200" cy="101600"/>
            </a:xfrm>
            <a:custGeom>
              <a:avLst/>
              <a:gdLst>
                <a:gd name="T0" fmla="*/ 48 w 48"/>
                <a:gd name="T1" fmla="*/ 0 h 64"/>
                <a:gd name="T2" fmla="*/ 32 w 48"/>
                <a:gd name="T3" fmla="*/ 0 h 64"/>
                <a:gd name="T4" fmla="*/ 0 w 48"/>
                <a:gd name="T5" fmla="*/ 32 h 64"/>
                <a:gd name="T6" fmla="*/ 32 w 48"/>
                <a:gd name="T7" fmla="*/ 64 h 64"/>
                <a:gd name="T8" fmla="*/ 48 w 48"/>
                <a:gd name="T9" fmla="*/ 64 h 64"/>
                <a:gd name="T10" fmla="*/ 16 w 48"/>
                <a:gd name="T11" fmla="*/ 32 h 64"/>
                <a:gd name="T12" fmla="*/ 48 w 48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4">
                  <a:moveTo>
                    <a:pt x="48" y="0"/>
                  </a:moveTo>
                  <a:lnTo>
                    <a:pt x="32" y="0"/>
                  </a:lnTo>
                  <a:lnTo>
                    <a:pt x="0" y="32"/>
                  </a:lnTo>
                  <a:lnTo>
                    <a:pt x="32" y="64"/>
                  </a:lnTo>
                  <a:lnTo>
                    <a:pt x="48" y="64"/>
                  </a:lnTo>
                  <a:lnTo>
                    <a:pt x="16" y="3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52" name="Freeform 384"/>
            <p:cNvSpPr>
              <a:spLocks noEditPoints="1"/>
            </p:cNvSpPr>
            <p:nvPr/>
          </p:nvSpPr>
          <p:spPr bwMode="auto">
            <a:xfrm>
              <a:off x="6164263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close/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53" name="Freeform 385"/>
            <p:cNvSpPr>
              <a:spLocks noEditPoints="1"/>
            </p:cNvSpPr>
            <p:nvPr/>
          </p:nvSpPr>
          <p:spPr bwMode="auto">
            <a:xfrm>
              <a:off x="6164263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11" name="Group 1510"/>
          <p:cNvGrpSpPr/>
          <p:nvPr/>
        </p:nvGrpSpPr>
        <p:grpSpPr>
          <a:xfrm>
            <a:off x="6559551" y="2346326"/>
            <a:ext cx="177800" cy="177800"/>
            <a:chOff x="6559551" y="2346326"/>
            <a:chExt cx="177800" cy="177800"/>
          </a:xfrm>
        </p:grpSpPr>
        <p:sp>
          <p:nvSpPr>
            <p:cNvPr id="1254" name="Freeform 386"/>
            <p:cNvSpPr>
              <a:spLocks/>
            </p:cNvSpPr>
            <p:nvPr/>
          </p:nvSpPr>
          <p:spPr bwMode="auto">
            <a:xfrm>
              <a:off x="6610351" y="2384426"/>
              <a:ext cx="76200" cy="101600"/>
            </a:xfrm>
            <a:custGeom>
              <a:avLst/>
              <a:gdLst>
                <a:gd name="T0" fmla="*/ 0 w 48"/>
                <a:gd name="T1" fmla="*/ 64 h 64"/>
                <a:gd name="T2" fmla="*/ 16 w 48"/>
                <a:gd name="T3" fmla="*/ 64 h 64"/>
                <a:gd name="T4" fmla="*/ 48 w 48"/>
                <a:gd name="T5" fmla="*/ 32 h 64"/>
                <a:gd name="T6" fmla="*/ 16 w 48"/>
                <a:gd name="T7" fmla="*/ 0 h 64"/>
                <a:gd name="T8" fmla="*/ 0 w 48"/>
                <a:gd name="T9" fmla="*/ 0 h 64"/>
                <a:gd name="T10" fmla="*/ 32 w 48"/>
                <a:gd name="T11" fmla="*/ 32 h 64"/>
                <a:gd name="T12" fmla="*/ 0 w 48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4">
                  <a:moveTo>
                    <a:pt x="0" y="64"/>
                  </a:moveTo>
                  <a:lnTo>
                    <a:pt x="16" y="64"/>
                  </a:lnTo>
                  <a:lnTo>
                    <a:pt x="48" y="3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32" y="3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55" name="Freeform 387"/>
            <p:cNvSpPr>
              <a:spLocks noEditPoints="1"/>
            </p:cNvSpPr>
            <p:nvPr/>
          </p:nvSpPr>
          <p:spPr bwMode="auto">
            <a:xfrm>
              <a:off x="6559551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close/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56" name="Freeform 388"/>
            <p:cNvSpPr>
              <a:spLocks noEditPoints="1"/>
            </p:cNvSpPr>
            <p:nvPr/>
          </p:nvSpPr>
          <p:spPr bwMode="auto">
            <a:xfrm>
              <a:off x="6559551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10" name="Group 1509"/>
          <p:cNvGrpSpPr/>
          <p:nvPr/>
        </p:nvGrpSpPr>
        <p:grpSpPr>
          <a:xfrm>
            <a:off x="6978651" y="2346326"/>
            <a:ext cx="177800" cy="177800"/>
            <a:chOff x="6978651" y="2346326"/>
            <a:chExt cx="177800" cy="177800"/>
          </a:xfrm>
        </p:grpSpPr>
        <p:sp>
          <p:nvSpPr>
            <p:cNvPr id="1257" name="Freeform 389"/>
            <p:cNvSpPr>
              <a:spLocks/>
            </p:cNvSpPr>
            <p:nvPr/>
          </p:nvSpPr>
          <p:spPr bwMode="auto">
            <a:xfrm>
              <a:off x="7016751" y="2397126"/>
              <a:ext cx="101600" cy="76200"/>
            </a:xfrm>
            <a:custGeom>
              <a:avLst/>
              <a:gdLst>
                <a:gd name="T0" fmla="*/ 64 w 64"/>
                <a:gd name="T1" fmla="*/ 48 h 48"/>
                <a:gd name="T2" fmla="*/ 64 w 64"/>
                <a:gd name="T3" fmla="*/ 32 h 48"/>
                <a:gd name="T4" fmla="*/ 32 w 64"/>
                <a:gd name="T5" fmla="*/ 0 h 48"/>
                <a:gd name="T6" fmla="*/ 0 w 64"/>
                <a:gd name="T7" fmla="*/ 32 h 48"/>
                <a:gd name="T8" fmla="*/ 0 w 64"/>
                <a:gd name="T9" fmla="*/ 48 h 48"/>
                <a:gd name="T10" fmla="*/ 32 w 64"/>
                <a:gd name="T11" fmla="*/ 16 h 48"/>
                <a:gd name="T12" fmla="*/ 64 w 6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8">
                  <a:moveTo>
                    <a:pt x="64" y="48"/>
                  </a:move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32" y="16"/>
                  </a:lnTo>
                  <a:lnTo>
                    <a:pt x="64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58" name="Freeform 390"/>
            <p:cNvSpPr>
              <a:spLocks noEditPoints="1"/>
            </p:cNvSpPr>
            <p:nvPr/>
          </p:nvSpPr>
          <p:spPr bwMode="auto">
            <a:xfrm>
              <a:off x="6978651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close/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59" name="Freeform 391"/>
            <p:cNvSpPr>
              <a:spLocks noEditPoints="1"/>
            </p:cNvSpPr>
            <p:nvPr/>
          </p:nvSpPr>
          <p:spPr bwMode="auto">
            <a:xfrm>
              <a:off x="6978651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08" name="Group 1507"/>
          <p:cNvGrpSpPr/>
          <p:nvPr/>
        </p:nvGrpSpPr>
        <p:grpSpPr>
          <a:xfrm>
            <a:off x="7793038" y="2346326"/>
            <a:ext cx="177800" cy="177800"/>
            <a:chOff x="7793038" y="2346326"/>
            <a:chExt cx="177800" cy="177800"/>
          </a:xfrm>
        </p:grpSpPr>
        <p:sp>
          <p:nvSpPr>
            <p:cNvPr id="1260" name="Freeform 392"/>
            <p:cNvSpPr>
              <a:spLocks/>
            </p:cNvSpPr>
            <p:nvPr/>
          </p:nvSpPr>
          <p:spPr bwMode="auto">
            <a:xfrm>
              <a:off x="7831138" y="2384426"/>
              <a:ext cx="88900" cy="101600"/>
            </a:xfrm>
            <a:custGeom>
              <a:avLst/>
              <a:gdLst>
                <a:gd name="T0" fmla="*/ 56 w 56"/>
                <a:gd name="T1" fmla="*/ 0 h 64"/>
                <a:gd name="T2" fmla="*/ 32 w 56"/>
                <a:gd name="T3" fmla="*/ 0 h 64"/>
                <a:gd name="T4" fmla="*/ 0 w 56"/>
                <a:gd name="T5" fmla="*/ 32 h 64"/>
                <a:gd name="T6" fmla="*/ 32 w 56"/>
                <a:gd name="T7" fmla="*/ 64 h 64"/>
                <a:gd name="T8" fmla="*/ 56 w 56"/>
                <a:gd name="T9" fmla="*/ 64 h 64"/>
                <a:gd name="T10" fmla="*/ 24 w 56"/>
                <a:gd name="T11" fmla="*/ 32 h 64"/>
                <a:gd name="T12" fmla="*/ 56 w 56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4">
                  <a:moveTo>
                    <a:pt x="56" y="0"/>
                  </a:moveTo>
                  <a:lnTo>
                    <a:pt x="32" y="0"/>
                  </a:lnTo>
                  <a:lnTo>
                    <a:pt x="0" y="32"/>
                  </a:lnTo>
                  <a:lnTo>
                    <a:pt x="32" y="64"/>
                  </a:lnTo>
                  <a:lnTo>
                    <a:pt x="56" y="64"/>
                  </a:lnTo>
                  <a:lnTo>
                    <a:pt x="24" y="3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61" name="Freeform 393"/>
            <p:cNvSpPr>
              <a:spLocks noEditPoints="1"/>
            </p:cNvSpPr>
            <p:nvPr/>
          </p:nvSpPr>
          <p:spPr bwMode="auto">
            <a:xfrm>
              <a:off x="7793038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close/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62" name="Freeform 394"/>
            <p:cNvSpPr>
              <a:spLocks noEditPoints="1"/>
            </p:cNvSpPr>
            <p:nvPr/>
          </p:nvSpPr>
          <p:spPr bwMode="auto">
            <a:xfrm>
              <a:off x="7793038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07" name="Group 1506"/>
          <p:cNvGrpSpPr/>
          <p:nvPr/>
        </p:nvGrpSpPr>
        <p:grpSpPr>
          <a:xfrm>
            <a:off x="8199438" y="2346326"/>
            <a:ext cx="177800" cy="177800"/>
            <a:chOff x="8199438" y="2346326"/>
            <a:chExt cx="177800" cy="177800"/>
          </a:xfrm>
        </p:grpSpPr>
        <p:sp>
          <p:nvSpPr>
            <p:cNvPr id="1263" name="Freeform 395"/>
            <p:cNvSpPr>
              <a:spLocks/>
            </p:cNvSpPr>
            <p:nvPr/>
          </p:nvSpPr>
          <p:spPr bwMode="auto">
            <a:xfrm>
              <a:off x="8250238" y="2384426"/>
              <a:ext cx="88900" cy="101600"/>
            </a:xfrm>
            <a:custGeom>
              <a:avLst/>
              <a:gdLst>
                <a:gd name="T0" fmla="*/ 0 w 56"/>
                <a:gd name="T1" fmla="*/ 64 h 64"/>
                <a:gd name="T2" fmla="*/ 24 w 56"/>
                <a:gd name="T3" fmla="*/ 64 h 64"/>
                <a:gd name="T4" fmla="*/ 56 w 56"/>
                <a:gd name="T5" fmla="*/ 32 h 64"/>
                <a:gd name="T6" fmla="*/ 24 w 56"/>
                <a:gd name="T7" fmla="*/ 0 h 64"/>
                <a:gd name="T8" fmla="*/ 0 w 56"/>
                <a:gd name="T9" fmla="*/ 0 h 64"/>
                <a:gd name="T10" fmla="*/ 32 w 56"/>
                <a:gd name="T11" fmla="*/ 32 h 64"/>
                <a:gd name="T12" fmla="*/ 0 w 5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4">
                  <a:moveTo>
                    <a:pt x="0" y="64"/>
                  </a:moveTo>
                  <a:lnTo>
                    <a:pt x="24" y="64"/>
                  </a:lnTo>
                  <a:lnTo>
                    <a:pt x="56" y="32"/>
                  </a:lnTo>
                  <a:lnTo>
                    <a:pt x="24" y="0"/>
                  </a:lnTo>
                  <a:lnTo>
                    <a:pt x="0" y="0"/>
                  </a:lnTo>
                  <a:lnTo>
                    <a:pt x="32" y="3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64" name="Freeform 396"/>
            <p:cNvSpPr>
              <a:spLocks noEditPoints="1"/>
            </p:cNvSpPr>
            <p:nvPr/>
          </p:nvSpPr>
          <p:spPr bwMode="auto">
            <a:xfrm>
              <a:off x="8199438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close/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65" name="Freeform 397"/>
            <p:cNvSpPr>
              <a:spLocks noEditPoints="1"/>
            </p:cNvSpPr>
            <p:nvPr/>
          </p:nvSpPr>
          <p:spPr bwMode="auto">
            <a:xfrm>
              <a:off x="8199438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23" name="Group 1522"/>
          <p:cNvGrpSpPr/>
          <p:nvPr/>
        </p:nvGrpSpPr>
        <p:grpSpPr>
          <a:xfrm>
            <a:off x="468313" y="2754313"/>
            <a:ext cx="177800" cy="177800"/>
            <a:chOff x="468313" y="2754313"/>
            <a:chExt cx="177800" cy="177800"/>
          </a:xfrm>
        </p:grpSpPr>
        <p:sp>
          <p:nvSpPr>
            <p:cNvPr id="1266" name="Freeform 398"/>
            <p:cNvSpPr>
              <a:spLocks/>
            </p:cNvSpPr>
            <p:nvPr/>
          </p:nvSpPr>
          <p:spPr bwMode="auto">
            <a:xfrm>
              <a:off x="506413" y="2792413"/>
              <a:ext cx="101600" cy="88900"/>
            </a:xfrm>
            <a:custGeom>
              <a:avLst/>
              <a:gdLst>
                <a:gd name="T0" fmla="*/ 64 w 64"/>
                <a:gd name="T1" fmla="*/ 56 h 56"/>
                <a:gd name="T2" fmla="*/ 64 w 64"/>
                <a:gd name="T3" fmla="*/ 32 h 56"/>
                <a:gd name="T4" fmla="*/ 32 w 64"/>
                <a:gd name="T5" fmla="*/ 0 h 56"/>
                <a:gd name="T6" fmla="*/ 0 w 64"/>
                <a:gd name="T7" fmla="*/ 32 h 56"/>
                <a:gd name="T8" fmla="*/ 0 w 64"/>
                <a:gd name="T9" fmla="*/ 56 h 56"/>
                <a:gd name="T10" fmla="*/ 32 w 64"/>
                <a:gd name="T11" fmla="*/ 24 h 56"/>
                <a:gd name="T12" fmla="*/ 64 w 64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6">
                  <a:moveTo>
                    <a:pt x="64" y="56"/>
                  </a:move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32" y="24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67" name="Freeform 399"/>
            <p:cNvSpPr>
              <a:spLocks noEditPoints="1"/>
            </p:cNvSpPr>
            <p:nvPr/>
          </p:nvSpPr>
          <p:spPr bwMode="auto">
            <a:xfrm>
              <a:off x="468313" y="2754313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close/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68" name="Freeform 400"/>
            <p:cNvSpPr>
              <a:spLocks noEditPoints="1"/>
            </p:cNvSpPr>
            <p:nvPr/>
          </p:nvSpPr>
          <p:spPr bwMode="auto">
            <a:xfrm>
              <a:off x="468313" y="2754313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24" name="Group 1523"/>
          <p:cNvGrpSpPr/>
          <p:nvPr/>
        </p:nvGrpSpPr>
        <p:grpSpPr>
          <a:xfrm>
            <a:off x="874713" y="2754313"/>
            <a:ext cx="177800" cy="177800"/>
            <a:chOff x="874713" y="2754313"/>
            <a:chExt cx="177800" cy="177800"/>
          </a:xfrm>
        </p:grpSpPr>
        <p:sp>
          <p:nvSpPr>
            <p:cNvPr id="1269" name="Freeform 401"/>
            <p:cNvSpPr>
              <a:spLocks/>
            </p:cNvSpPr>
            <p:nvPr/>
          </p:nvSpPr>
          <p:spPr bwMode="auto">
            <a:xfrm>
              <a:off x="912813" y="2805113"/>
              <a:ext cx="101600" cy="88900"/>
            </a:xfrm>
            <a:custGeom>
              <a:avLst/>
              <a:gdLst>
                <a:gd name="T0" fmla="*/ 0 w 64"/>
                <a:gd name="T1" fmla="*/ 0 h 56"/>
                <a:gd name="T2" fmla="*/ 0 w 64"/>
                <a:gd name="T3" fmla="*/ 24 h 56"/>
                <a:gd name="T4" fmla="*/ 32 w 64"/>
                <a:gd name="T5" fmla="*/ 56 h 56"/>
                <a:gd name="T6" fmla="*/ 64 w 64"/>
                <a:gd name="T7" fmla="*/ 24 h 56"/>
                <a:gd name="T8" fmla="*/ 64 w 64"/>
                <a:gd name="T9" fmla="*/ 0 h 56"/>
                <a:gd name="T10" fmla="*/ 32 w 64"/>
                <a:gd name="T11" fmla="*/ 32 h 56"/>
                <a:gd name="T12" fmla="*/ 0 w 6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6">
                  <a:moveTo>
                    <a:pt x="0" y="0"/>
                  </a:moveTo>
                  <a:lnTo>
                    <a:pt x="0" y="24"/>
                  </a:lnTo>
                  <a:lnTo>
                    <a:pt x="32" y="56"/>
                  </a:lnTo>
                  <a:lnTo>
                    <a:pt x="64" y="24"/>
                  </a:lnTo>
                  <a:lnTo>
                    <a:pt x="64" y="0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70" name="Freeform 402"/>
            <p:cNvSpPr>
              <a:spLocks noEditPoints="1"/>
            </p:cNvSpPr>
            <p:nvPr/>
          </p:nvSpPr>
          <p:spPr bwMode="auto">
            <a:xfrm>
              <a:off x="874713" y="2754313"/>
              <a:ext cx="177800" cy="177800"/>
            </a:xfrm>
            <a:custGeom>
              <a:avLst/>
              <a:gdLst>
                <a:gd name="T0" fmla="*/ 8 w 112"/>
                <a:gd name="T1" fmla="*/ 8 h 112"/>
                <a:gd name="T2" fmla="*/ 104 w 112"/>
                <a:gd name="T3" fmla="*/ 8 h 112"/>
                <a:gd name="T4" fmla="*/ 104 w 112"/>
                <a:gd name="T5" fmla="*/ 104 h 112"/>
                <a:gd name="T6" fmla="*/ 8 w 112"/>
                <a:gd name="T7" fmla="*/ 104 h 112"/>
                <a:gd name="T8" fmla="*/ 8 w 112"/>
                <a:gd name="T9" fmla="*/ 8 h 112"/>
                <a:gd name="T10" fmla="*/ 0 w 112"/>
                <a:gd name="T11" fmla="*/ 0 h 112"/>
                <a:gd name="T12" fmla="*/ 0 w 112"/>
                <a:gd name="T13" fmla="*/ 112 h 112"/>
                <a:gd name="T14" fmla="*/ 112 w 112"/>
                <a:gd name="T15" fmla="*/ 112 h 112"/>
                <a:gd name="T16" fmla="*/ 112 w 112"/>
                <a:gd name="T17" fmla="*/ 0 h 112"/>
                <a:gd name="T18" fmla="*/ 0 w 112"/>
                <a:gd name="T19" fmla="*/ 0 h 112"/>
                <a:gd name="T20" fmla="*/ 0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8" y="8"/>
                  </a:moveTo>
                  <a:lnTo>
                    <a:pt x="104" y="8"/>
                  </a:ln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close/>
                  <a:moveTo>
                    <a:pt x="0" y="0"/>
                  </a:move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71" name="Freeform 403"/>
            <p:cNvSpPr>
              <a:spLocks noEditPoints="1"/>
            </p:cNvSpPr>
            <p:nvPr/>
          </p:nvSpPr>
          <p:spPr bwMode="auto">
            <a:xfrm>
              <a:off x="874713" y="2754313"/>
              <a:ext cx="177800" cy="177800"/>
            </a:xfrm>
            <a:custGeom>
              <a:avLst/>
              <a:gdLst>
                <a:gd name="T0" fmla="*/ 8 w 112"/>
                <a:gd name="T1" fmla="*/ 8 h 112"/>
                <a:gd name="T2" fmla="*/ 104 w 112"/>
                <a:gd name="T3" fmla="*/ 8 h 112"/>
                <a:gd name="T4" fmla="*/ 104 w 112"/>
                <a:gd name="T5" fmla="*/ 104 h 112"/>
                <a:gd name="T6" fmla="*/ 8 w 112"/>
                <a:gd name="T7" fmla="*/ 104 h 112"/>
                <a:gd name="T8" fmla="*/ 8 w 112"/>
                <a:gd name="T9" fmla="*/ 8 h 112"/>
                <a:gd name="T10" fmla="*/ 0 w 112"/>
                <a:gd name="T11" fmla="*/ 0 h 112"/>
                <a:gd name="T12" fmla="*/ 0 w 112"/>
                <a:gd name="T13" fmla="*/ 112 h 112"/>
                <a:gd name="T14" fmla="*/ 112 w 112"/>
                <a:gd name="T15" fmla="*/ 112 h 112"/>
                <a:gd name="T16" fmla="*/ 112 w 112"/>
                <a:gd name="T17" fmla="*/ 0 h 112"/>
                <a:gd name="T18" fmla="*/ 0 w 112"/>
                <a:gd name="T19" fmla="*/ 0 h 112"/>
                <a:gd name="T20" fmla="*/ 0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8" y="8"/>
                  </a:moveTo>
                  <a:lnTo>
                    <a:pt x="104" y="8"/>
                  </a:ln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moveTo>
                    <a:pt x="0" y="0"/>
                  </a:move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09" name="Group 1508"/>
          <p:cNvGrpSpPr/>
          <p:nvPr/>
        </p:nvGrpSpPr>
        <p:grpSpPr>
          <a:xfrm>
            <a:off x="7372351" y="2346326"/>
            <a:ext cx="177800" cy="177800"/>
            <a:chOff x="7372351" y="2346326"/>
            <a:chExt cx="177800" cy="177800"/>
          </a:xfrm>
        </p:grpSpPr>
        <p:sp>
          <p:nvSpPr>
            <p:cNvPr id="1272" name="Freeform 404"/>
            <p:cNvSpPr>
              <a:spLocks/>
            </p:cNvSpPr>
            <p:nvPr/>
          </p:nvSpPr>
          <p:spPr bwMode="auto">
            <a:xfrm>
              <a:off x="7410451" y="2397126"/>
              <a:ext cx="101600" cy="76200"/>
            </a:xfrm>
            <a:custGeom>
              <a:avLst/>
              <a:gdLst>
                <a:gd name="T0" fmla="*/ 0 w 64"/>
                <a:gd name="T1" fmla="*/ 0 h 48"/>
                <a:gd name="T2" fmla="*/ 0 w 64"/>
                <a:gd name="T3" fmla="*/ 16 h 48"/>
                <a:gd name="T4" fmla="*/ 32 w 64"/>
                <a:gd name="T5" fmla="*/ 48 h 48"/>
                <a:gd name="T6" fmla="*/ 64 w 64"/>
                <a:gd name="T7" fmla="*/ 16 h 48"/>
                <a:gd name="T8" fmla="*/ 64 w 64"/>
                <a:gd name="T9" fmla="*/ 0 h 48"/>
                <a:gd name="T10" fmla="*/ 32 w 64"/>
                <a:gd name="T11" fmla="*/ 32 h 48"/>
                <a:gd name="T12" fmla="*/ 0 w 64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8">
                  <a:moveTo>
                    <a:pt x="0" y="0"/>
                  </a:moveTo>
                  <a:lnTo>
                    <a:pt x="0" y="16"/>
                  </a:lnTo>
                  <a:lnTo>
                    <a:pt x="32" y="48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73" name="Freeform 405"/>
            <p:cNvSpPr>
              <a:spLocks noEditPoints="1"/>
            </p:cNvSpPr>
            <p:nvPr/>
          </p:nvSpPr>
          <p:spPr bwMode="auto">
            <a:xfrm>
              <a:off x="7372351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close/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74" name="Freeform 406"/>
            <p:cNvSpPr>
              <a:spLocks noEditPoints="1"/>
            </p:cNvSpPr>
            <p:nvPr/>
          </p:nvSpPr>
          <p:spPr bwMode="auto">
            <a:xfrm>
              <a:off x="7372351" y="2346326"/>
              <a:ext cx="177800" cy="177800"/>
            </a:xfrm>
            <a:custGeom>
              <a:avLst/>
              <a:gdLst>
                <a:gd name="T0" fmla="*/ 104 w 112"/>
                <a:gd name="T1" fmla="*/ 8 h 112"/>
                <a:gd name="T2" fmla="*/ 104 w 112"/>
                <a:gd name="T3" fmla="*/ 104 h 112"/>
                <a:gd name="T4" fmla="*/ 8 w 112"/>
                <a:gd name="T5" fmla="*/ 104 h 112"/>
                <a:gd name="T6" fmla="*/ 8 w 112"/>
                <a:gd name="T7" fmla="*/ 8 h 112"/>
                <a:gd name="T8" fmla="*/ 104 w 112"/>
                <a:gd name="T9" fmla="*/ 8 h 112"/>
                <a:gd name="T10" fmla="*/ 112 w 112"/>
                <a:gd name="T11" fmla="*/ 0 h 112"/>
                <a:gd name="T12" fmla="*/ 0 w 112"/>
                <a:gd name="T13" fmla="*/ 0 h 112"/>
                <a:gd name="T14" fmla="*/ 0 w 112"/>
                <a:gd name="T15" fmla="*/ 112 h 112"/>
                <a:gd name="T16" fmla="*/ 112 w 112"/>
                <a:gd name="T17" fmla="*/ 112 h 112"/>
                <a:gd name="T18" fmla="*/ 112 w 112"/>
                <a:gd name="T19" fmla="*/ 0 h 112"/>
                <a:gd name="T20" fmla="*/ 112 w 112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2">
                  <a:moveTo>
                    <a:pt x="104" y="8"/>
                  </a:moveTo>
                  <a:lnTo>
                    <a:pt x="104" y="104"/>
                  </a:lnTo>
                  <a:lnTo>
                    <a:pt x="8" y="104"/>
                  </a:lnTo>
                  <a:lnTo>
                    <a:pt x="8" y="8"/>
                  </a:lnTo>
                  <a:lnTo>
                    <a:pt x="104" y="8"/>
                  </a:lnTo>
                  <a:moveTo>
                    <a:pt x="11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  <a:lnTo>
                    <a:pt x="112" y="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29" name="Group 1528"/>
          <p:cNvGrpSpPr/>
          <p:nvPr/>
        </p:nvGrpSpPr>
        <p:grpSpPr>
          <a:xfrm>
            <a:off x="2897188" y="2792413"/>
            <a:ext cx="203200" cy="101600"/>
            <a:chOff x="2897188" y="2792413"/>
            <a:chExt cx="203200" cy="101600"/>
          </a:xfrm>
        </p:grpSpPr>
        <p:sp>
          <p:nvSpPr>
            <p:cNvPr id="8" name="Freeform 408"/>
            <p:cNvSpPr>
              <a:spLocks/>
            </p:cNvSpPr>
            <p:nvPr/>
          </p:nvSpPr>
          <p:spPr bwMode="auto">
            <a:xfrm>
              <a:off x="2897188" y="2792413"/>
              <a:ext cx="88900" cy="101600"/>
            </a:xfrm>
            <a:custGeom>
              <a:avLst/>
              <a:gdLst>
                <a:gd name="T0" fmla="*/ 56 w 56"/>
                <a:gd name="T1" fmla="*/ 0 h 64"/>
                <a:gd name="T2" fmla="*/ 32 w 56"/>
                <a:gd name="T3" fmla="*/ 0 h 64"/>
                <a:gd name="T4" fmla="*/ 0 w 56"/>
                <a:gd name="T5" fmla="*/ 32 h 64"/>
                <a:gd name="T6" fmla="*/ 32 w 56"/>
                <a:gd name="T7" fmla="*/ 64 h 64"/>
                <a:gd name="T8" fmla="*/ 56 w 56"/>
                <a:gd name="T9" fmla="*/ 64 h 64"/>
                <a:gd name="T10" fmla="*/ 24 w 56"/>
                <a:gd name="T11" fmla="*/ 32 h 64"/>
                <a:gd name="T12" fmla="*/ 56 w 56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4">
                  <a:moveTo>
                    <a:pt x="56" y="0"/>
                  </a:moveTo>
                  <a:lnTo>
                    <a:pt x="32" y="0"/>
                  </a:lnTo>
                  <a:lnTo>
                    <a:pt x="0" y="32"/>
                  </a:lnTo>
                  <a:lnTo>
                    <a:pt x="32" y="64"/>
                  </a:lnTo>
                  <a:lnTo>
                    <a:pt x="56" y="64"/>
                  </a:lnTo>
                  <a:lnTo>
                    <a:pt x="24" y="3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" name="Freeform 409"/>
            <p:cNvSpPr>
              <a:spLocks/>
            </p:cNvSpPr>
            <p:nvPr/>
          </p:nvSpPr>
          <p:spPr bwMode="auto">
            <a:xfrm>
              <a:off x="2973388" y="2792413"/>
              <a:ext cx="76200" cy="101600"/>
            </a:xfrm>
            <a:custGeom>
              <a:avLst/>
              <a:gdLst>
                <a:gd name="T0" fmla="*/ 48 w 48"/>
                <a:gd name="T1" fmla="*/ 0 h 64"/>
                <a:gd name="T2" fmla="*/ 32 w 48"/>
                <a:gd name="T3" fmla="*/ 0 h 64"/>
                <a:gd name="T4" fmla="*/ 0 w 48"/>
                <a:gd name="T5" fmla="*/ 32 h 64"/>
                <a:gd name="T6" fmla="*/ 32 w 48"/>
                <a:gd name="T7" fmla="*/ 64 h 64"/>
                <a:gd name="T8" fmla="*/ 48 w 48"/>
                <a:gd name="T9" fmla="*/ 64 h 64"/>
                <a:gd name="T10" fmla="*/ 16 w 48"/>
                <a:gd name="T11" fmla="*/ 32 h 64"/>
                <a:gd name="T12" fmla="*/ 48 w 48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4">
                  <a:moveTo>
                    <a:pt x="48" y="0"/>
                  </a:moveTo>
                  <a:lnTo>
                    <a:pt x="32" y="0"/>
                  </a:lnTo>
                  <a:lnTo>
                    <a:pt x="0" y="32"/>
                  </a:lnTo>
                  <a:lnTo>
                    <a:pt x="32" y="64"/>
                  </a:lnTo>
                  <a:lnTo>
                    <a:pt x="48" y="64"/>
                  </a:lnTo>
                  <a:lnTo>
                    <a:pt x="16" y="3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" name="Freeform 410"/>
            <p:cNvSpPr>
              <a:spLocks/>
            </p:cNvSpPr>
            <p:nvPr/>
          </p:nvSpPr>
          <p:spPr bwMode="auto">
            <a:xfrm>
              <a:off x="3036888" y="2792413"/>
              <a:ext cx="63500" cy="101600"/>
            </a:xfrm>
            <a:custGeom>
              <a:avLst/>
              <a:gdLst>
                <a:gd name="T0" fmla="*/ 40 w 40"/>
                <a:gd name="T1" fmla="*/ 0 h 64"/>
                <a:gd name="T2" fmla="*/ 32 w 40"/>
                <a:gd name="T3" fmla="*/ 0 h 64"/>
                <a:gd name="T4" fmla="*/ 0 w 40"/>
                <a:gd name="T5" fmla="*/ 32 h 64"/>
                <a:gd name="T6" fmla="*/ 32 w 40"/>
                <a:gd name="T7" fmla="*/ 64 h 64"/>
                <a:gd name="T8" fmla="*/ 40 w 40"/>
                <a:gd name="T9" fmla="*/ 64 h 64"/>
                <a:gd name="T10" fmla="*/ 8 w 40"/>
                <a:gd name="T11" fmla="*/ 32 h 64"/>
                <a:gd name="T12" fmla="*/ 40 w 40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40" y="0"/>
                  </a:moveTo>
                  <a:lnTo>
                    <a:pt x="32" y="0"/>
                  </a:lnTo>
                  <a:lnTo>
                    <a:pt x="0" y="32"/>
                  </a:lnTo>
                  <a:lnTo>
                    <a:pt x="32" y="64"/>
                  </a:lnTo>
                  <a:lnTo>
                    <a:pt x="40" y="64"/>
                  </a:lnTo>
                  <a:lnTo>
                    <a:pt x="8" y="3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30" name="Group 1529"/>
          <p:cNvGrpSpPr/>
          <p:nvPr/>
        </p:nvGrpSpPr>
        <p:grpSpPr>
          <a:xfrm>
            <a:off x="3303588" y="2792413"/>
            <a:ext cx="203200" cy="101600"/>
            <a:chOff x="3303588" y="2792413"/>
            <a:chExt cx="203200" cy="101600"/>
          </a:xfrm>
        </p:grpSpPr>
        <p:sp>
          <p:nvSpPr>
            <p:cNvPr id="11" name="Freeform 411"/>
            <p:cNvSpPr>
              <a:spLocks/>
            </p:cNvSpPr>
            <p:nvPr/>
          </p:nvSpPr>
          <p:spPr bwMode="auto">
            <a:xfrm>
              <a:off x="3417888" y="2792413"/>
              <a:ext cx="88900" cy="101600"/>
            </a:xfrm>
            <a:custGeom>
              <a:avLst/>
              <a:gdLst>
                <a:gd name="T0" fmla="*/ 24 w 56"/>
                <a:gd name="T1" fmla="*/ 0 h 64"/>
                <a:gd name="T2" fmla="*/ 0 w 56"/>
                <a:gd name="T3" fmla="*/ 0 h 64"/>
                <a:gd name="T4" fmla="*/ 32 w 56"/>
                <a:gd name="T5" fmla="*/ 32 h 64"/>
                <a:gd name="T6" fmla="*/ 0 w 56"/>
                <a:gd name="T7" fmla="*/ 64 h 64"/>
                <a:gd name="T8" fmla="*/ 24 w 56"/>
                <a:gd name="T9" fmla="*/ 64 h 64"/>
                <a:gd name="T10" fmla="*/ 56 w 56"/>
                <a:gd name="T11" fmla="*/ 32 h 64"/>
                <a:gd name="T12" fmla="*/ 24 w 56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4">
                  <a:moveTo>
                    <a:pt x="24" y="0"/>
                  </a:moveTo>
                  <a:lnTo>
                    <a:pt x="0" y="0"/>
                  </a:lnTo>
                  <a:lnTo>
                    <a:pt x="32" y="32"/>
                  </a:lnTo>
                  <a:lnTo>
                    <a:pt x="0" y="64"/>
                  </a:lnTo>
                  <a:lnTo>
                    <a:pt x="24" y="64"/>
                  </a:lnTo>
                  <a:lnTo>
                    <a:pt x="56" y="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" name="Freeform 412"/>
            <p:cNvSpPr>
              <a:spLocks/>
            </p:cNvSpPr>
            <p:nvPr/>
          </p:nvSpPr>
          <p:spPr bwMode="auto">
            <a:xfrm>
              <a:off x="3354388" y="2792413"/>
              <a:ext cx="76200" cy="101600"/>
            </a:xfrm>
            <a:custGeom>
              <a:avLst/>
              <a:gdLst>
                <a:gd name="T0" fmla="*/ 16 w 48"/>
                <a:gd name="T1" fmla="*/ 0 h 64"/>
                <a:gd name="T2" fmla="*/ 0 w 48"/>
                <a:gd name="T3" fmla="*/ 0 h 64"/>
                <a:gd name="T4" fmla="*/ 32 w 48"/>
                <a:gd name="T5" fmla="*/ 32 h 64"/>
                <a:gd name="T6" fmla="*/ 0 w 48"/>
                <a:gd name="T7" fmla="*/ 64 h 64"/>
                <a:gd name="T8" fmla="*/ 16 w 48"/>
                <a:gd name="T9" fmla="*/ 64 h 64"/>
                <a:gd name="T10" fmla="*/ 48 w 48"/>
                <a:gd name="T11" fmla="*/ 32 h 64"/>
                <a:gd name="T12" fmla="*/ 16 w 48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4">
                  <a:moveTo>
                    <a:pt x="16" y="0"/>
                  </a:moveTo>
                  <a:lnTo>
                    <a:pt x="0" y="0"/>
                  </a:lnTo>
                  <a:lnTo>
                    <a:pt x="32" y="32"/>
                  </a:lnTo>
                  <a:lnTo>
                    <a:pt x="0" y="64"/>
                  </a:lnTo>
                  <a:lnTo>
                    <a:pt x="16" y="64"/>
                  </a:lnTo>
                  <a:lnTo>
                    <a:pt x="48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" name="Freeform 413"/>
            <p:cNvSpPr>
              <a:spLocks/>
            </p:cNvSpPr>
            <p:nvPr/>
          </p:nvSpPr>
          <p:spPr bwMode="auto">
            <a:xfrm>
              <a:off x="3303588" y="2792413"/>
              <a:ext cx="63500" cy="101600"/>
            </a:xfrm>
            <a:custGeom>
              <a:avLst/>
              <a:gdLst>
                <a:gd name="T0" fmla="*/ 8 w 40"/>
                <a:gd name="T1" fmla="*/ 0 h 64"/>
                <a:gd name="T2" fmla="*/ 0 w 40"/>
                <a:gd name="T3" fmla="*/ 0 h 64"/>
                <a:gd name="T4" fmla="*/ 32 w 40"/>
                <a:gd name="T5" fmla="*/ 32 h 64"/>
                <a:gd name="T6" fmla="*/ 0 w 40"/>
                <a:gd name="T7" fmla="*/ 64 h 64"/>
                <a:gd name="T8" fmla="*/ 8 w 40"/>
                <a:gd name="T9" fmla="*/ 64 h 64"/>
                <a:gd name="T10" fmla="*/ 40 w 40"/>
                <a:gd name="T11" fmla="*/ 32 h 64"/>
                <a:gd name="T12" fmla="*/ 8 w 40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8" y="0"/>
                  </a:moveTo>
                  <a:lnTo>
                    <a:pt x="0" y="0"/>
                  </a:lnTo>
                  <a:lnTo>
                    <a:pt x="32" y="32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40" y="3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31" name="Group 1530"/>
          <p:cNvGrpSpPr/>
          <p:nvPr/>
        </p:nvGrpSpPr>
        <p:grpSpPr>
          <a:xfrm>
            <a:off x="3762376" y="2728913"/>
            <a:ext cx="101600" cy="203200"/>
            <a:chOff x="3762376" y="2728913"/>
            <a:chExt cx="101600" cy="203200"/>
          </a:xfrm>
        </p:grpSpPr>
        <p:sp>
          <p:nvSpPr>
            <p:cNvPr id="14" name="Freeform 414"/>
            <p:cNvSpPr>
              <a:spLocks/>
            </p:cNvSpPr>
            <p:nvPr/>
          </p:nvSpPr>
          <p:spPr bwMode="auto">
            <a:xfrm>
              <a:off x="3762376" y="2728913"/>
              <a:ext cx="101600" cy="88900"/>
            </a:xfrm>
            <a:custGeom>
              <a:avLst/>
              <a:gdLst>
                <a:gd name="T0" fmla="*/ 32 w 64"/>
                <a:gd name="T1" fmla="*/ 0 h 56"/>
                <a:gd name="T2" fmla="*/ 0 w 64"/>
                <a:gd name="T3" fmla="*/ 32 h 56"/>
                <a:gd name="T4" fmla="*/ 0 w 64"/>
                <a:gd name="T5" fmla="*/ 56 h 56"/>
                <a:gd name="T6" fmla="*/ 32 w 64"/>
                <a:gd name="T7" fmla="*/ 24 h 56"/>
                <a:gd name="T8" fmla="*/ 64 w 64"/>
                <a:gd name="T9" fmla="*/ 56 h 56"/>
                <a:gd name="T10" fmla="*/ 64 w 64"/>
                <a:gd name="T11" fmla="*/ 32 h 56"/>
                <a:gd name="T12" fmla="*/ 32 w 6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6">
                  <a:moveTo>
                    <a:pt x="32" y="0"/>
                  </a:moveTo>
                  <a:lnTo>
                    <a:pt x="0" y="32"/>
                  </a:lnTo>
                  <a:lnTo>
                    <a:pt x="0" y="56"/>
                  </a:lnTo>
                  <a:lnTo>
                    <a:pt x="32" y="24"/>
                  </a:lnTo>
                  <a:lnTo>
                    <a:pt x="64" y="56"/>
                  </a:ln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" name="Freeform 415"/>
            <p:cNvSpPr>
              <a:spLocks/>
            </p:cNvSpPr>
            <p:nvPr/>
          </p:nvSpPr>
          <p:spPr bwMode="auto">
            <a:xfrm>
              <a:off x="3762376" y="2805113"/>
              <a:ext cx="101600" cy="76200"/>
            </a:xfrm>
            <a:custGeom>
              <a:avLst/>
              <a:gdLst>
                <a:gd name="T0" fmla="*/ 0 w 64"/>
                <a:gd name="T1" fmla="*/ 32 h 48"/>
                <a:gd name="T2" fmla="*/ 0 w 64"/>
                <a:gd name="T3" fmla="*/ 48 h 48"/>
                <a:gd name="T4" fmla="*/ 32 w 64"/>
                <a:gd name="T5" fmla="*/ 16 h 48"/>
                <a:gd name="T6" fmla="*/ 64 w 64"/>
                <a:gd name="T7" fmla="*/ 48 h 48"/>
                <a:gd name="T8" fmla="*/ 64 w 64"/>
                <a:gd name="T9" fmla="*/ 32 h 48"/>
                <a:gd name="T10" fmla="*/ 32 w 64"/>
                <a:gd name="T11" fmla="*/ 0 h 48"/>
                <a:gd name="T12" fmla="*/ 0 w 64"/>
                <a:gd name="T13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8">
                  <a:moveTo>
                    <a:pt x="0" y="32"/>
                  </a:moveTo>
                  <a:lnTo>
                    <a:pt x="0" y="48"/>
                  </a:lnTo>
                  <a:lnTo>
                    <a:pt x="32" y="16"/>
                  </a:lnTo>
                  <a:lnTo>
                    <a:pt x="64" y="48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" name="Freeform 416"/>
            <p:cNvSpPr>
              <a:spLocks/>
            </p:cNvSpPr>
            <p:nvPr/>
          </p:nvSpPr>
          <p:spPr bwMode="auto">
            <a:xfrm>
              <a:off x="3762376" y="2868613"/>
              <a:ext cx="101600" cy="63500"/>
            </a:xfrm>
            <a:custGeom>
              <a:avLst/>
              <a:gdLst>
                <a:gd name="T0" fmla="*/ 0 w 64"/>
                <a:gd name="T1" fmla="*/ 32 h 40"/>
                <a:gd name="T2" fmla="*/ 0 w 64"/>
                <a:gd name="T3" fmla="*/ 40 h 40"/>
                <a:gd name="T4" fmla="*/ 32 w 64"/>
                <a:gd name="T5" fmla="*/ 8 h 40"/>
                <a:gd name="T6" fmla="*/ 64 w 64"/>
                <a:gd name="T7" fmla="*/ 40 h 40"/>
                <a:gd name="T8" fmla="*/ 64 w 64"/>
                <a:gd name="T9" fmla="*/ 32 h 40"/>
                <a:gd name="T10" fmla="*/ 32 w 64"/>
                <a:gd name="T11" fmla="*/ 0 h 40"/>
                <a:gd name="T12" fmla="*/ 0 w 64"/>
                <a:gd name="T13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0">
                  <a:moveTo>
                    <a:pt x="0" y="32"/>
                  </a:moveTo>
                  <a:lnTo>
                    <a:pt x="0" y="40"/>
                  </a:lnTo>
                  <a:lnTo>
                    <a:pt x="32" y="8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32" name="Group 1531"/>
          <p:cNvGrpSpPr/>
          <p:nvPr/>
        </p:nvGrpSpPr>
        <p:grpSpPr>
          <a:xfrm>
            <a:off x="4168776" y="2728913"/>
            <a:ext cx="101600" cy="203200"/>
            <a:chOff x="4168776" y="2728913"/>
            <a:chExt cx="101600" cy="203200"/>
          </a:xfrm>
        </p:grpSpPr>
        <p:sp>
          <p:nvSpPr>
            <p:cNvPr id="17" name="Freeform 417"/>
            <p:cNvSpPr>
              <a:spLocks/>
            </p:cNvSpPr>
            <p:nvPr/>
          </p:nvSpPr>
          <p:spPr bwMode="auto">
            <a:xfrm>
              <a:off x="4168776" y="2843213"/>
              <a:ext cx="101600" cy="88900"/>
            </a:xfrm>
            <a:custGeom>
              <a:avLst/>
              <a:gdLst>
                <a:gd name="T0" fmla="*/ 0 w 64"/>
                <a:gd name="T1" fmla="*/ 0 h 56"/>
                <a:gd name="T2" fmla="*/ 0 w 64"/>
                <a:gd name="T3" fmla="*/ 24 h 56"/>
                <a:gd name="T4" fmla="*/ 32 w 64"/>
                <a:gd name="T5" fmla="*/ 56 h 56"/>
                <a:gd name="T6" fmla="*/ 64 w 64"/>
                <a:gd name="T7" fmla="*/ 24 h 56"/>
                <a:gd name="T8" fmla="*/ 64 w 64"/>
                <a:gd name="T9" fmla="*/ 0 h 56"/>
                <a:gd name="T10" fmla="*/ 32 w 64"/>
                <a:gd name="T11" fmla="*/ 32 h 56"/>
                <a:gd name="T12" fmla="*/ 0 w 6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6">
                  <a:moveTo>
                    <a:pt x="0" y="0"/>
                  </a:moveTo>
                  <a:lnTo>
                    <a:pt x="0" y="24"/>
                  </a:lnTo>
                  <a:lnTo>
                    <a:pt x="32" y="56"/>
                  </a:lnTo>
                  <a:lnTo>
                    <a:pt x="64" y="24"/>
                  </a:lnTo>
                  <a:lnTo>
                    <a:pt x="64" y="0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" name="Freeform 418"/>
            <p:cNvSpPr>
              <a:spLocks/>
            </p:cNvSpPr>
            <p:nvPr/>
          </p:nvSpPr>
          <p:spPr bwMode="auto">
            <a:xfrm>
              <a:off x="4168776" y="2779713"/>
              <a:ext cx="101600" cy="76200"/>
            </a:xfrm>
            <a:custGeom>
              <a:avLst/>
              <a:gdLst>
                <a:gd name="T0" fmla="*/ 0 w 64"/>
                <a:gd name="T1" fmla="*/ 0 h 48"/>
                <a:gd name="T2" fmla="*/ 0 w 64"/>
                <a:gd name="T3" fmla="*/ 16 h 48"/>
                <a:gd name="T4" fmla="*/ 32 w 64"/>
                <a:gd name="T5" fmla="*/ 48 h 48"/>
                <a:gd name="T6" fmla="*/ 64 w 64"/>
                <a:gd name="T7" fmla="*/ 16 h 48"/>
                <a:gd name="T8" fmla="*/ 64 w 64"/>
                <a:gd name="T9" fmla="*/ 0 h 48"/>
                <a:gd name="T10" fmla="*/ 32 w 64"/>
                <a:gd name="T11" fmla="*/ 32 h 48"/>
                <a:gd name="T12" fmla="*/ 0 w 64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8">
                  <a:moveTo>
                    <a:pt x="0" y="0"/>
                  </a:moveTo>
                  <a:lnTo>
                    <a:pt x="0" y="16"/>
                  </a:lnTo>
                  <a:lnTo>
                    <a:pt x="32" y="48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" name="Freeform 419"/>
            <p:cNvSpPr>
              <a:spLocks/>
            </p:cNvSpPr>
            <p:nvPr/>
          </p:nvSpPr>
          <p:spPr bwMode="auto">
            <a:xfrm>
              <a:off x="4168776" y="2728913"/>
              <a:ext cx="101600" cy="63500"/>
            </a:xfrm>
            <a:custGeom>
              <a:avLst/>
              <a:gdLst>
                <a:gd name="T0" fmla="*/ 32 w 64"/>
                <a:gd name="T1" fmla="*/ 32 h 40"/>
                <a:gd name="T2" fmla="*/ 0 w 64"/>
                <a:gd name="T3" fmla="*/ 0 h 40"/>
                <a:gd name="T4" fmla="*/ 0 w 64"/>
                <a:gd name="T5" fmla="*/ 8 h 40"/>
                <a:gd name="T6" fmla="*/ 32 w 64"/>
                <a:gd name="T7" fmla="*/ 40 h 40"/>
                <a:gd name="T8" fmla="*/ 64 w 64"/>
                <a:gd name="T9" fmla="*/ 8 h 40"/>
                <a:gd name="T10" fmla="*/ 64 w 64"/>
                <a:gd name="T11" fmla="*/ 0 h 40"/>
                <a:gd name="T12" fmla="*/ 32 w 64"/>
                <a:gd name="T13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0">
                  <a:moveTo>
                    <a:pt x="32" y="32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2" y="40"/>
                  </a:lnTo>
                  <a:lnTo>
                    <a:pt x="64" y="8"/>
                  </a:lnTo>
                  <a:lnTo>
                    <a:pt x="64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25" name="Group 1524"/>
          <p:cNvGrpSpPr/>
          <p:nvPr/>
        </p:nvGrpSpPr>
        <p:grpSpPr>
          <a:xfrm>
            <a:off x="1308101" y="2792413"/>
            <a:ext cx="165100" cy="101600"/>
            <a:chOff x="1308101" y="2792413"/>
            <a:chExt cx="165100" cy="101600"/>
          </a:xfrm>
        </p:grpSpPr>
        <p:sp>
          <p:nvSpPr>
            <p:cNvPr id="20" name="Freeform 420"/>
            <p:cNvSpPr>
              <a:spLocks/>
            </p:cNvSpPr>
            <p:nvPr/>
          </p:nvSpPr>
          <p:spPr bwMode="auto">
            <a:xfrm>
              <a:off x="1308101" y="2792413"/>
              <a:ext cx="88900" cy="101600"/>
            </a:xfrm>
            <a:custGeom>
              <a:avLst/>
              <a:gdLst>
                <a:gd name="T0" fmla="*/ 56 w 56"/>
                <a:gd name="T1" fmla="*/ 0 h 64"/>
                <a:gd name="T2" fmla="*/ 32 w 56"/>
                <a:gd name="T3" fmla="*/ 0 h 64"/>
                <a:gd name="T4" fmla="*/ 0 w 56"/>
                <a:gd name="T5" fmla="*/ 32 h 64"/>
                <a:gd name="T6" fmla="*/ 32 w 56"/>
                <a:gd name="T7" fmla="*/ 64 h 64"/>
                <a:gd name="T8" fmla="*/ 56 w 56"/>
                <a:gd name="T9" fmla="*/ 64 h 64"/>
                <a:gd name="T10" fmla="*/ 24 w 56"/>
                <a:gd name="T11" fmla="*/ 32 h 64"/>
                <a:gd name="T12" fmla="*/ 56 w 56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4">
                  <a:moveTo>
                    <a:pt x="56" y="0"/>
                  </a:moveTo>
                  <a:lnTo>
                    <a:pt x="32" y="0"/>
                  </a:lnTo>
                  <a:lnTo>
                    <a:pt x="0" y="32"/>
                  </a:lnTo>
                  <a:lnTo>
                    <a:pt x="32" y="64"/>
                  </a:lnTo>
                  <a:lnTo>
                    <a:pt x="56" y="64"/>
                  </a:lnTo>
                  <a:lnTo>
                    <a:pt x="24" y="3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" name="Freeform 421"/>
            <p:cNvSpPr>
              <a:spLocks/>
            </p:cNvSpPr>
            <p:nvPr/>
          </p:nvSpPr>
          <p:spPr bwMode="auto">
            <a:xfrm>
              <a:off x="1384301" y="2792413"/>
              <a:ext cx="88900" cy="101600"/>
            </a:xfrm>
            <a:custGeom>
              <a:avLst/>
              <a:gdLst>
                <a:gd name="T0" fmla="*/ 56 w 56"/>
                <a:gd name="T1" fmla="*/ 0 h 64"/>
                <a:gd name="T2" fmla="*/ 32 w 56"/>
                <a:gd name="T3" fmla="*/ 0 h 64"/>
                <a:gd name="T4" fmla="*/ 0 w 56"/>
                <a:gd name="T5" fmla="*/ 32 h 64"/>
                <a:gd name="T6" fmla="*/ 32 w 56"/>
                <a:gd name="T7" fmla="*/ 64 h 64"/>
                <a:gd name="T8" fmla="*/ 56 w 56"/>
                <a:gd name="T9" fmla="*/ 64 h 64"/>
                <a:gd name="T10" fmla="*/ 24 w 56"/>
                <a:gd name="T11" fmla="*/ 32 h 64"/>
                <a:gd name="T12" fmla="*/ 56 w 56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4">
                  <a:moveTo>
                    <a:pt x="56" y="0"/>
                  </a:moveTo>
                  <a:lnTo>
                    <a:pt x="32" y="0"/>
                  </a:lnTo>
                  <a:lnTo>
                    <a:pt x="0" y="32"/>
                  </a:lnTo>
                  <a:lnTo>
                    <a:pt x="32" y="64"/>
                  </a:lnTo>
                  <a:lnTo>
                    <a:pt x="56" y="64"/>
                  </a:lnTo>
                  <a:lnTo>
                    <a:pt x="24" y="3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26" name="Group 1525"/>
          <p:cNvGrpSpPr/>
          <p:nvPr/>
        </p:nvGrpSpPr>
        <p:grpSpPr>
          <a:xfrm>
            <a:off x="1701801" y="2792413"/>
            <a:ext cx="165100" cy="101600"/>
            <a:chOff x="1701801" y="2792413"/>
            <a:chExt cx="165100" cy="101600"/>
          </a:xfrm>
        </p:grpSpPr>
        <p:sp>
          <p:nvSpPr>
            <p:cNvPr id="22" name="Freeform 422"/>
            <p:cNvSpPr>
              <a:spLocks/>
            </p:cNvSpPr>
            <p:nvPr/>
          </p:nvSpPr>
          <p:spPr bwMode="auto">
            <a:xfrm>
              <a:off x="1778001" y="2792413"/>
              <a:ext cx="88900" cy="101600"/>
            </a:xfrm>
            <a:custGeom>
              <a:avLst/>
              <a:gdLst>
                <a:gd name="T0" fmla="*/ 0 w 56"/>
                <a:gd name="T1" fmla="*/ 64 h 64"/>
                <a:gd name="T2" fmla="*/ 24 w 56"/>
                <a:gd name="T3" fmla="*/ 64 h 64"/>
                <a:gd name="T4" fmla="*/ 56 w 56"/>
                <a:gd name="T5" fmla="*/ 32 h 64"/>
                <a:gd name="T6" fmla="*/ 24 w 56"/>
                <a:gd name="T7" fmla="*/ 0 h 64"/>
                <a:gd name="T8" fmla="*/ 0 w 56"/>
                <a:gd name="T9" fmla="*/ 0 h 64"/>
                <a:gd name="T10" fmla="*/ 32 w 56"/>
                <a:gd name="T11" fmla="*/ 32 h 64"/>
                <a:gd name="T12" fmla="*/ 0 w 5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4">
                  <a:moveTo>
                    <a:pt x="0" y="64"/>
                  </a:moveTo>
                  <a:lnTo>
                    <a:pt x="24" y="64"/>
                  </a:lnTo>
                  <a:lnTo>
                    <a:pt x="56" y="32"/>
                  </a:lnTo>
                  <a:lnTo>
                    <a:pt x="24" y="0"/>
                  </a:lnTo>
                  <a:lnTo>
                    <a:pt x="0" y="0"/>
                  </a:lnTo>
                  <a:lnTo>
                    <a:pt x="32" y="3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3" name="Freeform 423"/>
            <p:cNvSpPr>
              <a:spLocks/>
            </p:cNvSpPr>
            <p:nvPr/>
          </p:nvSpPr>
          <p:spPr bwMode="auto">
            <a:xfrm>
              <a:off x="1701801" y="2792413"/>
              <a:ext cx="88900" cy="101600"/>
            </a:xfrm>
            <a:custGeom>
              <a:avLst/>
              <a:gdLst>
                <a:gd name="T0" fmla="*/ 0 w 56"/>
                <a:gd name="T1" fmla="*/ 64 h 64"/>
                <a:gd name="T2" fmla="*/ 24 w 56"/>
                <a:gd name="T3" fmla="*/ 64 h 64"/>
                <a:gd name="T4" fmla="*/ 56 w 56"/>
                <a:gd name="T5" fmla="*/ 32 h 64"/>
                <a:gd name="T6" fmla="*/ 24 w 56"/>
                <a:gd name="T7" fmla="*/ 0 h 64"/>
                <a:gd name="T8" fmla="*/ 0 w 56"/>
                <a:gd name="T9" fmla="*/ 0 h 64"/>
                <a:gd name="T10" fmla="*/ 32 w 56"/>
                <a:gd name="T11" fmla="*/ 32 h 64"/>
                <a:gd name="T12" fmla="*/ 0 w 5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4">
                  <a:moveTo>
                    <a:pt x="0" y="64"/>
                  </a:moveTo>
                  <a:lnTo>
                    <a:pt x="24" y="64"/>
                  </a:lnTo>
                  <a:lnTo>
                    <a:pt x="56" y="32"/>
                  </a:lnTo>
                  <a:lnTo>
                    <a:pt x="24" y="0"/>
                  </a:lnTo>
                  <a:lnTo>
                    <a:pt x="0" y="0"/>
                  </a:lnTo>
                  <a:lnTo>
                    <a:pt x="32" y="3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27" name="Group 1526"/>
          <p:cNvGrpSpPr/>
          <p:nvPr/>
        </p:nvGrpSpPr>
        <p:grpSpPr>
          <a:xfrm>
            <a:off x="2152651" y="2760663"/>
            <a:ext cx="101600" cy="165100"/>
            <a:chOff x="2152651" y="2760663"/>
            <a:chExt cx="101600" cy="165100"/>
          </a:xfrm>
        </p:grpSpPr>
        <p:sp>
          <p:nvSpPr>
            <p:cNvPr id="24" name="Freeform 424"/>
            <p:cNvSpPr>
              <a:spLocks/>
            </p:cNvSpPr>
            <p:nvPr/>
          </p:nvSpPr>
          <p:spPr bwMode="auto">
            <a:xfrm>
              <a:off x="2152651" y="2760663"/>
              <a:ext cx="101600" cy="88900"/>
            </a:xfrm>
            <a:custGeom>
              <a:avLst/>
              <a:gdLst>
                <a:gd name="T0" fmla="*/ 64 w 64"/>
                <a:gd name="T1" fmla="*/ 56 h 56"/>
                <a:gd name="T2" fmla="*/ 64 w 64"/>
                <a:gd name="T3" fmla="*/ 32 h 56"/>
                <a:gd name="T4" fmla="*/ 32 w 64"/>
                <a:gd name="T5" fmla="*/ 0 h 56"/>
                <a:gd name="T6" fmla="*/ 0 w 64"/>
                <a:gd name="T7" fmla="*/ 32 h 56"/>
                <a:gd name="T8" fmla="*/ 0 w 64"/>
                <a:gd name="T9" fmla="*/ 56 h 56"/>
                <a:gd name="T10" fmla="*/ 32 w 64"/>
                <a:gd name="T11" fmla="*/ 24 h 56"/>
                <a:gd name="T12" fmla="*/ 64 w 64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6">
                  <a:moveTo>
                    <a:pt x="64" y="56"/>
                  </a:move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32" y="24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" name="Freeform 425"/>
            <p:cNvSpPr>
              <a:spLocks/>
            </p:cNvSpPr>
            <p:nvPr/>
          </p:nvSpPr>
          <p:spPr bwMode="auto">
            <a:xfrm>
              <a:off x="2152651" y="2836863"/>
              <a:ext cx="101600" cy="88900"/>
            </a:xfrm>
            <a:custGeom>
              <a:avLst/>
              <a:gdLst>
                <a:gd name="T0" fmla="*/ 64 w 64"/>
                <a:gd name="T1" fmla="*/ 56 h 56"/>
                <a:gd name="T2" fmla="*/ 64 w 64"/>
                <a:gd name="T3" fmla="*/ 32 h 56"/>
                <a:gd name="T4" fmla="*/ 32 w 64"/>
                <a:gd name="T5" fmla="*/ 0 h 56"/>
                <a:gd name="T6" fmla="*/ 0 w 64"/>
                <a:gd name="T7" fmla="*/ 32 h 56"/>
                <a:gd name="T8" fmla="*/ 0 w 64"/>
                <a:gd name="T9" fmla="*/ 56 h 56"/>
                <a:gd name="T10" fmla="*/ 32 w 64"/>
                <a:gd name="T11" fmla="*/ 24 h 56"/>
                <a:gd name="T12" fmla="*/ 64 w 64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6">
                  <a:moveTo>
                    <a:pt x="64" y="56"/>
                  </a:move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32" y="24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28" name="Group 1527"/>
          <p:cNvGrpSpPr/>
          <p:nvPr/>
        </p:nvGrpSpPr>
        <p:grpSpPr>
          <a:xfrm>
            <a:off x="2554288" y="2760663"/>
            <a:ext cx="101600" cy="165100"/>
            <a:chOff x="2554288" y="2760663"/>
            <a:chExt cx="101600" cy="165100"/>
          </a:xfrm>
        </p:grpSpPr>
        <p:sp>
          <p:nvSpPr>
            <p:cNvPr id="26" name="Freeform 426"/>
            <p:cNvSpPr>
              <a:spLocks/>
            </p:cNvSpPr>
            <p:nvPr/>
          </p:nvSpPr>
          <p:spPr bwMode="auto">
            <a:xfrm>
              <a:off x="2554288" y="2836863"/>
              <a:ext cx="101600" cy="88900"/>
            </a:xfrm>
            <a:custGeom>
              <a:avLst/>
              <a:gdLst>
                <a:gd name="T0" fmla="*/ 0 w 64"/>
                <a:gd name="T1" fmla="*/ 0 h 56"/>
                <a:gd name="T2" fmla="*/ 0 w 64"/>
                <a:gd name="T3" fmla="*/ 24 h 56"/>
                <a:gd name="T4" fmla="*/ 32 w 64"/>
                <a:gd name="T5" fmla="*/ 56 h 56"/>
                <a:gd name="T6" fmla="*/ 64 w 64"/>
                <a:gd name="T7" fmla="*/ 24 h 56"/>
                <a:gd name="T8" fmla="*/ 64 w 64"/>
                <a:gd name="T9" fmla="*/ 0 h 56"/>
                <a:gd name="T10" fmla="*/ 32 w 64"/>
                <a:gd name="T11" fmla="*/ 32 h 56"/>
                <a:gd name="T12" fmla="*/ 0 w 6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6">
                  <a:moveTo>
                    <a:pt x="0" y="0"/>
                  </a:moveTo>
                  <a:lnTo>
                    <a:pt x="0" y="24"/>
                  </a:lnTo>
                  <a:lnTo>
                    <a:pt x="32" y="56"/>
                  </a:lnTo>
                  <a:lnTo>
                    <a:pt x="64" y="24"/>
                  </a:lnTo>
                  <a:lnTo>
                    <a:pt x="64" y="0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" name="Freeform 427"/>
            <p:cNvSpPr>
              <a:spLocks/>
            </p:cNvSpPr>
            <p:nvPr/>
          </p:nvSpPr>
          <p:spPr bwMode="auto">
            <a:xfrm>
              <a:off x="2554288" y="2760663"/>
              <a:ext cx="101600" cy="88900"/>
            </a:xfrm>
            <a:custGeom>
              <a:avLst/>
              <a:gdLst>
                <a:gd name="T0" fmla="*/ 0 w 64"/>
                <a:gd name="T1" fmla="*/ 0 h 56"/>
                <a:gd name="T2" fmla="*/ 0 w 64"/>
                <a:gd name="T3" fmla="*/ 24 h 56"/>
                <a:gd name="T4" fmla="*/ 32 w 64"/>
                <a:gd name="T5" fmla="*/ 56 h 56"/>
                <a:gd name="T6" fmla="*/ 64 w 64"/>
                <a:gd name="T7" fmla="*/ 24 h 56"/>
                <a:gd name="T8" fmla="*/ 64 w 64"/>
                <a:gd name="T9" fmla="*/ 0 h 56"/>
                <a:gd name="T10" fmla="*/ 32 w 64"/>
                <a:gd name="T11" fmla="*/ 32 h 56"/>
                <a:gd name="T12" fmla="*/ 0 w 6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6">
                  <a:moveTo>
                    <a:pt x="0" y="0"/>
                  </a:moveTo>
                  <a:lnTo>
                    <a:pt x="0" y="24"/>
                  </a:lnTo>
                  <a:lnTo>
                    <a:pt x="32" y="56"/>
                  </a:lnTo>
                  <a:lnTo>
                    <a:pt x="64" y="24"/>
                  </a:lnTo>
                  <a:lnTo>
                    <a:pt x="64" y="0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33" name="Group 1532"/>
          <p:cNvGrpSpPr/>
          <p:nvPr/>
        </p:nvGrpSpPr>
        <p:grpSpPr>
          <a:xfrm>
            <a:off x="4575176" y="2786063"/>
            <a:ext cx="139700" cy="101600"/>
            <a:chOff x="4575176" y="2786063"/>
            <a:chExt cx="139700" cy="101600"/>
          </a:xfrm>
        </p:grpSpPr>
        <p:sp>
          <p:nvSpPr>
            <p:cNvPr id="28" name="Freeform 428"/>
            <p:cNvSpPr>
              <a:spLocks/>
            </p:cNvSpPr>
            <p:nvPr/>
          </p:nvSpPr>
          <p:spPr bwMode="auto">
            <a:xfrm>
              <a:off x="4575176" y="2786063"/>
              <a:ext cx="76200" cy="101600"/>
            </a:xfrm>
            <a:custGeom>
              <a:avLst/>
              <a:gdLst>
                <a:gd name="T0" fmla="*/ 48 w 48"/>
                <a:gd name="T1" fmla="*/ 0 h 64"/>
                <a:gd name="T2" fmla="*/ 32 w 48"/>
                <a:gd name="T3" fmla="*/ 0 h 64"/>
                <a:gd name="T4" fmla="*/ 0 w 48"/>
                <a:gd name="T5" fmla="*/ 32 h 64"/>
                <a:gd name="T6" fmla="*/ 32 w 48"/>
                <a:gd name="T7" fmla="*/ 64 h 64"/>
                <a:gd name="T8" fmla="*/ 48 w 48"/>
                <a:gd name="T9" fmla="*/ 64 h 64"/>
                <a:gd name="T10" fmla="*/ 16 w 48"/>
                <a:gd name="T11" fmla="*/ 32 h 64"/>
                <a:gd name="T12" fmla="*/ 48 w 48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4">
                  <a:moveTo>
                    <a:pt x="48" y="0"/>
                  </a:moveTo>
                  <a:lnTo>
                    <a:pt x="32" y="0"/>
                  </a:lnTo>
                  <a:lnTo>
                    <a:pt x="0" y="32"/>
                  </a:lnTo>
                  <a:lnTo>
                    <a:pt x="32" y="64"/>
                  </a:lnTo>
                  <a:lnTo>
                    <a:pt x="48" y="64"/>
                  </a:lnTo>
                  <a:lnTo>
                    <a:pt x="16" y="3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" name="Freeform 429"/>
            <p:cNvSpPr>
              <a:spLocks/>
            </p:cNvSpPr>
            <p:nvPr/>
          </p:nvSpPr>
          <p:spPr bwMode="auto">
            <a:xfrm>
              <a:off x="4638676" y="2786063"/>
              <a:ext cx="76200" cy="101600"/>
            </a:xfrm>
            <a:custGeom>
              <a:avLst/>
              <a:gdLst>
                <a:gd name="T0" fmla="*/ 48 w 48"/>
                <a:gd name="T1" fmla="*/ 0 h 64"/>
                <a:gd name="T2" fmla="*/ 32 w 48"/>
                <a:gd name="T3" fmla="*/ 0 h 64"/>
                <a:gd name="T4" fmla="*/ 0 w 48"/>
                <a:gd name="T5" fmla="*/ 32 h 64"/>
                <a:gd name="T6" fmla="*/ 32 w 48"/>
                <a:gd name="T7" fmla="*/ 64 h 64"/>
                <a:gd name="T8" fmla="*/ 48 w 48"/>
                <a:gd name="T9" fmla="*/ 64 h 64"/>
                <a:gd name="T10" fmla="*/ 16 w 48"/>
                <a:gd name="T11" fmla="*/ 32 h 64"/>
                <a:gd name="T12" fmla="*/ 48 w 48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4">
                  <a:moveTo>
                    <a:pt x="48" y="0"/>
                  </a:moveTo>
                  <a:lnTo>
                    <a:pt x="32" y="0"/>
                  </a:lnTo>
                  <a:lnTo>
                    <a:pt x="0" y="32"/>
                  </a:lnTo>
                  <a:lnTo>
                    <a:pt x="32" y="64"/>
                  </a:lnTo>
                  <a:lnTo>
                    <a:pt x="48" y="64"/>
                  </a:lnTo>
                  <a:lnTo>
                    <a:pt x="16" y="3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34" name="Group 1533"/>
          <p:cNvGrpSpPr/>
          <p:nvPr/>
        </p:nvGrpSpPr>
        <p:grpSpPr>
          <a:xfrm>
            <a:off x="4968876" y="2786063"/>
            <a:ext cx="141288" cy="101600"/>
            <a:chOff x="4968876" y="2786063"/>
            <a:chExt cx="141288" cy="101600"/>
          </a:xfrm>
        </p:grpSpPr>
        <p:sp>
          <p:nvSpPr>
            <p:cNvPr id="30" name="Freeform 430"/>
            <p:cNvSpPr>
              <a:spLocks/>
            </p:cNvSpPr>
            <p:nvPr/>
          </p:nvSpPr>
          <p:spPr bwMode="auto">
            <a:xfrm>
              <a:off x="5032376" y="2786063"/>
              <a:ext cx="77788" cy="101600"/>
            </a:xfrm>
            <a:custGeom>
              <a:avLst/>
              <a:gdLst>
                <a:gd name="T0" fmla="*/ 0 w 49"/>
                <a:gd name="T1" fmla="*/ 64 h 64"/>
                <a:gd name="T2" fmla="*/ 16 w 49"/>
                <a:gd name="T3" fmla="*/ 64 h 64"/>
                <a:gd name="T4" fmla="*/ 49 w 49"/>
                <a:gd name="T5" fmla="*/ 32 h 64"/>
                <a:gd name="T6" fmla="*/ 16 w 49"/>
                <a:gd name="T7" fmla="*/ 0 h 64"/>
                <a:gd name="T8" fmla="*/ 0 w 49"/>
                <a:gd name="T9" fmla="*/ 0 h 64"/>
                <a:gd name="T10" fmla="*/ 33 w 49"/>
                <a:gd name="T11" fmla="*/ 32 h 64"/>
                <a:gd name="T12" fmla="*/ 0 w 49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64">
                  <a:moveTo>
                    <a:pt x="0" y="64"/>
                  </a:moveTo>
                  <a:lnTo>
                    <a:pt x="16" y="64"/>
                  </a:lnTo>
                  <a:lnTo>
                    <a:pt x="49" y="3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33" y="3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" name="Freeform 431"/>
            <p:cNvSpPr>
              <a:spLocks/>
            </p:cNvSpPr>
            <p:nvPr/>
          </p:nvSpPr>
          <p:spPr bwMode="auto">
            <a:xfrm>
              <a:off x="4968876" y="2786063"/>
              <a:ext cx="76200" cy="101600"/>
            </a:xfrm>
            <a:custGeom>
              <a:avLst/>
              <a:gdLst>
                <a:gd name="T0" fmla="*/ 0 w 48"/>
                <a:gd name="T1" fmla="*/ 64 h 64"/>
                <a:gd name="T2" fmla="*/ 16 w 48"/>
                <a:gd name="T3" fmla="*/ 64 h 64"/>
                <a:gd name="T4" fmla="*/ 48 w 48"/>
                <a:gd name="T5" fmla="*/ 32 h 64"/>
                <a:gd name="T6" fmla="*/ 16 w 48"/>
                <a:gd name="T7" fmla="*/ 0 h 64"/>
                <a:gd name="T8" fmla="*/ 0 w 48"/>
                <a:gd name="T9" fmla="*/ 0 h 64"/>
                <a:gd name="T10" fmla="*/ 32 w 48"/>
                <a:gd name="T11" fmla="*/ 32 h 64"/>
                <a:gd name="T12" fmla="*/ 0 w 48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4">
                  <a:moveTo>
                    <a:pt x="0" y="64"/>
                  </a:moveTo>
                  <a:lnTo>
                    <a:pt x="16" y="64"/>
                  </a:lnTo>
                  <a:lnTo>
                    <a:pt x="48" y="3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32" y="3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35" name="Group 1534"/>
          <p:cNvGrpSpPr/>
          <p:nvPr/>
        </p:nvGrpSpPr>
        <p:grpSpPr>
          <a:xfrm>
            <a:off x="5408613" y="2767013"/>
            <a:ext cx="101600" cy="139700"/>
            <a:chOff x="5408613" y="2767013"/>
            <a:chExt cx="101600" cy="139700"/>
          </a:xfrm>
        </p:grpSpPr>
        <p:sp>
          <p:nvSpPr>
            <p:cNvPr id="32" name="Freeform 432"/>
            <p:cNvSpPr>
              <a:spLocks/>
            </p:cNvSpPr>
            <p:nvPr/>
          </p:nvSpPr>
          <p:spPr bwMode="auto">
            <a:xfrm>
              <a:off x="5408613" y="2767013"/>
              <a:ext cx="101600" cy="76200"/>
            </a:xfrm>
            <a:custGeom>
              <a:avLst/>
              <a:gdLst>
                <a:gd name="T0" fmla="*/ 64 w 64"/>
                <a:gd name="T1" fmla="*/ 48 h 48"/>
                <a:gd name="T2" fmla="*/ 64 w 64"/>
                <a:gd name="T3" fmla="*/ 32 h 48"/>
                <a:gd name="T4" fmla="*/ 32 w 64"/>
                <a:gd name="T5" fmla="*/ 0 h 48"/>
                <a:gd name="T6" fmla="*/ 0 w 64"/>
                <a:gd name="T7" fmla="*/ 32 h 48"/>
                <a:gd name="T8" fmla="*/ 0 w 64"/>
                <a:gd name="T9" fmla="*/ 48 h 48"/>
                <a:gd name="T10" fmla="*/ 32 w 64"/>
                <a:gd name="T11" fmla="*/ 16 h 48"/>
                <a:gd name="T12" fmla="*/ 64 w 6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8">
                  <a:moveTo>
                    <a:pt x="64" y="48"/>
                  </a:move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32" y="16"/>
                  </a:lnTo>
                  <a:lnTo>
                    <a:pt x="64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" name="Freeform 433"/>
            <p:cNvSpPr>
              <a:spLocks/>
            </p:cNvSpPr>
            <p:nvPr/>
          </p:nvSpPr>
          <p:spPr bwMode="auto">
            <a:xfrm>
              <a:off x="5408613" y="2830513"/>
              <a:ext cx="101600" cy="76200"/>
            </a:xfrm>
            <a:custGeom>
              <a:avLst/>
              <a:gdLst>
                <a:gd name="T0" fmla="*/ 64 w 64"/>
                <a:gd name="T1" fmla="*/ 48 h 48"/>
                <a:gd name="T2" fmla="*/ 64 w 64"/>
                <a:gd name="T3" fmla="*/ 32 h 48"/>
                <a:gd name="T4" fmla="*/ 32 w 64"/>
                <a:gd name="T5" fmla="*/ 0 h 48"/>
                <a:gd name="T6" fmla="*/ 0 w 64"/>
                <a:gd name="T7" fmla="*/ 32 h 48"/>
                <a:gd name="T8" fmla="*/ 0 w 64"/>
                <a:gd name="T9" fmla="*/ 48 h 48"/>
                <a:gd name="T10" fmla="*/ 32 w 64"/>
                <a:gd name="T11" fmla="*/ 16 h 48"/>
                <a:gd name="T12" fmla="*/ 64 w 6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8">
                  <a:moveTo>
                    <a:pt x="64" y="48"/>
                  </a:move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32" y="16"/>
                  </a:lnTo>
                  <a:lnTo>
                    <a:pt x="64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36" name="Group 1535"/>
          <p:cNvGrpSpPr/>
          <p:nvPr/>
        </p:nvGrpSpPr>
        <p:grpSpPr>
          <a:xfrm>
            <a:off x="5808663" y="2767013"/>
            <a:ext cx="101600" cy="139700"/>
            <a:chOff x="5808663" y="2767013"/>
            <a:chExt cx="101600" cy="139700"/>
          </a:xfrm>
        </p:grpSpPr>
        <p:sp>
          <p:nvSpPr>
            <p:cNvPr id="34" name="Freeform 434"/>
            <p:cNvSpPr>
              <a:spLocks/>
            </p:cNvSpPr>
            <p:nvPr/>
          </p:nvSpPr>
          <p:spPr bwMode="auto">
            <a:xfrm>
              <a:off x="5808663" y="2830513"/>
              <a:ext cx="101600" cy="76200"/>
            </a:xfrm>
            <a:custGeom>
              <a:avLst/>
              <a:gdLst>
                <a:gd name="T0" fmla="*/ 0 w 64"/>
                <a:gd name="T1" fmla="*/ 0 h 48"/>
                <a:gd name="T2" fmla="*/ 0 w 64"/>
                <a:gd name="T3" fmla="*/ 16 h 48"/>
                <a:gd name="T4" fmla="*/ 32 w 64"/>
                <a:gd name="T5" fmla="*/ 48 h 48"/>
                <a:gd name="T6" fmla="*/ 64 w 64"/>
                <a:gd name="T7" fmla="*/ 16 h 48"/>
                <a:gd name="T8" fmla="*/ 64 w 64"/>
                <a:gd name="T9" fmla="*/ 0 h 48"/>
                <a:gd name="T10" fmla="*/ 32 w 64"/>
                <a:gd name="T11" fmla="*/ 32 h 48"/>
                <a:gd name="T12" fmla="*/ 0 w 64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8">
                  <a:moveTo>
                    <a:pt x="0" y="0"/>
                  </a:moveTo>
                  <a:lnTo>
                    <a:pt x="0" y="16"/>
                  </a:lnTo>
                  <a:lnTo>
                    <a:pt x="32" y="48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" name="Freeform 435"/>
            <p:cNvSpPr>
              <a:spLocks/>
            </p:cNvSpPr>
            <p:nvPr/>
          </p:nvSpPr>
          <p:spPr bwMode="auto">
            <a:xfrm>
              <a:off x="5808663" y="2767013"/>
              <a:ext cx="101600" cy="76200"/>
            </a:xfrm>
            <a:custGeom>
              <a:avLst/>
              <a:gdLst>
                <a:gd name="T0" fmla="*/ 0 w 64"/>
                <a:gd name="T1" fmla="*/ 0 h 48"/>
                <a:gd name="T2" fmla="*/ 0 w 64"/>
                <a:gd name="T3" fmla="*/ 16 h 48"/>
                <a:gd name="T4" fmla="*/ 32 w 64"/>
                <a:gd name="T5" fmla="*/ 48 h 48"/>
                <a:gd name="T6" fmla="*/ 64 w 64"/>
                <a:gd name="T7" fmla="*/ 16 h 48"/>
                <a:gd name="T8" fmla="*/ 64 w 64"/>
                <a:gd name="T9" fmla="*/ 0 h 48"/>
                <a:gd name="T10" fmla="*/ 32 w 64"/>
                <a:gd name="T11" fmla="*/ 32 h 48"/>
                <a:gd name="T12" fmla="*/ 0 w 64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8">
                  <a:moveTo>
                    <a:pt x="0" y="0"/>
                  </a:moveTo>
                  <a:lnTo>
                    <a:pt x="0" y="16"/>
                  </a:lnTo>
                  <a:lnTo>
                    <a:pt x="32" y="48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38" name="Group 1537"/>
          <p:cNvGrpSpPr/>
          <p:nvPr/>
        </p:nvGrpSpPr>
        <p:grpSpPr>
          <a:xfrm>
            <a:off x="6616701" y="2786063"/>
            <a:ext cx="114300" cy="101600"/>
            <a:chOff x="6616701" y="2786063"/>
            <a:chExt cx="114300" cy="101600"/>
          </a:xfrm>
        </p:grpSpPr>
        <p:sp>
          <p:nvSpPr>
            <p:cNvPr id="36" name="Freeform 436"/>
            <p:cNvSpPr>
              <a:spLocks/>
            </p:cNvSpPr>
            <p:nvPr/>
          </p:nvSpPr>
          <p:spPr bwMode="auto">
            <a:xfrm>
              <a:off x="6667501" y="2836863"/>
              <a:ext cx="63500" cy="50800"/>
            </a:xfrm>
            <a:custGeom>
              <a:avLst/>
              <a:gdLst>
                <a:gd name="T0" fmla="*/ 0 w 40"/>
                <a:gd name="T1" fmla="*/ 32 h 32"/>
                <a:gd name="T2" fmla="*/ 8 w 40"/>
                <a:gd name="T3" fmla="*/ 32 h 32"/>
                <a:gd name="T4" fmla="*/ 40 w 40"/>
                <a:gd name="T5" fmla="*/ 0 h 32"/>
                <a:gd name="T6" fmla="*/ 32 w 40"/>
                <a:gd name="T7" fmla="*/ 0 h 32"/>
                <a:gd name="T8" fmla="*/ 0 w 40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0" y="32"/>
                  </a:moveTo>
                  <a:lnTo>
                    <a:pt x="8" y="32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" name="Freeform 437"/>
            <p:cNvSpPr>
              <a:spLocks/>
            </p:cNvSpPr>
            <p:nvPr/>
          </p:nvSpPr>
          <p:spPr bwMode="auto">
            <a:xfrm>
              <a:off x="6667501" y="2786063"/>
              <a:ext cx="63500" cy="50800"/>
            </a:xfrm>
            <a:custGeom>
              <a:avLst/>
              <a:gdLst>
                <a:gd name="T0" fmla="*/ 40 w 40"/>
                <a:gd name="T1" fmla="*/ 32 h 32"/>
                <a:gd name="T2" fmla="*/ 32 w 40"/>
                <a:gd name="T3" fmla="*/ 32 h 32"/>
                <a:gd name="T4" fmla="*/ 0 w 40"/>
                <a:gd name="T5" fmla="*/ 0 h 32"/>
                <a:gd name="T6" fmla="*/ 8 w 40"/>
                <a:gd name="T7" fmla="*/ 0 h 32"/>
                <a:gd name="T8" fmla="*/ 40 w 40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40" y="32"/>
                  </a:moveTo>
                  <a:lnTo>
                    <a:pt x="32" y="32"/>
                  </a:lnTo>
                  <a:lnTo>
                    <a:pt x="0" y="0"/>
                  </a:lnTo>
                  <a:lnTo>
                    <a:pt x="8" y="0"/>
                  </a:lnTo>
                  <a:lnTo>
                    <a:pt x="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8" name="Freeform 438"/>
            <p:cNvSpPr>
              <a:spLocks/>
            </p:cNvSpPr>
            <p:nvPr/>
          </p:nvSpPr>
          <p:spPr bwMode="auto">
            <a:xfrm>
              <a:off x="6616701" y="2836863"/>
              <a:ext cx="63500" cy="50800"/>
            </a:xfrm>
            <a:custGeom>
              <a:avLst/>
              <a:gdLst>
                <a:gd name="T0" fmla="*/ 0 w 40"/>
                <a:gd name="T1" fmla="*/ 32 h 32"/>
                <a:gd name="T2" fmla="*/ 8 w 40"/>
                <a:gd name="T3" fmla="*/ 32 h 32"/>
                <a:gd name="T4" fmla="*/ 40 w 40"/>
                <a:gd name="T5" fmla="*/ 0 h 32"/>
                <a:gd name="T6" fmla="*/ 32 w 40"/>
                <a:gd name="T7" fmla="*/ 0 h 32"/>
                <a:gd name="T8" fmla="*/ 0 w 40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0" y="32"/>
                  </a:moveTo>
                  <a:lnTo>
                    <a:pt x="8" y="32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9" name="Freeform 439"/>
            <p:cNvSpPr>
              <a:spLocks/>
            </p:cNvSpPr>
            <p:nvPr/>
          </p:nvSpPr>
          <p:spPr bwMode="auto">
            <a:xfrm>
              <a:off x="6616701" y="2786063"/>
              <a:ext cx="63500" cy="50800"/>
            </a:xfrm>
            <a:custGeom>
              <a:avLst/>
              <a:gdLst>
                <a:gd name="T0" fmla="*/ 40 w 40"/>
                <a:gd name="T1" fmla="*/ 32 h 32"/>
                <a:gd name="T2" fmla="*/ 32 w 40"/>
                <a:gd name="T3" fmla="*/ 32 h 32"/>
                <a:gd name="T4" fmla="*/ 0 w 40"/>
                <a:gd name="T5" fmla="*/ 0 h 32"/>
                <a:gd name="T6" fmla="*/ 8 w 40"/>
                <a:gd name="T7" fmla="*/ 0 h 32"/>
                <a:gd name="T8" fmla="*/ 40 w 40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40" y="32"/>
                  </a:moveTo>
                  <a:lnTo>
                    <a:pt x="32" y="32"/>
                  </a:lnTo>
                  <a:lnTo>
                    <a:pt x="0" y="0"/>
                  </a:lnTo>
                  <a:lnTo>
                    <a:pt x="8" y="0"/>
                  </a:lnTo>
                  <a:lnTo>
                    <a:pt x="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39" name="Group 1538"/>
          <p:cNvGrpSpPr/>
          <p:nvPr/>
        </p:nvGrpSpPr>
        <p:grpSpPr>
          <a:xfrm>
            <a:off x="7029451" y="2779713"/>
            <a:ext cx="101600" cy="114300"/>
            <a:chOff x="7029451" y="2779713"/>
            <a:chExt cx="101600" cy="114300"/>
          </a:xfrm>
        </p:grpSpPr>
        <p:sp>
          <p:nvSpPr>
            <p:cNvPr id="40" name="Freeform 440"/>
            <p:cNvSpPr>
              <a:spLocks/>
            </p:cNvSpPr>
            <p:nvPr/>
          </p:nvSpPr>
          <p:spPr bwMode="auto">
            <a:xfrm>
              <a:off x="7080251" y="2779713"/>
              <a:ext cx="50800" cy="63500"/>
            </a:xfrm>
            <a:custGeom>
              <a:avLst/>
              <a:gdLst>
                <a:gd name="T0" fmla="*/ 32 w 32"/>
                <a:gd name="T1" fmla="*/ 40 h 40"/>
                <a:gd name="T2" fmla="*/ 32 w 32"/>
                <a:gd name="T3" fmla="*/ 32 h 40"/>
                <a:gd name="T4" fmla="*/ 0 w 32"/>
                <a:gd name="T5" fmla="*/ 0 h 40"/>
                <a:gd name="T6" fmla="*/ 0 w 32"/>
                <a:gd name="T7" fmla="*/ 8 h 40"/>
                <a:gd name="T8" fmla="*/ 32 w 32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2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1" name="Freeform 441"/>
            <p:cNvSpPr>
              <a:spLocks/>
            </p:cNvSpPr>
            <p:nvPr/>
          </p:nvSpPr>
          <p:spPr bwMode="auto">
            <a:xfrm>
              <a:off x="7029451" y="2779713"/>
              <a:ext cx="50800" cy="63500"/>
            </a:xfrm>
            <a:custGeom>
              <a:avLst/>
              <a:gdLst>
                <a:gd name="T0" fmla="*/ 32 w 32"/>
                <a:gd name="T1" fmla="*/ 0 h 40"/>
                <a:gd name="T2" fmla="*/ 32 w 32"/>
                <a:gd name="T3" fmla="*/ 8 h 40"/>
                <a:gd name="T4" fmla="*/ 0 w 32"/>
                <a:gd name="T5" fmla="*/ 40 h 40"/>
                <a:gd name="T6" fmla="*/ 0 w 32"/>
                <a:gd name="T7" fmla="*/ 32 h 40"/>
                <a:gd name="T8" fmla="*/ 32 w 3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32" y="0"/>
                  </a:moveTo>
                  <a:lnTo>
                    <a:pt x="32" y="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" name="Freeform 442"/>
            <p:cNvSpPr>
              <a:spLocks/>
            </p:cNvSpPr>
            <p:nvPr/>
          </p:nvSpPr>
          <p:spPr bwMode="auto">
            <a:xfrm>
              <a:off x="7080251" y="2830513"/>
              <a:ext cx="50800" cy="63500"/>
            </a:xfrm>
            <a:custGeom>
              <a:avLst/>
              <a:gdLst>
                <a:gd name="T0" fmla="*/ 32 w 32"/>
                <a:gd name="T1" fmla="*/ 40 h 40"/>
                <a:gd name="T2" fmla="*/ 32 w 32"/>
                <a:gd name="T3" fmla="*/ 32 h 40"/>
                <a:gd name="T4" fmla="*/ 0 w 32"/>
                <a:gd name="T5" fmla="*/ 0 h 40"/>
                <a:gd name="T6" fmla="*/ 0 w 32"/>
                <a:gd name="T7" fmla="*/ 8 h 40"/>
                <a:gd name="T8" fmla="*/ 32 w 32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2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3" name="Freeform 443"/>
            <p:cNvSpPr>
              <a:spLocks/>
            </p:cNvSpPr>
            <p:nvPr/>
          </p:nvSpPr>
          <p:spPr bwMode="auto">
            <a:xfrm>
              <a:off x="7029451" y="2830513"/>
              <a:ext cx="50800" cy="63500"/>
            </a:xfrm>
            <a:custGeom>
              <a:avLst/>
              <a:gdLst>
                <a:gd name="T0" fmla="*/ 32 w 32"/>
                <a:gd name="T1" fmla="*/ 0 h 40"/>
                <a:gd name="T2" fmla="*/ 32 w 32"/>
                <a:gd name="T3" fmla="*/ 8 h 40"/>
                <a:gd name="T4" fmla="*/ 0 w 32"/>
                <a:gd name="T5" fmla="*/ 40 h 40"/>
                <a:gd name="T6" fmla="*/ 0 w 32"/>
                <a:gd name="T7" fmla="*/ 32 h 40"/>
                <a:gd name="T8" fmla="*/ 32 w 3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32" y="0"/>
                  </a:moveTo>
                  <a:lnTo>
                    <a:pt x="32" y="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40" name="Group 1539"/>
          <p:cNvGrpSpPr/>
          <p:nvPr/>
        </p:nvGrpSpPr>
        <p:grpSpPr>
          <a:xfrm>
            <a:off x="7429501" y="2779713"/>
            <a:ext cx="101600" cy="114300"/>
            <a:chOff x="7429501" y="2779713"/>
            <a:chExt cx="101600" cy="114300"/>
          </a:xfrm>
        </p:grpSpPr>
        <p:sp>
          <p:nvSpPr>
            <p:cNvPr id="44" name="Freeform 444"/>
            <p:cNvSpPr>
              <a:spLocks/>
            </p:cNvSpPr>
            <p:nvPr/>
          </p:nvSpPr>
          <p:spPr bwMode="auto">
            <a:xfrm>
              <a:off x="7429501" y="2830513"/>
              <a:ext cx="50800" cy="63500"/>
            </a:xfrm>
            <a:custGeom>
              <a:avLst/>
              <a:gdLst>
                <a:gd name="T0" fmla="*/ 0 w 32"/>
                <a:gd name="T1" fmla="*/ 0 h 40"/>
                <a:gd name="T2" fmla="*/ 0 w 32"/>
                <a:gd name="T3" fmla="*/ 8 h 40"/>
                <a:gd name="T4" fmla="*/ 32 w 32"/>
                <a:gd name="T5" fmla="*/ 40 h 40"/>
                <a:gd name="T6" fmla="*/ 32 w 32"/>
                <a:gd name="T7" fmla="*/ 32 h 40"/>
                <a:gd name="T8" fmla="*/ 0 w 3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0" y="0"/>
                  </a:moveTo>
                  <a:lnTo>
                    <a:pt x="0" y="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5" name="Freeform 445"/>
            <p:cNvSpPr>
              <a:spLocks/>
            </p:cNvSpPr>
            <p:nvPr/>
          </p:nvSpPr>
          <p:spPr bwMode="auto">
            <a:xfrm>
              <a:off x="7480301" y="2830513"/>
              <a:ext cx="50800" cy="63500"/>
            </a:xfrm>
            <a:custGeom>
              <a:avLst/>
              <a:gdLst>
                <a:gd name="T0" fmla="*/ 0 w 32"/>
                <a:gd name="T1" fmla="*/ 40 h 40"/>
                <a:gd name="T2" fmla="*/ 0 w 32"/>
                <a:gd name="T3" fmla="*/ 32 h 40"/>
                <a:gd name="T4" fmla="*/ 32 w 32"/>
                <a:gd name="T5" fmla="*/ 0 h 40"/>
                <a:gd name="T6" fmla="*/ 32 w 32"/>
                <a:gd name="T7" fmla="*/ 8 h 40"/>
                <a:gd name="T8" fmla="*/ 0 w 32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0" y="40"/>
                  </a:moveTo>
                  <a:lnTo>
                    <a:pt x="0" y="32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" name="Freeform 446"/>
            <p:cNvSpPr>
              <a:spLocks/>
            </p:cNvSpPr>
            <p:nvPr/>
          </p:nvSpPr>
          <p:spPr bwMode="auto">
            <a:xfrm>
              <a:off x="7429501" y="2779713"/>
              <a:ext cx="50800" cy="63500"/>
            </a:xfrm>
            <a:custGeom>
              <a:avLst/>
              <a:gdLst>
                <a:gd name="T0" fmla="*/ 0 w 32"/>
                <a:gd name="T1" fmla="*/ 0 h 40"/>
                <a:gd name="T2" fmla="*/ 0 w 32"/>
                <a:gd name="T3" fmla="*/ 8 h 40"/>
                <a:gd name="T4" fmla="*/ 32 w 32"/>
                <a:gd name="T5" fmla="*/ 40 h 40"/>
                <a:gd name="T6" fmla="*/ 32 w 32"/>
                <a:gd name="T7" fmla="*/ 32 h 40"/>
                <a:gd name="T8" fmla="*/ 0 w 3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0" y="0"/>
                  </a:moveTo>
                  <a:lnTo>
                    <a:pt x="0" y="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" name="Freeform 447"/>
            <p:cNvSpPr>
              <a:spLocks/>
            </p:cNvSpPr>
            <p:nvPr/>
          </p:nvSpPr>
          <p:spPr bwMode="auto">
            <a:xfrm>
              <a:off x="7480301" y="2779713"/>
              <a:ext cx="50800" cy="63500"/>
            </a:xfrm>
            <a:custGeom>
              <a:avLst/>
              <a:gdLst>
                <a:gd name="T0" fmla="*/ 0 w 32"/>
                <a:gd name="T1" fmla="*/ 40 h 40"/>
                <a:gd name="T2" fmla="*/ 0 w 32"/>
                <a:gd name="T3" fmla="*/ 32 h 40"/>
                <a:gd name="T4" fmla="*/ 32 w 32"/>
                <a:gd name="T5" fmla="*/ 0 h 40"/>
                <a:gd name="T6" fmla="*/ 32 w 32"/>
                <a:gd name="T7" fmla="*/ 8 h 40"/>
                <a:gd name="T8" fmla="*/ 0 w 32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0" y="40"/>
                  </a:moveTo>
                  <a:lnTo>
                    <a:pt x="0" y="32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37" name="Group 1536"/>
          <p:cNvGrpSpPr/>
          <p:nvPr/>
        </p:nvGrpSpPr>
        <p:grpSpPr>
          <a:xfrm>
            <a:off x="6208713" y="2786063"/>
            <a:ext cx="114300" cy="101600"/>
            <a:chOff x="6208713" y="2786063"/>
            <a:chExt cx="114300" cy="101600"/>
          </a:xfrm>
        </p:grpSpPr>
        <p:sp>
          <p:nvSpPr>
            <p:cNvPr id="48" name="Freeform 448"/>
            <p:cNvSpPr>
              <a:spLocks/>
            </p:cNvSpPr>
            <p:nvPr/>
          </p:nvSpPr>
          <p:spPr bwMode="auto">
            <a:xfrm>
              <a:off x="6208713" y="2786063"/>
              <a:ext cx="63500" cy="50800"/>
            </a:xfrm>
            <a:custGeom>
              <a:avLst/>
              <a:gdLst>
                <a:gd name="T0" fmla="*/ 40 w 40"/>
                <a:gd name="T1" fmla="*/ 0 h 32"/>
                <a:gd name="T2" fmla="*/ 32 w 40"/>
                <a:gd name="T3" fmla="*/ 0 h 32"/>
                <a:gd name="T4" fmla="*/ 0 w 40"/>
                <a:gd name="T5" fmla="*/ 32 h 32"/>
                <a:gd name="T6" fmla="*/ 8 w 40"/>
                <a:gd name="T7" fmla="*/ 32 h 32"/>
                <a:gd name="T8" fmla="*/ 40 w 4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lnTo>
                    <a:pt x="32" y="0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" name="Freeform 449"/>
            <p:cNvSpPr>
              <a:spLocks/>
            </p:cNvSpPr>
            <p:nvPr/>
          </p:nvSpPr>
          <p:spPr bwMode="auto">
            <a:xfrm>
              <a:off x="6208713" y="2836863"/>
              <a:ext cx="63500" cy="50800"/>
            </a:xfrm>
            <a:custGeom>
              <a:avLst/>
              <a:gdLst>
                <a:gd name="T0" fmla="*/ 0 w 40"/>
                <a:gd name="T1" fmla="*/ 0 h 32"/>
                <a:gd name="T2" fmla="*/ 8 w 40"/>
                <a:gd name="T3" fmla="*/ 0 h 32"/>
                <a:gd name="T4" fmla="*/ 40 w 40"/>
                <a:gd name="T5" fmla="*/ 32 h 32"/>
                <a:gd name="T6" fmla="*/ 32 w 40"/>
                <a:gd name="T7" fmla="*/ 32 h 32"/>
                <a:gd name="T8" fmla="*/ 0 w 4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0" y="0"/>
                  </a:moveTo>
                  <a:lnTo>
                    <a:pt x="8" y="0"/>
                  </a:lnTo>
                  <a:lnTo>
                    <a:pt x="40" y="32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0" name="Freeform 450"/>
            <p:cNvSpPr>
              <a:spLocks/>
            </p:cNvSpPr>
            <p:nvPr/>
          </p:nvSpPr>
          <p:spPr bwMode="auto">
            <a:xfrm>
              <a:off x="6259513" y="2786063"/>
              <a:ext cx="63500" cy="50800"/>
            </a:xfrm>
            <a:custGeom>
              <a:avLst/>
              <a:gdLst>
                <a:gd name="T0" fmla="*/ 40 w 40"/>
                <a:gd name="T1" fmla="*/ 0 h 32"/>
                <a:gd name="T2" fmla="*/ 32 w 40"/>
                <a:gd name="T3" fmla="*/ 0 h 32"/>
                <a:gd name="T4" fmla="*/ 0 w 40"/>
                <a:gd name="T5" fmla="*/ 32 h 32"/>
                <a:gd name="T6" fmla="*/ 8 w 40"/>
                <a:gd name="T7" fmla="*/ 32 h 32"/>
                <a:gd name="T8" fmla="*/ 40 w 4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lnTo>
                    <a:pt x="32" y="0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" name="Freeform 451"/>
            <p:cNvSpPr>
              <a:spLocks/>
            </p:cNvSpPr>
            <p:nvPr/>
          </p:nvSpPr>
          <p:spPr bwMode="auto">
            <a:xfrm>
              <a:off x="6259513" y="2836863"/>
              <a:ext cx="63500" cy="50800"/>
            </a:xfrm>
            <a:custGeom>
              <a:avLst/>
              <a:gdLst>
                <a:gd name="T0" fmla="*/ 0 w 40"/>
                <a:gd name="T1" fmla="*/ 0 h 32"/>
                <a:gd name="T2" fmla="*/ 8 w 40"/>
                <a:gd name="T3" fmla="*/ 0 h 32"/>
                <a:gd name="T4" fmla="*/ 40 w 40"/>
                <a:gd name="T5" fmla="*/ 32 h 32"/>
                <a:gd name="T6" fmla="*/ 32 w 40"/>
                <a:gd name="T7" fmla="*/ 32 h 32"/>
                <a:gd name="T8" fmla="*/ 0 w 4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0" y="0"/>
                  </a:moveTo>
                  <a:lnTo>
                    <a:pt x="8" y="0"/>
                  </a:lnTo>
                  <a:lnTo>
                    <a:pt x="40" y="32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67" name="Group 1566"/>
          <p:cNvGrpSpPr/>
          <p:nvPr/>
        </p:nvGrpSpPr>
        <p:grpSpPr>
          <a:xfrm>
            <a:off x="4994276" y="5172075"/>
            <a:ext cx="153988" cy="203200"/>
            <a:chOff x="4994276" y="5172075"/>
            <a:chExt cx="153988" cy="203200"/>
          </a:xfrm>
        </p:grpSpPr>
        <p:sp>
          <p:nvSpPr>
            <p:cNvPr id="52" name="Freeform 452"/>
            <p:cNvSpPr>
              <a:spLocks noEditPoints="1"/>
            </p:cNvSpPr>
            <p:nvPr/>
          </p:nvSpPr>
          <p:spPr bwMode="auto">
            <a:xfrm>
              <a:off x="4994276" y="5172075"/>
              <a:ext cx="153988" cy="203200"/>
            </a:xfrm>
            <a:custGeom>
              <a:avLst/>
              <a:gdLst>
                <a:gd name="T0" fmla="*/ 89 w 97"/>
                <a:gd name="T1" fmla="*/ 8 h 128"/>
                <a:gd name="T2" fmla="*/ 89 w 97"/>
                <a:gd name="T3" fmla="*/ 84 h 128"/>
                <a:gd name="T4" fmla="*/ 48 w 97"/>
                <a:gd name="T5" fmla="*/ 118 h 128"/>
                <a:gd name="T6" fmla="*/ 8 w 97"/>
                <a:gd name="T7" fmla="*/ 84 h 128"/>
                <a:gd name="T8" fmla="*/ 8 w 97"/>
                <a:gd name="T9" fmla="*/ 8 h 128"/>
                <a:gd name="T10" fmla="*/ 89 w 97"/>
                <a:gd name="T11" fmla="*/ 8 h 128"/>
                <a:gd name="T12" fmla="*/ 97 w 97"/>
                <a:gd name="T13" fmla="*/ 0 h 128"/>
                <a:gd name="T14" fmla="*/ 0 w 97"/>
                <a:gd name="T15" fmla="*/ 0 h 128"/>
                <a:gd name="T16" fmla="*/ 0 w 97"/>
                <a:gd name="T17" fmla="*/ 88 h 128"/>
                <a:gd name="T18" fmla="*/ 48 w 97"/>
                <a:gd name="T19" fmla="*/ 128 h 128"/>
                <a:gd name="T20" fmla="*/ 97 w 97"/>
                <a:gd name="T21" fmla="*/ 88 h 128"/>
                <a:gd name="T22" fmla="*/ 97 w 97"/>
                <a:gd name="T23" fmla="*/ 0 h 128"/>
                <a:gd name="T24" fmla="*/ 97 w 97"/>
                <a:gd name="T2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8">
                  <a:moveTo>
                    <a:pt x="89" y="8"/>
                  </a:moveTo>
                  <a:lnTo>
                    <a:pt x="89" y="84"/>
                  </a:lnTo>
                  <a:lnTo>
                    <a:pt x="48" y="118"/>
                  </a:lnTo>
                  <a:lnTo>
                    <a:pt x="8" y="84"/>
                  </a:lnTo>
                  <a:lnTo>
                    <a:pt x="8" y="8"/>
                  </a:lnTo>
                  <a:lnTo>
                    <a:pt x="89" y="8"/>
                  </a:lnTo>
                  <a:close/>
                  <a:moveTo>
                    <a:pt x="97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48" y="128"/>
                  </a:lnTo>
                  <a:lnTo>
                    <a:pt x="97" y="88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3" name="Freeform 453"/>
            <p:cNvSpPr>
              <a:spLocks noEditPoints="1"/>
            </p:cNvSpPr>
            <p:nvPr/>
          </p:nvSpPr>
          <p:spPr bwMode="auto">
            <a:xfrm>
              <a:off x="4994276" y="5172075"/>
              <a:ext cx="153988" cy="203200"/>
            </a:xfrm>
            <a:custGeom>
              <a:avLst/>
              <a:gdLst>
                <a:gd name="T0" fmla="*/ 89 w 97"/>
                <a:gd name="T1" fmla="*/ 8 h 128"/>
                <a:gd name="T2" fmla="*/ 89 w 97"/>
                <a:gd name="T3" fmla="*/ 84 h 128"/>
                <a:gd name="T4" fmla="*/ 48 w 97"/>
                <a:gd name="T5" fmla="*/ 118 h 128"/>
                <a:gd name="T6" fmla="*/ 8 w 97"/>
                <a:gd name="T7" fmla="*/ 84 h 128"/>
                <a:gd name="T8" fmla="*/ 8 w 97"/>
                <a:gd name="T9" fmla="*/ 8 h 128"/>
                <a:gd name="T10" fmla="*/ 89 w 97"/>
                <a:gd name="T11" fmla="*/ 8 h 128"/>
                <a:gd name="T12" fmla="*/ 97 w 97"/>
                <a:gd name="T13" fmla="*/ 0 h 128"/>
                <a:gd name="T14" fmla="*/ 0 w 97"/>
                <a:gd name="T15" fmla="*/ 0 h 128"/>
                <a:gd name="T16" fmla="*/ 0 w 97"/>
                <a:gd name="T17" fmla="*/ 88 h 128"/>
                <a:gd name="T18" fmla="*/ 48 w 97"/>
                <a:gd name="T19" fmla="*/ 128 h 128"/>
                <a:gd name="T20" fmla="*/ 97 w 97"/>
                <a:gd name="T21" fmla="*/ 88 h 128"/>
                <a:gd name="T22" fmla="*/ 97 w 97"/>
                <a:gd name="T23" fmla="*/ 0 h 128"/>
                <a:gd name="T24" fmla="*/ 97 w 97"/>
                <a:gd name="T2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8">
                  <a:moveTo>
                    <a:pt x="89" y="8"/>
                  </a:moveTo>
                  <a:lnTo>
                    <a:pt x="89" y="84"/>
                  </a:lnTo>
                  <a:lnTo>
                    <a:pt x="48" y="118"/>
                  </a:lnTo>
                  <a:lnTo>
                    <a:pt x="8" y="84"/>
                  </a:lnTo>
                  <a:lnTo>
                    <a:pt x="8" y="8"/>
                  </a:lnTo>
                  <a:lnTo>
                    <a:pt x="89" y="8"/>
                  </a:lnTo>
                  <a:moveTo>
                    <a:pt x="97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48" y="128"/>
                  </a:lnTo>
                  <a:lnTo>
                    <a:pt x="97" y="88"/>
                  </a:lnTo>
                  <a:lnTo>
                    <a:pt x="97" y="0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66" name="Group 1565"/>
          <p:cNvGrpSpPr/>
          <p:nvPr/>
        </p:nvGrpSpPr>
        <p:grpSpPr>
          <a:xfrm>
            <a:off x="4587876" y="5172075"/>
            <a:ext cx="152400" cy="203200"/>
            <a:chOff x="4587876" y="5172075"/>
            <a:chExt cx="152400" cy="203200"/>
          </a:xfrm>
        </p:grpSpPr>
        <p:sp>
          <p:nvSpPr>
            <p:cNvPr id="54" name="Freeform 454"/>
            <p:cNvSpPr>
              <a:spLocks noEditPoints="1"/>
            </p:cNvSpPr>
            <p:nvPr/>
          </p:nvSpPr>
          <p:spPr bwMode="auto">
            <a:xfrm>
              <a:off x="4587876" y="5172075"/>
              <a:ext cx="152400" cy="203200"/>
            </a:xfrm>
            <a:custGeom>
              <a:avLst/>
              <a:gdLst>
                <a:gd name="T0" fmla="*/ 48 w 96"/>
                <a:gd name="T1" fmla="*/ 10 h 128"/>
                <a:gd name="T2" fmla="*/ 88 w 96"/>
                <a:gd name="T3" fmla="*/ 44 h 128"/>
                <a:gd name="T4" fmla="*/ 88 w 96"/>
                <a:gd name="T5" fmla="*/ 120 h 128"/>
                <a:gd name="T6" fmla="*/ 8 w 96"/>
                <a:gd name="T7" fmla="*/ 120 h 128"/>
                <a:gd name="T8" fmla="*/ 8 w 96"/>
                <a:gd name="T9" fmla="*/ 44 h 128"/>
                <a:gd name="T10" fmla="*/ 48 w 96"/>
                <a:gd name="T11" fmla="*/ 10 h 128"/>
                <a:gd name="T12" fmla="*/ 48 w 96"/>
                <a:gd name="T13" fmla="*/ 0 h 128"/>
                <a:gd name="T14" fmla="*/ 0 w 96"/>
                <a:gd name="T15" fmla="*/ 40 h 128"/>
                <a:gd name="T16" fmla="*/ 0 w 96"/>
                <a:gd name="T17" fmla="*/ 128 h 128"/>
                <a:gd name="T18" fmla="*/ 96 w 96"/>
                <a:gd name="T19" fmla="*/ 128 h 128"/>
                <a:gd name="T20" fmla="*/ 96 w 96"/>
                <a:gd name="T21" fmla="*/ 40 h 128"/>
                <a:gd name="T22" fmla="*/ 48 w 96"/>
                <a:gd name="T23" fmla="*/ 0 h 128"/>
                <a:gd name="T24" fmla="*/ 48 w 96"/>
                <a:gd name="T2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128">
                  <a:moveTo>
                    <a:pt x="48" y="10"/>
                  </a:moveTo>
                  <a:lnTo>
                    <a:pt x="88" y="44"/>
                  </a:lnTo>
                  <a:lnTo>
                    <a:pt x="88" y="120"/>
                  </a:lnTo>
                  <a:lnTo>
                    <a:pt x="8" y="120"/>
                  </a:lnTo>
                  <a:lnTo>
                    <a:pt x="8" y="44"/>
                  </a:lnTo>
                  <a:lnTo>
                    <a:pt x="48" y="10"/>
                  </a:lnTo>
                  <a:close/>
                  <a:moveTo>
                    <a:pt x="48" y="0"/>
                  </a:moveTo>
                  <a:lnTo>
                    <a:pt x="0" y="40"/>
                  </a:lnTo>
                  <a:lnTo>
                    <a:pt x="0" y="128"/>
                  </a:lnTo>
                  <a:lnTo>
                    <a:pt x="96" y="128"/>
                  </a:lnTo>
                  <a:lnTo>
                    <a:pt x="96" y="4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" name="Freeform 455"/>
            <p:cNvSpPr>
              <a:spLocks noEditPoints="1"/>
            </p:cNvSpPr>
            <p:nvPr/>
          </p:nvSpPr>
          <p:spPr bwMode="auto">
            <a:xfrm>
              <a:off x="4587876" y="5172075"/>
              <a:ext cx="152400" cy="203200"/>
            </a:xfrm>
            <a:custGeom>
              <a:avLst/>
              <a:gdLst>
                <a:gd name="T0" fmla="*/ 48 w 96"/>
                <a:gd name="T1" fmla="*/ 10 h 128"/>
                <a:gd name="T2" fmla="*/ 88 w 96"/>
                <a:gd name="T3" fmla="*/ 44 h 128"/>
                <a:gd name="T4" fmla="*/ 88 w 96"/>
                <a:gd name="T5" fmla="*/ 120 h 128"/>
                <a:gd name="T6" fmla="*/ 8 w 96"/>
                <a:gd name="T7" fmla="*/ 120 h 128"/>
                <a:gd name="T8" fmla="*/ 8 w 96"/>
                <a:gd name="T9" fmla="*/ 44 h 128"/>
                <a:gd name="T10" fmla="*/ 48 w 96"/>
                <a:gd name="T11" fmla="*/ 10 h 128"/>
                <a:gd name="T12" fmla="*/ 48 w 96"/>
                <a:gd name="T13" fmla="*/ 0 h 128"/>
                <a:gd name="T14" fmla="*/ 0 w 96"/>
                <a:gd name="T15" fmla="*/ 40 h 128"/>
                <a:gd name="T16" fmla="*/ 0 w 96"/>
                <a:gd name="T17" fmla="*/ 128 h 128"/>
                <a:gd name="T18" fmla="*/ 96 w 96"/>
                <a:gd name="T19" fmla="*/ 128 h 128"/>
                <a:gd name="T20" fmla="*/ 96 w 96"/>
                <a:gd name="T21" fmla="*/ 40 h 128"/>
                <a:gd name="T22" fmla="*/ 48 w 96"/>
                <a:gd name="T23" fmla="*/ 0 h 128"/>
                <a:gd name="T24" fmla="*/ 48 w 96"/>
                <a:gd name="T2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128">
                  <a:moveTo>
                    <a:pt x="48" y="10"/>
                  </a:moveTo>
                  <a:lnTo>
                    <a:pt x="88" y="44"/>
                  </a:lnTo>
                  <a:lnTo>
                    <a:pt x="88" y="120"/>
                  </a:lnTo>
                  <a:lnTo>
                    <a:pt x="8" y="120"/>
                  </a:lnTo>
                  <a:lnTo>
                    <a:pt x="8" y="44"/>
                  </a:lnTo>
                  <a:lnTo>
                    <a:pt x="48" y="10"/>
                  </a:lnTo>
                  <a:moveTo>
                    <a:pt x="48" y="0"/>
                  </a:moveTo>
                  <a:lnTo>
                    <a:pt x="0" y="40"/>
                  </a:lnTo>
                  <a:lnTo>
                    <a:pt x="0" y="128"/>
                  </a:lnTo>
                  <a:lnTo>
                    <a:pt x="96" y="128"/>
                  </a:lnTo>
                  <a:lnTo>
                    <a:pt x="96" y="40"/>
                  </a:lnTo>
                  <a:lnTo>
                    <a:pt x="48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62" name="Group 1561"/>
          <p:cNvGrpSpPr/>
          <p:nvPr/>
        </p:nvGrpSpPr>
        <p:grpSpPr>
          <a:xfrm>
            <a:off x="1295401" y="5210175"/>
            <a:ext cx="203200" cy="152400"/>
            <a:chOff x="1295401" y="5210175"/>
            <a:chExt cx="203200" cy="152400"/>
          </a:xfrm>
        </p:grpSpPr>
        <p:sp>
          <p:nvSpPr>
            <p:cNvPr id="56" name="Freeform 456"/>
            <p:cNvSpPr>
              <a:spLocks noEditPoints="1"/>
            </p:cNvSpPr>
            <p:nvPr/>
          </p:nvSpPr>
          <p:spPr bwMode="auto">
            <a:xfrm>
              <a:off x="1295401" y="5210175"/>
              <a:ext cx="203200" cy="152400"/>
            </a:xfrm>
            <a:custGeom>
              <a:avLst/>
              <a:gdLst>
                <a:gd name="T0" fmla="*/ 40 w 128"/>
                <a:gd name="T1" fmla="*/ 0 h 96"/>
                <a:gd name="T2" fmla="*/ 0 w 128"/>
                <a:gd name="T3" fmla="*/ 48 h 96"/>
                <a:gd name="T4" fmla="*/ 40 w 128"/>
                <a:gd name="T5" fmla="*/ 96 h 96"/>
                <a:gd name="T6" fmla="*/ 128 w 128"/>
                <a:gd name="T7" fmla="*/ 96 h 96"/>
                <a:gd name="T8" fmla="*/ 128 w 128"/>
                <a:gd name="T9" fmla="*/ 0 h 96"/>
                <a:gd name="T10" fmla="*/ 40 w 128"/>
                <a:gd name="T11" fmla="*/ 0 h 96"/>
                <a:gd name="T12" fmla="*/ 120 w 128"/>
                <a:gd name="T13" fmla="*/ 88 h 96"/>
                <a:gd name="T14" fmla="*/ 44 w 128"/>
                <a:gd name="T15" fmla="*/ 88 h 96"/>
                <a:gd name="T16" fmla="*/ 10 w 128"/>
                <a:gd name="T17" fmla="*/ 48 h 96"/>
                <a:gd name="T18" fmla="*/ 44 w 128"/>
                <a:gd name="T19" fmla="*/ 8 h 96"/>
                <a:gd name="T20" fmla="*/ 120 w 128"/>
                <a:gd name="T21" fmla="*/ 8 h 96"/>
                <a:gd name="T22" fmla="*/ 120 w 128"/>
                <a:gd name="T2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96">
                  <a:moveTo>
                    <a:pt x="40" y="0"/>
                  </a:moveTo>
                  <a:lnTo>
                    <a:pt x="0" y="48"/>
                  </a:lnTo>
                  <a:lnTo>
                    <a:pt x="40" y="96"/>
                  </a:lnTo>
                  <a:lnTo>
                    <a:pt x="128" y="96"/>
                  </a:lnTo>
                  <a:lnTo>
                    <a:pt x="128" y="0"/>
                  </a:lnTo>
                  <a:lnTo>
                    <a:pt x="40" y="0"/>
                  </a:lnTo>
                  <a:close/>
                  <a:moveTo>
                    <a:pt x="120" y="88"/>
                  </a:moveTo>
                  <a:lnTo>
                    <a:pt x="44" y="88"/>
                  </a:lnTo>
                  <a:lnTo>
                    <a:pt x="10" y="48"/>
                  </a:lnTo>
                  <a:lnTo>
                    <a:pt x="44" y="8"/>
                  </a:lnTo>
                  <a:lnTo>
                    <a:pt x="120" y="8"/>
                  </a:lnTo>
                  <a:lnTo>
                    <a:pt x="12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7" name="Freeform 457"/>
            <p:cNvSpPr>
              <a:spLocks/>
            </p:cNvSpPr>
            <p:nvPr/>
          </p:nvSpPr>
          <p:spPr bwMode="auto">
            <a:xfrm>
              <a:off x="1384301" y="5248275"/>
              <a:ext cx="76200" cy="76200"/>
            </a:xfrm>
            <a:custGeom>
              <a:avLst/>
              <a:gdLst>
                <a:gd name="T0" fmla="*/ 4 w 48"/>
                <a:gd name="T1" fmla="*/ 48 h 48"/>
                <a:gd name="T2" fmla="*/ 24 w 48"/>
                <a:gd name="T3" fmla="*/ 30 h 48"/>
                <a:gd name="T4" fmla="*/ 44 w 48"/>
                <a:gd name="T5" fmla="*/ 48 h 48"/>
                <a:gd name="T6" fmla="*/ 48 w 48"/>
                <a:gd name="T7" fmla="*/ 44 h 48"/>
                <a:gd name="T8" fmla="*/ 28 w 48"/>
                <a:gd name="T9" fmla="*/ 24 h 48"/>
                <a:gd name="T10" fmla="*/ 48 w 48"/>
                <a:gd name="T11" fmla="*/ 4 h 48"/>
                <a:gd name="T12" fmla="*/ 44 w 48"/>
                <a:gd name="T13" fmla="*/ 0 h 48"/>
                <a:gd name="T14" fmla="*/ 24 w 48"/>
                <a:gd name="T15" fmla="*/ 20 h 48"/>
                <a:gd name="T16" fmla="*/ 4 w 48"/>
                <a:gd name="T17" fmla="*/ 0 h 48"/>
                <a:gd name="T18" fmla="*/ 0 w 48"/>
                <a:gd name="T19" fmla="*/ 4 h 48"/>
                <a:gd name="T20" fmla="*/ 18 w 48"/>
                <a:gd name="T21" fmla="*/ 24 h 48"/>
                <a:gd name="T22" fmla="*/ 0 w 48"/>
                <a:gd name="T23" fmla="*/ 44 h 48"/>
                <a:gd name="T24" fmla="*/ 4 w 4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8">
                  <a:moveTo>
                    <a:pt x="4" y="48"/>
                  </a:moveTo>
                  <a:lnTo>
                    <a:pt x="24" y="30"/>
                  </a:lnTo>
                  <a:lnTo>
                    <a:pt x="44" y="48"/>
                  </a:lnTo>
                  <a:lnTo>
                    <a:pt x="48" y="44"/>
                  </a:lnTo>
                  <a:lnTo>
                    <a:pt x="28" y="24"/>
                  </a:lnTo>
                  <a:lnTo>
                    <a:pt x="48" y="4"/>
                  </a:lnTo>
                  <a:lnTo>
                    <a:pt x="44" y="0"/>
                  </a:lnTo>
                  <a:lnTo>
                    <a:pt x="24" y="20"/>
                  </a:lnTo>
                  <a:lnTo>
                    <a:pt x="4" y="0"/>
                  </a:lnTo>
                  <a:lnTo>
                    <a:pt x="0" y="4"/>
                  </a:lnTo>
                  <a:lnTo>
                    <a:pt x="18" y="24"/>
                  </a:lnTo>
                  <a:lnTo>
                    <a:pt x="0" y="44"/>
                  </a:lnTo>
                  <a:lnTo>
                    <a:pt x="4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64" name="Group 1563"/>
          <p:cNvGrpSpPr/>
          <p:nvPr/>
        </p:nvGrpSpPr>
        <p:grpSpPr>
          <a:xfrm>
            <a:off x="3735388" y="5210175"/>
            <a:ext cx="204788" cy="152400"/>
            <a:chOff x="3735388" y="5210175"/>
            <a:chExt cx="204788" cy="152400"/>
          </a:xfrm>
        </p:grpSpPr>
        <p:sp>
          <p:nvSpPr>
            <p:cNvPr id="58" name="Freeform 458"/>
            <p:cNvSpPr>
              <a:spLocks noEditPoints="1"/>
            </p:cNvSpPr>
            <p:nvPr/>
          </p:nvSpPr>
          <p:spPr bwMode="auto">
            <a:xfrm>
              <a:off x="3735388" y="5210175"/>
              <a:ext cx="204788" cy="152400"/>
            </a:xfrm>
            <a:custGeom>
              <a:avLst/>
              <a:gdLst>
                <a:gd name="T0" fmla="*/ 121 w 129"/>
                <a:gd name="T1" fmla="*/ 8 h 96"/>
                <a:gd name="T2" fmla="*/ 121 w 129"/>
                <a:gd name="T3" fmla="*/ 88 h 96"/>
                <a:gd name="T4" fmla="*/ 45 w 129"/>
                <a:gd name="T5" fmla="*/ 88 h 96"/>
                <a:gd name="T6" fmla="*/ 10 w 129"/>
                <a:gd name="T7" fmla="*/ 48 h 96"/>
                <a:gd name="T8" fmla="*/ 45 w 129"/>
                <a:gd name="T9" fmla="*/ 8 h 96"/>
                <a:gd name="T10" fmla="*/ 121 w 129"/>
                <a:gd name="T11" fmla="*/ 8 h 96"/>
                <a:gd name="T12" fmla="*/ 129 w 129"/>
                <a:gd name="T13" fmla="*/ 0 h 96"/>
                <a:gd name="T14" fmla="*/ 41 w 129"/>
                <a:gd name="T15" fmla="*/ 0 h 96"/>
                <a:gd name="T16" fmla="*/ 0 w 129"/>
                <a:gd name="T17" fmla="*/ 48 h 96"/>
                <a:gd name="T18" fmla="*/ 41 w 129"/>
                <a:gd name="T19" fmla="*/ 96 h 96"/>
                <a:gd name="T20" fmla="*/ 129 w 129"/>
                <a:gd name="T21" fmla="*/ 96 h 96"/>
                <a:gd name="T22" fmla="*/ 129 w 129"/>
                <a:gd name="T23" fmla="*/ 0 h 96"/>
                <a:gd name="T24" fmla="*/ 129 w 129"/>
                <a:gd name="T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96">
                  <a:moveTo>
                    <a:pt x="121" y="8"/>
                  </a:moveTo>
                  <a:lnTo>
                    <a:pt x="121" y="88"/>
                  </a:lnTo>
                  <a:lnTo>
                    <a:pt x="45" y="88"/>
                  </a:lnTo>
                  <a:lnTo>
                    <a:pt x="10" y="48"/>
                  </a:lnTo>
                  <a:lnTo>
                    <a:pt x="45" y="8"/>
                  </a:lnTo>
                  <a:lnTo>
                    <a:pt x="121" y="8"/>
                  </a:lnTo>
                  <a:close/>
                  <a:moveTo>
                    <a:pt x="129" y="0"/>
                  </a:moveTo>
                  <a:lnTo>
                    <a:pt x="41" y="0"/>
                  </a:lnTo>
                  <a:lnTo>
                    <a:pt x="0" y="48"/>
                  </a:lnTo>
                  <a:lnTo>
                    <a:pt x="41" y="96"/>
                  </a:lnTo>
                  <a:lnTo>
                    <a:pt x="129" y="96"/>
                  </a:lnTo>
                  <a:lnTo>
                    <a:pt x="129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9" name="Freeform 459"/>
            <p:cNvSpPr>
              <a:spLocks noEditPoints="1"/>
            </p:cNvSpPr>
            <p:nvPr/>
          </p:nvSpPr>
          <p:spPr bwMode="auto">
            <a:xfrm>
              <a:off x="3735388" y="5210175"/>
              <a:ext cx="204788" cy="152400"/>
            </a:xfrm>
            <a:custGeom>
              <a:avLst/>
              <a:gdLst>
                <a:gd name="T0" fmla="*/ 121 w 129"/>
                <a:gd name="T1" fmla="*/ 8 h 96"/>
                <a:gd name="T2" fmla="*/ 121 w 129"/>
                <a:gd name="T3" fmla="*/ 88 h 96"/>
                <a:gd name="T4" fmla="*/ 45 w 129"/>
                <a:gd name="T5" fmla="*/ 88 h 96"/>
                <a:gd name="T6" fmla="*/ 10 w 129"/>
                <a:gd name="T7" fmla="*/ 48 h 96"/>
                <a:gd name="T8" fmla="*/ 45 w 129"/>
                <a:gd name="T9" fmla="*/ 8 h 96"/>
                <a:gd name="T10" fmla="*/ 121 w 129"/>
                <a:gd name="T11" fmla="*/ 8 h 96"/>
                <a:gd name="T12" fmla="*/ 129 w 129"/>
                <a:gd name="T13" fmla="*/ 0 h 96"/>
                <a:gd name="T14" fmla="*/ 41 w 129"/>
                <a:gd name="T15" fmla="*/ 0 h 96"/>
                <a:gd name="T16" fmla="*/ 0 w 129"/>
                <a:gd name="T17" fmla="*/ 48 h 96"/>
                <a:gd name="T18" fmla="*/ 41 w 129"/>
                <a:gd name="T19" fmla="*/ 96 h 96"/>
                <a:gd name="T20" fmla="*/ 129 w 129"/>
                <a:gd name="T21" fmla="*/ 96 h 96"/>
                <a:gd name="T22" fmla="*/ 129 w 129"/>
                <a:gd name="T23" fmla="*/ 0 h 96"/>
                <a:gd name="T24" fmla="*/ 129 w 129"/>
                <a:gd name="T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96">
                  <a:moveTo>
                    <a:pt x="121" y="8"/>
                  </a:moveTo>
                  <a:lnTo>
                    <a:pt x="121" y="88"/>
                  </a:lnTo>
                  <a:lnTo>
                    <a:pt x="45" y="88"/>
                  </a:lnTo>
                  <a:lnTo>
                    <a:pt x="10" y="48"/>
                  </a:lnTo>
                  <a:lnTo>
                    <a:pt x="45" y="8"/>
                  </a:lnTo>
                  <a:lnTo>
                    <a:pt x="121" y="8"/>
                  </a:lnTo>
                  <a:moveTo>
                    <a:pt x="129" y="0"/>
                  </a:moveTo>
                  <a:lnTo>
                    <a:pt x="41" y="0"/>
                  </a:lnTo>
                  <a:lnTo>
                    <a:pt x="0" y="48"/>
                  </a:lnTo>
                  <a:lnTo>
                    <a:pt x="41" y="96"/>
                  </a:lnTo>
                  <a:lnTo>
                    <a:pt x="129" y="96"/>
                  </a:lnTo>
                  <a:lnTo>
                    <a:pt x="129" y="0"/>
                  </a:lnTo>
                  <a:lnTo>
                    <a:pt x="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65" name="Group 1564"/>
          <p:cNvGrpSpPr/>
          <p:nvPr/>
        </p:nvGrpSpPr>
        <p:grpSpPr>
          <a:xfrm>
            <a:off x="4143376" y="5210175"/>
            <a:ext cx="203200" cy="152400"/>
            <a:chOff x="4143376" y="5210175"/>
            <a:chExt cx="203200" cy="152400"/>
          </a:xfrm>
        </p:grpSpPr>
        <p:sp>
          <p:nvSpPr>
            <p:cNvPr id="60" name="Freeform 460"/>
            <p:cNvSpPr>
              <a:spLocks noEditPoints="1"/>
            </p:cNvSpPr>
            <p:nvPr/>
          </p:nvSpPr>
          <p:spPr bwMode="auto">
            <a:xfrm>
              <a:off x="4143376" y="5210175"/>
              <a:ext cx="203200" cy="152400"/>
            </a:xfrm>
            <a:custGeom>
              <a:avLst/>
              <a:gdLst>
                <a:gd name="T0" fmla="*/ 84 w 128"/>
                <a:gd name="T1" fmla="*/ 8 h 96"/>
                <a:gd name="T2" fmla="*/ 118 w 128"/>
                <a:gd name="T3" fmla="*/ 48 h 96"/>
                <a:gd name="T4" fmla="*/ 84 w 128"/>
                <a:gd name="T5" fmla="*/ 88 h 96"/>
                <a:gd name="T6" fmla="*/ 8 w 128"/>
                <a:gd name="T7" fmla="*/ 88 h 96"/>
                <a:gd name="T8" fmla="*/ 8 w 128"/>
                <a:gd name="T9" fmla="*/ 8 h 96"/>
                <a:gd name="T10" fmla="*/ 84 w 128"/>
                <a:gd name="T11" fmla="*/ 8 h 96"/>
                <a:gd name="T12" fmla="*/ 88 w 128"/>
                <a:gd name="T13" fmla="*/ 0 h 96"/>
                <a:gd name="T14" fmla="*/ 0 w 128"/>
                <a:gd name="T15" fmla="*/ 0 h 96"/>
                <a:gd name="T16" fmla="*/ 0 w 128"/>
                <a:gd name="T17" fmla="*/ 96 h 96"/>
                <a:gd name="T18" fmla="*/ 88 w 128"/>
                <a:gd name="T19" fmla="*/ 96 h 96"/>
                <a:gd name="T20" fmla="*/ 128 w 128"/>
                <a:gd name="T21" fmla="*/ 48 h 96"/>
                <a:gd name="T22" fmla="*/ 88 w 128"/>
                <a:gd name="T23" fmla="*/ 0 h 96"/>
                <a:gd name="T24" fmla="*/ 88 w 128"/>
                <a:gd name="T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96">
                  <a:moveTo>
                    <a:pt x="84" y="8"/>
                  </a:moveTo>
                  <a:lnTo>
                    <a:pt x="118" y="48"/>
                  </a:lnTo>
                  <a:lnTo>
                    <a:pt x="84" y="88"/>
                  </a:lnTo>
                  <a:lnTo>
                    <a:pt x="8" y="88"/>
                  </a:lnTo>
                  <a:lnTo>
                    <a:pt x="8" y="8"/>
                  </a:lnTo>
                  <a:lnTo>
                    <a:pt x="84" y="8"/>
                  </a:lnTo>
                  <a:close/>
                  <a:moveTo>
                    <a:pt x="88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88" y="96"/>
                  </a:lnTo>
                  <a:lnTo>
                    <a:pt x="128" y="48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1" name="Freeform 461"/>
            <p:cNvSpPr>
              <a:spLocks noEditPoints="1"/>
            </p:cNvSpPr>
            <p:nvPr/>
          </p:nvSpPr>
          <p:spPr bwMode="auto">
            <a:xfrm>
              <a:off x="4143376" y="5210175"/>
              <a:ext cx="203200" cy="152400"/>
            </a:xfrm>
            <a:custGeom>
              <a:avLst/>
              <a:gdLst>
                <a:gd name="T0" fmla="*/ 84 w 128"/>
                <a:gd name="T1" fmla="*/ 8 h 96"/>
                <a:gd name="T2" fmla="*/ 118 w 128"/>
                <a:gd name="T3" fmla="*/ 48 h 96"/>
                <a:gd name="T4" fmla="*/ 84 w 128"/>
                <a:gd name="T5" fmla="*/ 88 h 96"/>
                <a:gd name="T6" fmla="*/ 8 w 128"/>
                <a:gd name="T7" fmla="*/ 88 h 96"/>
                <a:gd name="T8" fmla="*/ 8 w 128"/>
                <a:gd name="T9" fmla="*/ 8 h 96"/>
                <a:gd name="T10" fmla="*/ 84 w 128"/>
                <a:gd name="T11" fmla="*/ 8 h 96"/>
                <a:gd name="T12" fmla="*/ 88 w 128"/>
                <a:gd name="T13" fmla="*/ 0 h 96"/>
                <a:gd name="T14" fmla="*/ 0 w 128"/>
                <a:gd name="T15" fmla="*/ 0 h 96"/>
                <a:gd name="T16" fmla="*/ 0 w 128"/>
                <a:gd name="T17" fmla="*/ 96 h 96"/>
                <a:gd name="T18" fmla="*/ 88 w 128"/>
                <a:gd name="T19" fmla="*/ 96 h 96"/>
                <a:gd name="T20" fmla="*/ 128 w 128"/>
                <a:gd name="T21" fmla="*/ 48 h 96"/>
                <a:gd name="T22" fmla="*/ 88 w 128"/>
                <a:gd name="T23" fmla="*/ 0 h 96"/>
                <a:gd name="T24" fmla="*/ 88 w 128"/>
                <a:gd name="T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96">
                  <a:moveTo>
                    <a:pt x="84" y="8"/>
                  </a:moveTo>
                  <a:lnTo>
                    <a:pt x="118" y="48"/>
                  </a:lnTo>
                  <a:lnTo>
                    <a:pt x="84" y="88"/>
                  </a:lnTo>
                  <a:lnTo>
                    <a:pt x="8" y="88"/>
                  </a:lnTo>
                  <a:lnTo>
                    <a:pt x="8" y="8"/>
                  </a:lnTo>
                  <a:lnTo>
                    <a:pt x="84" y="8"/>
                  </a:lnTo>
                  <a:moveTo>
                    <a:pt x="88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88" y="96"/>
                  </a:lnTo>
                  <a:lnTo>
                    <a:pt x="128" y="48"/>
                  </a:lnTo>
                  <a:lnTo>
                    <a:pt x="88" y="0"/>
                  </a:lnTo>
                  <a:lnTo>
                    <a:pt x="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63" name="Group 1562"/>
          <p:cNvGrpSpPr/>
          <p:nvPr/>
        </p:nvGrpSpPr>
        <p:grpSpPr>
          <a:xfrm>
            <a:off x="1701801" y="5210175"/>
            <a:ext cx="203200" cy="152400"/>
            <a:chOff x="1701801" y="5210175"/>
            <a:chExt cx="203200" cy="152400"/>
          </a:xfrm>
        </p:grpSpPr>
        <p:sp>
          <p:nvSpPr>
            <p:cNvPr id="62" name="Freeform 462"/>
            <p:cNvSpPr>
              <a:spLocks noEditPoints="1"/>
            </p:cNvSpPr>
            <p:nvPr/>
          </p:nvSpPr>
          <p:spPr bwMode="auto">
            <a:xfrm>
              <a:off x="1701801" y="5210175"/>
              <a:ext cx="203200" cy="152400"/>
            </a:xfrm>
            <a:custGeom>
              <a:avLst/>
              <a:gdLst>
                <a:gd name="T0" fmla="*/ 88 w 128"/>
                <a:gd name="T1" fmla="*/ 0 h 96"/>
                <a:gd name="T2" fmla="*/ 0 w 128"/>
                <a:gd name="T3" fmla="*/ 0 h 96"/>
                <a:gd name="T4" fmla="*/ 0 w 128"/>
                <a:gd name="T5" fmla="*/ 96 h 96"/>
                <a:gd name="T6" fmla="*/ 88 w 128"/>
                <a:gd name="T7" fmla="*/ 96 h 96"/>
                <a:gd name="T8" fmla="*/ 128 w 128"/>
                <a:gd name="T9" fmla="*/ 48 h 96"/>
                <a:gd name="T10" fmla="*/ 88 w 128"/>
                <a:gd name="T11" fmla="*/ 0 h 96"/>
                <a:gd name="T12" fmla="*/ 84 w 128"/>
                <a:gd name="T13" fmla="*/ 88 h 96"/>
                <a:gd name="T14" fmla="*/ 8 w 128"/>
                <a:gd name="T15" fmla="*/ 88 h 96"/>
                <a:gd name="T16" fmla="*/ 8 w 128"/>
                <a:gd name="T17" fmla="*/ 8 h 96"/>
                <a:gd name="T18" fmla="*/ 84 w 128"/>
                <a:gd name="T19" fmla="*/ 8 h 96"/>
                <a:gd name="T20" fmla="*/ 118 w 128"/>
                <a:gd name="T21" fmla="*/ 48 h 96"/>
                <a:gd name="T22" fmla="*/ 84 w 128"/>
                <a:gd name="T2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96">
                  <a:moveTo>
                    <a:pt x="88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88" y="96"/>
                  </a:lnTo>
                  <a:lnTo>
                    <a:pt x="128" y="48"/>
                  </a:lnTo>
                  <a:lnTo>
                    <a:pt x="88" y="0"/>
                  </a:lnTo>
                  <a:close/>
                  <a:moveTo>
                    <a:pt x="84" y="88"/>
                  </a:moveTo>
                  <a:lnTo>
                    <a:pt x="8" y="88"/>
                  </a:lnTo>
                  <a:lnTo>
                    <a:pt x="8" y="8"/>
                  </a:lnTo>
                  <a:lnTo>
                    <a:pt x="84" y="8"/>
                  </a:lnTo>
                  <a:lnTo>
                    <a:pt x="118" y="48"/>
                  </a:lnTo>
                  <a:lnTo>
                    <a:pt x="84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3" name="Freeform 463"/>
            <p:cNvSpPr>
              <a:spLocks/>
            </p:cNvSpPr>
            <p:nvPr/>
          </p:nvSpPr>
          <p:spPr bwMode="auto">
            <a:xfrm>
              <a:off x="1739901" y="5248275"/>
              <a:ext cx="76200" cy="76200"/>
            </a:xfrm>
            <a:custGeom>
              <a:avLst/>
              <a:gdLst>
                <a:gd name="T0" fmla="*/ 44 w 48"/>
                <a:gd name="T1" fmla="*/ 0 h 48"/>
                <a:gd name="T2" fmla="*/ 24 w 48"/>
                <a:gd name="T3" fmla="*/ 18 h 48"/>
                <a:gd name="T4" fmla="*/ 4 w 48"/>
                <a:gd name="T5" fmla="*/ 0 h 48"/>
                <a:gd name="T6" fmla="*/ 0 w 48"/>
                <a:gd name="T7" fmla="*/ 4 h 48"/>
                <a:gd name="T8" fmla="*/ 20 w 48"/>
                <a:gd name="T9" fmla="*/ 24 h 48"/>
                <a:gd name="T10" fmla="*/ 0 w 48"/>
                <a:gd name="T11" fmla="*/ 44 h 48"/>
                <a:gd name="T12" fmla="*/ 4 w 48"/>
                <a:gd name="T13" fmla="*/ 48 h 48"/>
                <a:gd name="T14" fmla="*/ 24 w 48"/>
                <a:gd name="T15" fmla="*/ 28 h 48"/>
                <a:gd name="T16" fmla="*/ 44 w 48"/>
                <a:gd name="T17" fmla="*/ 48 h 48"/>
                <a:gd name="T18" fmla="*/ 48 w 48"/>
                <a:gd name="T19" fmla="*/ 44 h 48"/>
                <a:gd name="T20" fmla="*/ 30 w 48"/>
                <a:gd name="T21" fmla="*/ 24 h 48"/>
                <a:gd name="T22" fmla="*/ 48 w 48"/>
                <a:gd name="T23" fmla="*/ 4 h 48"/>
                <a:gd name="T24" fmla="*/ 44 w 4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8">
                  <a:moveTo>
                    <a:pt x="44" y="0"/>
                  </a:moveTo>
                  <a:lnTo>
                    <a:pt x="24" y="18"/>
                  </a:lnTo>
                  <a:lnTo>
                    <a:pt x="4" y="0"/>
                  </a:lnTo>
                  <a:lnTo>
                    <a:pt x="0" y="4"/>
                  </a:lnTo>
                  <a:lnTo>
                    <a:pt x="20" y="24"/>
                  </a:lnTo>
                  <a:lnTo>
                    <a:pt x="0" y="44"/>
                  </a:lnTo>
                  <a:lnTo>
                    <a:pt x="4" y="48"/>
                  </a:lnTo>
                  <a:lnTo>
                    <a:pt x="24" y="28"/>
                  </a:lnTo>
                  <a:lnTo>
                    <a:pt x="44" y="48"/>
                  </a:lnTo>
                  <a:lnTo>
                    <a:pt x="48" y="44"/>
                  </a:lnTo>
                  <a:lnTo>
                    <a:pt x="30" y="24"/>
                  </a:lnTo>
                  <a:lnTo>
                    <a:pt x="48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24" name="Freeform 464"/>
          <p:cNvSpPr>
            <a:spLocks noEditPoints="1"/>
          </p:cNvSpPr>
          <p:nvPr/>
        </p:nvSpPr>
        <p:spPr bwMode="auto">
          <a:xfrm>
            <a:off x="481013" y="5210175"/>
            <a:ext cx="203200" cy="152400"/>
          </a:xfrm>
          <a:custGeom>
            <a:avLst/>
            <a:gdLst>
              <a:gd name="T0" fmla="*/ 40 w 128"/>
              <a:gd name="T1" fmla="*/ 0 h 96"/>
              <a:gd name="T2" fmla="*/ 0 w 128"/>
              <a:gd name="T3" fmla="*/ 48 h 96"/>
              <a:gd name="T4" fmla="*/ 40 w 128"/>
              <a:gd name="T5" fmla="*/ 96 h 96"/>
              <a:gd name="T6" fmla="*/ 128 w 128"/>
              <a:gd name="T7" fmla="*/ 96 h 96"/>
              <a:gd name="T8" fmla="*/ 128 w 128"/>
              <a:gd name="T9" fmla="*/ 0 h 96"/>
              <a:gd name="T10" fmla="*/ 40 w 128"/>
              <a:gd name="T11" fmla="*/ 0 h 96"/>
              <a:gd name="T12" fmla="*/ 108 w 128"/>
              <a:gd name="T13" fmla="*/ 68 h 96"/>
              <a:gd name="T14" fmla="*/ 100 w 128"/>
              <a:gd name="T15" fmla="*/ 76 h 96"/>
              <a:gd name="T16" fmla="*/ 80 w 128"/>
              <a:gd name="T17" fmla="*/ 56 h 96"/>
              <a:gd name="T18" fmla="*/ 60 w 128"/>
              <a:gd name="T19" fmla="*/ 76 h 96"/>
              <a:gd name="T20" fmla="*/ 54 w 128"/>
              <a:gd name="T21" fmla="*/ 68 h 96"/>
              <a:gd name="T22" fmla="*/ 72 w 128"/>
              <a:gd name="T23" fmla="*/ 48 h 96"/>
              <a:gd name="T24" fmla="*/ 54 w 128"/>
              <a:gd name="T25" fmla="*/ 28 h 96"/>
              <a:gd name="T26" fmla="*/ 60 w 128"/>
              <a:gd name="T27" fmla="*/ 22 h 96"/>
              <a:gd name="T28" fmla="*/ 80 w 128"/>
              <a:gd name="T29" fmla="*/ 40 h 96"/>
              <a:gd name="T30" fmla="*/ 100 w 128"/>
              <a:gd name="T31" fmla="*/ 22 h 96"/>
              <a:gd name="T32" fmla="*/ 108 w 128"/>
              <a:gd name="T33" fmla="*/ 28 h 96"/>
              <a:gd name="T34" fmla="*/ 88 w 128"/>
              <a:gd name="T35" fmla="*/ 48 h 96"/>
              <a:gd name="T36" fmla="*/ 108 w 128"/>
              <a:gd name="T37" fmla="*/ 6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96">
                <a:moveTo>
                  <a:pt x="40" y="0"/>
                </a:moveTo>
                <a:lnTo>
                  <a:pt x="0" y="48"/>
                </a:lnTo>
                <a:lnTo>
                  <a:pt x="40" y="96"/>
                </a:lnTo>
                <a:lnTo>
                  <a:pt x="128" y="96"/>
                </a:lnTo>
                <a:lnTo>
                  <a:pt x="128" y="0"/>
                </a:lnTo>
                <a:lnTo>
                  <a:pt x="40" y="0"/>
                </a:lnTo>
                <a:close/>
                <a:moveTo>
                  <a:pt x="108" y="68"/>
                </a:moveTo>
                <a:lnTo>
                  <a:pt x="100" y="76"/>
                </a:lnTo>
                <a:lnTo>
                  <a:pt x="80" y="56"/>
                </a:lnTo>
                <a:lnTo>
                  <a:pt x="60" y="76"/>
                </a:lnTo>
                <a:lnTo>
                  <a:pt x="54" y="68"/>
                </a:lnTo>
                <a:lnTo>
                  <a:pt x="72" y="48"/>
                </a:lnTo>
                <a:lnTo>
                  <a:pt x="54" y="28"/>
                </a:lnTo>
                <a:lnTo>
                  <a:pt x="60" y="22"/>
                </a:lnTo>
                <a:lnTo>
                  <a:pt x="80" y="40"/>
                </a:lnTo>
                <a:lnTo>
                  <a:pt x="100" y="22"/>
                </a:lnTo>
                <a:lnTo>
                  <a:pt x="108" y="28"/>
                </a:lnTo>
                <a:lnTo>
                  <a:pt x="88" y="48"/>
                </a:lnTo>
                <a:lnTo>
                  <a:pt x="108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5" name="Freeform 465"/>
          <p:cNvSpPr>
            <a:spLocks noEditPoints="1"/>
          </p:cNvSpPr>
          <p:nvPr/>
        </p:nvSpPr>
        <p:spPr bwMode="auto">
          <a:xfrm>
            <a:off x="887413" y="5210175"/>
            <a:ext cx="203200" cy="152400"/>
          </a:xfrm>
          <a:custGeom>
            <a:avLst/>
            <a:gdLst>
              <a:gd name="T0" fmla="*/ 88 w 128"/>
              <a:gd name="T1" fmla="*/ 0 h 96"/>
              <a:gd name="T2" fmla="*/ 0 w 128"/>
              <a:gd name="T3" fmla="*/ 0 h 96"/>
              <a:gd name="T4" fmla="*/ 0 w 128"/>
              <a:gd name="T5" fmla="*/ 96 h 96"/>
              <a:gd name="T6" fmla="*/ 88 w 128"/>
              <a:gd name="T7" fmla="*/ 96 h 96"/>
              <a:gd name="T8" fmla="*/ 128 w 128"/>
              <a:gd name="T9" fmla="*/ 48 h 96"/>
              <a:gd name="T10" fmla="*/ 88 w 128"/>
              <a:gd name="T11" fmla="*/ 0 h 96"/>
              <a:gd name="T12" fmla="*/ 78 w 128"/>
              <a:gd name="T13" fmla="*/ 68 h 96"/>
              <a:gd name="T14" fmla="*/ 70 w 128"/>
              <a:gd name="T15" fmla="*/ 76 h 96"/>
              <a:gd name="T16" fmla="*/ 50 w 128"/>
              <a:gd name="T17" fmla="*/ 56 h 96"/>
              <a:gd name="T18" fmla="*/ 30 w 128"/>
              <a:gd name="T19" fmla="*/ 76 h 96"/>
              <a:gd name="T20" fmla="*/ 22 w 128"/>
              <a:gd name="T21" fmla="*/ 68 h 96"/>
              <a:gd name="T22" fmla="*/ 42 w 128"/>
              <a:gd name="T23" fmla="*/ 48 h 96"/>
              <a:gd name="T24" fmla="*/ 22 w 128"/>
              <a:gd name="T25" fmla="*/ 28 h 96"/>
              <a:gd name="T26" fmla="*/ 30 w 128"/>
              <a:gd name="T27" fmla="*/ 22 h 96"/>
              <a:gd name="T28" fmla="*/ 50 w 128"/>
              <a:gd name="T29" fmla="*/ 40 h 96"/>
              <a:gd name="T30" fmla="*/ 70 w 128"/>
              <a:gd name="T31" fmla="*/ 22 h 96"/>
              <a:gd name="T32" fmla="*/ 78 w 128"/>
              <a:gd name="T33" fmla="*/ 28 h 96"/>
              <a:gd name="T34" fmla="*/ 58 w 128"/>
              <a:gd name="T35" fmla="*/ 48 h 96"/>
              <a:gd name="T36" fmla="*/ 78 w 128"/>
              <a:gd name="T37" fmla="*/ 6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96">
                <a:moveTo>
                  <a:pt x="88" y="0"/>
                </a:moveTo>
                <a:lnTo>
                  <a:pt x="0" y="0"/>
                </a:lnTo>
                <a:lnTo>
                  <a:pt x="0" y="96"/>
                </a:lnTo>
                <a:lnTo>
                  <a:pt x="88" y="96"/>
                </a:lnTo>
                <a:lnTo>
                  <a:pt x="128" y="48"/>
                </a:lnTo>
                <a:lnTo>
                  <a:pt x="88" y="0"/>
                </a:lnTo>
                <a:close/>
                <a:moveTo>
                  <a:pt x="78" y="68"/>
                </a:moveTo>
                <a:lnTo>
                  <a:pt x="70" y="76"/>
                </a:lnTo>
                <a:lnTo>
                  <a:pt x="50" y="56"/>
                </a:lnTo>
                <a:lnTo>
                  <a:pt x="30" y="76"/>
                </a:lnTo>
                <a:lnTo>
                  <a:pt x="22" y="68"/>
                </a:lnTo>
                <a:lnTo>
                  <a:pt x="42" y="48"/>
                </a:lnTo>
                <a:lnTo>
                  <a:pt x="22" y="28"/>
                </a:lnTo>
                <a:lnTo>
                  <a:pt x="30" y="22"/>
                </a:lnTo>
                <a:lnTo>
                  <a:pt x="50" y="40"/>
                </a:lnTo>
                <a:lnTo>
                  <a:pt x="70" y="22"/>
                </a:lnTo>
                <a:lnTo>
                  <a:pt x="78" y="28"/>
                </a:lnTo>
                <a:lnTo>
                  <a:pt x="58" y="48"/>
                </a:lnTo>
                <a:lnTo>
                  <a:pt x="78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7" name="Freeform 466"/>
          <p:cNvSpPr>
            <a:spLocks/>
          </p:cNvSpPr>
          <p:nvPr/>
        </p:nvSpPr>
        <p:spPr bwMode="auto">
          <a:xfrm>
            <a:off x="2516188" y="5210175"/>
            <a:ext cx="203200" cy="152400"/>
          </a:xfrm>
          <a:custGeom>
            <a:avLst/>
            <a:gdLst>
              <a:gd name="T0" fmla="*/ 88 w 128"/>
              <a:gd name="T1" fmla="*/ 96 h 96"/>
              <a:gd name="T2" fmla="*/ 0 w 128"/>
              <a:gd name="T3" fmla="*/ 96 h 96"/>
              <a:gd name="T4" fmla="*/ 0 w 128"/>
              <a:gd name="T5" fmla="*/ 0 h 96"/>
              <a:gd name="T6" fmla="*/ 88 w 128"/>
              <a:gd name="T7" fmla="*/ 0 h 96"/>
              <a:gd name="T8" fmla="*/ 128 w 128"/>
              <a:gd name="T9" fmla="*/ 48 h 96"/>
              <a:gd name="T10" fmla="*/ 88 w 128"/>
              <a:gd name="T1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96">
                <a:moveTo>
                  <a:pt x="88" y="96"/>
                </a:moveTo>
                <a:lnTo>
                  <a:pt x="0" y="96"/>
                </a:lnTo>
                <a:lnTo>
                  <a:pt x="0" y="0"/>
                </a:lnTo>
                <a:lnTo>
                  <a:pt x="88" y="0"/>
                </a:lnTo>
                <a:lnTo>
                  <a:pt x="128" y="48"/>
                </a:lnTo>
                <a:lnTo>
                  <a:pt x="88" y="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8" name="Freeform 467"/>
          <p:cNvSpPr>
            <a:spLocks/>
          </p:cNvSpPr>
          <p:nvPr/>
        </p:nvSpPr>
        <p:spPr bwMode="auto">
          <a:xfrm>
            <a:off x="2108201" y="5210175"/>
            <a:ext cx="203200" cy="152400"/>
          </a:xfrm>
          <a:custGeom>
            <a:avLst/>
            <a:gdLst>
              <a:gd name="T0" fmla="*/ 40 w 128"/>
              <a:gd name="T1" fmla="*/ 0 h 96"/>
              <a:gd name="T2" fmla="*/ 128 w 128"/>
              <a:gd name="T3" fmla="*/ 0 h 96"/>
              <a:gd name="T4" fmla="*/ 128 w 128"/>
              <a:gd name="T5" fmla="*/ 96 h 96"/>
              <a:gd name="T6" fmla="*/ 40 w 128"/>
              <a:gd name="T7" fmla="*/ 96 h 96"/>
              <a:gd name="T8" fmla="*/ 0 w 128"/>
              <a:gd name="T9" fmla="*/ 48 h 96"/>
              <a:gd name="T10" fmla="*/ 40 w 128"/>
              <a:gd name="T11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96">
                <a:moveTo>
                  <a:pt x="40" y="0"/>
                </a:moveTo>
                <a:lnTo>
                  <a:pt x="128" y="0"/>
                </a:lnTo>
                <a:lnTo>
                  <a:pt x="128" y="96"/>
                </a:lnTo>
                <a:lnTo>
                  <a:pt x="40" y="96"/>
                </a:lnTo>
                <a:lnTo>
                  <a:pt x="0" y="48"/>
                </a:lnTo>
                <a:lnTo>
                  <a:pt x="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9" name="Freeform 468"/>
          <p:cNvSpPr>
            <a:spLocks/>
          </p:cNvSpPr>
          <p:nvPr/>
        </p:nvSpPr>
        <p:spPr bwMode="auto">
          <a:xfrm>
            <a:off x="3354388" y="5172075"/>
            <a:ext cx="152400" cy="203200"/>
          </a:xfrm>
          <a:custGeom>
            <a:avLst/>
            <a:gdLst>
              <a:gd name="T0" fmla="*/ 96 w 96"/>
              <a:gd name="T1" fmla="*/ 40 h 128"/>
              <a:gd name="T2" fmla="*/ 96 w 96"/>
              <a:gd name="T3" fmla="*/ 128 h 128"/>
              <a:gd name="T4" fmla="*/ 0 w 96"/>
              <a:gd name="T5" fmla="*/ 128 h 128"/>
              <a:gd name="T6" fmla="*/ 0 w 96"/>
              <a:gd name="T7" fmla="*/ 40 h 128"/>
              <a:gd name="T8" fmla="*/ 48 w 96"/>
              <a:gd name="T9" fmla="*/ 0 h 128"/>
              <a:gd name="T10" fmla="*/ 96 w 96"/>
              <a:gd name="T11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128">
                <a:moveTo>
                  <a:pt x="96" y="40"/>
                </a:moveTo>
                <a:lnTo>
                  <a:pt x="96" y="128"/>
                </a:lnTo>
                <a:lnTo>
                  <a:pt x="0" y="128"/>
                </a:lnTo>
                <a:lnTo>
                  <a:pt x="0" y="40"/>
                </a:lnTo>
                <a:lnTo>
                  <a:pt x="48" y="0"/>
                </a:lnTo>
                <a:lnTo>
                  <a:pt x="96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0" name="Freeform 469"/>
          <p:cNvSpPr>
            <a:spLocks/>
          </p:cNvSpPr>
          <p:nvPr/>
        </p:nvSpPr>
        <p:spPr bwMode="auto">
          <a:xfrm>
            <a:off x="2947988" y="5172075"/>
            <a:ext cx="152400" cy="203200"/>
          </a:xfrm>
          <a:custGeom>
            <a:avLst/>
            <a:gdLst>
              <a:gd name="T0" fmla="*/ 0 w 96"/>
              <a:gd name="T1" fmla="*/ 88 h 128"/>
              <a:gd name="T2" fmla="*/ 0 w 96"/>
              <a:gd name="T3" fmla="*/ 0 h 128"/>
              <a:gd name="T4" fmla="*/ 96 w 96"/>
              <a:gd name="T5" fmla="*/ 0 h 128"/>
              <a:gd name="T6" fmla="*/ 96 w 96"/>
              <a:gd name="T7" fmla="*/ 88 h 128"/>
              <a:gd name="T8" fmla="*/ 48 w 96"/>
              <a:gd name="T9" fmla="*/ 128 h 128"/>
              <a:gd name="T10" fmla="*/ 0 w 96"/>
              <a:gd name="T11" fmla="*/ 8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128">
                <a:moveTo>
                  <a:pt x="0" y="88"/>
                </a:moveTo>
                <a:lnTo>
                  <a:pt x="0" y="0"/>
                </a:lnTo>
                <a:lnTo>
                  <a:pt x="96" y="0"/>
                </a:lnTo>
                <a:lnTo>
                  <a:pt x="96" y="88"/>
                </a:lnTo>
                <a:lnTo>
                  <a:pt x="48" y="128"/>
                </a:lnTo>
                <a:lnTo>
                  <a:pt x="0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1" name="Freeform 470"/>
          <p:cNvSpPr>
            <a:spLocks/>
          </p:cNvSpPr>
          <p:nvPr/>
        </p:nvSpPr>
        <p:spPr bwMode="auto">
          <a:xfrm>
            <a:off x="4991101" y="1962150"/>
            <a:ext cx="157163" cy="155575"/>
          </a:xfrm>
          <a:custGeom>
            <a:avLst/>
            <a:gdLst>
              <a:gd name="T0" fmla="*/ 99 w 99"/>
              <a:gd name="T1" fmla="*/ 92 h 98"/>
              <a:gd name="T2" fmla="*/ 99 w 99"/>
              <a:gd name="T3" fmla="*/ 92 h 98"/>
              <a:gd name="T4" fmla="*/ 99 w 99"/>
              <a:gd name="T5" fmla="*/ 2 h 98"/>
              <a:gd name="T6" fmla="*/ 91 w 99"/>
              <a:gd name="T7" fmla="*/ 2 h 98"/>
              <a:gd name="T8" fmla="*/ 91 w 99"/>
              <a:gd name="T9" fmla="*/ 84 h 98"/>
              <a:gd name="T10" fmla="*/ 6 w 99"/>
              <a:gd name="T11" fmla="*/ 0 h 98"/>
              <a:gd name="T12" fmla="*/ 0 w 99"/>
              <a:gd name="T13" fmla="*/ 6 h 98"/>
              <a:gd name="T14" fmla="*/ 85 w 99"/>
              <a:gd name="T15" fmla="*/ 90 h 98"/>
              <a:gd name="T16" fmla="*/ 2 w 99"/>
              <a:gd name="T17" fmla="*/ 90 h 98"/>
              <a:gd name="T18" fmla="*/ 2 w 99"/>
              <a:gd name="T19" fmla="*/ 98 h 98"/>
              <a:gd name="T20" fmla="*/ 91 w 99"/>
              <a:gd name="T21" fmla="*/ 98 h 98"/>
              <a:gd name="T22" fmla="*/ 99 w 99"/>
              <a:gd name="T23" fmla="*/ 98 h 98"/>
              <a:gd name="T24" fmla="*/ 99 w 99"/>
              <a:gd name="T25" fmla="*/ 92 h 98"/>
              <a:gd name="T26" fmla="*/ 99 w 99"/>
              <a:gd name="T2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9" h="98">
                <a:moveTo>
                  <a:pt x="99" y="92"/>
                </a:moveTo>
                <a:lnTo>
                  <a:pt x="99" y="92"/>
                </a:lnTo>
                <a:lnTo>
                  <a:pt x="99" y="2"/>
                </a:lnTo>
                <a:lnTo>
                  <a:pt x="91" y="2"/>
                </a:lnTo>
                <a:lnTo>
                  <a:pt x="91" y="84"/>
                </a:lnTo>
                <a:lnTo>
                  <a:pt x="6" y="0"/>
                </a:lnTo>
                <a:lnTo>
                  <a:pt x="0" y="6"/>
                </a:lnTo>
                <a:lnTo>
                  <a:pt x="85" y="90"/>
                </a:lnTo>
                <a:lnTo>
                  <a:pt x="2" y="90"/>
                </a:lnTo>
                <a:lnTo>
                  <a:pt x="2" y="98"/>
                </a:lnTo>
                <a:lnTo>
                  <a:pt x="91" y="98"/>
                </a:lnTo>
                <a:lnTo>
                  <a:pt x="99" y="98"/>
                </a:lnTo>
                <a:lnTo>
                  <a:pt x="99" y="92"/>
                </a:lnTo>
                <a:lnTo>
                  <a:pt x="99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2" name="Freeform 471"/>
          <p:cNvSpPr>
            <a:spLocks/>
          </p:cNvSpPr>
          <p:nvPr/>
        </p:nvSpPr>
        <p:spPr bwMode="auto">
          <a:xfrm>
            <a:off x="4537076" y="1962150"/>
            <a:ext cx="155575" cy="155575"/>
          </a:xfrm>
          <a:custGeom>
            <a:avLst/>
            <a:gdLst>
              <a:gd name="T0" fmla="*/ 98 w 98"/>
              <a:gd name="T1" fmla="*/ 4 h 98"/>
              <a:gd name="T2" fmla="*/ 94 w 98"/>
              <a:gd name="T3" fmla="*/ 0 h 98"/>
              <a:gd name="T4" fmla="*/ 8 w 98"/>
              <a:gd name="T5" fmla="*/ 84 h 98"/>
              <a:gd name="T6" fmla="*/ 8 w 98"/>
              <a:gd name="T7" fmla="*/ 2 h 98"/>
              <a:gd name="T8" fmla="*/ 0 w 98"/>
              <a:gd name="T9" fmla="*/ 2 h 98"/>
              <a:gd name="T10" fmla="*/ 0 w 98"/>
              <a:gd name="T11" fmla="*/ 92 h 98"/>
              <a:gd name="T12" fmla="*/ 0 w 98"/>
              <a:gd name="T13" fmla="*/ 92 h 98"/>
              <a:gd name="T14" fmla="*/ 0 w 98"/>
              <a:gd name="T15" fmla="*/ 92 h 98"/>
              <a:gd name="T16" fmla="*/ 0 w 98"/>
              <a:gd name="T17" fmla="*/ 98 h 98"/>
              <a:gd name="T18" fmla="*/ 8 w 98"/>
              <a:gd name="T19" fmla="*/ 98 h 98"/>
              <a:gd name="T20" fmla="*/ 96 w 98"/>
              <a:gd name="T21" fmla="*/ 98 h 98"/>
              <a:gd name="T22" fmla="*/ 96 w 98"/>
              <a:gd name="T23" fmla="*/ 90 h 98"/>
              <a:gd name="T24" fmla="*/ 14 w 98"/>
              <a:gd name="T25" fmla="*/ 90 h 98"/>
              <a:gd name="T26" fmla="*/ 98 w 98"/>
              <a:gd name="T27" fmla="*/ 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8" h="98">
                <a:moveTo>
                  <a:pt x="98" y="4"/>
                </a:moveTo>
                <a:lnTo>
                  <a:pt x="94" y="0"/>
                </a:lnTo>
                <a:lnTo>
                  <a:pt x="8" y="84"/>
                </a:lnTo>
                <a:lnTo>
                  <a:pt x="8" y="2"/>
                </a:lnTo>
                <a:lnTo>
                  <a:pt x="0" y="2"/>
                </a:lnTo>
                <a:lnTo>
                  <a:pt x="0" y="92"/>
                </a:lnTo>
                <a:lnTo>
                  <a:pt x="0" y="92"/>
                </a:lnTo>
                <a:lnTo>
                  <a:pt x="0" y="92"/>
                </a:lnTo>
                <a:lnTo>
                  <a:pt x="0" y="98"/>
                </a:lnTo>
                <a:lnTo>
                  <a:pt x="8" y="98"/>
                </a:lnTo>
                <a:lnTo>
                  <a:pt x="96" y="98"/>
                </a:lnTo>
                <a:lnTo>
                  <a:pt x="96" y="90"/>
                </a:lnTo>
                <a:lnTo>
                  <a:pt x="14" y="90"/>
                </a:lnTo>
                <a:lnTo>
                  <a:pt x="98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3" name="Freeform 472"/>
          <p:cNvSpPr>
            <a:spLocks/>
          </p:cNvSpPr>
          <p:nvPr/>
        </p:nvSpPr>
        <p:spPr bwMode="auto">
          <a:xfrm>
            <a:off x="2174876" y="3584575"/>
            <a:ext cx="117475" cy="117475"/>
          </a:xfrm>
          <a:custGeom>
            <a:avLst/>
            <a:gdLst>
              <a:gd name="T0" fmla="*/ 66 w 74"/>
              <a:gd name="T1" fmla="*/ 2 h 74"/>
              <a:gd name="T2" fmla="*/ 66 w 74"/>
              <a:gd name="T3" fmla="*/ 60 h 74"/>
              <a:gd name="T4" fmla="*/ 4 w 74"/>
              <a:gd name="T5" fmla="*/ 0 h 74"/>
              <a:gd name="T6" fmla="*/ 0 w 74"/>
              <a:gd name="T7" fmla="*/ 4 h 74"/>
              <a:gd name="T8" fmla="*/ 60 w 74"/>
              <a:gd name="T9" fmla="*/ 66 h 74"/>
              <a:gd name="T10" fmla="*/ 2 w 74"/>
              <a:gd name="T11" fmla="*/ 66 h 74"/>
              <a:gd name="T12" fmla="*/ 2 w 74"/>
              <a:gd name="T13" fmla="*/ 74 h 74"/>
              <a:gd name="T14" fmla="*/ 66 w 74"/>
              <a:gd name="T15" fmla="*/ 74 h 74"/>
              <a:gd name="T16" fmla="*/ 74 w 74"/>
              <a:gd name="T17" fmla="*/ 74 h 74"/>
              <a:gd name="T18" fmla="*/ 74 w 74"/>
              <a:gd name="T19" fmla="*/ 2 h 74"/>
              <a:gd name="T20" fmla="*/ 66 w 74"/>
              <a:gd name="T21" fmla="*/ 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4" h="74">
                <a:moveTo>
                  <a:pt x="66" y="2"/>
                </a:moveTo>
                <a:lnTo>
                  <a:pt x="66" y="60"/>
                </a:lnTo>
                <a:lnTo>
                  <a:pt x="4" y="0"/>
                </a:lnTo>
                <a:lnTo>
                  <a:pt x="0" y="4"/>
                </a:lnTo>
                <a:lnTo>
                  <a:pt x="60" y="66"/>
                </a:lnTo>
                <a:lnTo>
                  <a:pt x="2" y="66"/>
                </a:lnTo>
                <a:lnTo>
                  <a:pt x="2" y="74"/>
                </a:lnTo>
                <a:lnTo>
                  <a:pt x="66" y="74"/>
                </a:lnTo>
                <a:lnTo>
                  <a:pt x="74" y="74"/>
                </a:lnTo>
                <a:lnTo>
                  <a:pt x="74" y="2"/>
                </a:lnTo>
                <a:lnTo>
                  <a:pt x="66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4" name="Freeform 473"/>
          <p:cNvSpPr>
            <a:spLocks/>
          </p:cNvSpPr>
          <p:nvPr/>
        </p:nvSpPr>
        <p:spPr bwMode="auto">
          <a:xfrm>
            <a:off x="2547938" y="3597275"/>
            <a:ext cx="117475" cy="117475"/>
          </a:xfrm>
          <a:custGeom>
            <a:avLst/>
            <a:gdLst>
              <a:gd name="T0" fmla="*/ 72 w 74"/>
              <a:gd name="T1" fmla="*/ 66 h 74"/>
              <a:gd name="T2" fmla="*/ 14 w 74"/>
              <a:gd name="T3" fmla="*/ 66 h 74"/>
              <a:gd name="T4" fmla="*/ 74 w 74"/>
              <a:gd name="T5" fmla="*/ 4 h 74"/>
              <a:gd name="T6" fmla="*/ 70 w 74"/>
              <a:gd name="T7" fmla="*/ 0 h 74"/>
              <a:gd name="T8" fmla="*/ 8 w 74"/>
              <a:gd name="T9" fmla="*/ 60 h 74"/>
              <a:gd name="T10" fmla="*/ 8 w 74"/>
              <a:gd name="T11" fmla="*/ 2 h 74"/>
              <a:gd name="T12" fmla="*/ 0 w 74"/>
              <a:gd name="T13" fmla="*/ 2 h 74"/>
              <a:gd name="T14" fmla="*/ 0 w 74"/>
              <a:gd name="T15" fmla="*/ 66 h 74"/>
              <a:gd name="T16" fmla="*/ 0 w 74"/>
              <a:gd name="T17" fmla="*/ 74 h 74"/>
              <a:gd name="T18" fmla="*/ 72 w 74"/>
              <a:gd name="T19" fmla="*/ 74 h 74"/>
              <a:gd name="T20" fmla="*/ 72 w 74"/>
              <a:gd name="T21" fmla="*/ 6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4" h="74">
                <a:moveTo>
                  <a:pt x="72" y="66"/>
                </a:moveTo>
                <a:lnTo>
                  <a:pt x="14" y="66"/>
                </a:lnTo>
                <a:lnTo>
                  <a:pt x="74" y="4"/>
                </a:lnTo>
                <a:lnTo>
                  <a:pt x="70" y="0"/>
                </a:lnTo>
                <a:lnTo>
                  <a:pt x="8" y="60"/>
                </a:lnTo>
                <a:lnTo>
                  <a:pt x="8" y="2"/>
                </a:lnTo>
                <a:lnTo>
                  <a:pt x="0" y="2"/>
                </a:lnTo>
                <a:lnTo>
                  <a:pt x="0" y="66"/>
                </a:lnTo>
                <a:lnTo>
                  <a:pt x="0" y="74"/>
                </a:lnTo>
                <a:lnTo>
                  <a:pt x="72" y="74"/>
                </a:lnTo>
                <a:lnTo>
                  <a:pt x="72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5" name="Freeform 474"/>
          <p:cNvSpPr>
            <a:spLocks/>
          </p:cNvSpPr>
          <p:nvPr/>
        </p:nvSpPr>
        <p:spPr bwMode="auto">
          <a:xfrm>
            <a:off x="6626226" y="4003675"/>
            <a:ext cx="98425" cy="98425"/>
          </a:xfrm>
          <a:custGeom>
            <a:avLst/>
            <a:gdLst>
              <a:gd name="T0" fmla="*/ 54 w 62"/>
              <a:gd name="T1" fmla="*/ 6 h 62"/>
              <a:gd name="T2" fmla="*/ 54 w 62"/>
              <a:gd name="T3" fmla="*/ 48 h 62"/>
              <a:gd name="T4" fmla="*/ 4 w 62"/>
              <a:gd name="T5" fmla="*/ 0 h 62"/>
              <a:gd name="T6" fmla="*/ 0 w 62"/>
              <a:gd name="T7" fmla="*/ 4 h 62"/>
              <a:gd name="T8" fmla="*/ 48 w 62"/>
              <a:gd name="T9" fmla="*/ 54 h 62"/>
              <a:gd name="T10" fmla="*/ 6 w 62"/>
              <a:gd name="T11" fmla="*/ 54 h 62"/>
              <a:gd name="T12" fmla="*/ 6 w 62"/>
              <a:gd name="T13" fmla="*/ 62 h 62"/>
              <a:gd name="T14" fmla="*/ 54 w 62"/>
              <a:gd name="T15" fmla="*/ 62 h 62"/>
              <a:gd name="T16" fmla="*/ 62 w 62"/>
              <a:gd name="T17" fmla="*/ 62 h 62"/>
              <a:gd name="T18" fmla="*/ 62 w 62"/>
              <a:gd name="T19" fmla="*/ 6 h 62"/>
              <a:gd name="T20" fmla="*/ 54 w 62"/>
              <a:gd name="T21" fmla="*/ 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62">
                <a:moveTo>
                  <a:pt x="54" y="6"/>
                </a:moveTo>
                <a:lnTo>
                  <a:pt x="54" y="48"/>
                </a:lnTo>
                <a:lnTo>
                  <a:pt x="4" y="0"/>
                </a:lnTo>
                <a:lnTo>
                  <a:pt x="0" y="4"/>
                </a:lnTo>
                <a:lnTo>
                  <a:pt x="48" y="54"/>
                </a:lnTo>
                <a:lnTo>
                  <a:pt x="6" y="54"/>
                </a:lnTo>
                <a:lnTo>
                  <a:pt x="6" y="62"/>
                </a:lnTo>
                <a:lnTo>
                  <a:pt x="54" y="62"/>
                </a:lnTo>
                <a:lnTo>
                  <a:pt x="62" y="62"/>
                </a:lnTo>
                <a:lnTo>
                  <a:pt x="62" y="6"/>
                </a:lnTo>
                <a:lnTo>
                  <a:pt x="54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6" name="Freeform 475"/>
          <p:cNvSpPr>
            <a:spLocks/>
          </p:cNvSpPr>
          <p:nvPr/>
        </p:nvSpPr>
        <p:spPr bwMode="auto">
          <a:xfrm>
            <a:off x="6218238" y="4003675"/>
            <a:ext cx="98425" cy="98425"/>
          </a:xfrm>
          <a:custGeom>
            <a:avLst/>
            <a:gdLst>
              <a:gd name="T0" fmla="*/ 62 w 62"/>
              <a:gd name="T1" fmla="*/ 4 h 62"/>
              <a:gd name="T2" fmla="*/ 56 w 62"/>
              <a:gd name="T3" fmla="*/ 0 h 62"/>
              <a:gd name="T4" fmla="*/ 8 w 62"/>
              <a:gd name="T5" fmla="*/ 48 h 62"/>
              <a:gd name="T6" fmla="*/ 8 w 62"/>
              <a:gd name="T7" fmla="*/ 6 h 62"/>
              <a:gd name="T8" fmla="*/ 0 w 62"/>
              <a:gd name="T9" fmla="*/ 6 h 62"/>
              <a:gd name="T10" fmla="*/ 0 w 62"/>
              <a:gd name="T11" fmla="*/ 54 h 62"/>
              <a:gd name="T12" fmla="*/ 0 w 62"/>
              <a:gd name="T13" fmla="*/ 62 h 62"/>
              <a:gd name="T14" fmla="*/ 56 w 62"/>
              <a:gd name="T15" fmla="*/ 62 h 62"/>
              <a:gd name="T16" fmla="*/ 56 w 62"/>
              <a:gd name="T17" fmla="*/ 54 h 62"/>
              <a:gd name="T18" fmla="*/ 12 w 62"/>
              <a:gd name="T19" fmla="*/ 54 h 62"/>
              <a:gd name="T20" fmla="*/ 62 w 62"/>
              <a:gd name="T21" fmla="*/ 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62">
                <a:moveTo>
                  <a:pt x="62" y="4"/>
                </a:moveTo>
                <a:lnTo>
                  <a:pt x="56" y="0"/>
                </a:lnTo>
                <a:lnTo>
                  <a:pt x="8" y="48"/>
                </a:lnTo>
                <a:lnTo>
                  <a:pt x="8" y="6"/>
                </a:lnTo>
                <a:lnTo>
                  <a:pt x="0" y="6"/>
                </a:lnTo>
                <a:lnTo>
                  <a:pt x="0" y="54"/>
                </a:lnTo>
                <a:lnTo>
                  <a:pt x="0" y="62"/>
                </a:lnTo>
                <a:lnTo>
                  <a:pt x="56" y="62"/>
                </a:lnTo>
                <a:lnTo>
                  <a:pt x="56" y="54"/>
                </a:lnTo>
                <a:lnTo>
                  <a:pt x="12" y="54"/>
                </a:lnTo>
                <a:lnTo>
                  <a:pt x="6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9" name="Freeform 478"/>
          <p:cNvSpPr>
            <a:spLocks/>
          </p:cNvSpPr>
          <p:nvPr/>
        </p:nvSpPr>
        <p:spPr bwMode="auto">
          <a:xfrm>
            <a:off x="3319463" y="1927225"/>
            <a:ext cx="200025" cy="190500"/>
          </a:xfrm>
          <a:custGeom>
            <a:avLst/>
            <a:gdLst>
              <a:gd name="T0" fmla="*/ 56 w 126"/>
              <a:gd name="T1" fmla="*/ 120 h 120"/>
              <a:gd name="T2" fmla="*/ 68 w 126"/>
              <a:gd name="T3" fmla="*/ 120 h 120"/>
              <a:gd name="T4" fmla="*/ 120 w 126"/>
              <a:gd name="T5" fmla="*/ 66 h 120"/>
              <a:gd name="T6" fmla="*/ 122 w 126"/>
              <a:gd name="T7" fmla="*/ 64 h 120"/>
              <a:gd name="T8" fmla="*/ 124 w 126"/>
              <a:gd name="T9" fmla="*/ 62 h 120"/>
              <a:gd name="T10" fmla="*/ 126 w 126"/>
              <a:gd name="T11" fmla="*/ 60 h 120"/>
              <a:gd name="T12" fmla="*/ 124 w 126"/>
              <a:gd name="T13" fmla="*/ 58 h 120"/>
              <a:gd name="T14" fmla="*/ 122 w 126"/>
              <a:gd name="T15" fmla="*/ 56 h 120"/>
              <a:gd name="T16" fmla="*/ 120 w 126"/>
              <a:gd name="T17" fmla="*/ 54 h 120"/>
              <a:gd name="T18" fmla="*/ 68 w 126"/>
              <a:gd name="T19" fmla="*/ 0 h 120"/>
              <a:gd name="T20" fmla="*/ 56 w 126"/>
              <a:gd name="T21" fmla="*/ 0 h 120"/>
              <a:gd name="T22" fmla="*/ 110 w 126"/>
              <a:gd name="T23" fmla="*/ 56 h 120"/>
              <a:gd name="T24" fmla="*/ 0 w 126"/>
              <a:gd name="T25" fmla="*/ 56 h 120"/>
              <a:gd name="T26" fmla="*/ 0 w 126"/>
              <a:gd name="T27" fmla="*/ 64 h 120"/>
              <a:gd name="T28" fmla="*/ 110 w 126"/>
              <a:gd name="T29" fmla="*/ 64 h 120"/>
              <a:gd name="T30" fmla="*/ 56 w 126"/>
              <a:gd name="T31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" h="120">
                <a:moveTo>
                  <a:pt x="56" y="120"/>
                </a:moveTo>
                <a:lnTo>
                  <a:pt x="68" y="120"/>
                </a:lnTo>
                <a:lnTo>
                  <a:pt x="120" y="66"/>
                </a:lnTo>
                <a:lnTo>
                  <a:pt x="122" y="64"/>
                </a:lnTo>
                <a:lnTo>
                  <a:pt x="124" y="62"/>
                </a:lnTo>
                <a:lnTo>
                  <a:pt x="126" y="60"/>
                </a:lnTo>
                <a:lnTo>
                  <a:pt x="124" y="58"/>
                </a:lnTo>
                <a:lnTo>
                  <a:pt x="122" y="56"/>
                </a:lnTo>
                <a:lnTo>
                  <a:pt x="120" y="54"/>
                </a:lnTo>
                <a:lnTo>
                  <a:pt x="68" y="0"/>
                </a:lnTo>
                <a:lnTo>
                  <a:pt x="56" y="0"/>
                </a:lnTo>
                <a:lnTo>
                  <a:pt x="110" y="56"/>
                </a:lnTo>
                <a:lnTo>
                  <a:pt x="0" y="56"/>
                </a:lnTo>
                <a:lnTo>
                  <a:pt x="0" y="64"/>
                </a:lnTo>
                <a:lnTo>
                  <a:pt x="110" y="64"/>
                </a:lnTo>
                <a:lnTo>
                  <a:pt x="56" y="1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0" name="Freeform 479"/>
          <p:cNvSpPr>
            <a:spLocks/>
          </p:cNvSpPr>
          <p:nvPr/>
        </p:nvSpPr>
        <p:spPr bwMode="auto">
          <a:xfrm>
            <a:off x="3722688" y="1914525"/>
            <a:ext cx="192088" cy="200025"/>
          </a:xfrm>
          <a:custGeom>
            <a:avLst/>
            <a:gdLst>
              <a:gd name="T0" fmla="*/ 121 w 121"/>
              <a:gd name="T1" fmla="*/ 70 h 126"/>
              <a:gd name="T2" fmla="*/ 121 w 121"/>
              <a:gd name="T3" fmla="*/ 58 h 126"/>
              <a:gd name="T4" fmla="*/ 67 w 121"/>
              <a:gd name="T5" fmla="*/ 6 h 126"/>
              <a:gd name="T6" fmla="*/ 65 w 121"/>
              <a:gd name="T7" fmla="*/ 4 h 126"/>
              <a:gd name="T8" fmla="*/ 63 w 121"/>
              <a:gd name="T9" fmla="*/ 2 h 126"/>
              <a:gd name="T10" fmla="*/ 61 w 121"/>
              <a:gd name="T11" fmla="*/ 0 h 126"/>
              <a:gd name="T12" fmla="*/ 59 w 121"/>
              <a:gd name="T13" fmla="*/ 2 h 126"/>
              <a:gd name="T14" fmla="*/ 57 w 121"/>
              <a:gd name="T15" fmla="*/ 4 h 126"/>
              <a:gd name="T16" fmla="*/ 55 w 121"/>
              <a:gd name="T17" fmla="*/ 6 h 126"/>
              <a:gd name="T18" fmla="*/ 0 w 121"/>
              <a:gd name="T19" fmla="*/ 58 h 126"/>
              <a:gd name="T20" fmla="*/ 0 w 121"/>
              <a:gd name="T21" fmla="*/ 70 h 126"/>
              <a:gd name="T22" fmla="*/ 57 w 121"/>
              <a:gd name="T23" fmla="*/ 16 h 126"/>
              <a:gd name="T24" fmla="*/ 57 w 121"/>
              <a:gd name="T25" fmla="*/ 126 h 126"/>
              <a:gd name="T26" fmla="*/ 65 w 121"/>
              <a:gd name="T27" fmla="*/ 126 h 126"/>
              <a:gd name="T28" fmla="*/ 65 w 121"/>
              <a:gd name="T29" fmla="*/ 16 h 126"/>
              <a:gd name="T30" fmla="*/ 121 w 121"/>
              <a:gd name="T31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1" h="126">
                <a:moveTo>
                  <a:pt x="121" y="70"/>
                </a:moveTo>
                <a:lnTo>
                  <a:pt x="121" y="58"/>
                </a:lnTo>
                <a:lnTo>
                  <a:pt x="67" y="6"/>
                </a:lnTo>
                <a:lnTo>
                  <a:pt x="65" y="4"/>
                </a:lnTo>
                <a:lnTo>
                  <a:pt x="63" y="2"/>
                </a:lnTo>
                <a:lnTo>
                  <a:pt x="61" y="0"/>
                </a:lnTo>
                <a:lnTo>
                  <a:pt x="59" y="2"/>
                </a:lnTo>
                <a:lnTo>
                  <a:pt x="57" y="4"/>
                </a:lnTo>
                <a:lnTo>
                  <a:pt x="55" y="6"/>
                </a:lnTo>
                <a:lnTo>
                  <a:pt x="0" y="58"/>
                </a:lnTo>
                <a:lnTo>
                  <a:pt x="0" y="70"/>
                </a:lnTo>
                <a:lnTo>
                  <a:pt x="57" y="16"/>
                </a:lnTo>
                <a:lnTo>
                  <a:pt x="57" y="126"/>
                </a:lnTo>
                <a:lnTo>
                  <a:pt x="65" y="126"/>
                </a:lnTo>
                <a:lnTo>
                  <a:pt x="65" y="16"/>
                </a:lnTo>
                <a:lnTo>
                  <a:pt x="121" y="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1" name="Freeform 480"/>
          <p:cNvSpPr>
            <a:spLocks/>
          </p:cNvSpPr>
          <p:nvPr/>
        </p:nvSpPr>
        <p:spPr bwMode="auto">
          <a:xfrm>
            <a:off x="4143376" y="1914525"/>
            <a:ext cx="190500" cy="200025"/>
          </a:xfrm>
          <a:custGeom>
            <a:avLst/>
            <a:gdLst>
              <a:gd name="T0" fmla="*/ 0 w 120"/>
              <a:gd name="T1" fmla="*/ 56 h 126"/>
              <a:gd name="T2" fmla="*/ 0 w 120"/>
              <a:gd name="T3" fmla="*/ 68 h 126"/>
              <a:gd name="T4" fmla="*/ 54 w 120"/>
              <a:gd name="T5" fmla="*/ 120 h 126"/>
              <a:gd name="T6" fmla="*/ 56 w 120"/>
              <a:gd name="T7" fmla="*/ 122 h 126"/>
              <a:gd name="T8" fmla="*/ 58 w 120"/>
              <a:gd name="T9" fmla="*/ 124 h 126"/>
              <a:gd name="T10" fmla="*/ 60 w 120"/>
              <a:gd name="T11" fmla="*/ 126 h 126"/>
              <a:gd name="T12" fmla="*/ 62 w 120"/>
              <a:gd name="T13" fmla="*/ 124 h 126"/>
              <a:gd name="T14" fmla="*/ 64 w 120"/>
              <a:gd name="T15" fmla="*/ 122 h 126"/>
              <a:gd name="T16" fmla="*/ 66 w 120"/>
              <a:gd name="T17" fmla="*/ 120 h 126"/>
              <a:gd name="T18" fmla="*/ 120 w 120"/>
              <a:gd name="T19" fmla="*/ 68 h 126"/>
              <a:gd name="T20" fmla="*/ 120 w 120"/>
              <a:gd name="T21" fmla="*/ 56 h 126"/>
              <a:gd name="T22" fmla="*/ 64 w 120"/>
              <a:gd name="T23" fmla="*/ 110 h 126"/>
              <a:gd name="T24" fmla="*/ 64 w 120"/>
              <a:gd name="T25" fmla="*/ 0 h 126"/>
              <a:gd name="T26" fmla="*/ 56 w 120"/>
              <a:gd name="T27" fmla="*/ 0 h 126"/>
              <a:gd name="T28" fmla="*/ 56 w 120"/>
              <a:gd name="T29" fmla="*/ 110 h 126"/>
              <a:gd name="T30" fmla="*/ 0 w 120"/>
              <a:gd name="T31" fmla="*/ 5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" h="126">
                <a:moveTo>
                  <a:pt x="0" y="56"/>
                </a:moveTo>
                <a:lnTo>
                  <a:pt x="0" y="68"/>
                </a:lnTo>
                <a:lnTo>
                  <a:pt x="54" y="120"/>
                </a:lnTo>
                <a:lnTo>
                  <a:pt x="56" y="122"/>
                </a:lnTo>
                <a:lnTo>
                  <a:pt x="58" y="124"/>
                </a:lnTo>
                <a:lnTo>
                  <a:pt x="60" y="126"/>
                </a:lnTo>
                <a:lnTo>
                  <a:pt x="62" y="124"/>
                </a:lnTo>
                <a:lnTo>
                  <a:pt x="64" y="122"/>
                </a:lnTo>
                <a:lnTo>
                  <a:pt x="66" y="120"/>
                </a:lnTo>
                <a:lnTo>
                  <a:pt x="120" y="68"/>
                </a:lnTo>
                <a:lnTo>
                  <a:pt x="120" y="56"/>
                </a:lnTo>
                <a:lnTo>
                  <a:pt x="64" y="110"/>
                </a:lnTo>
                <a:lnTo>
                  <a:pt x="64" y="0"/>
                </a:lnTo>
                <a:lnTo>
                  <a:pt x="56" y="0"/>
                </a:lnTo>
                <a:lnTo>
                  <a:pt x="56" y="110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2" name="Freeform 481"/>
          <p:cNvSpPr>
            <a:spLocks/>
          </p:cNvSpPr>
          <p:nvPr/>
        </p:nvSpPr>
        <p:spPr bwMode="auto">
          <a:xfrm>
            <a:off x="2909888" y="1924050"/>
            <a:ext cx="200025" cy="190500"/>
          </a:xfrm>
          <a:custGeom>
            <a:avLst/>
            <a:gdLst>
              <a:gd name="T0" fmla="*/ 70 w 126"/>
              <a:gd name="T1" fmla="*/ 120 h 120"/>
              <a:gd name="T2" fmla="*/ 58 w 126"/>
              <a:gd name="T3" fmla="*/ 120 h 120"/>
              <a:gd name="T4" fmla="*/ 6 w 126"/>
              <a:gd name="T5" fmla="*/ 66 h 120"/>
              <a:gd name="T6" fmla="*/ 4 w 126"/>
              <a:gd name="T7" fmla="*/ 64 h 120"/>
              <a:gd name="T8" fmla="*/ 2 w 126"/>
              <a:gd name="T9" fmla="*/ 62 h 120"/>
              <a:gd name="T10" fmla="*/ 0 w 126"/>
              <a:gd name="T11" fmla="*/ 60 h 120"/>
              <a:gd name="T12" fmla="*/ 2 w 126"/>
              <a:gd name="T13" fmla="*/ 58 h 120"/>
              <a:gd name="T14" fmla="*/ 4 w 126"/>
              <a:gd name="T15" fmla="*/ 56 h 120"/>
              <a:gd name="T16" fmla="*/ 6 w 126"/>
              <a:gd name="T17" fmla="*/ 54 h 120"/>
              <a:gd name="T18" fmla="*/ 58 w 126"/>
              <a:gd name="T19" fmla="*/ 0 h 120"/>
              <a:gd name="T20" fmla="*/ 70 w 126"/>
              <a:gd name="T21" fmla="*/ 0 h 120"/>
              <a:gd name="T22" fmla="*/ 16 w 126"/>
              <a:gd name="T23" fmla="*/ 56 h 120"/>
              <a:gd name="T24" fmla="*/ 126 w 126"/>
              <a:gd name="T25" fmla="*/ 56 h 120"/>
              <a:gd name="T26" fmla="*/ 126 w 126"/>
              <a:gd name="T27" fmla="*/ 64 h 120"/>
              <a:gd name="T28" fmla="*/ 16 w 126"/>
              <a:gd name="T29" fmla="*/ 64 h 120"/>
              <a:gd name="T30" fmla="*/ 70 w 126"/>
              <a:gd name="T31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" h="120">
                <a:moveTo>
                  <a:pt x="70" y="120"/>
                </a:moveTo>
                <a:lnTo>
                  <a:pt x="58" y="120"/>
                </a:lnTo>
                <a:lnTo>
                  <a:pt x="6" y="66"/>
                </a:lnTo>
                <a:lnTo>
                  <a:pt x="4" y="64"/>
                </a:lnTo>
                <a:lnTo>
                  <a:pt x="2" y="62"/>
                </a:lnTo>
                <a:lnTo>
                  <a:pt x="0" y="60"/>
                </a:lnTo>
                <a:lnTo>
                  <a:pt x="2" y="58"/>
                </a:lnTo>
                <a:lnTo>
                  <a:pt x="4" y="56"/>
                </a:lnTo>
                <a:lnTo>
                  <a:pt x="6" y="54"/>
                </a:lnTo>
                <a:lnTo>
                  <a:pt x="58" y="0"/>
                </a:lnTo>
                <a:lnTo>
                  <a:pt x="70" y="0"/>
                </a:lnTo>
                <a:lnTo>
                  <a:pt x="16" y="56"/>
                </a:lnTo>
                <a:lnTo>
                  <a:pt x="126" y="56"/>
                </a:lnTo>
                <a:lnTo>
                  <a:pt x="126" y="64"/>
                </a:lnTo>
                <a:lnTo>
                  <a:pt x="16" y="64"/>
                </a:lnTo>
                <a:lnTo>
                  <a:pt x="70" y="1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545" name="Group 1544"/>
          <p:cNvGrpSpPr/>
          <p:nvPr/>
        </p:nvGrpSpPr>
        <p:grpSpPr>
          <a:xfrm>
            <a:off x="5364163" y="1955800"/>
            <a:ext cx="215900" cy="187325"/>
            <a:chOff x="5364163" y="1955800"/>
            <a:chExt cx="215900" cy="187325"/>
          </a:xfrm>
        </p:grpSpPr>
        <p:sp>
          <p:nvSpPr>
            <p:cNvPr id="1037" name="Line 476"/>
            <p:cNvSpPr>
              <a:spLocks noChangeShapeType="1"/>
            </p:cNvSpPr>
            <p:nvPr/>
          </p:nvSpPr>
          <p:spPr bwMode="auto">
            <a:xfrm>
              <a:off x="5580063" y="214312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8" name="Line 477"/>
            <p:cNvSpPr>
              <a:spLocks noChangeShapeType="1"/>
            </p:cNvSpPr>
            <p:nvPr/>
          </p:nvSpPr>
          <p:spPr bwMode="auto">
            <a:xfrm>
              <a:off x="5580063" y="214312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3" name="Freeform 482"/>
            <p:cNvSpPr>
              <a:spLocks/>
            </p:cNvSpPr>
            <p:nvPr/>
          </p:nvSpPr>
          <p:spPr bwMode="auto">
            <a:xfrm>
              <a:off x="5364163" y="1955800"/>
              <a:ext cx="149225" cy="139700"/>
            </a:xfrm>
            <a:custGeom>
              <a:avLst/>
              <a:gdLst>
                <a:gd name="T0" fmla="*/ 16 w 94"/>
                <a:gd name="T1" fmla="*/ 40 h 88"/>
                <a:gd name="T2" fmla="*/ 54 w 94"/>
                <a:gd name="T3" fmla="*/ 0 h 88"/>
                <a:gd name="T4" fmla="*/ 42 w 94"/>
                <a:gd name="T5" fmla="*/ 0 h 88"/>
                <a:gd name="T6" fmla="*/ 6 w 94"/>
                <a:gd name="T7" fmla="*/ 38 h 88"/>
                <a:gd name="T8" fmla="*/ 4 w 94"/>
                <a:gd name="T9" fmla="*/ 40 h 88"/>
                <a:gd name="T10" fmla="*/ 2 w 94"/>
                <a:gd name="T11" fmla="*/ 42 h 88"/>
                <a:gd name="T12" fmla="*/ 0 w 94"/>
                <a:gd name="T13" fmla="*/ 44 h 88"/>
                <a:gd name="T14" fmla="*/ 2 w 94"/>
                <a:gd name="T15" fmla="*/ 46 h 88"/>
                <a:gd name="T16" fmla="*/ 4 w 94"/>
                <a:gd name="T17" fmla="*/ 48 h 88"/>
                <a:gd name="T18" fmla="*/ 6 w 94"/>
                <a:gd name="T19" fmla="*/ 50 h 88"/>
                <a:gd name="T20" fmla="*/ 44 w 94"/>
                <a:gd name="T21" fmla="*/ 88 h 88"/>
                <a:gd name="T22" fmla="*/ 54 w 94"/>
                <a:gd name="T23" fmla="*/ 88 h 88"/>
                <a:gd name="T24" fmla="*/ 16 w 94"/>
                <a:gd name="T25" fmla="*/ 48 h 88"/>
                <a:gd name="T26" fmla="*/ 94 w 94"/>
                <a:gd name="T27" fmla="*/ 48 h 88"/>
                <a:gd name="T28" fmla="*/ 94 w 94"/>
                <a:gd name="T29" fmla="*/ 40 h 88"/>
                <a:gd name="T30" fmla="*/ 16 w 94"/>
                <a:gd name="T31" fmla="*/ 4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88">
                  <a:moveTo>
                    <a:pt x="16" y="40"/>
                  </a:moveTo>
                  <a:lnTo>
                    <a:pt x="54" y="0"/>
                  </a:lnTo>
                  <a:lnTo>
                    <a:pt x="42" y="0"/>
                  </a:lnTo>
                  <a:lnTo>
                    <a:pt x="6" y="38"/>
                  </a:lnTo>
                  <a:lnTo>
                    <a:pt x="4" y="40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6" y="50"/>
                  </a:lnTo>
                  <a:lnTo>
                    <a:pt x="44" y="88"/>
                  </a:lnTo>
                  <a:lnTo>
                    <a:pt x="54" y="88"/>
                  </a:lnTo>
                  <a:lnTo>
                    <a:pt x="16" y="48"/>
                  </a:lnTo>
                  <a:lnTo>
                    <a:pt x="94" y="48"/>
                  </a:lnTo>
                  <a:lnTo>
                    <a:pt x="94" y="40"/>
                  </a:lnTo>
                  <a:lnTo>
                    <a:pt x="16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44" name="Freeform 483"/>
          <p:cNvSpPr>
            <a:spLocks/>
          </p:cNvSpPr>
          <p:nvPr/>
        </p:nvSpPr>
        <p:spPr bwMode="auto">
          <a:xfrm>
            <a:off x="5795963" y="1955800"/>
            <a:ext cx="149225" cy="139700"/>
          </a:xfrm>
          <a:custGeom>
            <a:avLst/>
            <a:gdLst>
              <a:gd name="T0" fmla="*/ 78 w 94"/>
              <a:gd name="T1" fmla="*/ 48 h 88"/>
              <a:gd name="T2" fmla="*/ 40 w 94"/>
              <a:gd name="T3" fmla="*/ 88 h 88"/>
              <a:gd name="T4" fmla="*/ 50 w 94"/>
              <a:gd name="T5" fmla="*/ 88 h 88"/>
              <a:gd name="T6" fmla="*/ 88 w 94"/>
              <a:gd name="T7" fmla="*/ 50 h 88"/>
              <a:gd name="T8" fmla="*/ 90 w 94"/>
              <a:gd name="T9" fmla="*/ 48 h 88"/>
              <a:gd name="T10" fmla="*/ 92 w 94"/>
              <a:gd name="T11" fmla="*/ 46 h 88"/>
              <a:gd name="T12" fmla="*/ 94 w 94"/>
              <a:gd name="T13" fmla="*/ 44 h 88"/>
              <a:gd name="T14" fmla="*/ 92 w 94"/>
              <a:gd name="T15" fmla="*/ 42 h 88"/>
              <a:gd name="T16" fmla="*/ 90 w 94"/>
              <a:gd name="T17" fmla="*/ 40 h 88"/>
              <a:gd name="T18" fmla="*/ 88 w 94"/>
              <a:gd name="T19" fmla="*/ 38 h 88"/>
              <a:gd name="T20" fmla="*/ 50 w 94"/>
              <a:gd name="T21" fmla="*/ 0 h 88"/>
              <a:gd name="T22" fmla="*/ 40 w 94"/>
              <a:gd name="T23" fmla="*/ 0 h 88"/>
              <a:gd name="T24" fmla="*/ 78 w 94"/>
              <a:gd name="T25" fmla="*/ 40 h 88"/>
              <a:gd name="T26" fmla="*/ 0 w 94"/>
              <a:gd name="T27" fmla="*/ 40 h 88"/>
              <a:gd name="T28" fmla="*/ 0 w 94"/>
              <a:gd name="T29" fmla="*/ 48 h 88"/>
              <a:gd name="T30" fmla="*/ 78 w 94"/>
              <a:gd name="T31" fmla="*/ 4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4" h="88">
                <a:moveTo>
                  <a:pt x="78" y="48"/>
                </a:moveTo>
                <a:lnTo>
                  <a:pt x="40" y="88"/>
                </a:lnTo>
                <a:lnTo>
                  <a:pt x="50" y="88"/>
                </a:lnTo>
                <a:lnTo>
                  <a:pt x="88" y="50"/>
                </a:lnTo>
                <a:lnTo>
                  <a:pt x="90" y="48"/>
                </a:lnTo>
                <a:lnTo>
                  <a:pt x="92" y="46"/>
                </a:lnTo>
                <a:lnTo>
                  <a:pt x="94" y="44"/>
                </a:lnTo>
                <a:lnTo>
                  <a:pt x="92" y="42"/>
                </a:lnTo>
                <a:lnTo>
                  <a:pt x="90" y="40"/>
                </a:lnTo>
                <a:lnTo>
                  <a:pt x="88" y="38"/>
                </a:lnTo>
                <a:lnTo>
                  <a:pt x="50" y="0"/>
                </a:lnTo>
                <a:lnTo>
                  <a:pt x="40" y="0"/>
                </a:lnTo>
                <a:lnTo>
                  <a:pt x="78" y="40"/>
                </a:lnTo>
                <a:lnTo>
                  <a:pt x="0" y="40"/>
                </a:lnTo>
                <a:lnTo>
                  <a:pt x="0" y="48"/>
                </a:lnTo>
                <a:lnTo>
                  <a:pt x="78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5" name="Freeform 484"/>
          <p:cNvSpPr>
            <a:spLocks/>
          </p:cNvSpPr>
          <p:nvPr/>
        </p:nvSpPr>
        <p:spPr bwMode="auto">
          <a:xfrm>
            <a:off x="1327151" y="3565525"/>
            <a:ext cx="139700" cy="149225"/>
          </a:xfrm>
          <a:custGeom>
            <a:avLst/>
            <a:gdLst>
              <a:gd name="T0" fmla="*/ 48 w 88"/>
              <a:gd name="T1" fmla="*/ 16 h 94"/>
              <a:gd name="T2" fmla="*/ 88 w 88"/>
              <a:gd name="T3" fmla="*/ 54 h 94"/>
              <a:gd name="T4" fmla="*/ 88 w 88"/>
              <a:gd name="T5" fmla="*/ 44 h 94"/>
              <a:gd name="T6" fmla="*/ 50 w 88"/>
              <a:gd name="T7" fmla="*/ 6 h 94"/>
              <a:gd name="T8" fmla="*/ 48 w 88"/>
              <a:gd name="T9" fmla="*/ 4 h 94"/>
              <a:gd name="T10" fmla="*/ 46 w 88"/>
              <a:gd name="T11" fmla="*/ 2 h 94"/>
              <a:gd name="T12" fmla="*/ 44 w 88"/>
              <a:gd name="T13" fmla="*/ 0 h 94"/>
              <a:gd name="T14" fmla="*/ 42 w 88"/>
              <a:gd name="T15" fmla="*/ 2 h 94"/>
              <a:gd name="T16" fmla="*/ 40 w 88"/>
              <a:gd name="T17" fmla="*/ 4 h 94"/>
              <a:gd name="T18" fmla="*/ 38 w 88"/>
              <a:gd name="T19" fmla="*/ 6 h 94"/>
              <a:gd name="T20" fmla="*/ 0 w 88"/>
              <a:gd name="T21" fmla="*/ 44 h 94"/>
              <a:gd name="T22" fmla="*/ 0 w 88"/>
              <a:gd name="T23" fmla="*/ 54 h 94"/>
              <a:gd name="T24" fmla="*/ 40 w 88"/>
              <a:gd name="T25" fmla="*/ 16 h 94"/>
              <a:gd name="T26" fmla="*/ 40 w 88"/>
              <a:gd name="T27" fmla="*/ 94 h 94"/>
              <a:gd name="T28" fmla="*/ 48 w 88"/>
              <a:gd name="T29" fmla="*/ 94 h 94"/>
              <a:gd name="T30" fmla="*/ 48 w 88"/>
              <a:gd name="T31" fmla="*/ 16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8" h="94">
                <a:moveTo>
                  <a:pt x="48" y="16"/>
                </a:moveTo>
                <a:lnTo>
                  <a:pt x="88" y="54"/>
                </a:lnTo>
                <a:lnTo>
                  <a:pt x="88" y="44"/>
                </a:lnTo>
                <a:lnTo>
                  <a:pt x="50" y="6"/>
                </a:lnTo>
                <a:lnTo>
                  <a:pt x="48" y="4"/>
                </a:lnTo>
                <a:lnTo>
                  <a:pt x="46" y="2"/>
                </a:lnTo>
                <a:lnTo>
                  <a:pt x="44" y="0"/>
                </a:lnTo>
                <a:lnTo>
                  <a:pt x="42" y="2"/>
                </a:lnTo>
                <a:lnTo>
                  <a:pt x="40" y="4"/>
                </a:lnTo>
                <a:lnTo>
                  <a:pt x="38" y="6"/>
                </a:lnTo>
                <a:lnTo>
                  <a:pt x="0" y="44"/>
                </a:lnTo>
                <a:lnTo>
                  <a:pt x="0" y="54"/>
                </a:lnTo>
                <a:lnTo>
                  <a:pt x="40" y="16"/>
                </a:lnTo>
                <a:lnTo>
                  <a:pt x="40" y="94"/>
                </a:lnTo>
                <a:lnTo>
                  <a:pt x="48" y="94"/>
                </a:lnTo>
                <a:lnTo>
                  <a:pt x="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6" name="Freeform 485"/>
          <p:cNvSpPr>
            <a:spLocks/>
          </p:cNvSpPr>
          <p:nvPr/>
        </p:nvSpPr>
        <p:spPr bwMode="auto">
          <a:xfrm>
            <a:off x="1733551" y="3559175"/>
            <a:ext cx="139700" cy="146050"/>
          </a:xfrm>
          <a:custGeom>
            <a:avLst/>
            <a:gdLst>
              <a:gd name="T0" fmla="*/ 40 w 88"/>
              <a:gd name="T1" fmla="*/ 78 h 92"/>
              <a:gd name="T2" fmla="*/ 0 w 88"/>
              <a:gd name="T3" fmla="*/ 38 h 92"/>
              <a:gd name="T4" fmla="*/ 0 w 88"/>
              <a:gd name="T5" fmla="*/ 50 h 92"/>
              <a:gd name="T6" fmla="*/ 38 w 88"/>
              <a:gd name="T7" fmla="*/ 88 h 92"/>
              <a:gd name="T8" fmla="*/ 40 w 88"/>
              <a:gd name="T9" fmla="*/ 90 h 92"/>
              <a:gd name="T10" fmla="*/ 42 w 88"/>
              <a:gd name="T11" fmla="*/ 92 h 92"/>
              <a:gd name="T12" fmla="*/ 44 w 88"/>
              <a:gd name="T13" fmla="*/ 92 h 92"/>
              <a:gd name="T14" fmla="*/ 46 w 88"/>
              <a:gd name="T15" fmla="*/ 92 h 92"/>
              <a:gd name="T16" fmla="*/ 48 w 88"/>
              <a:gd name="T17" fmla="*/ 88 h 92"/>
              <a:gd name="T18" fmla="*/ 50 w 88"/>
              <a:gd name="T19" fmla="*/ 88 h 92"/>
              <a:gd name="T20" fmla="*/ 88 w 88"/>
              <a:gd name="T21" fmla="*/ 50 h 92"/>
              <a:gd name="T22" fmla="*/ 88 w 88"/>
              <a:gd name="T23" fmla="*/ 38 h 92"/>
              <a:gd name="T24" fmla="*/ 48 w 88"/>
              <a:gd name="T25" fmla="*/ 78 h 92"/>
              <a:gd name="T26" fmla="*/ 48 w 88"/>
              <a:gd name="T27" fmla="*/ 0 h 92"/>
              <a:gd name="T28" fmla="*/ 40 w 88"/>
              <a:gd name="T29" fmla="*/ 0 h 92"/>
              <a:gd name="T30" fmla="*/ 40 w 88"/>
              <a:gd name="T31" fmla="*/ 7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8" h="92">
                <a:moveTo>
                  <a:pt x="40" y="78"/>
                </a:moveTo>
                <a:lnTo>
                  <a:pt x="0" y="38"/>
                </a:lnTo>
                <a:lnTo>
                  <a:pt x="0" y="50"/>
                </a:lnTo>
                <a:lnTo>
                  <a:pt x="38" y="88"/>
                </a:lnTo>
                <a:lnTo>
                  <a:pt x="40" y="90"/>
                </a:lnTo>
                <a:lnTo>
                  <a:pt x="42" y="92"/>
                </a:lnTo>
                <a:lnTo>
                  <a:pt x="44" y="92"/>
                </a:lnTo>
                <a:lnTo>
                  <a:pt x="46" y="92"/>
                </a:lnTo>
                <a:lnTo>
                  <a:pt x="48" y="88"/>
                </a:lnTo>
                <a:lnTo>
                  <a:pt x="50" y="88"/>
                </a:lnTo>
                <a:lnTo>
                  <a:pt x="88" y="50"/>
                </a:lnTo>
                <a:lnTo>
                  <a:pt x="88" y="38"/>
                </a:lnTo>
                <a:lnTo>
                  <a:pt x="48" y="78"/>
                </a:lnTo>
                <a:lnTo>
                  <a:pt x="48" y="0"/>
                </a:lnTo>
                <a:lnTo>
                  <a:pt x="40" y="0"/>
                </a:lnTo>
                <a:lnTo>
                  <a:pt x="40" y="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7" name="Freeform 486"/>
          <p:cNvSpPr>
            <a:spLocks/>
          </p:cNvSpPr>
          <p:nvPr/>
        </p:nvSpPr>
        <p:spPr bwMode="auto">
          <a:xfrm>
            <a:off x="4994276" y="3987800"/>
            <a:ext cx="115888" cy="114300"/>
          </a:xfrm>
          <a:custGeom>
            <a:avLst/>
            <a:gdLst>
              <a:gd name="T0" fmla="*/ 71 w 73"/>
              <a:gd name="T1" fmla="*/ 34 h 72"/>
              <a:gd name="T2" fmla="*/ 69 w 73"/>
              <a:gd name="T3" fmla="*/ 32 h 72"/>
              <a:gd name="T4" fmla="*/ 67 w 73"/>
              <a:gd name="T5" fmla="*/ 30 h 72"/>
              <a:gd name="T6" fmla="*/ 36 w 73"/>
              <a:gd name="T7" fmla="*/ 0 h 72"/>
              <a:gd name="T8" fmla="*/ 26 w 73"/>
              <a:gd name="T9" fmla="*/ 0 h 72"/>
              <a:gd name="T10" fmla="*/ 57 w 73"/>
              <a:gd name="T11" fmla="*/ 32 h 72"/>
              <a:gd name="T12" fmla="*/ 0 w 73"/>
              <a:gd name="T13" fmla="*/ 32 h 72"/>
              <a:gd name="T14" fmla="*/ 0 w 73"/>
              <a:gd name="T15" fmla="*/ 40 h 72"/>
              <a:gd name="T16" fmla="*/ 57 w 73"/>
              <a:gd name="T17" fmla="*/ 40 h 72"/>
              <a:gd name="T18" fmla="*/ 26 w 73"/>
              <a:gd name="T19" fmla="*/ 72 h 72"/>
              <a:gd name="T20" fmla="*/ 36 w 73"/>
              <a:gd name="T21" fmla="*/ 72 h 72"/>
              <a:gd name="T22" fmla="*/ 67 w 73"/>
              <a:gd name="T23" fmla="*/ 42 h 72"/>
              <a:gd name="T24" fmla="*/ 69 w 73"/>
              <a:gd name="T25" fmla="*/ 40 h 72"/>
              <a:gd name="T26" fmla="*/ 71 w 73"/>
              <a:gd name="T27" fmla="*/ 38 h 72"/>
              <a:gd name="T28" fmla="*/ 73 w 73"/>
              <a:gd name="T29" fmla="*/ 36 h 72"/>
              <a:gd name="T30" fmla="*/ 71 w 73"/>
              <a:gd name="T31" fmla="*/ 3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2">
                <a:moveTo>
                  <a:pt x="71" y="34"/>
                </a:moveTo>
                <a:lnTo>
                  <a:pt x="69" y="32"/>
                </a:lnTo>
                <a:lnTo>
                  <a:pt x="67" y="30"/>
                </a:lnTo>
                <a:lnTo>
                  <a:pt x="36" y="0"/>
                </a:lnTo>
                <a:lnTo>
                  <a:pt x="26" y="0"/>
                </a:lnTo>
                <a:lnTo>
                  <a:pt x="57" y="32"/>
                </a:lnTo>
                <a:lnTo>
                  <a:pt x="0" y="32"/>
                </a:lnTo>
                <a:lnTo>
                  <a:pt x="0" y="40"/>
                </a:lnTo>
                <a:lnTo>
                  <a:pt x="57" y="40"/>
                </a:lnTo>
                <a:lnTo>
                  <a:pt x="26" y="72"/>
                </a:lnTo>
                <a:lnTo>
                  <a:pt x="36" y="72"/>
                </a:lnTo>
                <a:lnTo>
                  <a:pt x="67" y="42"/>
                </a:lnTo>
                <a:lnTo>
                  <a:pt x="69" y="40"/>
                </a:lnTo>
                <a:lnTo>
                  <a:pt x="71" y="38"/>
                </a:lnTo>
                <a:lnTo>
                  <a:pt x="73" y="36"/>
                </a:lnTo>
                <a:lnTo>
                  <a:pt x="7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8" name="Freeform 487"/>
          <p:cNvSpPr>
            <a:spLocks/>
          </p:cNvSpPr>
          <p:nvPr/>
        </p:nvSpPr>
        <p:spPr bwMode="auto">
          <a:xfrm>
            <a:off x="4587876" y="4000500"/>
            <a:ext cx="114300" cy="114300"/>
          </a:xfrm>
          <a:custGeom>
            <a:avLst/>
            <a:gdLst>
              <a:gd name="T0" fmla="*/ 2 w 72"/>
              <a:gd name="T1" fmla="*/ 34 h 72"/>
              <a:gd name="T2" fmla="*/ 4 w 72"/>
              <a:gd name="T3" fmla="*/ 32 h 72"/>
              <a:gd name="T4" fmla="*/ 6 w 72"/>
              <a:gd name="T5" fmla="*/ 30 h 72"/>
              <a:gd name="T6" fmla="*/ 36 w 72"/>
              <a:gd name="T7" fmla="*/ 0 h 72"/>
              <a:gd name="T8" fmla="*/ 46 w 72"/>
              <a:gd name="T9" fmla="*/ 0 h 72"/>
              <a:gd name="T10" fmla="*/ 16 w 72"/>
              <a:gd name="T11" fmla="*/ 32 h 72"/>
              <a:gd name="T12" fmla="*/ 72 w 72"/>
              <a:gd name="T13" fmla="*/ 32 h 72"/>
              <a:gd name="T14" fmla="*/ 72 w 72"/>
              <a:gd name="T15" fmla="*/ 40 h 72"/>
              <a:gd name="T16" fmla="*/ 16 w 72"/>
              <a:gd name="T17" fmla="*/ 40 h 72"/>
              <a:gd name="T18" fmla="*/ 46 w 72"/>
              <a:gd name="T19" fmla="*/ 72 h 72"/>
              <a:gd name="T20" fmla="*/ 36 w 72"/>
              <a:gd name="T21" fmla="*/ 72 h 72"/>
              <a:gd name="T22" fmla="*/ 6 w 72"/>
              <a:gd name="T23" fmla="*/ 42 h 72"/>
              <a:gd name="T24" fmla="*/ 4 w 72"/>
              <a:gd name="T25" fmla="*/ 40 h 72"/>
              <a:gd name="T26" fmla="*/ 2 w 72"/>
              <a:gd name="T27" fmla="*/ 38 h 72"/>
              <a:gd name="T28" fmla="*/ 0 w 72"/>
              <a:gd name="T29" fmla="*/ 36 h 72"/>
              <a:gd name="T30" fmla="*/ 2 w 72"/>
              <a:gd name="T31" fmla="*/ 3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" h="72">
                <a:moveTo>
                  <a:pt x="2" y="34"/>
                </a:moveTo>
                <a:lnTo>
                  <a:pt x="4" y="32"/>
                </a:lnTo>
                <a:lnTo>
                  <a:pt x="6" y="30"/>
                </a:lnTo>
                <a:lnTo>
                  <a:pt x="36" y="0"/>
                </a:lnTo>
                <a:lnTo>
                  <a:pt x="46" y="0"/>
                </a:lnTo>
                <a:lnTo>
                  <a:pt x="16" y="32"/>
                </a:lnTo>
                <a:lnTo>
                  <a:pt x="72" y="32"/>
                </a:lnTo>
                <a:lnTo>
                  <a:pt x="72" y="40"/>
                </a:lnTo>
                <a:lnTo>
                  <a:pt x="16" y="40"/>
                </a:lnTo>
                <a:lnTo>
                  <a:pt x="46" y="72"/>
                </a:lnTo>
                <a:lnTo>
                  <a:pt x="36" y="72"/>
                </a:lnTo>
                <a:lnTo>
                  <a:pt x="6" y="42"/>
                </a:lnTo>
                <a:lnTo>
                  <a:pt x="4" y="40"/>
                </a:lnTo>
                <a:lnTo>
                  <a:pt x="2" y="38"/>
                </a:lnTo>
                <a:lnTo>
                  <a:pt x="0" y="36"/>
                </a:lnTo>
                <a:lnTo>
                  <a:pt x="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9" name="Freeform 488"/>
          <p:cNvSpPr>
            <a:spLocks/>
          </p:cNvSpPr>
          <p:nvPr/>
        </p:nvSpPr>
        <p:spPr bwMode="auto">
          <a:xfrm>
            <a:off x="5402263" y="4000500"/>
            <a:ext cx="114300" cy="114300"/>
          </a:xfrm>
          <a:custGeom>
            <a:avLst/>
            <a:gdLst>
              <a:gd name="T0" fmla="*/ 34 w 72"/>
              <a:gd name="T1" fmla="*/ 2 h 72"/>
              <a:gd name="T2" fmla="*/ 32 w 72"/>
              <a:gd name="T3" fmla="*/ 4 h 72"/>
              <a:gd name="T4" fmla="*/ 30 w 72"/>
              <a:gd name="T5" fmla="*/ 6 h 72"/>
              <a:gd name="T6" fmla="*/ 0 w 72"/>
              <a:gd name="T7" fmla="*/ 36 h 72"/>
              <a:gd name="T8" fmla="*/ 0 w 72"/>
              <a:gd name="T9" fmla="*/ 46 h 72"/>
              <a:gd name="T10" fmla="*/ 32 w 72"/>
              <a:gd name="T11" fmla="*/ 16 h 72"/>
              <a:gd name="T12" fmla="*/ 32 w 72"/>
              <a:gd name="T13" fmla="*/ 72 h 72"/>
              <a:gd name="T14" fmla="*/ 40 w 72"/>
              <a:gd name="T15" fmla="*/ 72 h 72"/>
              <a:gd name="T16" fmla="*/ 40 w 72"/>
              <a:gd name="T17" fmla="*/ 16 h 72"/>
              <a:gd name="T18" fmla="*/ 72 w 72"/>
              <a:gd name="T19" fmla="*/ 46 h 72"/>
              <a:gd name="T20" fmla="*/ 72 w 72"/>
              <a:gd name="T21" fmla="*/ 36 h 72"/>
              <a:gd name="T22" fmla="*/ 42 w 72"/>
              <a:gd name="T23" fmla="*/ 6 h 72"/>
              <a:gd name="T24" fmla="*/ 40 w 72"/>
              <a:gd name="T25" fmla="*/ 4 h 72"/>
              <a:gd name="T26" fmla="*/ 38 w 72"/>
              <a:gd name="T27" fmla="*/ 2 h 72"/>
              <a:gd name="T28" fmla="*/ 36 w 72"/>
              <a:gd name="T29" fmla="*/ 0 h 72"/>
              <a:gd name="T30" fmla="*/ 34 w 72"/>
              <a:gd name="T31" fmla="*/ 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" h="72">
                <a:moveTo>
                  <a:pt x="34" y="2"/>
                </a:moveTo>
                <a:lnTo>
                  <a:pt x="32" y="4"/>
                </a:lnTo>
                <a:lnTo>
                  <a:pt x="30" y="6"/>
                </a:lnTo>
                <a:lnTo>
                  <a:pt x="0" y="36"/>
                </a:lnTo>
                <a:lnTo>
                  <a:pt x="0" y="46"/>
                </a:lnTo>
                <a:lnTo>
                  <a:pt x="32" y="16"/>
                </a:lnTo>
                <a:lnTo>
                  <a:pt x="32" y="72"/>
                </a:lnTo>
                <a:lnTo>
                  <a:pt x="40" y="72"/>
                </a:lnTo>
                <a:lnTo>
                  <a:pt x="40" y="16"/>
                </a:lnTo>
                <a:lnTo>
                  <a:pt x="72" y="46"/>
                </a:lnTo>
                <a:lnTo>
                  <a:pt x="72" y="36"/>
                </a:lnTo>
                <a:lnTo>
                  <a:pt x="42" y="6"/>
                </a:lnTo>
                <a:lnTo>
                  <a:pt x="40" y="4"/>
                </a:lnTo>
                <a:lnTo>
                  <a:pt x="38" y="2"/>
                </a:lnTo>
                <a:lnTo>
                  <a:pt x="36" y="0"/>
                </a:lnTo>
                <a:lnTo>
                  <a:pt x="34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0" name="Freeform 489"/>
          <p:cNvSpPr>
            <a:spLocks/>
          </p:cNvSpPr>
          <p:nvPr/>
        </p:nvSpPr>
        <p:spPr bwMode="auto">
          <a:xfrm>
            <a:off x="5808663" y="4000500"/>
            <a:ext cx="114300" cy="114300"/>
          </a:xfrm>
          <a:custGeom>
            <a:avLst/>
            <a:gdLst>
              <a:gd name="T0" fmla="*/ 38 w 72"/>
              <a:gd name="T1" fmla="*/ 70 h 72"/>
              <a:gd name="T2" fmla="*/ 40 w 72"/>
              <a:gd name="T3" fmla="*/ 68 h 72"/>
              <a:gd name="T4" fmla="*/ 42 w 72"/>
              <a:gd name="T5" fmla="*/ 66 h 72"/>
              <a:gd name="T6" fmla="*/ 72 w 72"/>
              <a:gd name="T7" fmla="*/ 36 h 72"/>
              <a:gd name="T8" fmla="*/ 72 w 72"/>
              <a:gd name="T9" fmla="*/ 26 h 72"/>
              <a:gd name="T10" fmla="*/ 40 w 72"/>
              <a:gd name="T11" fmla="*/ 56 h 72"/>
              <a:gd name="T12" fmla="*/ 40 w 72"/>
              <a:gd name="T13" fmla="*/ 0 h 72"/>
              <a:gd name="T14" fmla="*/ 32 w 72"/>
              <a:gd name="T15" fmla="*/ 0 h 72"/>
              <a:gd name="T16" fmla="*/ 32 w 72"/>
              <a:gd name="T17" fmla="*/ 56 h 72"/>
              <a:gd name="T18" fmla="*/ 0 w 72"/>
              <a:gd name="T19" fmla="*/ 26 h 72"/>
              <a:gd name="T20" fmla="*/ 0 w 72"/>
              <a:gd name="T21" fmla="*/ 36 h 72"/>
              <a:gd name="T22" fmla="*/ 30 w 72"/>
              <a:gd name="T23" fmla="*/ 66 h 72"/>
              <a:gd name="T24" fmla="*/ 32 w 72"/>
              <a:gd name="T25" fmla="*/ 68 h 72"/>
              <a:gd name="T26" fmla="*/ 34 w 72"/>
              <a:gd name="T27" fmla="*/ 70 h 72"/>
              <a:gd name="T28" fmla="*/ 36 w 72"/>
              <a:gd name="T29" fmla="*/ 72 h 72"/>
              <a:gd name="T30" fmla="*/ 38 w 72"/>
              <a:gd name="T31" fmla="*/ 7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" h="72">
                <a:moveTo>
                  <a:pt x="38" y="70"/>
                </a:moveTo>
                <a:lnTo>
                  <a:pt x="40" y="68"/>
                </a:lnTo>
                <a:lnTo>
                  <a:pt x="42" y="66"/>
                </a:lnTo>
                <a:lnTo>
                  <a:pt x="72" y="36"/>
                </a:lnTo>
                <a:lnTo>
                  <a:pt x="72" y="26"/>
                </a:lnTo>
                <a:lnTo>
                  <a:pt x="40" y="56"/>
                </a:lnTo>
                <a:lnTo>
                  <a:pt x="40" y="0"/>
                </a:lnTo>
                <a:lnTo>
                  <a:pt x="32" y="0"/>
                </a:lnTo>
                <a:lnTo>
                  <a:pt x="32" y="56"/>
                </a:lnTo>
                <a:lnTo>
                  <a:pt x="0" y="26"/>
                </a:lnTo>
                <a:lnTo>
                  <a:pt x="0" y="36"/>
                </a:lnTo>
                <a:lnTo>
                  <a:pt x="30" y="66"/>
                </a:lnTo>
                <a:lnTo>
                  <a:pt x="32" y="68"/>
                </a:lnTo>
                <a:lnTo>
                  <a:pt x="34" y="70"/>
                </a:lnTo>
                <a:lnTo>
                  <a:pt x="36" y="72"/>
                </a:lnTo>
                <a:lnTo>
                  <a:pt x="38" y="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1" name="Freeform 490"/>
          <p:cNvSpPr>
            <a:spLocks/>
          </p:cNvSpPr>
          <p:nvPr/>
        </p:nvSpPr>
        <p:spPr bwMode="auto">
          <a:xfrm>
            <a:off x="7397751" y="717550"/>
            <a:ext cx="139700" cy="139700"/>
          </a:xfrm>
          <a:custGeom>
            <a:avLst/>
            <a:gdLst>
              <a:gd name="T0" fmla="*/ 64 w 88"/>
              <a:gd name="T1" fmla="*/ 16 h 88"/>
              <a:gd name="T2" fmla="*/ 64 w 88"/>
              <a:gd name="T3" fmla="*/ 46 h 88"/>
              <a:gd name="T4" fmla="*/ 18 w 88"/>
              <a:gd name="T5" fmla="*/ 0 h 88"/>
              <a:gd name="T6" fmla="*/ 0 w 88"/>
              <a:gd name="T7" fmla="*/ 16 h 88"/>
              <a:gd name="T8" fmla="*/ 48 w 88"/>
              <a:gd name="T9" fmla="*/ 64 h 88"/>
              <a:gd name="T10" fmla="*/ 16 w 88"/>
              <a:gd name="T11" fmla="*/ 64 h 88"/>
              <a:gd name="T12" fmla="*/ 16 w 88"/>
              <a:gd name="T13" fmla="*/ 88 h 88"/>
              <a:gd name="T14" fmla="*/ 64 w 88"/>
              <a:gd name="T15" fmla="*/ 88 h 88"/>
              <a:gd name="T16" fmla="*/ 88 w 88"/>
              <a:gd name="T17" fmla="*/ 88 h 88"/>
              <a:gd name="T18" fmla="*/ 88 w 88"/>
              <a:gd name="T19" fmla="*/ 64 h 88"/>
              <a:gd name="T20" fmla="*/ 88 w 88"/>
              <a:gd name="T21" fmla="*/ 16 h 88"/>
              <a:gd name="T22" fmla="*/ 64 w 88"/>
              <a:gd name="T23" fmla="*/ 1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8">
                <a:moveTo>
                  <a:pt x="64" y="16"/>
                </a:moveTo>
                <a:lnTo>
                  <a:pt x="64" y="46"/>
                </a:lnTo>
                <a:lnTo>
                  <a:pt x="18" y="0"/>
                </a:lnTo>
                <a:lnTo>
                  <a:pt x="0" y="16"/>
                </a:lnTo>
                <a:lnTo>
                  <a:pt x="48" y="64"/>
                </a:lnTo>
                <a:lnTo>
                  <a:pt x="16" y="64"/>
                </a:lnTo>
                <a:lnTo>
                  <a:pt x="16" y="88"/>
                </a:lnTo>
                <a:lnTo>
                  <a:pt x="64" y="88"/>
                </a:lnTo>
                <a:lnTo>
                  <a:pt x="88" y="88"/>
                </a:lnTo>
                <a:lnTo>
                  <a:pt x="88" y="64"/>
                </a:lnTo>
                <a:lnTo>
                  <a:pt x="88" y="16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2" name="Freeform 491"/>
          <p:cNvSpPr>
            <a:spLocks/>
          </p:cNvSpPr>
          <p:nvPr/>
        </p:nvSpPr>
        <p:spPr bwMode="auto">
          <a:xfrm>
            <a:off x="7004051" y="717550"/>
            <a:ext cx="139700" cy="139700"/>
          </a:xfrm>
          <a:custGeom>
            <a:avLst/>
            <a:gdLst>
              <a:gd name="T0" fmla="*/ 88 w 88"/>
              <a:gd name="T1" fmla="*/ 16 h 88"/>
              <a:gd name="T2" fmla="*/ 72 w 88"/>
              <a:gd name="T3" fmla="*/ 0 h 88"/>
              <a:gd name="T4" fmla="*/ 24 w 88"/>
              <a:gd name="T5" fmla="*/ 46 h 88"/>
              <a:gd name="T6" fmla="*/ 24 w 88"/>
              <a:gd name="T7" fmla="*/ 16 h 88"/>
              <a:gd name="T8" fmla="*/ 0 w 88"/>
              <a:gd name="T9" fmla="*/ 16 h 88"/>
              <a:gd name="T10" fmla="*/ 0 w 88"/>
              <a:gd name="T11" fmla="*/ 64 h 88"/>
              <a:gd name="T12" fmla="*/ 0 w 88"/>
              <a:gd name="T13" fmla="*/ 88 h 88"/>
              <a:gd name="T14" fmla="*/ 24 w 88"/>
              <a:gd name="T15" fmla="*/ 88 h 88"/>
              <a:gd name="T16" fmla="*/ 72 w 88"/>
              <a:gd name="T17" fmla="*/ 88 h 88"/>
              <a:gd name="T18" fmla="*/ 72 w 88"/>
              <a:gd name="T19" fmla="*/ 64 h 88"/>
              <a:gd name="T20" fmla="*/ 42 w 88"/>
              <a:gd name="T21" fmla="*/ 64 h 88"/>
              <a:gd name="T22" fmla="*/ 88 w 88"/>
              <a:gd name="T23" fmla="*/ 1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8">
                <a:moveTo>
                  <a:pt x="88" y="16"/>
                </a:moveTo>
                <a:lnTo>
                  <a:pt x="72" y="0"/>
                </a:lnTo>
                <a:lnTo>
                  <a:pt x="24" y="46"/>
                </a:lnTo>
                <a:lnTo>
                  <a:pt x="24" y="16"/>
                </a:lnTo>
                <a:lnTo>
                  <a:pt x="0" y="16"/>
                </a:lnTo>
                <a:lnTo>
                  <a:pt x="0" y="64"/>
                </a:lnTo>
                <a:lnTo>
                  <a:pt x="0" y="88"/>
                </a:lnTo>
                <a:lnTo>
                  <a:pt x="24" y="88"/>
                </a:lnTo>
                <a:lnTo>
                  <a:pt x="72" y="88"/>
                </a:lnTo>
                <a:lnTo>
                  <a:pt x="72" y="64"/>
                </a:lnTo>
                <a:lnTo>
                  <a:pt x="42" y="64"/>
                </a:lnTo>
                <a:lnTo>
                  <a:pt x="8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3" name="Freeform 492"/>
          <p:cNvSpPr>
            <a:spLocks/>
          </p:cNvSpPr>
          <p:nvPr/>
        </p:nvSpPr>
        <p:spPr bwMode="auto">
          <a:xfrm>
            <a:off x="5757863" y="733425"/>
            <a:ext cx="177800" cy="161925"/>
          </a:xfrm>
          <a:custGeom>
            <a:avLst/>
            <a:gdLst>
              <a:gd name="T0" fmla="*/ 112 w 112"/>
              <a:gd name="T1" fmla="*/ 52 h 102"/>
              <a:gd name="T2" fmla="*/ 96 w 112"/>
              <a:gd name="T3" fmla="*/ 34 h 102"/>
              <a:gd name="T4" fmla="*/ 62 w 112"/>
              <a:gd name="T5" fmla="*/ 0 h 102"/>
              <a:gd name="T6" fmla="*/ 44 w 112"/>
              <a:gd name="T7" fmla="*/ 18 h 102"/>
              <a:gd name="T8" fmla="*/ 66 w 112"/>
              <a:gd name="T9" fmla="*/ 40 h 102"/>
              <a:gd name="T10" fmla="*/ 0 w 112"/>
              <a:gd name="T11" fmla="*/ 40 h 102"/>
              <a:gd name="T12" fmla="*/ 0 w 112"/>
              <a:gd name="T13" fmla="*/ 64 h 102"/>
              <a:gd name="T14" fmla="*/ 66 w 112"/>
              <a:gd name="T15" fmla="*/ 64 h 102"/>
              <a:gd name="T16" fmla="*/ 44 w 112"/>
              <a:gd name="T17" fmla="*/ 86 h 102"/>
              <a:gd name="T18" fmla="*/ 62 w 112"/>
              <a:gd name="T19" fmla="*/ 102 h 102"/>
              <a:gd name="T20" fmla="*/ 96 w 112"/>
              <a:gd name="T21" fmla="*/ 68 h 102"/>
              <a:gd name="T22" fmla="*/ 96 w 112"/>
              <a:gd name="T23" fmla="*/ 68 h 102"/>
              <a:gd name="T24" fmla="*/ 112 w 112"/>
              <a:gd name="T25" fmla="*/ 5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2" h="102">
                <a:moveTo>
                  <a:pt x="112" y="52"/>
                </a:moveTo>
                <a:lnTo>
                  <a:pt x="96" y="34"/>
                </a:lnTo>
                <a:lnTo>
                  <a:pt x="62" y="0"/>
                </a:lnTo>
                <a:lnTo>
                  <a:pt x="44" y="18"/>
                </a:lnTo>
                <a:lnTo>
                  <a:pt x="66" y="40"/>
                </a:lnTo>
                <a:lnTo>
                  <a:pt x="0" y="40"/>
                </a:lnTo>
                <a:lnTo>
                  <a:pt x="0" y="64"/>
                </a:lnTo>
                <a:lnTo>
                  <a:pt x="66" y="64"/>
                </a:lnTo>
                <a:lnTo>
                  <a:pt x="44" y="86"/>
                </a:lnTo>
                <a:lnTo>
                  <a:pt x="62" y="102"/>
                </a:lnTo>
                <a:lnTo>
                  <a:pt x="96" y="68"/>
                </a:lnTo>
                <a:lnTo>
                  <a:pt x="96" y="68"/>
                </a:lnTo>
                <a:lnTo>
                  <a:pt x="112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4" name="Freeform 493"/>
          <p:cNvSpPr>
            <a:spLocks/>
          </p:cNvSpPr>
          <p:nvPr/>
        </p:nvSpPr>
        <p:spPr bwMode="auto">
          <a:xfrm>
            <a:off x="5351463" y="733425"/>
            <a:ext cx="177800" cy="161925"/>
          </a:xfrm>
          <a:custGeom>
            <a:avLst/>
            <a:gdLst>
              <a:gd name="T0" fmla="*/ 112 w 112"/>
              <a:gd name="T1" fmla="*/ 40 h 102"/>
              <a:gd name="T2" fmla="*/ 46 w 112"/>
              <a:gd name="T3" fmla="*/ 40 h 102"/>
              <a:gd name="T4" fmla="*/ 68 w 112"/>
              <a:gd name="T5" fmla="*/ 18 h 102"/>
              <a:gd name="T6" fmla="*/ 50 w 112"/>
              <a:gd name="T7" fmla="*/ 0 h 102"/>
              <a:gd name="T8" fmla="*/ 16 w 112"/>
              <a:gd name="T9" fmla="*/ 34 h 102"/>
              <a:gd name="T10" fmla="*/ 16 w 112"/>
              <a:gd name="T11" fmla="*/ 34 h 102"/>
              <a:gd name="T12" fmla="*/ 0 w 112"/>
              <a:gd name="T13" fmla="*/ 52 h 102"/>
              <a:gd name="T14" fmla="*/ 16 w 112"/>
              <a:gd name="T15" fmla="*/ 68 h 102"/>
              <a:gd name="T16" fmla="*/ 50 w 112"/>
              <a:gd name="T17" fmla="*/ 102 h 102"/>
              <a:gd name="T18" fmla="*/ 68 w 112"/>
              <a:gd name="T19" fmla="*/ 86 h 102"/>
              <a:gd name="T20" fmla="*/ 46 w 112"/>
              <a:gd name="T21" fmla="*/ 64 h 102"/>
              <a:gd name="T22" fmla="*/ 112 w 112"/>
              <a:gd name="T23" fmla="*/ 64 h 102"/>
              <a:gd name="T24" fmla="*/ 112 w 112"/>
              <a:gd name="T25" fmla="*/ 4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2" h="102">
                <a:moveTo>
                  <a:pt x="112" y="40"/>
                </a:moveTo>
                <a:lnTo>
                  <a:pt x="46" y="40"/>
                </a:lnTo>
                <a:lnTo>
                  <a:pt x="68" y="18"/>
                </a:lnTo>
                <a:lnTo>
                  <a:pt x="50" y="0"/>
                </a:lnTo>
                <a:lnTo>
                  <a:pt x="16" y="34"/>
                </a:lnTo>
                <a:lnTo>
                  <a:pt x="16" y="34"/>
                </a:lnTo>
                <a:lnTo>
                  <a:pt x="0" y="52"/>
                </a:lnTo>
                <a:lnTo>
                  <a:pt x="16" y="68"/>
                </a:lnTo>
                <a:lnTo>
                  <a:pt x="50" y="102"/>
                </a:lnTo>
                <a:lnTo>
                  <a:pt x="68" y="86"/>
                </a:lnTo>
                <a:lnTo>
                  <a:pt x="46" y="64"/>
                </a:lnTo>
                <a:lnTo>
                  <a:pt x="112" y="64"/>
                </a:lnTo>
                <a:lnTo>
                  <a:pt x="1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5" name="Freeform 494"/>
          <p:cNvSpPr>
            <a:spLocks/>
          </p:cNvSpPr>
          <p:nvPr/>
        </p:nvSpPr>
        <p:spPr bwMode="auto">
          <a:xfrm>
            <a:off x="6167438" y="717550"/>
            <a:ext cx="161925" cy="177800"/>
          </a:xfrm>
          <a:custGeom>
            <a:avLst/>
            <a:gdLst>
              <a:gd name="T0" fmla="*/ 102 w 102"/>
              <a:gd name="T1" fmla="*/ 50 h 112"/>
              <a:gd name="T2" fmla="*/ 68 w 102"/>
              <a:gd name="T3" fmla="*/ 16 h 112"/>
              <a:gd name="T4" fmla="*/ 68 w 102"/>
              <a:gd name="T5" fmla="*/ 16 h 112"/>
              <a:gd name="T6" fmla="*/ 52 w 102"/>
              <a:gd name="T7" fmla="*/ 0 h 112"/>
              <a:gd name="T8" fmla="*/ 34 w 102"/>
              <a:gd name="T9" fmla="*/ 16 h 112"/>
              <a:gd name="T10" fmla="*/ 0 w 102"/>
              <a:gd name="T11" fmla="*/ 50 h 112"/>
              <a:gd name="T12" fmla="*/ 18 w 102"/>
              <a:gd name="T13" fmla="*/ 68 h 112"/>
              <a:gd name="T14" fmla="*/ 40 w 102"/>
              <a:gd name="T15" fmla="*/ 46 h 112"/>
              <a:gd name="T16" fmla="*/ 40 w 102"/>
              <a:gd name="T17" fmla="*/ 112 h 112"/>
              <a:gd name="T18" fmla="*/ 64 w 102"/>
              <a:gd name="T19" fmla="*/ 112 h 112"/>
              <a:gd name="T20" fmla="*/ 64 w 102"/>
              <a:gd name="T21" fmla="*/ 46 h 112"/>
              <a:gd name="T22" fmla="*/ 86 w 102"/>
              <a:gd name="T23" fmla="*/ 68 h 112"/>
              <a:gd name="T24" fmla="*/ 102 w 102"/>
              <a:gd name="T25" fmla="*/ 5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" h="112">
                <a:moveTo>
                  <a:pt x="102" y="50"/>
                </a:moveTo>
                <a:lnTo>
                  <a:pt x="68" y="16"/>
                </a:lnTo>
                <a:lnTo>
                  <a:pt x="68" y="16"/>
                </a:lnTo>
                <a:lnTo>
                  <a:pt x="52" y="0"/>
                </a:lnTo>
                <a:lnTo>
                  <a:pt x="34" y="16"/>
                </a:lnTo>
                <a:lnTo>
                  <a:pt x="0" y="50"/>
                </a:lnTo>
                <a:lnTo>
                  <a:pt x="18" y="68"/>
                </a:lnTo>
                <a:lnTo>
                  <a:pt x="40" y="46"/>
                </a:lnTo>
                <a:lnTo>
                  <a:pt x="40" y="112"/>
                </a:lnTo>
                <a:lnTo>
                  <a:pt x="64" y="112"/>
                </a:lnTo>
                <a:lnTo>
                  <a:pt x="64" y="46"/>
                </a:lnTo>
                <a:lnTo>
                  <a:pt x="86" y="68"/>
                </a:lnTo>
                <a:lnTo>
                  <a:pt x="102" y="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6" name="Freeform 495"/>
          <p:cNvSpPr>
            <a:spLocks/>
          </p:cNvSpPr>
          <p:nvPr/>
        </p:nvSpPr>
        <p:spPr bwMode="auto">
          <a:xfrm>
            <a:off x="6584951" y="717550"/>
            <a:ext cx="161925" cy="177800"/>
          </a:xfrm>
          <a:custGeom>
            <a:avLst/>
            <a:gdLst>
              <a:gd name="T0" fmla="*/ 86 w 102"/>
              <a:gd name="T1" fmla="*/ 44 h 112"/>
              <a:gd name="T2" fmla="*/ 64 w 102"/>
              <a:gd name="T3" fmla="*/ 66 h 112"/>
              <a:gd name="T4" fmla="*/ 64 w 102"/>
              <a:gd name="T5" fmla="*/ 0 h 112"/>
              <a:gd name="T6" fmla="*/ 40 w 102"/>
              <a:gd name="T7" fmla="*/ 0 h 112"/>
              <a:gd name="T8" fmla="*/ 40 w 102"/>
              <a:gd name="T9" fmla="*/ 66 h 112"/>
              <a:gd name="T10" fmla="*/ 18 w 102"/>
              <a:gd name="T11" fmla="*/ 44 h 112"/>
              <a:gd name="T12" fmla="*/ 0 w 102"/>
              <a:gd name="T13" fmla="*/ 62 h 112"/>
              <a:gd name="T14" fmla="*/ 34 w 102"/>
              <a:gd name="T15" fmla="*/ 96 h 112"/>
              <a:gd name="T16" fmla="*/ 34 w 102"/>
              <a:gd name="T17" fmla="*/ 96 h 112"/>
              <a:gd name="T18" fmla="*/ 52 w 102"/>
              <a:gd name="T19" fmla="*/ 112 h 112"/>
              <a:gd name="T20" fmla="*/ 68 w 102"/>
              <a:gd name="T21" fmla="*/ 96 h 112"/>
              <a:gd name="T22" fmla="*/ 102 w 102"/>
              <a:gd name="T23" fmla="*/ 62 h 112"/>
              <a:gd name="T24" fmla="*/ 86 w 102"/>
              <a:gd name="T25" fmla="*/ 4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" h="112">
                <a:moveTo>
                  <a:pt x="86" y="44"/>
                </a:moveTo>
                <a:lnTo>
                  <a:pt x="64" y="66"/>
                </a:lnTo>
                <a:lnTo>
                  <a:pt x="64" y="0"/>
                </a:lnTo>
                <a:lnTo>
                  <a:pt x="40" y="0"/>
                </a:lnTo>
                <a:lnTo>
                  <a:pt x="40" y="66"/>
                </a:lnTo>
                <a:lnTo>
                  <a:pt x="18" y="44"/>
                </a:lnTo>
                <a:lnTo>
                  <a:pt x="0" y="62"/>
                </a:lnTo>
                <a:lnTo>
                  <a:pt x="34" y="96"/>
                </a:lnTo>
                <a:lnTo>
                  <a:pt x="34" y="96"/>
                </a:lnTo>
                <a:lnTo>
                  <a:pt x="52" y="112"/>
                </a:lnTo>
                <a:lnTo>
                  <a:pt x="68" y="96"/>
                </a:lnTo>
                <a:lnTo>
                  <a:pt x="102" y="62"/>
                </a:lnTo>
                <a:lnTo>
                  <a:pt x="86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543" name="Group 1542"/>
          <p:cNvGrpSpPr/>
          <p:nvPr/>
        </p:nvGrpSpPr>
        <p:grpSpPr>
          <a:xfrm>
            <a:off x="1282701" y="1100138"/>
            <a:ext cx="203200" cy="203200"/>
            <a:chOff x="1282701" y="1100138"/>
            <a:chExt cx="203200" cy="203200"/>
          </a:xfrm>
        </p:grpSpPr>
        <p:sp>
          <p:nvSpPr>
            <p:cNvPr id="1057" name="Freeform 496"/>
            <p:cNvSpPr>
              <a:spLocks noEditPoints="1"/>
            </p:cNvSpPr>
            <p:nvPr/>
          </p:nvSpPr>
          <p:spPr bwMode="auto">
            <a:xfrm>
              <a:off x="1282701" y="1100138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8" name="Freeform 497"/>
            <p:cNvSpPr>
              <a:spLocks/>
            </p:cNvSpPr>
            <p:nvPr/>
          </p:nvSpPr>
          <p:spPr bwMode="auto">
            <a:xfrm>
              <a:off x="1333501" y="1150938"/>
              <a:ext cx="101600" cy="101600"/>
            </a:xfrm>
            <a:custGeom>
              <a:avLst/>
              <a:gdLst>
                <a:gd name="T0" fmla="*/ 64 w 64"/>
                <a:gd name="T1" fmla="*/ 12 h 64"/>
                <a:gd name="T2" fmla="*/ 52 w 64"/>
                <a:gd name="T3" fmla="*/ 0 h 64"/>
                <a:gd name="T4" fmla="*/ 16 w 64"/>
                <a:gd name="T5" fmla="*/ 36 h 64"/>
                <a:gd name="T6" fmla="*/ 16 w 64"/>
                <a:gd name="T7" fmla="*/ 8 h 64"/>
                <a:gd name="T8" fmla="*/ 0 w 64"/>
                <a:gd name="T9" fmla="*/ 8 h 64"/>
                <a:gd name="T10" fmla="*/ 0 w 64"/>
                <a:gd name="T11" fmla="*/ 48 h 64"/>
                <a:gd name="T12" fmla="*/ 0 w 64"/>
                <a:gd name="T13" fmla="*/ 64 h 64"/>
                <a:gd name="T14" fmla="*/ 16 w 64"/>
                <a:gd name="T15" fmla="*/ 64 h 64"/>
                <a:gd name="T16" fmla="*/ 56 w 64"/>
                <a:gd name="T17" fmla="*/ 64 h 64"/>
                <a:gd name="T18" fmla="*/ 56 w 64"/>
                <a:gd name="T19" fmla="*/ 48 h 64"/>
                <a:gd name="T20" fmla="*/ 28 w 64"/>
                <a:gd name="T21" fmla="*/ 48 h 64"/>
                <a:gd name="T22" fmla="*/ 64 w 64"/>
                <a:gd name="T2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4">
                  <a:moveTo>
                    <a:pt x="64" y="12"/>
                  </a:moveTo>
                  <a:lnTo>
                    <a:pt x="52" y="0"/>
                  </a:lnTo>
                  <a:lnTo>
                    <a:pt x="16" y="36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48"/>
                  </a:lnTo>
                  <a:lnTo>
                    <a:pt x="0" y="64"/>
                  </a:lnTo>
                  <a:lnTo>
                    <a:pt x="16" y="64"/>
                  </a:lnTo>
                  <a:lnTo>
                    <a:pt x="56" y="64"/>
                  </a:lnTo>
                  <a:lnTo>
                    <a:pt x="56" y="48"/>
                  </a:lnTo>
                  <a:lnTo>
                    <a:pt x="28" y="48"/>
                  </a:lnTo>
                  <a:lnTo>
                    <a:pt x="6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44" name="Group 1543"/>
          <p:cNvGrpSpPr/>
          <p:nvPr/>
        </p:nvGrpSpPr>
        <p:grpSpPr>
          <a:xfrm>
            <a:off x="1689101" y="1100138"/>
            <a:ext cx="203200" cy="203200"/>
            <a:chOff x="1689101" y="1100138"/>
            <a:chExt cx="203200" cy="203200"/>
          </a:xfrm>
        </p:grpSpPr>
        <p:sp>
          <p:nvSpPr>
            <p:cNvPr id="1059" name="Freeform 498"/>
            <p:cNvSpPr>
              <a:spLocks noEditPoints="1"/>
            </p:cNvSpPr>
            <p:nvPr/>
          </p:nvSpPr>
          <p:spPr bwMode="auto">
            <a:xfrm>
              <a:off x="1689101" y="1100138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0" name="Freeform 499"/>
            <p:cNvSpPr>
              <a:spLocks/>
            </p:cNvSpPr>
            <p:nvPr/>
          </p:nvSpPr>
          <p:spPr bwMode="auto">
            <a:xfrm>
              <a:off x="1739901" y="1150938"/>
              <a:ext cx="101600" cy="101600"/>
            </a:xfrm>
            <a:custGeom>
              <a:avLst/>
              <a:gdLst>
                <a:gd name="T0" fmla="*/ 48 w 64"/>
                <a:gd name="T1" fmla="*/ 8 h 64"/>
                <a:gd name="T2" fmla="*/ 48 w 64"/>
                <a:gd name="T3" fmla="*/ 36 h 64"/>
                <a:gd name="T4" fmla="*/ 12 w 64"/>
                <a:gd name="T5" fmla="*/ 0 h 64"/>
                <a:gd name="T6" fmla="*/ 0 w 64"/>
                <a:gd name="T7" fmla="*/ 12 h 64"/>
                <a:gd name="T8" fmla="*/ 36 w 64"/>
                <a:gd name="T9" fmla="*/ 48 h 64"/>
                <a:gd name="T10" fmla="*/ 8 w 64"/>
                <a:gd name="T11" fmla="*/ 48 h 64"/>
                <a:gd name="T12" fmla="*/ 8 w 64"/>
                <a:gd name="T13" fmla="*/ 64 h 64"/>
                <a:gd name="T14" fmla="*/ 48 w 64"/>
                <a:gd name="T15" fmla="*/ 64 h 64"/>
                <a:gd name="T16" fmla="*/ 64 w 64"/>
                <a:gd name="T17" fmla="*/ 64 h 64"/>
                <a:gd name="T18" fmla="*/ 64 w 64"/>
                <a:gd name="T19" fmla="*/ 48 h 64"/>
                <a:gd name="T20" fmla="*/ 64 w 64"/>
                <a:gd name="T21" fmla="*/ 8 h 64"/>
                <a:gd name="T22" fmla="*/ 48 w 64"/>
                <a:gd name="T23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4">
                  <a:moveTo>
                    <a:pt x="48" y="8"/>
                  </a:moveTo>
                  <a:lnTo>
                    <a:pt x="48" y="36"/>
                  </a:lnTo>
                  <a:lnTo>
                    <a:pt x="12" y="0"/>
                  </a:lnTo>
                  <a:lnTo>
                    <a:pt x="0" y="12"/>
                  </a:lnTo>
                  <a:lnTo>
                    <a:pt x="36" y="48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48"/>
                  </a:lnTo>
                  <a:lnTo>
                    <a:pt x="64" y="8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61" name="Freeform 500"/>
          <p:cNvSpPr>
            <a:spLocks/>
          </p:cNvSpPr>
          <p:nvPr/>
        </p:nvSpPr>
        <p:spPr bwMode="auto">
          <a:xfrm>
            <a:off x="2139951" y="3186113"/>
            <a:ext cx="130175" cy="127000"/>
          </a:xfrm>
          <a:custGeom>
            <a:avLst/>
            <a:gdLst>
              <a:gd name="T0" fmla="*/ 82 w 82"/>
              <a:gd name="T1" fmla="*/ 32 h 80"/>
              <a:gd name="T2" fmla="*/ 30 w 82"/>
              <a:gd name="T3" fmla="*/ 32 h 80"/>
              <a:gd name="T4" fmla="*/ 50 w 82"/>
              <a:gd name="T5" fmla="*/ 12 h 80"/>
              <a:gd name="T6" fmla="*/ 40 w 82"/>
              <a:gd name="T7" fmla="*/ 0 h 80"/>
              <a:gd name="T8" fmla="*/ 12 w 82"/>
              <a:gd name="T9" fmla="*/ 28 h 80"/>
              <a:gd name="T10" fmla="*/ 0 w 82"/>
              <a:gd name="T11" fmla="*/ 40 h 80"/>
              <a:gd name="T12" fmla="*/ 40 w 82"/>
              <a:gd name="T13" fmla="*/ 80 h 80"/>
              <a:gd name="T14" fmla="*/ 50 w 82"/>
              <a:gd name="T15" fmla="*/ 68 h 80"/>
              <a:gd name="T16" fmla="*/ 30 w 82"/>
              <a:gd name="T17" fmla="*/ 48 h 80"/>
              <a:gd name="T18" fmla="*/ 82 w 82"/>
              <a:gd name="T19" fmla="*/ 48 h 80"/>
              <a:gd name="T20" fmla="*/ 82 w 82"/>
              <a:gd name="T21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" h="80">
                <a:moveTo>
                  <a:pt x="82" y="32"/>
                </a:moveTo>
                <a:lnTo>
                  <a:pt x="30" y="32"/>
                </a:lnTo>
                <a:lnTo>
                  <a:pt x="50" y="12"/>
                </a:lnTo>
                <a:lnTo>
                  <a:pt x="40" y="0"/>
                </a:lnTo>
                <a:lnTo>
                  <a:pt x="12" y="28"/>
                </a:lnTo>
                <a:lnTo>
                  <a:pt x="0" y="40"/>
                </a:lnTo>
                <a:lnTo>
                  <a:pt x="40" y="80"/>
                </a:lnTo>
                <a:lnTo>
                  <a:pt x="50" y="68"/>
                </a:lnTo>
                <a:lnTo>
                  <a:pt x="30" y="48"/>
                </a:lnTo>
                <a:lnTo>
                  <a:pt x="82" y="48"/>
                </a:lnTo>
                <a:lnTo>
                  <a:pt x="82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62" name="Freeform 501"/>
          <p:cNvSpPr>
            <a:spLocks/>
          </p:cNvSpPr>
          <p:nvPr/>
        </p:nvSpPr>
        <p:spPr bwMode="auto">
          <a:xfrm>
            <a:off x="2538413" y="3186113"/>
            <a:ext cx="130175" cy="127000"/>
          </a:xfrm>
          <a:custGeom>
            <a:avLst/>
            <a:gdLst>
              <a:gd name="T0" fmla="*/ 42 w 82"/>
              <a:gd name="T1" fmla="*/ 0 h 80"/>
              <a:gd name="T2" fmla="*/ 32 w 82"/>
              <a:gd name="T3" fmla="*/ 12 h 80"/>
              <a:gd name="T4" fmla="*/ 52 w 82"/>
              <a:gd name="T5" fmla="*/ 32 h 80"/>
              <a:gd name="T6" fmla="*/ 0 w 82"/>
              <a:gd name="T7" fmla="*/ 32 h 80"/>
              <a:gd name="T8" fmla="*/ 0 w 82"/>
              <a:gd name="T9" fmla="*/ 48 h 80"/>
              <a:gd name="T10" fmla="*/ 52 w 82"/>
              <a:gd name="T11" fmla="*/ 48 h 80"/>
              <a:gd name="T12" fmla="*/ 32 w 82"/>
              <a:gd name="T13" fmla="*/ 68 h 80"/>
              <a:gd name="T14" fmla="*/ 42 w 82"/>
              <a:gd name="T15" fmla="*/ 80 h 80"/>
              <a:gd name="T16" fmla="*/ 70 w 82"/>
              <a:gd name="T17" fmla="*/ 52 h 80"/>
              <a:gd name="T18" fmla="*/ 82 w 82"/>
              <a:gd name="T19" fmla="*/ 40 h 80"/>
              <a:gd name="T20" fmla="*/ 42 w 82"/>
              <a:gd name="T21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" h="80">
                <a:moveTo>
                  <a:pt x="42" y="0"/>
                </a:moveTo>
                <a:lnTo>
                  <a:pt x="32" y="12"/>
                </a:lnTo>
                <a:lnTo>
                  <a:pt x="52" y="32"/>
                </a:lnTo>
                <a:lnTo>
                  <a:pt x="0" y="32"/>
                </a:lnTo>
                <a:lnTo>
                  <a:pt x="0" y="48"/>
                </a:lnTo>
                <a:lnTo>
                  <a:pt x="52" y="48"/>
                </a:lnTo>
                <a:lnTo>
                  <a:pt x="32" y="68"/>
                </a:lnTo>
                <a:lnTo>
                  <a:pt x="42" y="80"/>
                </a:lnTo>
                <a:lnTo>
                  <a:pt x="70" y="52"/>
                </a:lnTo>
                <a:lnTo>
                  <a:pt x="82" y="40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63" name="Freeform 502"/>
          <p:cNvSpPr>
            <a:spLocks/>
          </p:cNvSpPr>
          <p:nvPr/>
        </p:nvSpPr>
        <p:spPr bwMode="auto">
          <a:xfrm>
            <a:off x="2947988" y="3192463"/>
            <a:ext cx="123825" cy="130175"/>
          </a:xfrm>
          <a:custGeom>
            <a:avLst/>
            <a:gdLst>
              <a:gd name="T0" fmla="*/ 78 w 78"/>
              <a:gd name="T1" fmla="*/ 40 h 82"/>
              <a:gd name="T2" fmla="*/ 50 w 78"/>
              <a:gd name="T3" fmla="*/ 12 h 82"/>
              <a:gd name="T4" fmla="*/ 40 w 78"/>
              <a:gd name="T5" fmla="*/ 0 h 82"/>
              <a:gd name="T6" fmla="*/ 0 w 78"/>
              <a:gd name="T7" fmla="*/ 40 h 82"/>
              <a:gd name="T8" fmla="*/ 12 w 78"/>
              <a:gd name="T9" fmla="*/ 50 h 82"/>
              <a:gd name="T10" fmla="*/ 32 w 78"/>
              <a:gd name="T11" fmla="*/ 30 h 82"/>
              <a:gd name="T12" fmla="*/ 32 w 78"/>
              <a:gd name="T13" fmla="*/ 82 h 82"/>
              <a:gd name="T14" fmla="*/ 48 w 78"/>
              <a:gd name="T15" fmla="*/ 82 h 82"/>
              <a:gd name="T16" fmla="*/ 48 w 78"/>
              <a:gd name="T17" fmla="*/ 30 h 82"/>
              <a:gd name="T18" fmla="*/ 68 w 78"/>
              <a:gd name="T19" fmla="*/ 50 h 82"/>
              <a:gd name="T20" fmla="*/ 78 w 78"/>
              <a:gd name="T21" fmla="*/ 4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" h="82">
                <a:moveTo>
                  <a:pt x="78" y="40"/>
                </a:moveTo>
                <a:lnTo>
                  <a:pt x="50" y="12"/>
                </a:lnTo>
                <a:lnTo>
                  <a:pt x="40" y="0"/>
                </a:lnTo>
                <a:lnTo>
                  <a:pt x="0" y="40"/>
                </a:lnTo>
                <a:lnTo>
                  <a:pt x="12" y="50"/>
                </a:lnTo>
                <a:lnTo>
                  <a:pt x="32" y="30"/>
                </a:lnTo>
                <a:lnTo>
                  <a:pt x="32" y="82"/>
                </a:lnTo>
                <a:lnTo>
                  <a:pt x="48" y="82"/>
                </a:lnTo>
                <a:lnTo>
                  <a:pt x="48" y="30"/>
                </a:lnTo>
                <a:lnTo>
                  <a:pt x="68" y="50"/>
                </a:lnTo>
                <a:lnTo>
                  <a:pt x="78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64" name="Freeform 503"/>
          <p:cNvSpPr>
            <a:spLocks/>
          </p:cNvSpPr>
          <p:nvPr/>
        </p:nvSpPr>
        <p:spPr bwMode="auto">
          <a:xfrm>
            <a:off x="3354388" y="3176588"/>
            <a:ext cx="123825" cy="130175"/>
          </a:xfrm>
          <a:custGeom>
            <a:avLst/>
            <a:gdLst>
              <a:gd name="T0" fmla="*/ 68 w 78"/>
              <a:gd name="T1" fmla="*/ 32 h 82"/>
              <a:gd name="T2" fmla="*/ 48 w 78"/>
              <a:gd name="T3" fmla="*/ 52 h 82"/>
              <a:gd name="T4" fmla="*/ 48 w 78"/>
              <a:gd name="T5" fmla="*/ 0 h 82"/>
              <a:gd name="T6" fmla="*/ 32 w 78"/>
              <a:gd name="T7" fmla="*/ 0 h 82"/>
              <a:gd name="T8" fmla="*/ 32 w 78"/>
              <a:gd name="T9" fmla="*/ 52 h 82"/>
              <a:gd name="T10" fmla="*/ 12 w 78"/>
              <a:gd name="T11" fmla="*/ 32 h 82"/>
              <a:gd name="T12" fmla="*/ 0 w 78"/>
              <a:gd name="T13" fmla="*/ 42 h 82"/>
              <a:gd name="T14" fmla="*/ 28 w 78"/>
              <a:gd name="T15" fmla="*/ 70 h 82"/>
              <a:gd name="T16" fmla="*/ 40 w 78"/>
              <a:gd name="T17" fmla="*/ 82 h 82"/>
              <a:gd name="T18" fmla="*/ 78 w 78"/>
              <a:gd name="T19" fmla="*/ 42 h 82"/>
              <a:gd name="T20" fmla="*/ 68 w 78"/>
              <a:gd name="T21" fmla="*/ 3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" h="82">
                <a:moveTo>
                  <a:pt x="68" y="32"/>
                </a:moveTo>
                <a:lnTo>
                  <a:pt x="48" y="52"/>
                </a:lnTo>
                <a:lnTo>
                  <a:pt x="48" y="0"/>
                </a:lnTo>
                <a:lnTo>
                  <a:pt x="32" y="0"/>
                </a:lnTo>
                <a:lnTo>
                  <a:pt x="32" y="52"/>
                </a:lnTo>
                <a:lnTo>
                  <a:pt x="12" y="32"/>
                </a:lnTo>
                <a:lnTo>
                  <a:pt x="0" y="42"/>
                </a:lnTo>
                <a:lnTo>
                  <a:pt x="28" y="70"/>
                </a:lnTo>
                <a:lnTo>
                  <a:pt x="40" y="82"/>
                </a:lnTo>
                <a:lnTo>
                  <a:pt x="78" y="42"/>
                </a:lnTo>
                <a:lnTo>
                  <a:pt x="68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482" name="Group 1481"/>
          <p:cNvGrpSpPr/>
          <p:nvPr/>
        </p:nvGrpSpPr>
        <p:grpSpPr>
          <a:xfrm>
            <a:off x="7793038" y="692150"/>
            <a:ext cx="203200" cy="203200"/>
            <a:chOff x="7793038" y="692150"/>
            <a:chExt cx="203200" cy="203200"/>
          </a:xfrm>
        </p:grpSpPr>
        <p:sp>
          <p:nvSpPr>
            <p:cNvPr id="1065" name="Freeform 504"/>
            <p:cNvSpPr>
              <a:spLocks noEditPoints="1"/>
            </p:cNvSpPr>
            <p:nvPr/>
          </p:nvSpPr>
          <p:spPr bwMode="auto">
            <a:xfrm>
              <a:off x="7793038" y="692150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6" name="Freeform 505"/>
            <p:cNvSpPr>
              <a:spLocks/>
            </p:cNvSpPr>
            <p:nvPr/>
          </p:nvSpPr>
          <p:spPr bwMode="auto">
            <a:xfrm>
              <a:off x="7831138" y="730250"/>
              <a:ext cx="130175" cy="127000"/>
            </a:xfrm>
            <a:custGeom>
              <a:avLst/>
              <a:gdLst>
                <a:gd name="T0" fmla="*/ 82 w 82"/>
                <a:gd name="T1" fmla="*/ 48 h 80"/>
                <a:gd name="T2" fmla="*/ 82 w 82"/>
                <a:gd name="T3" fmla="*/ 32 h 80"/>
                <a:gd name="T4" fmla="*/ 30 w 82"/>
                <a:gd name="T5" fmla="*/ 32 h 80"/>
                <a:gd name="T6" fmla="*/ 50 w 82"/>
                <a:gd name="T7" fmla="*/ 12 h 80"/>
                <a:gd name="T8" fmla="*/ 40 w 82"/>
                <a:gd name="T9" fmla="*/ 0 h 80"/>
                <a:gd name="T10" fmla="*/ 12 w 82"/>
                <a:gd name="T11" fmla="*/ 30 h 80"/>
                <a:gd name="T12" fmla="*/ 12 w 82"/>
                <a:gd name="T13" fmla="*/ 30 h 80"/>
                <a:gd name="T14" fmla="*/ 0 w 82"/>
                <a:gd name="T15" fmla="*/ 40 h 80"/>
                <a:gd name="T16" fmla="*/ 40 w 82"/>
                <a:gd name="T17" fmla="*/ 80 h 80"/>
                <a:gd name="T18" fmla="*/ 50 w 82"/>
                <a:gd name="T19" fmla="*/ 68 h 80"/>
                <a:gd name="T20" fmla="*/ 30 w 82"/>
                <a:gd name="T21" fmla="*/ 48 h 80"/>
                <a:gd name="T22" fmla="*/ 82 w 82"/>
                <a:gd name="T23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82" y="48"/>
                  </a:moveTo>
                  <a:lnTo>
                    <a:pt x="82" y="32"/>
                  </a:lnTo>
                  <a:lnTo>
                    <a:pt x="30" y="32"/>
                  </a:lnTo>
                  <a:lnTo>
                    <a:pt x="50" y="12"/>
                  </a:lnTo>
                  <a:lnTo>
                    <a:pt x="40" y="0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0" y="40"/>
                  </a:lnTo>
                  <a:lnTo>
                    <a:pt x="40" y="80"/>
                  </a:lnTo>
                  <a:lnTo>
                    <a:pt x="50" y="68"/>
                  </a:lnTo>
                  <a:lnTo>
                    <a:pt x="30" y="48"/>
                  </a:lnTo>
                  <a:lnTo>
                    <a:pt x="8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81" name="Group 1480"/>
          <p:cNvGrpSpPr/>
          <p:nvPr/>
        </p:nvGrpSpPr>
        <p:grpSpPr>
          <a:xfrm>
            <a:off x="8199438" y="692150"/>
            <a:ext cx="203200" cy="203200"/>
            <a:chOff x="8199438" y="692150"/>
            <a:chExt cx="203200" cy="203200"/>
          </a:xfrm>
        </p:grpSpPr>
        <p:sp>
          <p:nvSpPr>
            <p:cNvPr id="1067" name="Freeform 506"/>
            <p:cNvSpPr>
              <a:spLocks noEditPoints="1"/>
            </p:cNvSpPr>
            <p:nvPr/>
          </p:nvSpPr>
          <p:spPr bwMode="auto">
            <a:xfrm>
              <a:off x="8199438" y="692150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8" name="Freeform 507"/>
            <p:cNvSpPr>
              <a:spLocks/>
            </p:cNvSpPr>
            <p:nvPr/>
          </p:nvSpPr>
          <p:spPr bwMode="auto">
            <a:xfrm>
              <a:off x="8234363" y="730250"/>
              <a:ext cx="130175" cy="127000"/>
            </a:xfrm>
            <a:custGeom>
              <a:avLst/>
              <a:gdLst>
                <a:gd name="T0" fmla="*/ 42 w 82"/>
                <a:gd name="T1" fmla="*/ 0 h 80"/>
                <a:gd name="T2" fmla="*/ 32 w 82"/>
                <a:gd name="T3" fmla="*/ 12 h 80"/>
                <a:gd name="T4" fmla="*/ 52 w 82"/>
                <a:gd name="T5" fmla="*/ 32 h 80"/>
                <a:gd name="T6" fmla="*/ 0 w 82"/>
                <a:gd name="T7" fmla="*/ 32 h 80"/>
                <a:gd name="T8" fmla="*/ 0 w 82"/>
                <a:gd name="T9" fmla="*/ 48 h 80"/>
                <a:gd name="T10" fmla="*/ 52 w 82"/>
                <a:gd name="T11" fmla="*/ 48 h 80"/>
                <a:gd name="T12" fmla="*/ 32 w 82"/>
                <a:gd name="T13" fmla="*/ 68 h 80"/>
                <a:gd name="T14" fmla="*/ 42 w 82"/>
                <a:gd name="T15" fmla="*/ 80 h 80"/>
                <a:gd name="T16" fmla="*/ 70 w 82"/>
                <a:gd name="T17" fmla="*/ 50 h 80"/>
                <a:gd name="T18" fmla="*/ 82 w 82"/>
                <a:gd name="T19" fmla="*/ 40 h 80"/>
                <a:gd name="T20" fmla="*/ 42 w 82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80">
                  <a:moveTo>
                    <a:pt x="42" y="0"/>
                  </a:moveTo>
                  <a:lnTo>
                    <a:pt x="32" y="12"/>
                  </a:lnTo>
                  <a:lnTo>
                    <a:pt x="52" y="32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52" y="48"/>
                  </a:lnTo>
                  <a:lnTo>
                    <a:pt x="32" y="68"/>
                  </a:lnTo>
                  <a:lnTo>
                    <a:pt x="42" y="80"/>
                  </a:lnTo>
                  <a:lnTo>
                    <a:pt x="70" y="50"/>
                  </a:lnTo>
                  <a:lnTo>
                    <a:pt x="82" y="4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41" name="Group 1540"/>
          <p:cNvGrpSpPr/>
          <p:nvPr/>
        </p:nvGrpSpPr>
        <p:grpSpPr>
          <a:xfrm>
            <a:off x="468313" y="1100138"/>
            <a:ext cx="203200" cy="203200"/>
            <a:chOff x="468313" y="1100138"/>
            <a:chExt cx="203200" cy="203200"/>
          </a:xfrm>
        </p:grpSpPr>
        <p:sp>
          <p:nvSpPr>
            <p:cNvPr id="1069" name="Freeform 508"/>
            <p:cNvSpPr>
              <a:spLocks noEditPoints="1"/>
            </p:cNvSpPr>
            <p:nvPr/>
          </p:nvSpPr>
          <p:spPr bwMode="auto">
            <a:xfrm>
              <a:off x="468313" y="1100138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0" name="Freeform 509"/>
            <p:cNvSpPr>
              <a:spLocks/>
            </p:cNvSpPr>
            <p:nvPr/>
          </p:nvSpPr>
          <p:spPr bwMode="auto">
            <a:xfrm>
              <a:off x="506413" y="1138238"/>
              <a:ext cx="127000" cy="130175"/>
            </a:xfrm>
            <a:custGeom>
              <a:avLst/>
              <a:gdLst>
                <a:gd name="T0" fmla="*/ 80 w 80"/>
                <a:gd name="T1" fmla="*/ 40 h 82"/>
                <a:gd name="T2" fmla="*/ 50 w 80"/>
                <a:gd name="T3" fmla="*/ 12 h 82"/>
                <a:gd name="T4" fmla="*/ 40 w 80"/>
                <a:gd name="T5" fmla="*/ 0 h 82"/>
                <a:gd name="T6" fmla="*/ 0 w 80"/>
                <a:gd name="T7" fmla="*/ 40 h 82"/>
                <a:gd name="T8" fmla="*/ 12 w 80"/>
                <a:gd name="T9" fmla="*/ 50 h 82"/>
                <a:gd name="T10" fmla="*/ 32 w 80"/>
                <a:gd name="T11" fmla="*/ 30 h 82"/>
                <a:gd name="T12" fmla="*/ 32 w 80"/>
                <a:gd name="T13" fmla="*/ 82 h 82"/>
                <a:gd name="T14" fmla="*/ 48 w 80"/>
                <a:gd name="T15" fmla="*/ 82 h 82"/>
                <a:gd name="T16" fmla="*/ 48 w 80"/>
                <a:gd name="T17" fmla="*/ 30 h 82"/>
                <a:gd name="T18" fmla="*/ 68 w 80"/>
                <a:gd name="T19" fmla="*/ 50 h 82"/>
                <a:gd name="T20" fmla="*/ 80 w 80"/>
                <a:gd name="T21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2">
                  <a:moveTo>
                    <a:pt x="80" y="40"/>
                  </a:moveTo>
                  <a:lnTo>
                    <a:pt x="50" y="12"/>
                  </a:lnTo>
                  <a:lnTo>
                    <a:pt x="40" y="0"/>
                  </a:lnTo>
                  <a:lnTo>
                    <a:pt x="0" y="40"/>
                  </a:lnTo>
                  <a:lnTo>
                    <a:pt x="12" y="50"/>
                  </a:lnTo>
                  <a:lnTo>
                    <a:pt x="32" y="30"/>
                  </a:lnTo>
                  <a:lnTo>
                    <a:pt x="32" y="82"/>
                  </a:lnTo>
                  <a:lnTo>
                    <a:pt x="48" y="82"/>
                  </a:lnTo>
                  <a:lnTo>
                    <a:pt x="48" y="30"/>
                  </a:lnTo>
                  <a:lnTo>
                    <a:pt x="68" y="50"/>
                  </a:lnTo>
                  <a:lnTo>
                    <a:pt x="8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42" name="Group 1541"/>
          <p:cNvGrpSpPr/>
          <p:nvPr/>
        </p:nvGrpSpPr>
        <p:grpSpPr>
          <a:xfrm>
            <a:off x="874713" y="1100138"/>
            <a:ext cx="203200" cy="203200"/>
            <a:chOff x="874713" y="1100138"/>
            <a:chExt cx="203200" cy="203200"/>
          </a:xfrm>
        </p:grpSpPr>
        <p:sp>
          <p:nvSpPr>
            <p:cNvPr id="1071" name="Freeform 510"/>
            <p:cNvSpPr>
              <a:spLocks noEditPoints="1"/>
            </p:cNvSpPr>
            <p:nvPr/>
          </p:nvSpPr>
          <p:spPr bwMode="auto">
            <a:xfrm>
              <a:off x="874713" y="1100138"/>
              <a:ext cx="203200" cy="203200"/>
            </a:xfrm>
            <a:custGeom>
              <a:avLst/>
              <a:gdLst>
                <a:gd name="T0" fmla="*/ 32 w 64"/>
                <a:gd name="T1" fmla="*/ 4 h 64"/>
                <a:gd name="T2" fmla="*/ 60 w 64"/>
                <a:gd name="T3" fmla="*/ 32 h 64"/>
                <a:gd name="T4" fmla="*/ 32 w 64"/>
                <a:gd name="T5" fmla="*/ 60 h 64"/>
                <a:gd name="T6" fmla="*/ 4 w 64"/>
                <a:gd name="T7" fmla="*/ 32 h 64"/>
                <a:gd name="T8" fmla="*/ 32 w 64"/>
                <a:gd name="T9" fmla="*/ 4 h 64"/>
                <a:gd name="T10" fmla="*/ 32 w 64"/>
                <a:gd name="T11" fmla="*/ 0 h 64"/>
                <a:gd name="T12" fmla="*/ 0 w 64"/>
                <a:gd name="T13" fmla="*/ 32 h 64"/>
                <a:gd name="T14" fmla="*/ 32 w 64"/>
                <a:gd name="T15" fmla="*/ 64 h 64"/>
                <a:gd name="T16" fmla="*/ 64 w 64"/>
                <a:gd name="T17" fmla="*/ 32 h 64"/>
                <a:gd name="T18" fmla="*/ 32 w 64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4"/>
                  </a:moveTo>
                  <a:cubicBezTo>
                    <a:pt x="47" y="4"/>
                    <a:pt x="60" y="17"/>
                    <a:pt x="60" y="32"/>
                  </a:cubicBezTo>
                  <a:cubicBezTo>
                    <a:pt x="60" y="47"/>
                    <a:pt x="47" y="60"/>
                    <a:pt x="32" y="60"/>
                  </a:cubicBezTo>
                  <a:cubicBezTo>
                    <a:pt x="17" y="60"/>
                    <a:pt x="4" y="47"/>
                    <a:pt x="4" y="32"/>
                  </a:cubicBezTo>
                  <a:cubicBezTo>
                    <a:pt x="4" y="17"/>
                    <a:pt x="17" y="4"/>
                    <a:pt x="32" y="4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2" name="Freeform 511"/>
            <p:cNvSpPr>
              <a:spLocks/>
            </p:cNvSpPr>
            <p:nvPr/>
          </p:nvSpPr>
          <p:spPr bwMode="auto">
            <a:xfrm>
              <a:off x="912813" y="1135063"/>
              <a:ext cx="127000" cy="130175"/>
            </a:xfrm>
            <a:custGeom>
              <a:avLst/>
              <a:gdLst>
                <a:gd name="T0" fmla="*/ 68 w 80"/>
                <a:gd name="T1" fmla="*/ 32 h 82"/>
                <a:gd name="T2" fmla="*/ 48 w 80"/>
                <a:gd name="T3" fmla="*/ 52 h 82"/>
                <a:gd name="T4" fmla="*/ 48 w 80"/>
                <a:gd name="T5" fmla="*/ 0 h 82"/>
                <a:gd name="T6" fmla="*/ 32 w 80"/>
                <a:gd name="T7" fmla="*/ 0 h 82"/>
                <a:gd name="T8" fmla="*/ 32 w 80"/>
                <a:gd name="T9" fmla="*/ 52 h 82"/>
                <a:gd name="T10" fmla="*/ 12 w 80"/>
                <a:gd name="T11" fmla="*/ 32 h 82"/>
                <a:gd name="T12" fmla="*/ 0 w 80"/>
                <a:gd name="T13" fmla="*/ 42 h 82"/>
                <a:gd name="T14" fmla="*/ 30 w 80"/>
                <a:gd name="T15" fmla="*/ 70 h 82"/>
                <a:gd name="T16" fmla="*/ 40 w 80"/>
                <a:gd name="T17" fmla="*/ 82 h 82"/>
                <a:gd name="T18" fmla="*/ 80 w 80"/>
                <a:gd name="T19" fmla="*/ 42 h 82"/>
                <a:gd name="T20" fmla="*/ 68 w 80"/>
                <a:gd name="T21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2">
                  <a:moveTo>
                    <a:pt x="68" y="32"/>
                  </a:moveTo>
                  <a:lnTo>
                    <a:pt x="48" y="52"/>
                  </a:lnTo>
                  <a:lnTo>
                    <a:pt x="48" y="0"/>
                  </a:lnTo>
                  <a:lnTo>
                    <a:pt x="32" y="0"/>
                  </a:lnTo>
                  <a:lnTo>
                    <a:pt x="32" y="52"/>
                  </a:lnTo>
                  <a:lnTo>
                    <a:pt x="12" y="32"/>
                  </a:lnTo>
                  <a:lnTo>
                    <a:pt x="0" y="42"/>
                  </a:lnTo>
                  <a:lnTo>
                    <a:pt x="30" y="70"/>
                  </a:lnTo>
                  <a:lnTo>
                    <a:pt x="40" y="82"/>
                  </a:lnTo>
                  <a:lnTo>
                    <a:pt x="80" y="4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73" name="Freeform 512"/>
          <p:cNvSpPr>
            <a:spLocks/>
          </p:cNvSpPr>
          <p:nvPr/>
        </p:nvSpPr>
        <p:spPr bwMode="auto">
          <a:xfrm>
            <a:off x="3768726" y="3198813"/>
            <a:ext cx="101600" cy="101600"/>
          </a:xfrm>
          <a:custGeom>
            <a:avLst/>
            <a:gdLst>
              <a:gd name="T0" fmla="*/ 64 w 64"/>
              <a:gd name="T1" fmla="*/ 12 h 64"/>
              <a:gd name="T2" fmla="*/ 52 w 64"/>
              <a:gd name="T3" fmla="*/ 0 h 64"/>
              <a:gd name="T4" fmla="*/ 16 w 64"/>
              <a:gd name="T5" fmla="*/ 36 h 64"/>
              <a:gd name="T6" fmla="*/ 16 w 64"/>
              <a:gd name="T7" fmla="*/ 8 h 64"/>
              <a:gd name="T8" fmla="*/ 0 w 64"/>
              <a:gd name="T9" fmla="*/ 8 h 64"/>
              <a:gd name="T10" fmla="*/ 0 w 64"/>
              <a:gd name="T11" fmla="*/ 48 h 64"/>
              <a:gd name="T12" fmla="*/ 0 w 64"/>
              <a:gd name="T13" fmla="*/ 64 h 64"/>
              <a:gd name="T14" fmla="*/ 16 w 64"/>
              <a:gd name="T15" fmla="*/ 64 h 64"/>
              <a:gd name="T16" fmla="*/ 56 w 64"/>
              <a:gd name="T17" fmla="*/ 64 h 64"/>
              <a:gd name="T18" fmla="*/ 56 w 64"/>
              <a:gd name="T19" fmla="*/ 48 h 64"/>
              <a:gd name="T20" fmla="*/ 28 w 64"/>
              <a:gd name="T21" fmla="*/ 48 h 64"/>
              <a:gd name="T22" fmla="*/ 64 w 64"/>
              <a:gd name="T23" fmla="*/ 1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64" y="12"/>
                </a:moveTo>
                <a:lnTo>
                  <a:pt x="52" y="0"/>
                </a:lnTo>
                <a:lnTo>
                  <a:pt x="16" y="36"/>
                </a:lnTo>
                <a:lnTo>
                  <a:pt x="16" y="8"/>
                </a:lnTo>
                <a:lnTo>
                  <a:pt x="0" y="8"/>
                </a:lnTo>
                <a:lnTo>
                  <a:pt x="0" y="48"/>
                </a:lnTo>
                <a:lnTo>
                  <a:pt x="0" y="64"/>
                </a:lnTo>
                <a:lnTo>
                  <a:pt x="16" y="64"/>
                </a:lnTo>
                <a:lnTo>
                  <a:pt x="56" y="64"/>
                </a:lnTo>
                <a:lnTo>
                  <a:pt x="56" y="48"/>
                </a:lnTo>
                <a:lnTo>
                  <a:pt x="28" y="48"/>
                </a:lnTo>
                <a:lnTo>
                  <a:pt x="64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74" name="Freeform 513"/>
          <p:cNvSpPr>
            <a:spLocks/>
          </p:cNvSpPr>
          <p:nvPr/>
        </p:nvSpPr>
        <p:spPr bwMode="auto">
          <a:xfrm>
            <a:off x="4175126" y="3198813"/>
            <a:ext cx="101600" cy="101600"/>
          </a:xfrm>
          <a:custGeom>
            <a:avLst/>
            <a:gdLst>
              <a:gd name="T0" fmla="*/ 48 w 64"/>
              <a:gd name="T1" fmla="*/ 8 h 64"/>
              <a:gd name="T2" fmla="*/ 48 w 64"/>
              <a:gd name="T3" fmla="*/ 36 h 64"/>
              <a:gd name="T4" fmla="*/ 12 w 64"/>
              <a:gd name="T5" fmla="*/ 0 h 64"/>
              <a:gd name="T6" fmla="*/ 0 w 64"/>
              <a:gd name="T7" fmla="*/ 12 h 64"/>
              <a:gd name="T8" fmla="*/ 36 w 64"/>
              <a:gd name="T9" fmla="*/ 48 h 64"/>
              <a:gd name="T10" fmla="*/ 8 w 64"/>
              <a:gd name="T11" fmla="*/ 48 h 64"/>
              <a:gd name="T12" fmla="*/ 8 w 64"/>
              <a:gd name="T13" fmla="*/ 64 h 64"/>
              <a:gd name="T14" fmla="*/ 48 w 64"/>
              <a:gd name="T15" fmla="*/ 64 h 64"/>
              <a:gd name="T16" fmla="*/ 64 w 64"/>
              <a:gd name="T17" fmla="*/ 64 h 64"/>
              <a:gd name="T18" fmla="*/ 64 w 64"/>
              <a:gd name="T19" fmla="*/ 48 h 64"/>
              <a:gd name="T20" fmla="*/ 64 w 64"/>
              <a:gd name="T21" fmla="*/ 8 h 64"/>
              <a:gd name="T22" fmla="*/ 48 w 64"/>
              <a:gd name="T23" fmla="*/ 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48" y="8"/>
                </a:moveTo>
                <a:lnTo>
                  <a:pt x="48" y="36"/>
                </a:lnTo>
                <a:lnTo>
                  <a:pt x="12" y="0"/>
                </a:lnTo>
                <a:lnTo>
                  <a:pt x="0" y="12"/>
                </a:lnTo>
                <a:lnTo>
                  <a:pt x="36" y="48"/>
                </a:lnTo>
                <a:lnTo>
                  <a:pt x="8" y="48"/>
                </a:lnTo>
                <a:lnTo>
                  <a:pt x="8" y="64"/>
                </a:lnTo>
                <a:lnTo>
                  <a:pt x="48" y="64"/>
                </a:lnTo>
                <a:lnTo>
                  <a:pt x="64" y="64"/>
                </a:lnTo>
                <a:lnTo>
                  <a:pt x="64" y="48"/>
                </a:lnTo>
                <a:lnTo>
                  <a:pt x="64" y="8"/>
                </a:lnTo>
                <a:lnTo>
                  <a:pt x="4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490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2012-05-11T10:48:39Z</dcterms:created>
  <dcterms:modified xsi:type="dcterms:W3CDTF">2012-05-11T10:54:29Z</dcterms:modified>
</cp:coreProperties>
</file>