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752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273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898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058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604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5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591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909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219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99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713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FD30-3479-41B4-9DE6-DC165BB9D435}" type="datetimeFigureOut">
              <a:rPr lang="th-TH" smtClean="0"/>
              <a:t>11/05/55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85EDC-F793-4D09-9DBC-10018AB9C7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4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4127501" y="2127250"/>
            <a:ext cx="180975" cy="207963"/>
          </a:xfrm>
          <a:custGeom>
            <a:avLst/>
            <a:gdLst>
              <a:gd name="T0" fmla="*/ 44 w 57"/>
              <a:gd name="T1" fmla="*/ 1 h 65"/>
              <a:gd name="T2" fmla="*/ 52 w 57"/>
              <a:gd name="T3" fmla="*/ 3 h 65"/>
              <a:gd name="T4" fmla="*/ 55 w 57"/>
              <a:gd name="T5" fmla="*/ 5 h 65"/>
              <a:gd name="T6" fmla="*/ 56 w 57"/>
              <a:gd name="T7" fmla="*/ 11 h 65"/>
              <a:gd name="T8" fmla="*/ 55 w 57"/>
              <a:gd name="T9" fmla="*/ 9 h 65"/>
              <a:gd name="T10" fmla="*/ 54 w 57"/>
              <a:gd name="T11" fmla="*/ 12 h 65"/>
              <a:gd name="T12" fmla="*/ 52 w 57"/>
              <a:gd name="T13" fmla="*/ 19 h 65"/>
              <a:gd name="T14" fmla="*/ 52 w 57"/>
              <a:gd name="T15" fmla="*/ 20 h 65"/>
              <a:gd name="T16" fmla="*/ 55 w 57"/>
              <a:gd name="T17" fmla="*/ 32 h 65"/>
              <a:gd name="T18" fmla="*/ 52 w 57"/>
              <a:gd name="T19" fmla="*/ 39 h 65"/>
              <a:gd name="T20" fmla="*/ 51 w 57"/>
              <a:gd name="T21" fmla="*/ 44 h 65"/>
              <a:gd name="T22" fmla="*/ 49 w 57"/>
              <a:gd name="T23" fmla="*/ 51 h 65"/>
              <a:gd name="T24" fmla="*/ 48 w 57"/>
              <a:gd name="T25" fmla="*/ 55 h 65"/>
              <a:gd name="T26" fmla="*/ 50 w 57"/>
              <a:gd name="T27" fmla="*/ 58 h 65"/>
              <a:gd name="T28" fmla="*/ 48 w 57"/>
              <a:gd name="T29" fmla="*/ 60 h 65"/>
              <a:gd name="T30" fmla="*/ 45 w 57"/>
              <a:gd name="T31" fmla="*/ 58 h 65"/>
              <a:gd name="T32" fmla="*/ 44 w 57"/>
              <a:gd name="T33" fmla="*/ 54 h 65"/>
              <a:gd name="T34" fmla="*/ 46 w 57"/>
              <a:gd name="T35" fmla="*/ 39 h 65"/>
              <a:gd name="T36" fmla="*/ 38 w 57"/>
              <a:gd name="T37" fmla="*/ 41 h 65"/>
              <a:gd name="T38" fmla="*/ 36 w 57"/>
              <a:gd name="T39" fmla="*/ 47 h 65"/>
              <a:gd name="T40" fmla="*/ 36 w 57"/>
              <a:gd name="T41" fmla="*/ 55 h 65"/>
              <a:gd name="T42" fmla="*/ 37 w 57"/>
              <a:gd name="T43" fmla="*/ 61 h 65"/>
              <a:gd name="T44" fmla="*/ 38 w 57"/>
              <a:gd name="T45" fmla="*/ 63 h 65"/>
              <a:gd name="T46" fmla="*/ 35 w 57"/>
              <a:gd name="T47" fmla="*/ 65 h 65"/>
              <a:gd name="T48" fmla="*/ 32 w 57"/>
              <a:gd name="T49" fmla="*/ 62 h 65"/>
              <a:gd name="T50" fmla="*/ 32 w 57"/>
              <a:gd name="T51" fmla="*/ 55 h 65"/>
              <a:gd name="T52" fmla="*/ 32 w 57"/>
              <a:gd name="T53" fmla="*/ 49 h 65"/>
              <a:gd name="T54" fmla="*/ 30 w 57"/>
              <a:gd name="T55" fmla="*/ 40 h 65"/>
              <a:gd name="T56" fmla="*/ 29 w 57"/>
              <a:gd name="T57" fmla="*/ 40 h 65"/>
              <a:gd name="T58" fmla="*/ 26 w 57"/>
              <a:gd name="T59" fmla="*/ 43 h 65"/>
              <a:gd name="T60" fmla="*/ 26 w 57"/>
              <a:gd name="T61" fmla="*/ 46 h 65"/>
              <a:gd name="T62" fmla="*/ 27 w 57"/>
              <a:gd name="T63" fmla="*/ 47 h 65"/>
              <a:gd name="T64" fmla="*/ 30 w 57"/>
              <a:gd name="T65" fmla="*/ 49 h 65"/>
              <a:gd name="T66" fmla="*/ 25 w 57"/>
              <a:gd name="T67" fmla="*/ 49 h 65"/>
              <a:gd name="T68" fmla="*/ 23 w 57"/>
              <a:gd name="T69" fmla="*/ 43 h 65"/>
              <a:gd name="T70" fmla="*/ 23 w 57"/>
              <a:gd name="T71" fmla="*/ 41 h 65"/>
              <a:gd name="T72" fmla="*/ 24 w 57"/>
              <a:gd name="T73" fmla="*/ 37 h 65"/>
              <a:gd name="T74" fmla="*/ 20 w 57"/>
              <a:gd name="T75" fmla="*/ 34 h 65"/>
              <a:gd name="T76" fmla="*/ 15 w 57"/>
              <a:gd name="T77" fmla="*/ 36 h 65"/>
              <a:gd name="T78" fmla="*/ 11 w 57"/>
              <a:gd name="T79" fmla="*/ 40 h 65"/>
              <a:gd name="T80" fmla="*/ 6 w 57"/>
              <a:gd name="T81" fmla="*/ 49 h 65"/>
              <a:gd name="T82" fmla="*/ 2 w 57"/>
              <a:gd name="T83" fmla="*/ 53 h 65"/>
              <a:gd name="T84" fmla="*/ 4 w 57"/>
              <a:gd name="T85" fmla="*/ 49 h 65"/>
              <a:gd name="T86" fmla="*/ 6 w 57"/>
              <a:gd name="T87" fmla="*/ 44 h 65"/>
              <a:gd name="T88" fmla="*/ 9 w 57"/>
              <a:gd name="T89" fmla="*/ 31 h 65"/>
              <a:gd name="T90" fmla="*/ 14 w 57"/>
              <a:gd name="T91" fmla="*/ 22 h 65"/>
              <a:gd name="T92" fmla="*/ 14 w 57"/>
              <a:gd name="T93" fmla="*/ 21 h 65"/>
              <a:gd name="T94" fmla="*/ 10 w 57"/>
              <a:gd name="T95" fmla="*/ 10 h 65"/>
              <a:gd name="T96" fmla="*/ 11 w 57"/>
              <a:gd name="T97" fmla="*/ 11 h 65"/>
              <a:gd name="T98" fmla="*/ 17 w 57"/>
              <a:gd name="T99" fmla="*/ 20 h 65"/>
              <a:gd name="T100" fmla="*/ 33 w 57"/>
              <a:gd name="T101" fmla="*/ 17 h 65"/>
              <a:gd name="T102" fmla="*/ 34 w 57"/>
              <a:gd name="T103" fmla="*/ 12 h 65"/>
              <a:gd name="T104" fmla="*/ 33 w 57"/>
              <a:gd name="T105" fmla="*/ 10 h 65"/>
              <a:gd name="T106" fmla="*/ 31 w 57"/>
              <a:gd name="T107" fmla="*/ 11 h 65"/>
              <a:gd name="T108" fmla="*/ 31 w 57"/>
              <a:gd name="T109" fmla="*/ 6 h 65"/>
              <a:gd name="T110" fmla="*/ 34 w 57"/>
              <a:gd name="T111" fmla="*/ 3 h 65"/>
              <a:gd name="T112" fmla="*/ 37 w 57"/>
              <a:gd name="T113" fmla="*/ 2 h 65"/>
              <a:gd name="T114" fmla="*/ 44 w 57"/>
              <a:gd name="T115" fmla="*/ 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" h="65">
                <a:moveTo>
                  <a:pt x="44" y="1"/>
                </a:moveTo>
                <a:cubicBezTo>
                  <a:pt x="44" y="1"/>
                  <a:pt x="49" y="1"/>
                  <a:pt x="52" y="3"/>
                </a:cubicBezTo>
                <a:cubicBezTo>
                  <a:pt x="54" y="3"/>
                  <a:pt x="55" y="4"/>
                  <a:pt x="55" y="5"/>
                </a:cubicBezTo>
                <a:cubicBezTo>
                  <a:pt x="56" y="6"/>
                  <a:pt x="57" y="9"/>
                  <a:pt x="56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11"/>
                  <a:pt x="54" y="12"/>
                </a:cubicBezTo>
                <a:cubicBezTo>
                  <a:pt x="54" y="15"/>
                  <a:pt x="52" y="18"/>
                  <a:pt x="52" y="19"/>
                </a:cubicBezTo>
                <a:cubicBezTo>
                  <a:pt x="52" y="19"/>
                  <a:pt x="52" y="20"/>
                  <a:pt x="52" y="20"/>
                </a:cubicBezTo>
                <a:cubicBezTo>
                  <a:pt x="52" y="21"/>
                  <a:pt x="55" y="29"/>
                  <a:pt x="55" y="32"/>
                </a:cubicBezTo>
                <a:cubicBezTo>
                  <a:pt x="55" y="35"/>
                  <a:pt x="53" y="38"/>
                  <a:pt x="52" y="39"/>
                </a:cubicBezTo>
                <a:cubicBezTo>
                  <a:pt x="52" y="42"/>
                  <a:pt x="51" y="43"/>
                  <a:pt x="51" y="44"/>
                </a:cubicBezTo>
                <a:cubicBezTo>
                  <a:pt x="50" y="45"/>
                  <a:pt x="49" y="49"/>
                  <a:pt x="49" y="51"/>
                </a:cubicBezTo>
                <a:cubicBezTo>
                  <a:pt x="48" y="52"/>
                  <a:pt x="48" y="54"/>
                  <a:pt x="48" y="55"/>
                </a:cubicBezTo>
                <a:cubicBezTo>
                  <a:pt x="49" y="55"/>
                  <a:pt x="50" y="57"/>
                  <a:pt x="50" y="58"/>
                </a:cubicBezTo>
                <a:cubicBezTo>
                  <a:pt x="50" y="59"/>
                  <a:pt x="48" y="60"/>
                  <a:pt x="48" y="60"/>
                </a:cubicBezTo>
                <a:cubicBezTo>
                  <a:pt x="47" y="60"/>
                  <a:pt x="45" y="59"/>
                  <a:pt x="45" y="58"/>
                </a:cubicBezTo>
                <a:cubicBezTo>
                  <a:pt x="44" y="57"/>
                  <a:pt x="44" y="55"/>
                  <a:pt x="44" y="54"/>
                </a:cubicBezTo>
                <a:cubicBezTo>
                  <a:pt x="45" y="52"/>
                  <a:pt x="47" y="44"/>
                  <a:pt x="46" y="39"/>
                </a:cubicBezTo>
                <a:cubicBezTo>
                  <a:pt x="43" y="41"/>
                  <a:pt x="38" y="41"/>
                  <a:pt x="38" y="41"/>
                </a:cubicBezTo>
                <a:cubicBezTo>
                  <a:pt x="38" y="41"/>
                  <a:pt x="37" y="45"/>
                  <a:pt x="36" y="47"/>
                </a:cubicBezTo>
                <a:cubicBezTo>
                  <a:pt x="36" y="48"/>
                  <a:pt x="36" y="52"/>
                  <a:pt x="36" y="55"/>
                </a:cubicBezTo>
                <a:cubicBezTo>
                  <a:pt x="36" y="57"/>
                  <a:pt x="37" y="61"/>
                  <a:pt x="37" y="61"/>
                </a:cubicBezTo>
                <a:cubicBezTo>
                  <a:pt x="37" y="61"/>
                  <a:pt x="38" y="62"/>
                  <a:pt x="38" y="63"/>
                </a:cubicBezTo>
                <a:cubicBezTo>
                  <a:pt x="37" y="64"/>
                  <a:pt x="36" y="65"/>
                  <a:pt x="35" y="65"/>
                </a:cubicBezTo>
                <a:cubicBezTo>
                  <a:pt x="34" y="65"/>
                  <a:pt x="32" y="64"/>
                  <a:pt x="32" y="62"/>
                </a:cubicBezTo>
                <a:cubicBezTo>
                  <a:pt x="32" y="61"/>
                  <a:pt x="32" y="57"/>
                  <a:pt x="32" y="55"/>
                </a:cubicBezTo>
                <a:cubicBezTo>
                  <a:pt x="32" y="52"/>
                  <a:pt x="32" y="51"/>
                  <a:pt x="32" y="49"/>
                </a:cubicBezTo>
                <a:cubicBezTo>
                  <a:pt x="31" y="47"/>
                  <a:pt x="30" y="43"/>
                  <a:pt x="30" y="40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27" y="42"/>
                  <a:pt x="26" y="43"/>
                </a:cubicBezTo>
                <a:cubicBezTo>
                  <a:pt x="26" y="44"/>
                  <a:pt x="26" y="46"/>
                  <a:pt x="26" y="46"/>
                </a:cubicBezTo>
                <a:cubicBezTo>
                  <a:pt x="26" y="46"/>
                  <a:pt x="27" y="47"/>
                  <a:pt x="27" y="47"/>
                </a:cubicBezTo>
                <a:cubicBezTo>
                  <a:pt x="28" y="47"/>
                  <a:pt x="30" y="48"/>
                  <a:pt x="30" y="49"/>
                </a:cubicBezTo>
                <a:cubicBezTo>
                  <a:pt x="30" y="50"/>
                  <a:pt x="27" y="50"/>
                  <a:pt x="25" y="49"/>
                </a:cubicBezTo>
                <a:cubicBezTo>
                  <a:pt x="25" y="49"/>
                  <a:pt x="23" y="43"/>
                  <a:pt x="23" y="43"/>
                </a:cubicBezTo>
                <a:cubicBezTo>
                  <a:pt x="23" y="42"/>
                  <a:pt x="22" y="41"/>
                  <a:pt x="23" y="41"/>
                </a:cubicBezTo>
                <a:cubicBezTo>
                  <a:pt x="23" y="40"/>
                  <a:pt x="24" y="38"/>
                  <a:pt x="24" y="37"/>
                </a:cubicBezTo>
                <a:cubicBezTo>
                  <a:pt x="24" y="35"/>
                  <a:pt x="21" y="34"/>
                  <a:pt x="20" y="34"/>
                </a:cubicBezTo>
                <a:cubicBezTo>
                  <a:pt x="18" y="34"/>
                  <a:pt x="17" y="35"/>
                  <a:pt x="15" y="36"/>
                </a:cubicBezTo>
                <a:cubicBezTo>
                  <a:pt x="14" y="38"/>
                  <a:pt x="12" y="40"/>
                  <a:pt x="11" y="40"/>
                </a:cubicBezTo>
                <a:cubicBezTo>
                  <a:pt x="11" y="40"/>
                  <a:pt x="7" y="47"/>
                  <a:pt x="6" y="49"/>
                </a:cubicBezTo>
                <a:cubicBezTo>
                  <a:pt x="6" y="50"/>
                  <a:pt x="6" y="54"/>
                  <a:pt x="2" y="53"/>
                </a:cubicBezTo>
                <a:cubicBezTo>
                  <a:pt x="1" y="53"/>
                  <a:pt x="0" y="52"/>
                  <a:pt x="4" y="49"/>
                </a:cubicBezTo>
                <a:cubicBezTo>
                  <a:pt x="5" y="47"/>
                  <a:pt x="6" y="44"/>
                  <a:pt x="6" y="44"/>
                </a:cubicBezTo>
                <a:cubicBezTo>
                  <a:pt x="6" y="43"/>
                  <a:pt x="7" y="37"/>
                  <a:pt x="9" y="31"/>
                </a:cubicBezTo>
                <a:cubicBezTo>
                  <a:pt x="11" y="25"/>
                  <a:pt x="14" y="23"/>
                  <a:pt x="14" y="22"/>
                </a:cubicBezTo>
                <a:cubicBezTo>
                  <a:pt x="15" y="22"/>
                  <a:pt x="15" y="22"/>
                  <a:pt x="14" y="21"/>
                </a:cubicBezTo>
                <a:cubicBezTo>
                  <a:pt x="14" y="21"/>
                  <a:pt x="10" y="18"/>
                  <a:pt x="10" y="10"/>
                </a:cubicBezTo>
                <a:cubicBezTo>
                  <a:pt x="11" y="9"/>
                  <a:pt x="11" y="9"/>
                  <a:pt x="11" y="11"/>
                </a:cubicBezTo>
                <a:cubicBezTo>
                  <a:pt x="12" y="13"/>
                  <a:pt x="13" y="18"/>
                  <a:pt x="17" y="20"/>
                </a:cubicBezTo>
                <a:cubicBezTo>
                  <a:pt x="17" y="20"/>
                  <a:pt x="20" y="18"/>
                  <a:pt x="33" y="17"/>
                </a:cubicBezTo>
                <a:cubicBezTo>
                  <a:pt x="33" y="14"/>
                  <a:pt x="34" y="12"/>
                  <a:pt x="34" y="12"/>
                </a:cubicBezTo>
                <a:cubicBezTo>
                  <a:pt x="34" y="12"/>
                  <a:pt x="33" y="11"/>
                  <a:pt x="33" y="10"/>
                </a:cubicBezTo>
                <a:cubicBezTo>
                  <a:pt x="32" y="11"/>
                  <a:pt x="32" y="11"/>
                  <a:pt x="31" y="11"/>
                </a:cubicBezTo>
                <a:cubicBezTo>
                  <a:pt x="31" y="11"/>
                  <a:pt x="31" y="8"/>
                  <a:pt x="31" y="6"/>
                </a:cubicBezTo>
                <a:cubicBezTo>
                  <a:pt x="31" y="4"/>
                  <a:pt x="33" y="3"/>
                  <a:pt x="34" y="3"/>
                </a:cubicBezTo>
                <a:cubicBezTo>
                  <a:pt x="35" y="2"/>
                  <a:pt x="37" y="2"/>
                  <a:pt x="37" y="2"/>
                </a:cubicBezTo>
                <a:cubicBezTo>
                  <a:pt x="37" y="2"/>
                  <a:pt x="39" y="0"/>
                  <a:pt x="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722688" y="3762375"/>
            <a:ext cx="138113" cy="203200"/>
          </a:xfrm>
          <a:custGeom>
            <a:avLst/>
            <a:gdLst>
              <a:gd name="T0" fmla="*/ 3 w 43"/>
              <a:gd name="T1" fmla="*/ 45 h 64"/>
              <a:gd name="T2" fmla="*/ 9 w 43"/>
              <a:gd name="T3" fmla="*/ 42 h 64"/>
              <a:gd name="T4" fmla="*/ 28 w 43"/>
              <a:gd name="T5" fmla="*/ 64 h 64"/>
              <a:gd name="T6" fmla="*/ 43 w 43"/>
              <a:gd name="T7" fmla="*/ 54 h 64"/>
              <a:gd name="T8" fmla="*/ 41 w 43"/>
              <a:gd name="T9" fmla="*/ 50 h 64"/>
              <a:gd name="T10" fmla="*/ 33 w 43"/>
              <a:gd name="T11" fmla="*/ 52 h 64"/>
              <a:gd name="T12" fmla="*/ 18 w 43"/>
              <a:gd name="T13" fmla="*/ 36 h 64"/>
              <a:gd name="T14" fmla="*/ 36 w 43"/>
              <a:gd name="T15" fmla="*/ 16 h 64"/>
              <a:gd name="T16" fmla="*/ 43 w 43"/>
              <a:gd name="T17" fmla="*/ 7 h 64"/>
              <a:gd name="T18" fmla="*/ 38 w 43"/>
              <a:gd name="T19" fmla="*/ 2 h 64"/>
              <a:gd name="T20" fmla="*/ 35 w 43"/>
              <a:gd name="T21" fmla="*/ 5 h 64"/>
              <a:gd name="T22" fmla="*/ 16 w 43"/>
              <a:gd name="T23" fmla="*/ 0 h 64"/>
              <a:gd name="T24" fmla="*/ 8 w 43"/>
              <a:gd name="T25" fmla="*/ 9 h 64"/>
              <a:gd name="T26" fmla="*/ 11 w 43"/>
              <a:gd name="T27" fmla="*/ 13 h 64"/>
              <a:gd name="T28" fmla="*/ 16 w 43"/>
              <a:gd name="T29" fmla="*/ 12 h 64"/>
              <a:gd name="T30" fmla="*/ 29 w 43"/>
              <a:gd name="T31" fmla="*/ 15 h 64"/>
              <a:gd name="T32" fmla="*/ 14 w 43"/>
              <a:gd name="T33" fmla="*/ 31 h 64"/>
              <a:gd name="T34" fmla="*/ 8 w 43"/>
              <a:gd name="T35" fmla="*/ 29 h 64"/>
              <a:gd name="T36" fmla="*/ 0 w 43"/>
              <a:gd name="T37" fmla="*/ 40 h 64"/>
              <a:gd name="T38" fmla="*/ 3 w 43"/>
              <a:gd name="T39" fmla="*/ 4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64">
                <a:moveTo>
                  <a:pt x="3" y="45"/>
                </a:moveTo>
                <a:cubicBezTo>
                  <a:pt x="4" y="45"/>
                  <a:pt x="7" y="44"/>
                  <a:pt x="9" y="42"/>
                </a:cubicBezTo>
                <a:cubicBezTo>
                  <a:pt x="19" y="61"/>
                  <a:pt x="22" y="64"/>
                  <a:pt x="28" y="64"/>
                </a:cubicBezTo>
                <a:cubicBezTo>
                  <a:pt x="35" y="64"/>
                  <a:pt x="43" y="58"/>
                  <a:pt x="43" y="54"/>
                </a:cubicBezTo>
                <a:cubicBezTo>
                  <a:pt x="43" y="52"/>
                  <a:pt x="42" y="50"/>
                  <a:pt x="41" y="50"/>
                </a:cubicBezTo>
                <a:cubicBezTo>
                  <a:pt x="38" y="52"/>
                  <a:pt x="35" y="52"/>
                  <a:pt x="33" y="52"/>
                </a:cubicBezTo>
                <a:cubicBezTo>
                  <a:pt x="29" y="52"/>
                  <a:pt x="28" y="51"/>
                  <a:pt x="18" y="36"/>
                </a:cubicBezTo>
                <a:cubicBezTo>
                  <a:pt x="25" y="29"/>
                  <a:pt x="30" y="25"/>
                  <a:pt x="36" y="16"/>
                </a:cubicBezTo>
                <a:cubicBezTo>
                  <a:pt x="41" y="13"/>
                  <a:pt x="43" y="10"/>
                  <a:pt x="43" y="7"/>
                </a:cubicBezTo>
                <a:cubicBezTo>
                  <a:pt x="43" y="5"/>
                  <a:pt x="41" y="2"/>
                  <a:pt x="38" y="2"/>
                </a:cubicBezTo>
                <a:cubicBezTo>
                  <a:pt x="37" y="2"/>
                  <a:pt x="36" y="3"/>
                  <a:pt x="35" y="5"/>
                </a:cubicBezTo>
                <a:cubicBezTo>
                  <a:pt x="25" y="1"/>
                  <a:pt x="21" y="0"/>
                  <a:pt x="16" y="0"/>
                </a:cubicBezTo>
                <a:cubicBezTo>
                  <a:pt x="12" y="0"/>
                  <a:pt x="8" y="4"/>
                  <a:pt x="8" y="9"/>
                </a:cubicBezTo>
                <a:cubicBezTo>
                  <a:pt x="8" y="11"/>
                  <a:pt x="9" y="13"/>
                  <a:pt x="11" y="13"/>
                </a:cubicBezTo>
                <a:cubicBezTo>
                  <a:pt x="13" y="12"/>
                  <a:pt x="15" y="12"/>
                  <a:pt x="16" y="12"/>
                </a:cubicBezTo>
                <a:cubicBezTo>
                  <a:pt x="19" y="12"/>
                  <a:pt x="23" y="13"/>
                  <a:pt x="29" y="15"/>
                </a:cubicBezTo>
                <a:cubicBezTo>
                  <a:pt x="26" y="19"/>
                  <a:pt x="19" y="27"/>
                  <a:pt x="14" y="31"/>
                </a:cubicBezTo>
                <a:cubicBezTo>
                  <a:pt x="12" y="29"/>
                  <a:pt x="10" y="29"/>
                  <a:pt x="8" y="29"/>
                </a:cubicBezTo>
                <a:cubicBezTo>
                  <a:pt x="3" y="29"/>
                  <a:pt x="0" y="35"/>
                  <a:pt x="0" y="40"/>
                </a:cubicBezTo>
                <a:cubicBezTo>
                  <a:pt x="0" y="44"/>
                  <a:pt x="1" y="45"/>
                  <a:pt x="3" y="4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316288" y="3762375"/>
            <a:ext cx="149225" cy="206375"/>
          </a:xfrm>
          <a:custGeom>
            <a:avLst/>
            <a:gdLst>
              <a:gd name="T0" fmla="*/ 1 w 47"/>
              <a:gd name="T1" fmla="*/ 51 h 65"/>
              <a:gd name="T2" fmla="*/ 3 w 47"/>
              <a:gd name="T3" fmla="*/ 51 h 65"/>
              <a:gd name="T4" fmla="*/ 16 w 47"/>
              <a:gd name="T5" fmla="*/ 53 h 65"/>
              <a:gd name="T6" fmla="*/ 26 w 47"/>
              <a:gd name="T7" fmla="*/ 60 h 65"/>
              <a:gd name="T8" fmla="*/ 37 w 47"/>
              <a:gd name="T9" fmla="*/ 64 h 65"/>
              <a:gd name="T10" fmla="*/ 46 w 47"/>
              <a:gd name="T11" fmla="*/ 50 h 65"/>
              <a:gd name="T12" fmla="*/ 34 w 47"/>
              <a:gd name="T13" fmla="*/ 51 h 65"/>
              <a:gd name="T14" fmla="*/ 23 w 47"/>
              <a:gd name="T15" fmla="*/ 46 h 65"/>
              <a:gd name="T16" fmla="*/ 13 w 47"/>
              <a:gd name="T17" fmla="*/ 43 h 65"/>
              <a:gd name="T18" fmla="*/ 14 w 47"/>
              <a:gd name="T19" fmla="*/ 40 h 65"/>
              <a:gd name="T20" fmla="*/ 18 w 47"/>
              <a:gd name="T21" fmla="*/ 35 h 65"/>
              <a:gd name="T22" fmla="*/ 30 w 47"/>
              <a:gd name="T23" fmla="*/ 21 h 65"/>
              <a:gd name="T24" fmla="*/ 41 w 47"/>
              <a:gd name="T25" fmla="*/ 9 h 65"/>
              <a:gd name="T26" fmla="*/ 42 w 47"/>
              <a:gd name="T27" fmla="*/ 7 h 65"/>
              <a:gd name="T28" fmla="*/ 43 w 47"/>
              <a:gd name="T29" fmla="*/ 2 h 65"/>
              <a:gd name="T30" fmla="*/ 42 w 47"/>
              <a:gd name="T31" fmla="*/ 1 h 65"/>
              <a:gd name="T32" fmla="*/ 42 w 47"/>
              <a:gd name="T33" fmla="*/ 1 h 65"/>
              <a:gd name="T34" fmla="*/ 25 w 47"/>
              <a:gd name="T35" fmla="*/ 3 h 65"/>
              <a:gd name="T36" fmla="*/ 15 w 47"/>
              <a:gd name="T37" fmla="*/ 1 h 65"/>
              <a:gd name="T38" fmla="*/ 14 w 47"/>
              <a:gd name="T39" fmla="*/ 0 h 65"/>
              <a:gd name="T40" fmla="*/ 12 w 47"/>
              <a:gd name="T41" fmla="*/ 0 h 65"/>
              <a:gd name="T42" fmla="*/ 12 w 47"/>
              <a:gd name="T43" fmla="*/ 1 h 65"/>
              <a:gd name="T44" fmla="*/ 8 w 47"/>
              <a:gd name="T45" fmla="*/ 8 h 65"/>
              <a:gd name="T46" fmla="*/ 9 w 47"/>
              <a:gd name="T47" fmla="*/ 11 h 65"/>
              <a:gd name="T48" fmla="*/ 9 w 47"/>
              <a:gd name="T49" fmla="*/ 11 h 65"/>
              <a:gd name="T50" fmla="*/ 9 w 47"/>
              <a:gd name="T51" fmla="*/ 11 h 65"/>
              <a:gd name="T52" fmla="*/ 9 w 47"/>
              <a:gd name="T53" fmla="*/ 11 h 65"/>
              <a:gd name="T54" fmla="*/ 26 w 47"/>
              <a:gd name="T55" fmla="*/ 12 h 65"/>
              <a:gd name="T56" fmla="*/ 1 w 47"/>
              <a:gd name="T57" fmla="*/ 42 h 65"/>
              <a:gd name="T58" fmla="*/ 1 w 47"/>
              <a:gd name="T59" fmla="*/ 42 h 65"/>
              <a:gd name="T60" fmla="*/ 0 w 47"/>
              <a:gd name="T61" fmla="*/ 43 h 65"/>
              <a:gd name="T62" fmla="*/ 0 w 47"/>
              <a:gd name="T63" fmla="*/ 49 h 65"/>
              <a:gd name="T64" fmla="*/ 0 w 47"/>
              <a:gd name="T65" fmla="*/ 49 h 65"/>
              <a:gd name="T66" fmla="*/ 1 w 47"/>
              <a:gd name="T67" fmla="*/ 5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" h="65">
                <a:moveTo>
                  <a:pt x="1" y="51"/>
                </a:moveTo>
                <a:cubicBezTo>
                  <a:pt x="1" y="51"/>
                  <a:pt x="2" y="51"/>
                  <a:pt x="3" y="51"/>
                </a:cubicBezTo>
                <a:cubicBezTo>
                  <a:pt x="8" y="51"/>
                  <a:pt x="12" y="51"/>
                  <a:pt x="16" y="53"/>
                </a:cubicBezTo>
                <a:cubicBezTo>
                  <a:pt x="20" y="55"/>
                  <a:pt x="23" y="58"/>
                  <a:pt x="26" y="60"/>
                </a:cubicBezTo>
                <a:cubicBezTo>
                  <a:pt x="29" y="62"/>
                  <a:pt x="33" y="63"/>
                  <a:pt x="37" y="64"/>
                </a:cubicBezTo>
                <a:cubicBezTo>
                  <a:pt x="44" y="65"/>
                  <a:pt x="47" y="56"/>
                  <a:pt x="46" y="50"/>
                </a:cubicBezTo>
                <a:cubicBezTo>
                  <a:pt x="43" y="52"/>
                  <a:pt x="38" y="52"/>
                  <a:pt x="34" y="51"/>
                </a:cubicBezTo>
                <a:cubicBezTo>
                  <a:pt x="30" y="50"/>
                  <a:pt x="23" y="46"/>
                  <a:pt x="23" y="46"/>
                </a:cubicBezTo>
                <a:cubicBezTo>
                  <a:pt x="20" y="44"/>
                  <a:pt x="17" y="42"/>
                  <a:pt x="13" y="43"/>
                </a:cubicBezTo>
                <a:cubicBezTo>
                  <a:pt x="13" y="41"/>
                  <a:pt x="13" y="41"/>
                  <a:pt x="14" y="40"/>
                </a:cubicBezTo>
                <a:cubicBezTo>
                  <a:pt x="16" y="38"/>
                  <a:pt x="17" y="37"/>
                  <a:pt x="18" y="35"/>
                </a:cubicBezTo>
                <a:cubicBezTo>
                  <a:pt x="22" y="31"/>
                  <a:pt x="26" y="26"/>
                  <a:pt x="30" y="21"/>
                </a:cubicBezTo>
                <a:cubicBezTo>
                  <a:pt x="34" y="17"/>
                  <a:pt x="37" y="13"/>
                  <a:pt x="41" y="9"/>
                </a:cubicBezTo>
                <a:cubicBezTo>
                  <a:pt x="41" y="9"/>
                  <a:pt x="42" y="8"/>
                  <a:pt x="42" y="7"/>
                </a:cubicBezTo>
                <a:cubicBezTo>
                  <a:pt x="43" y="6"/>
                  <a:pt x="43" y="4"/>
                  <a:pt x="43" y="2"/>
                </a:cubicBezTo>
                <a:cubicBezTo>
                  <a:pt x="43" y="1"/>
                  <a:pt x="42" y="1"/>
                  <a:pt x="42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36" y="2"/>
                  <a:pt x="30" y="3"/>
                  <a:pt x="25" y="3"/>
                </a:cubicBezTo>
                <a:cubicBezTo>
                  <a:pt x="22" y="2"/>
                  <a:pt x="18" y="2"/>
                  <a:pt x="15" y="1"/>
                </a:cubicBezTo>
                <a:cubicBezTo>
                  <a:pt x="15" y="1"/>
                  <a:pt x="15" y="1"/>
                  <a:pt x="14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0" y="3"/>
                  <a:pt x="9" y="6"/>
                  <a:pt x="8" y="8"/>
                </a:cubicBezTo>
                <a:cubicBezTo>
                  <a:pt x="8" y="9"/>
                  <a:pt x="8" y="10"/>
                  <a:pt x="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2"/>
                  <a:pt x="13" y="15"/>
                  <a:pt x="26" y="12"/>
                </a:cubicBezTo>
                <a:cubicBezTo>
                  <a:pt x="17" y="22"/>
                  <a:pt x="9" y="32"/>
                  <a:pt x="1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3"/>
                  <a:pt x="0" y="43"/>
                </a:cubicBezTo>
                <a:cubicBezTo>
                  <a:pt x="0" y="45"/>
                  <a:pt x="0" y="47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0"/>
                  <a:pt x="1" y="51"/>
                  <a:pt x="1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2909888" y="3822700"/>
            <a:ext cx="203200" cy="142875"/>
          </a:xfrm>
          <a:custGeom>
            <a:avLst/>
            <a:gdLst>
              <a:gd name="T0" fmla="*/ 64 w 64"/>
              <a:gd name="T1" fmla="*/ 10 h 45"/>
              <a:gd name="T2" fmla="*/ 54 w 64"/>
              <a:gd name="T3" fmla="*/ 0 h 45"/>
              <a:gd name="T4" fmla="*/ 10 w 64"/>
              <a:gd name="T5" fmla="*/ 0 h 45"/>
              <a:gd name="T6" fmla="*/ 0 w 64"/>
              <a:gd name="T7" fmla="*/ 10 h 45"/>
              <a:gd name="T8" fmla="*/ 0 w 64"/>
              <a:gd name="T9" fmla="*/ 35 h 45"/>
              <a:gd name="T10" fmla="*/ 10 w 64"/>
              <a:gd name="T11" fmla="*/ 45 h 45"/>
              <a:gd name="T12" fmla="*/ 54 w 64"/>
              <a:gd name="T13" fmla="*/ 45 h 45"/>
              <a:gd name="T14" fmla="*/ 64 w 64"/>
              <a:gd name="T15" fmla="*/ 35 h 45"/>
              <a:gd name="T16" fmla="*/ 64 w 64"/>
              <a:gd name="T17" fmla="*/ 10 h 45"/>
              <a:gd name="T18" fmla="*/ 26 w 64"/>
              <a:gd name="T19" fmla="*/ 33 h 45"/>
              <a:gd name="T20" fmla="*/ 26 w 64"/>
              <a:gd name="T21" fmla="*/ 9 h 45"/>
              <a:gd name="T22" fmla="*/ 44 w 64"/>
              <a:gd name="T23" fmla="*/ 21 h 45"/>
              <a:gd name="T24" fmla="*/ 26 w 64"/>
              <a:gd name="T25" fmla="*/ 3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45">
                <a:moveTo>
                  <a:pt x="64" y="10"/>
                </a:moveTo>
                <a:cubicBezTo>
                  <a:pt x="64" y="4"/>
                  <a:pt x="60" y="0"/>
                  <a:pt x="5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41"/>
                  <a:pt x="4" y="45"/>
                  <a:pt x="1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0" y="45"/>
                  <a:pt x="64" y="41"/>
                  <a:pt x="64" y="35"/>
                </a:cubicBezTo>
                <a:lnTo>
                  <a:pt x="64" y="10"/>
                </a:lnTo>
                <a:close/>
                <a:moveTo>
                  <a:pt x="26" y="33"/>
                </a:moveTo>
                <a:cubicBezTo>
                  <a:pt x="26" y="9"/>
                  <a:pt x="26" y="9"/>
                  <a:pt x="26" y="9"/>
                </a:cubicBezTo>
                <a:cubicBezTo>
                  <a:pt x="44" y="21"/>
                  <a:pt x="44" y="21"/>
                  <a:pt x="44" y="21"/>
                </a:cubicBezTo>
                <a:lnTo>
                  <a:pt x="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2503488" y="1316038"/>
            <a:ext cx="168275" cy="203200"/>
          </a:xfrm>
          <a:custGeom>
            <a:avLst/>
            <a:gdLst>
              <a:gd name="T0" fmla="*/ 42 w 53"/>
              <a:gd name="T1" fmla="*/ 47 h 64"/>
              <a:gd name="T2" fmla="*/ 43 w 53"/>
              <a:gd name="T3" fmla="*/ 43 h 64"/>
              <a:gd name="T4" fmla="*/ 45 w 53"/>
              <a:gd name="T5" fmla="*/ 45 h 64"/>
              <a:gd name="T6" fmla="*/ 32 w 53"/>
              <a:gd name="T7" fmla="*/ 42 h 64"/>
              <a:gd name="T8" fmla="*/ 30 w 53"/>
              <a:gd name="T9" fmla="*/ 54 h 64"/>
              <a:gd name="T10" fmla="*/ 34 w 53"/>
              <a:gd name="T11" fmla="*/ 54 h 64"/>
              <a:gd name="T12" fmla="*/ 32 w 53"/>
              <a:gd name="T13" fmla="*/ 42 h 64"/>
              <a:gd name="T14" fmla="*/ 53 w 53"/>
              <a:gd name="T15" fmla="*/ 56 h 64"/>
              <a:gd name="T16" fmla="*/ 9 w 53"/>
              <a:gd name="T17" fmla="*/ 64 h 64"/>
              <a:gd name="T18" fmla="*/ 0 w 53"/>
              <a:gd name="T19" fmla="*/ 37 h 64"/>
              <a:gd name="T20" fmla="*/ 45 w 53"/>
              <a:gd name="T21" fmla="*/ 29 h 64"/>
              <a:gd name="T22" fmla="*/ 11 w 53"/>
              <a:gd name="T23" fmla="*/ 58 h 64"/>
              <a:gd name="T24" fmla="*/ 16 w 53"/>
              <a:gd name="T25" fmla="*/ 38 h 64"/>
              <a:gd name="T26" fmla="*/ 4 w 53"/>
              <a:gd name="T27" fmla="*/ 35 h 64"/>
              <a:gd name="T28" fmla="*/ 7 w 53"/>
              <a:gd name="T29" fmla="*/ 38 h 64"/>
              <a:gd name="T30" fmla="*/ 11 w 53"/>
              <a:gd name="T31" fmla="*/ 58 h 64"/>
              <a:gd name="T32" fmla="*/ 21 w 53"/>
              <a:gd name="T33" fmla="*/ 41 h 64"/>
              <a:gd name="T34" fmla="*/ 21 w 53"/>
              <a:gd name="T35" fmla="*/ 54 h 64"/>
              <a:gd name="T36" fmla="*/ 19 w 53"/>
              <a:gd name="T37" fmla="*/ 52 h 64"/>
              <a:gd name="T38" fmla="*/ 15 w 53"/>
              <a:gd name="T39" fmla="*/ 41 h 64"/>
              <a:gd name="T40" fmla="*/ 15 w 53"/>
              <a:gd name="T41" fmla="*/ 55 h 64"/>
              <a:gd name="T42" fmla="*/ 21 w 53"/>
              <a:gd name="T43" fmla="*/ 56 h 64"/>
              <a:gd name="T44" fmla="*/ 24 w 53"/>
              <a:gd name="T45" fmla="*/ 58 h 64"/>
              <a:gd name="T46" fmla="*/ 36 w 53"/>
              <a:gd name="T47" fmla="*/ 53 h 64"/>
              <a:gd name="T48" fmla="*/ 30 w 53"/>
              <a:gd name="T49" fmla="*/ 42 h 64"/>
              <a:gd name="T50" fmla="*/ 27 w 53"/>
              <a:gd name="T51" fmla="*/ 35 h 64"/>
              <a:gd name="T52" fmla="*/ 30 w 53"/>
              <a:gd name="T53" fmla="*/ 58 h 64"/>
              <a:gd name="T54" fmla="*/ 36 w 53"/>
              <a:gd name="T55" fmla="*/ 53 h 64"/>
              <a:gd name="T56" fmla="*/ 45 w 53"/>
              <a:gd name="T57" fmla="*/ 52 h 64"/>
              <a:gd name="T58" fmla="*/ 45 w 53"/>
              <a:gd name="T59" fmla="*/ 54 h 64"/>
              <a:gd name="T60" fmla="*/ 43 w 53"/>
              <a:gd name="T61" fmla="*/ 55 h 64"/>
              <a:gd name="T62" fmla="*/ 42 w 53"/>
              <a:gd name="T63" fmla="*/ 54 h 64"/>
              <a:gd name="T64" fmla="*/ 42 w 53"/>
              <a:gd name="T65" fmla="*/ 50 h 64"/>
              <a:gd name="T66" fmla="*/ 48 w 53"/>
              <a:gd name="T67" fmla="*/ 47 h 64"/>
              <a:gd name="T68" fmla="*/ 41 w 53"/>
              <a:gd name="T69" fmla="*/ 41 h 64"/>
              <a:gd name="T70" fmla="*/ 39 w 53"/>
              <a:gd name="T71" fmla="*/ 47 h 64"/>
              <a:gd name="T72" fmla="*/ 48 w 53"/>
              <a:gd name="T73" fmla="*/ 52 h 64"/>
              <a:gd name="T74" fmla="*/ 35 w 53"/>
              <a:gd name="T75" fmla="*/ 24 h 64"/>
              <a:gd name="T76" fmla="*/ 37 w 53"/>
              <a:gd name="T77" fmla="*/ 24 h 64"/>
              <a:gd name="T78" fmla="*/ 38 w 53"/>
              <a:gd name="T79" fmla="*/ 25 h 64"/>
              <a:gd name="T80" fmla="*/ 43 w 53"/>
              <a:gd name="T81" fmla="*/ 7 h 64"/>
              <a:gd name="T82" fmla="*/ 39 w 53"/>
              <a:gd name="T83" fmla="*/ 21 h 64"/>
              <a:gd name="T84" fmla="*/ 37 w 53"/>
              <a:gd name="T85" fmla="*/ 21 h 64"/>
              <a:gd name="T86" fmla="*/ 33 w 53"/>
              <a:gd name="T87" fmla="*/ 7 h 64"/>
              <a:gd name="T88" fmla="*/ 33 w 53"/>
              <a:gd name="T89" fmla="*/ 22 h 64"/>
              <a:gd name="T90" fmla="*/ 21 w 53"/>
              <a:gd name="T91" fmla="*/ 13 h 64"/>
              <a:gd name="T92" fmla="*/ 23 w 53"/>
              <a:gd name="T93" fmla="*/ 7 h 64"/>
              <a:gd name="T94" fmla="*/ 28 w 53"/>
              <a:gd name="T95" fmla="*/ 7 h 64"/>
              <a:gd name="T96" fmla="*/ 31 w 53"/>
              <a:gd name="T97" fmla="*/ 10 h 64"/>
              <a:gd name="T98" fmla="*/ 31 w 53"/>
              <a:gd name="T99" fmla="*/ 17 h 64"/>
              <a:gd name="T100" fmla="*/ 30 w 53"/>
              <a:gd name="T101" fmla="*/ 23 h 64"/>
              <a:gd name="T102" fmla="*/ 26 w 53"/>
              <a:gd name="T103" fmla="*/ 25 h 64"/>
              <a:gd name="T104" fmla="*/ 22 w 53"/>
              <a:gd name="T105" fmla="*/ 23 h 64"/>
              <a:gd name="T106" fmla="*/ 21 w 53"/>
              <a:gd name="T107" fmla="*/ 18 h 64"/>
              <a:gd name="T108" fmla="*/ 24 w 53"/>
              <a:gd name="T109" fmla="*/ 20 h 64"/>
              <a:gd name="T110" fmla="*/ 28 w 53"/>
              <a:gd name="T111" fmla="*/ 20 h 64"/>
              <a:gd name="T112" fmla="*/ 26 w 53"/>
              <a:gd name="T113" fmla="*/ 9 h 64"/>
              <a:gd name="T114" fmla="*/ 24 w 53"/>
              <a:gd name="T115" fmla="*/ 20 h 64"/>
              <a:gd name="T116" fmla="*/ 17 w 53"/>
              <a:gd name="T117" fmla="*/ 25 h 64"/>
              <a:gd name="T118" fmla="*/ 21 w 53"/>
              <a:gd name="T119" fmla="*/ 0 h 64"/>
              <a:gd name="T120" fmla="*/ 15 w 53"/>
              <a:gd name="T121" fmla="*/ 9 h 64"/>
              <a:gd name="T122" fmla="*/ 8 w 53"/>
              <a:gd name="T123" fmla="*/ 0 h 64"/>
              <a:gd name="T124" fmla="*/ 13 w 53"/>
              <a:gd name="T125" fmla="*/ 2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" h="64">
                <a:moveTo>
                  <a:pt x="45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44"/>
                  <a:pt x="42" y="43"/>
                  <a:pt x="43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4" y="43"/>
                  <a:pt x="45" y="44"/>
                  <a:pt x="45" y="45"/>
                </a:cubicBezTo>
                <a:lnTo>
                  <a:pt x="45" y="47"/>
                </a:lnTo>
                <a:close/>
                <a:moveTo>
                  <a:pt x="32" y="42"/>
                </a:moveTo>
                <a:cubicBezTo>
                  <a:pt x="31" y="42"/>
                  <a:pt x="30" y="43"/>
                  <a:pt x="30" y="4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54"/>
                  <a:pt x="31" y="55"/>
                  <a:pt x="32" y="55"/>
                </a:cubicBezTo>
                <a:cubicBezTo>
                  <a:pt x="33" y="55"/>
                  <a:pt x="34" y="54"/>
                  <a:pt x="34" y="5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3" y="42"/>
                  <a:pt x="32" y="42"/>
                </a:cubicBezTo>
                <a:close/>
                <a:moveTo>
                  <a:pt x="53" y="37"/>
                </a:moveTo>
                <a:cubicBezTo>
                  <a:pt x="53" y="56"/>
                  <a:pt x="53" y="56"/>
                  <a:pt x="53" y="56"/>
                </a:cubicBezTo>
                <a:cubicBezTo>
                  <a:pt x="53" y="60"/>
                  <a:pt x="49" y="64"/>
                  <a:pt x="45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4" y="64"/>
                  <a:pt x="0" y="60"/>
                  <a:pt x="0" y="5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9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49" y="29"/>
                  <a:pt x="53" y="32"/>
                  <a:pt x="53" y="37"/>
                </a:cubicBezTo>
                <a:close/>
                <a:moveTo>
                  <a:pt x="11" y="58"/>
                </a:moveTo>
                <a:cubicBezTo>
                  <a:pt x="11" y="38"/>
                  <a:pt x="11" y="38"/>
                  <a:pt x="11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5"/>
                  <a:pt x="16" y="35"/>
                  <a:pt x="16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8"/>
                  <a:pt x="7" y="58"/>
                  <a:pt x="7" y="58"/>
                </a:cubicBezTo>
                <a:lnTo>
                  <a:pt x="11" y="58"/>
                </a:lnTo>
                <a:close/>
                <a:moveTo>
                  <a:pt x="24" y="41"/>
                </a:moveTo>
                <a:cubicBezTo>
                  <a:pt x="21" y="41"/>
                  <a:pt x="21" y="41"/>
                  <a:pt x="21" y="41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53"/>
                  <a:pt x="21" y="54"/>
                  <a:pt x="21" y="54"/>
                </a:cubicBezTo>
                <a:cubicBezTo>
                  <a:pt x="20" y="55"/>
                  <a:pt x="19" y="56"/>
                  <a:pt x="19" y="54"/>
                </a:cubicBezTo>
                <a:cubicBezTo>
                  <a:pt x="18" y="54"/>
                  <a:pt x="19" y="53"/>
                  <a:pt x="19" y="52"/>
                </a:cubicBezTo>
                <a:cubicBezTo>
                  <a:pt x="19" y="41"/>
                  <a:pt x="19" y="41"/>
                  <a:pt x="19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3"/>
                  <a:pt x="15" y="54"/>
                  <a:pt x="15" y="55"/>
                </a:cubicBezTo>
                <a:cubicBezTo>
                  <a:pt x="15" y="56"/>
                  <a:pt x="15" y="57"/>
                  <a:pt x="16" y="58"/>
                </a:cubicBezTo>
                <a:cubicBezTo>
                  <a:pt x="17" y="59"/>
                  <a:pt x="21" y="57"/>
                  <a:pt x="21" y="56"/>
                </a:cubicBezTo>
                <a:cubicBezTo>
                  <a:pt x="21" y="58"/>
                  <a:pt x="21" y="58"/>
                  <a:pt x="21" y="58"/>
                </a:cubicBezTo>
                <a:cubicBezTo>
                  <a:pt x="24" y="58"/>
                  <a:pt x="24" y="58"/>
                  <a:pt x="24" y="58"/>
                </a:cubicBezTo>
                <a:lnTo>
                  <a:pt x="24" y="41"/>
                </a:lnTo>
                <a:close/>
                <a:moveTo>
                  <a:pt x="36" y="53"/>
                </a:moveTo>
                <a:cubicBezTo>
                  <a:pt x="36" y="44"/>
                  <a:pt x="36" y="44"/>
                  <a:pt x="36" y="44"/>
                </a:cubicBezTo>
                <a:cubicBezTo>
                  <a:pt x="36" y="41"/>
                  <a:pt x="34" y="39"/>
                  <a:pt x="30" y="42"/>
                </a:cubicBezTo>
                <a:cubicBezTo>
                  <a:pt x="30" y="35"/>
                  <a:pt x="30" y="35"/>
                  <a:pt x="30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58"/>
                  <a:pt x="27" y="58"/>
                  <a:pt x="27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6"/>
                  <a:pt x="30" y="56"/>
                  <a:pt x="30" y="56"/>
                </a:cubicBezTo>
                <a:cubicBezTo>
                  <a:pt x="34" y="60"/>
                  <a:pt x="36" y="57"/>
                  <a:pt x="36" y="53"/>
                </a:cubicBezTo>
                <a:close/>
                <a:moveTo>
                  <a:pt x="48" y="52"/>
                </a:move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5"/>
                  <a:pt x="44" y="55"/>
                  <a:pt x="44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2" y="55"/>
                  <a:pt x="42" y="55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0"/>
                  <a:pt x="42" y="50"/>
                  <a:pt x="42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6"/>
                  <a:pt x="48" y="44"/>
                  <a:pt x="48" y="43"/>
                </a:cubicBezTo>
                <a:cubicBezTo>
                  <a:pt x="47" y="40"/>
                  <a:pt x="43" y="39"/>
                  <a:pt x="41" y="41"/>
                </a:cubicBezTo>
                <a:cubicBezTo>
                  <a:pt x="40" y="41"/>
                  <a:pt x="39" y="42"/>
                  <a:pt x="39" y="43"/>
                </a:cubicBezTo>
                <a:cubicBezTo>
                  <a:pt x="39" y="44"/>
                  <a:pt x="39" y="45"/>
                  <a:pt x="39" y="47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1"/>
                  <a:pt x="49" y="59"/>
                  <a:pt x="48" y="52"/>
                </a:cubicBezTo>
                <a:close/>
                <a:moveTo>
                  <a:pt x="34" y="23"/>
                </a:moveTo>
                <a:cubicBezTo>
                  <a:pt x="34" y="24"/>
                  <a:pt x="34" y="24"/>
                  <a:pt x="35" y="24"/>
                </a:cubicBezTo>
                <a:cubicBezTo>
                  <a:pt x="35" y="25"/>
                  <a:pt x="35" y="25"/>
                  <a:pt x="36" y="25"/>
                </a:cubicBezTo>
                <a:cubicBezTo>
                  <a:pt x="37" y="25"/>
                  <a:pt x="37" y="25"/>
                  <a:pt x="37" y="24"/>
                </a:cubicBezTo>
                <a:cubicBezTo>
                  <a:pt x="38" y="24"/>
                  <a:pt x="38" y="24"/>
                  <a:pt x="39" y="23"/>
                </a:cubicBezTo>
                <a:cubicBezTo>
                  <a:pt x="38" y="25"/>
                  <a:pt x="38" y="25"/>
                  <a:pt x="38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7"/>
                  <a:pt x="43" y="7"/>
                  <a:pt x="43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1"/>
                  <a:pt x="39" y="22"/>
                  <a:pt x="38" y="22"/>
                </a:cubicBezTo>
                <a:cubicBezTo>
                  <a:pt x="37" y="22"/>
                  <a:pt x="37" y="21"/>
                  <a:pt x="37" y="21"/>
                </a:cubicBezTo>
                <a:cubicBezTo>
                  <a:pt x="37" y="7"/>
                  <a:pt x="37" y="7"/>
                  <a:pt x="37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20"/>
                  <a:pt x="33" y="21"/>
                  <a:pt x="33" y="22"/>
                </a:cubicBezTo>
                <a:cubicBezTo>
                  <a:pt x="33" y="22"/>
                  <a:pt x="33" y="23"/>
                  <a:pt x="34" y="23"/>
                </a:cubicBezTo>
                <a:close/>
                <a:moveTo>
                  <a:pt x="21" y="13"/>
                </a:moveTo>
                <a:cubicBezTo>
                  <a:pt x="21" y="12"/>
                  <a:pt x="21" y="10"/>
                  <a:pt x="22" y="9"/>
                </a:cubicBezTo>
                <a:cubicBezTo>
                  <a:pt x="22" y="8"/>
                  <a:pt x="22" y="8"/>
                  <a:pt x="23" y="7"/>
                </a:cubicBezTo>
                <a:cubicBezTo>
                  <a:pt x="24" y="7"/>
                  <a:pt x="25" y="6"/>
                  <a:pt x="26" y="6"/>
                </a:cubicBezTo>
                <a:cubicBezTo>
                  <a:pt x="27" y="6"/>
                  <a:pt x="28" y="6"/>
                  <a:pt x="28" y="7"/>
                </a:cubicBezTo>
                <a:cubicBezTo>
                  <a:pt x="29" y="7"/>
                  <a:pt x="30" y="8"/>
                  <a:pt x="30" y="8"/>
                </a:cubicBezTo>
                <a:cubicBezTo>
                  <a:pt x="30" y="9"/>
                  <a:pt x="31" y="9"/>
                  <a:pt x="31" y="10"/>
                </a:cubicBezTo>
                <a:cubicBezTo>
                  <a:pt x="31" y="11"/>
                  <a:pt x="31" y="12"/>
                  <a:pt x="31" y="13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9"/>
                  <a:pt x="31" y="20"/>
                  <a:pt x="31" y="21"/>
                </a:cubicBezTo>
                <a:cubicBezTo>
                  <a:pt x="31" y="22"/>
                  <a:pt x="30" y="22"/>
                  <a:pt x="30" y="23"/>
                </a:cubicBezTo>
                <a:cubicBezTo>
                  <a:pt x="29" y="24"/>
                  <a:pt x="29" y="24"/>
                  <a:pt x="28" y="25"/>
                </a:cubicBezTo>
                <a:cubicBezTo>
                  <a:pt x="28" y="25"/>
                  <a:pt x="27" y="25"/>
                  <a:pt x="26" y="25"/>
                </a:cubicBezTo>
                <a:cubicBezTo>
                  <a:pt x="25" y="25"/>
                  <a:pt x="24" y="25"/>
                  <a:pt x="24" y="25"/>
                </a:cubicBezTo>
                <a:cubicBezTo>
                  <a:pt x="23" y="24"/>
                  <a:pt x="22" y="24"/>
                  <a:pt x="22" y="23"/>
                </a:cubicBezTo>
                <a:cubicBezTo>
                  <a:pt x="22" y="23"/>
                  <a:pt x="22" y="22"/>
                  <a:pt x="21" y="21"/>
                </a:cubicBezTo>
                <a:cubicBezTo>
                  <a:pt x="21" y="21"/>
                  <a:pt x="21" y="20"/>
                  <a:pt x="21" y="18"/>
                </a:cubicBezTo>
                <a:lnTo>
                  <a:pt x="21" y="13"/>
                </a:lnTo>
                <a:close/>
                <a:moveTo>
                  <a:pt x="24" y="20"/>
                </a:moveTo>
                <a:cubicBezTo>
                  <a:pt x="24" y="21"/>
                  <a:pt x="25" y="22"/>
                  <a:pt x="26" y="22"/>
                </a:cubicBezTo>
                <a:cubicBezTo>
                  <a:pt x="27" y="22"/>
                  <a:pt x="28" y="21"/>
                  <a:pt x="28" y="20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0"/>
                  <a:pt x="27" y="9"/>
                  <a:pt x="26" y="9"/>
                </a:cubicBezTo>
                <a:cubicBezTo>
                  <a:pt x="25" y="9"/>
                  <a:pt x="24" y="10"/>
                  <a:pt x="24" y="11"/>
                </a:cubicBezTo>
                <a:lnTo>
                  <a:pt x="24" y="20"/>
                </a:lnTo>
                <a:close/>
                <a:moveTo>
                  <a:pt x="13" y="25"/>
                </a:moveTo>
                <a:cubicBezTo>
                  <a:pt x="17" y="25"/>
                  <a:pt x="17" y="25"/>
                  <a:pt x="17" y="25"/>
                </a:cubicBezTo>
                <a:cubicBezTo>
                  <a:pt x="17" y="12"/>
                  <a:pt x="17" y="12"/>
                  <a:pt x="17" y="12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8" y="0"/>
                  <a:pt x="8" y="0"/>
                </a:cubicBezTo>
                <a:cubicBezTo>
                  <a:pt x="13" y="12"/>
                  <a:pt x="13" y="12"/>
                  <a:pt x="13" y="12"/>
                </a:cubicBezTo>
                <a:lnTo>
                  <a:pt x="13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2503488" y="3762375"/>
            <a:ext cx="152400" cy="203200"/>
          </a:xfrm>
          <a:custGeom>
            <a:avLst/>
            <a:gdLst>
              <a:gd name="T0" fmla="*/ 8 w 48"/>
              <a:gd name="T1" fmla="*/ 3 h 64"/>
              <a:gd name="T2" fmla="*/ 20 w 48"/>
              <a:gd name="T3" fmla="*/ 0 h 64"/>
              <a:gd name="T4" fmla="*/ 24 w 48"/>
              <a:gd name="T5" fmla="*/ 4 h 64"/>
              <a:gd name="T6" fmla="*/ 24 w 48"/>
              <a:gd name="T7" fmla="*/ 26 h 64"/>
              <a:gd name="T8" fmla="*/ 22 w 48"/>
              <a:gd name="T9" fmla="*/ 30 h 64"/>
              <a:gd name="T10" fmla="*/ 18 w 48"/>
              <a:gd name="T11" fmla="*/ 27 h 64"/>
              <a:gd name="T12" fmla="*/ 7 w 48"/>
              <a:gd name="T13" fmla="*/ 8 h 64"/>
              <a:gd name="T14" fmla="*/ 8 w 48"/>
              <a:gd name="T15" fmla="*/ 3 h 64"/>
              <a:gd name="T16" fmla="*/ 4 w 48"/>
              <a:gd name="T17" fmla="*/ 45 h 64"/>
              <a:gd name="T18" fmla="*/ 16 w 48"/>
              <a:gd name="T19" fmla="*/ 41 h 64"/>
              <a:gd name="T20" fmla="*/ 19 w 48"/>
              <a:gd name="T21" fmla="*/ 37 h 64"/>
              <a:gd name="T22" fmla="*/ 16 w 48"/>
              <a:gd name="T23" fmla="*/ 34 h 64"/>
              <a:gd name="T24" fmla="*/ 4 w 48"/>
              <a:gd name="T25" fmla="*/ 29 h 64"/>
              <a:gd name="T26" fmla="*/ 0 w 48"/>
              <a:gd name="T27" fmla="*/ 32 h 64"/>
              <a:gd name="T28" fmla="*/ 0 w 48"/>
              <a:gd name="T29" fmla="*/ 43 h 64"/>
              <a:gd name="T30" fmla="*/ 4 w 48"/>
              <a:gd name="T31" fmla="*/ 45 h 64"/>
              <a:gd name="T32" fmla="*/ 25 w 48"/>
              <a:gd name="T33" fmla="*/ 47 h 64"/>
              <a:gd name="T34" fmla="*/ 23 w 48"/>
              <a:gd name="T35" fmla="*/ 44 h 64"/>
              <a:gd name="T36" fmla="*/ 18 w 48"/>
              <a:gd name="T37" fmla="*/ 46 h 64"/>
              <a:gd name="T38" fmla="*/ 10 w 48"/>
              <a:gd name="T39" fmla="*/ 56 h 64"/>
              <a:gd name="T40" fmla="*/ 11 w 48"/>
              <a:gd name="T41" fmla="*/ 61 h 64"/>
              <a:gd name="T42" fmla="*/ 20 w 48"/>
              <a:gd name="T43" fmla="*/ 64 h 64"/>
              <a:gd name="T44" fmla="*/ 24 w 48"/>
              <a:gd name="T45" fmla="*/ 61 h 64"/>
              <a:gd name="T46" fmla="*/ 25 w 48"/>
              <a:gd name="T47" fmla="*/ 47 h 64"/>
              <a:gd name="T48" fmla="*/ 45 w 48"/>
              <a:gd name="T49" fmla="*/ 45 h 64"/>
              <a:gd name="T50" fmla="*/ 35 w 48"/>
              <a:gd name="T51" fmla="*/ 42 h 64"/>
              <a:gd name="T52" fmla="*/ 30 w 48"/>
              <a:gd name="T53" fmla="*/ 42 h 64"/>
              <a:gd name="T54" fmla="*/ 31 w 48"/>
              <a:gd name="T55" fmla="*/ 46 h 64"/>
              <a:gd name="T56" fmla="*/ 37 w 48"/>
              <a:gd name="T57" fmla="*/ 58 h 64"/>
              <a:gd name="T58" fmla="*/ 42 w 48"/>
              <a:gd name="T59" fmla="*/ 57 h 64"/>
              <a:gd name="T60" fmla="*/ 47 w 48"/>
              <a:gd name="T61" fmla="*/ 50 h 64"/>
              <a:gd name="T62" fmla="*/ 45 w 48"/>
              <a:gd name="T63" fmla="*/ 45 h 64"/>
              <a:gd name="T64" fmla="*/ 47 w 48"/>
              <a:gd name="T65" fmla="*/ 28 h 64"/>
              <a:gd name="T66" fmla="*/ 42 w 48"/>
              <a:gd name="T67" fmla="*/ 21 h 64"/>
              <a:gd name="T68" fmla="*/ 37 w 48"/>
              <a:gd name="T69" fmla="*/ 21 h 64"/>
              <a:gd name="T70" fmla="*/ 31 w 48"/>
              <a:gd name="T71" fmla="*/ 29 h 64"/>
              <a:gd name="T72" fmla="*/ 30 w 48"/>
              <a:gd name="T73" fmla="*/ 33 h 64"/>
              <a:gd name="T74" fmla="*/ 34 w 48"/>
              <a:gd name="T75" fmla="*/ 35 h 64"/>
              <a:gd name="T76" fmla="*/ 46 w 48"/>
              <a:gd name="T77" fmla="*/ 33 h 64"/>
              <a:gd name="T78" fmla="*/ 47 w 48"/>
              <a:gd name="T79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" h="64">
                <a:moveTo>
                  <a:pt x="8" y="3"/>
                </a:moveTo>
                <a:cubicBezTo>
                  <a:pt x="11" y="0"/>
                  <a:pt x="17" y="0"/>
                  <a:pt x="20" y="0"/>
                </a:cubicBezTo>
                <a:cubicBezTo>
                  <a:pt x="23" y="1"/>
                  <a:pt x="24" y="2"/>
                  <a:pt x="24" y="4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8"/>
                  <a:pt x="23" y="29"/>
                  <a:pt x="22" y="30"/>
                </a:cubicBezTo>
                <a:cubicBezTo>
                  <a:pt x="21" y="30"/>
                  <a:pt x="19" y="29"/>
                  <a:pt x="18" y="27"/>
                </a:cubicBezTo>
                <a:cubicBezTo>
                  <a:pt x="7" y="8"/>
                  <a:pt x="7" y="8"/>
                  <a:pt x="7" y="8"/>
                </a:cubicBezTo>
                <a:cubicBezTo>
                  <a:pt x="6" y="7"/>
                  <a:pt x="4" y="6"/>
                  <a:pt x="8" y="3"/>
                </a:cubicBezTo>
                <a:close/>
                <a:moveTo>
                  <a:pt x="4" y="45"/>
                </a:moveTo>
                <a:cubicBezTo>
                  <a:pt x="16" y="41"/>
                  <a:pt x="16" y="41"/>
                  <a:pt x="16" y="41"/>
                </a:cubicBezTo>
                <a:cubicBezTo>
                  <a:pt x="17" y="40"/>
                  <a:pt x="19" y="39"/>
                  <a:pt x="19" y="37"/>
                </a:cubicBezTo>
                <a:cubicBezTo>
                  <a:pt x="19" y="36"/>
                  <a:pt x="18" y="34"/>
                  <a:pt x="16" y="34"/>
                </a:cubicBezTo>
                <a:cubicBezTo>
                  <a:pt x="4" y="29"/>
                  <a:pt x="4" y="29"/>
                  <a:pt x="4" y="29"/>
                </a:cubicBezTo>
                <a:cubicBezTo>
                  <a:pt x="2" y="28"/>
                  <a:pt x="1" y="30"/>
                  <a:pt x="0" y="32"/>
                </a:cubicBezTo>
                <a:cubicBezTo>
                  <a:pt x="0" y="32"/>
                  <a:pt x="0" y="41"/>
                  <a:pt x="0" y="43"/>
                </a:cubicBezTo>
                <a:cubicBezTo>
                  <a:pt x="0" y="44"/>
                  <a:pt x="2" y="46"/>
                  <a:pt x="4" y="45"/>
                </a:cubicBezTo>
                <a:close/>
                <a:moveTo>
                  <a:pt x="25" y="47"/>
                </a:moveTo>
                <a:cubicBezTo>
                  <a:pt x="25" y="45"/>
                  <a:pt x="24" y="44"/>
                  <a:pt x="23" y="44"/>
                </a:cubicBezTo>
                <a:cubicBezTo>
                  <a:pt x="21" y="44"/>
                  <a:pt x="19" y="45"/>
                  <a:pt x="18" y="46"/>
                </a:cubicBezTo>
                <a:cubicBezTo>
                  <a:pt x="10" y="56"/>
                  <a:pt x="10" y="56"/>
                  <a:pt x="10" y="56"/>
                </a:cubicBezTo>
                <a:cubicBezTo>
                  <a:pt x="9" y="57"/>
                  <a:pt x="10" y="60"/>
                  <a:pt x="11" y="61"/>
                </a:cubicBezTo>
                <a:cubicBezTo>
                  <a:pt x="20" y="64"/>
                  <a:pt x="20" y="64"/>
                  <a:pt x="20" y="64"/>
                </a:cubicBezTo>
                <a:cubicBezTo>
                  <a:pt x="21" y="64"/>
                  <a:pt x="24" y="63"/>
                  <a:pt x="24" y="61"/>
                </a:cubicBezTo>
                <a:lnTo>
                  <a:pt x="25" y="47"/>
                </a:lnTo>
                <a:close/>
                <a:moveTo>
                  <a:pt x="45" y="45"/>
                </a:moveTo>
                <a:cubicBezTo>
                  <a:pt x="35" y="42"/>
                  <a:pt x="35" y="42"/>
                  <a:pt x="35" y="42"/>
                </a:cubicBezTo>
                <a:cubicBezTo>
                  <a:pt x="33" y="41"/>
                  <a:pt x="31" y="42"/>
                  <a:pt x="30" y="42"/>
                </a:cubicBezTo>
                <a:cubicBezTo>
                  <a:pt x="30" y="43"/>
                  <a:pt x="30" y="44"/>
                  <a:pt x="31" y="46"/>
                </a:cubicBezTo>
                <a:cubicBezTo>
                  <a:pt x="37" y="58"/>
                  <a:pt x="37" y="58"/>
                  <a:pt x="37" y="58"/>
                </a:cubicBezTo>
                <a:cubicBezTo>
                  <a:pt x="38" y="59"/>
                  <a:pt x="41" y="59"/>
                  <a:pt x="42" y="57"/>
                </a:cubicBezTo>
                <a:cubicBezTo>
                  <a:pt x="42" y="57"/>
                  <a:pt x="46" y="52"/>
                  <a:pt x="47" y="50"/>
                </a:cubicBezTo>
                <a:cubicBezTo>
                  <a:pt x="48" y="47"/>
                  <a:pt x="47" y="45"/>
                  <a:pt x="45" y="45"/>
                </a:cubicBezTo>
                <a:close/>
                <a:moveTo>
                  <a:pt x="47" y="28"/>
                </a:moveTo>
                <a:cubicBezTo>
                  <a:pt x="47" y="27"/>
                  <a:pt x="44" y="22"/>
                  <a:pt x="42" y="21"/>
                </a:cubicBezTo>
                <a:cubicBezTo>
                  <a:pt x="40" y="19"/>
                  <a:pt x="38" y="20"/>
                  <a:pt x="37" y="21"/>
                </a:cubicBezTo>
                <a:cubicBezTo>
                  <a:pt x="31" y="29"/>
                  <a:pt x="31" y="29"/>
                  <a:pt x="31" y="29"/>
                </a:cubicBezTo>
                <a:cubicBezTo>
                  <a:pt x="29" y="30"/>
                  <a:pt x="29" y="32"/>
                  <a:pt x="30" y="33"/>
                </a:cubicBezTo>
                <a:cubicBezTo>
                  <a:pt x="31" y="35"/>
                  <a:pt x="33" y="35"/>
                  <a:pt x="34" y="35"/>
                </a:cubicBezTo>
                <a:cubicBezTo>
                  <a:pt x="46" y="33"/>
                  <a:pt x="46" y="33"/>
                  <a:pt x="46" y="33"/>
                </a:cubicBezTo>
                <a:cubicBezTo>
                  <a:pt x="48" y="32"/>
                  <a:pt x="48" y="30"/>
                  <a:pt x="47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2095501" y="3762375"/>
            <a:ext cx="203200" cy="203200"/>
          </a:xfrm>
          <a:custGeom>
            <a:avLst/>
            <a:gdLst>
              <a:gd name="T0" fmla="*/ 32 w 64"/>
              <a:gd name="T1" fmla="*/ 64 h 64"/>
              <a:gd name="T2" fmla="*/ 64 w 64"/>
              <a:gd name="T3" fmla="*/ 32 h 64"/>
              <a:gd name="T4" fmla="*/ 32 w 64"/>
              <a:gd name="T5" fmla="*/ 0 h 64"/>
              <a:gd name="T6" fmla="*/ 0 w 64"/>
              <a:gd name="T7" fmla="*/ 32 h 64"/>
              <a:gd name="T8" fmla="*/ 32 w 64"/>
              <a:gd name="T9" fmla="*/ 64 h 64"/>
              <a:gd name="T10" fmla="*/ 40 w 64"/>
              <a:gd name="T11" fmla="*/ 15 h 64"/>
              <a:gd name="T12" fmla="*/ 44 w 64"/>
              <a:gd name="T13" fmla="*/ 19 h 64"/>
              <a:gd name="T14" fmla="*/ 40 w 64"/>
              <a:gd name="T15" fmla="*/ 23 h 64"/>
              <a:gd name="T16" fmla="*/ 36 w 64"/>
              <a:gd name="T17" fmla="*/ 19 h 64"/>
              <a:gd name="T18" fmla="*/ 40 w 64"/>
              <a:gd name="T19" fmla="*/ 15 h 64"/>
              <a:gd name="T20" fmla="*/ 24 w 64"/>
              <a:gd name="T21" fmla="*/ 15 h 64"/>
              <a:gd name="T22" fmla="*/ 29 w 64"/>
              <a:gd name="T23" fmla="*/ 19 h 64"/>
              <a:gd name="T24" fmla="*/ 24 w 64"/>
              <a:gd name="T25" fmla="*/ 23 h 64"/>
              <a:gd name="T26" fmla="*/ 20 w 64"/>
              <a:gd name="T27" fmla="*/ 19 h 64"/>
              <a:gd name="T28" fmla="*/ 24 w 64"/>
              <a:gd name="T29" fmla="*/ 15 h 64"/>
              <a:gd name="T30" fmla="*/ 9 w 64"/>
              <a:gd name="T31" fmla="*/ 28 h 64"/>
              <a:gd name="T32" fmla="*/ 54 w 64"/>
              <a:gd name="T33" fmla="*/ 28 h 64"/>
              <a:gd name="T34" fmla="*/ 54 w 64"/>
              <a:gd name="T35" fmla="*/ 36 h 64"/>
              <a:gd name="T36" fmla="*/ 54 w 64"/>
              <a:gd name="T37" fmla="*/ 36 h 64"/>
              <a:gd name="T38" fmla="*/ 32 w 64"/>
              <a:gd name="T39" fmla="*/ 57 h 64"/>
              <a:gd name="T40" fmla="*/ 10 w 64"/>
              <a:gd name="T41" fmla="*/ 36 h 64"/>
              <a:gd name="T42" fmla="*/ 9 w 64"/>
              <a:gd name="T43" fmla="*/ 36 h 64"/>
              <a:gd name="T44" fmla="*/ 9 w 64"/>
              <a:gd name="T45" fmla="*/ 28 h 64"/>
              <a:gd name="T46" fmla="*/ 51 w 64"/>
              <a:gd name="T47" fmla="*/ 35 h 64"/>
              <a:gd name="T48" fmla="*/ 12 w 64"/>
              <a:gd name="T49" fmla="*/ 35 h 64"/>
              <a:gd name="T50" fmla="*/ 12 w 64"/>
              <a:gd name="T51" fmla="*/ 30 h 64"/>
              <a:gd name="T52" fmla="*/ 51 w 64"/>
              <a:gd name="T53" fmla="*/ 30 h 64"/>
              <a:gd name="T54" fmla="*/ 51 w 64"/>
              <a:gd name="T5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" h="64">
                <a:moveTo>
                  <a:pt x="32" y="64"/>
                </a:move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lose/>
                <a:moveTo>
                  <a:pt x="40" y="15"/>
                </a:moveTo>
                <a:cubicBezTo>
                  <a:pt x="42" y="15"/>
                  <a:pt x="44" y="16"/>
                  <a:pt x="44" y="19"/>
                </a:cubicBezTo>
                <a:cubicBezTo>
                  <a:pt x="44" y="21"/>
                  <a:pt x="42" y="23"/>
                  <a:pt x="40" y="23"/>
                </a:cubicBezTo>
                <a:cubicBezTo>
                  <a:pt x="38" y="23"/>
                  <a:pt x="36" y="21"/>
                  <a:pt x="36" y="19"/>
                </a:cubicBezTo>
                <a:cubicBezTo>
                  <a:pt x="36" y="16"/>
                  <a:pt x="38" y="15"/>
                  <a:pt x="40" y="15"/>
                </a:cubicBezTo>
                <a:close/>
                <a:moveTo>
                  <a:pt x="24" y="15"/>
                </a:moveTo>
                <a:cubicBezTo>
                  <a:pt x="27" y="15"/>
                  <a:pt x="29" y="16"/>
                  <a:pt x="29" y="19"/>
                </a:cubicBezTo>
                <a:cubicBezTo>
                  <a:pt x="29" y="21"/>
                  <a:pt x="27" y="23"/>
                  <a:pt x="24" y="23"/>
                </a:cubicBezTo>
                <a:cubicBezTo>
                  <a:pt x="22" y="23"/>
                  <a:pt x="20" y="21"/>
                  <a:pt x="20" y="19"/>
                </a:cubicBezTo>
                <a:cubicBezTo>
                  <a:pt x="20" y="16"/>
                  <a:pt x="22" y="15"/>
                  <a:pt x="24" y="15"/>
                </a:cubicBezTo>
                <a:close/>
                <a:moveTo>
                  <a:pt x="9" y="28"/>
                </a:moveTo>
                <a:cubicBezTo>
                  <a:pt x="54" y="28"/>
                  <a:pt x="54" y="28"/>
                  <a:pt x="54" y="28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3" y="48"/>
                  <a:pt x="44" y="57"/>
                  <a:pt x="32" y="57"/>
                </a:cubicBezTo>
                <a:cubicBezTo>
                  <a:pt x="20" y="57"/>
                  <a:pt x="11" y="48"/>
                  <a:pt x="10" y="36"/>
                </a:cubicBezTo>
                <a:cubicBezTo>
                  <a:pt x="9" y="36"/>
                  <a:pt x="9" y="36"/>
                  <a:pt x="9" y="36"/>
                </a:cubicBezTo>
                <a:lnTo>
                  <a:pt x="9" y="28"/>
                </a:lnTo>
                <a:close/>
                <a:moveTo>
                  <a:pt x="51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30"/>
                  <a:pt x="12" y="30"/>
                  <a:pt x="12" y="30"/>
                </a:cubicBezTo>
                <a:cubicBezTo>
                  <a:pt x="51" y="30"/>
                  <a:pt x="51" y="30"/>
                  <a:pt x="51" y="30"/>
                </a:cubicBezTo>
                <a:lnTo>
                  <a:pt x="51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7385051" y="2538413"/>
            <a:ext cx="136525" cy="204788"/>
          </a:xfrm>
          <a:custGeom>
            <a:avLst/>
            <a:gdLst>
              <a:gd name="T0" fmla="*/ 21 w 43"/>
              <a:gd name="T1" fmla="*/ 64 h 64"/>
              <a:gd name="T2" fmla="*/ 0 w 43"/>
              <a:gd name="T3" fmla="*/ 43 h 64"/>
              <a:gd name="T4" fmla="*/ 0 w 43"/>
              <a:gd name="T5" fmla="*/ 0 h 64"/>
              <a:gd name="T6" fmla="*/ 12 w 43"/>
              <a:gd name="T7" fmla="*/ 0 h 64"/>
              <a:gd name="T8" fmla="*/ 12 w 43"/>
              <a:gd name="T9" fmla="*/ 43 h 64"/>
              <a:gd name="T10" fmla="*/ 21 w 43"/>
              <a:gd name="T11" fmla="*/ 52 h 64"/>
              <a:gd name="T12" fmla="*/ 30 w 43"/>
              <a:gd name="T13" fmla="*/ 43 h 64"/>
              <a:gd name="T14" fmla="*/ 21 w 43"/>
              <a:gd name="T15" fmla="*/ 34 h 64"/>
              <a:gd name="T16" fmla="*/ 15 w 43"/>
              <a:gd name="T17" fmla="*/ 34 h 64"/>
              <a:gd name="T18" fmla="*/ 15 w 43"/>
              <a:gd name="T19" fmla="*/ 21 h 64"/>
              <a:gd name="T20" fmla="*/ 21 w 43"/>
              <a:gd name="T21" fmla="*/ 21 h 64"/>
              <a:gd name="T22" fmla="*/ 43 w 43"/>
              <a:gd name="T23" fmla="*/ 43 h 64"/>
              <a:gd name="T24" fmla="*/ 21 w 43"/>
              <a:gd name="T2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64">
                <a:moveTo>
                  <a:pt x="21" y="64"/>
                </a:moveTo>
                <a:cubicBezTo>
                  <a:pt x="10" y="64"/>
                  <a:pt x="0" y="54"/>
                  <a:pt x="0" y="4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8"/>
                  <a:pt x="16" y="52"/>
                  <a:pt x="21" y="52"/>
                </a:cubicBezTo>
                <a:cubicBezTo>
                  <a:pt x="26" y="52"/>
                  <a:pt x="30" y="48"/>
                  <a:pt x="30" y="43"/>
                </a:cubicBezTo>
                <a:cubicBezTo>
                  <a:pt x="30" y="38"/>
                  <a:pt x="26" y="34"/>
                  <a:pt x="21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21"/>
                  <a:pt x="15" y="21"/>
                  <a:pt x="15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33" y="21"/>
                  <a:pt x="43" y="31"/>
                  <a:pt x="43" y="43"/>
                </a:cubicBezTo>
                <a:cubicBezTo>
                  <a:pt x="43" y="54"/>
                  <a:pt x="33" y="64"/>
                  <a:pt x="21" y="6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2095501" y="1806575"/>
            <a:ext cx="203200" cy="120650"/>
          </a:xfrm>
          <a:custGeom>
            <a:avLst/>
            <a:gdLst>
              <a:gd name="T0" fmla="*/ 52 w 64"/>
              <a:gd name="T1" fmla="*/ 9 h 38"/>
              <a:gd name="T2" fmla="*/ 35 w 64"/>
              <a:gd name="T3" fmla="*/ 23 h 38"/>
              <a:gd name="T4" fmla="*/ 35 w 64"/>
              <a:gd name="T5" fmla="*/ 35 h 38"/>
              <a:gd name="T6" fmla="*/ 44 w 64"/>
              <a:gd name="T7" fmla="*/ 35 h 38"/>
              <a:gd name="T8" fmla="*/ 44 w 64"/>
              <a:gd name="T9" fmla="*/ 38 h 38"/>
              <a:gd name="T10" fmla="*/ 29 w 64"/>
              <a:gd name="T11" fmla="*/ 38 h 38"/>
              <a:gd name="T12" fmla="*/ 16 w 64"/>
              <a:gd name="T13" fmla="*/ 38 h 38"/>
              <a:gd name="T14" fmla="*/ 16 w 64"/>
              <a:gd name="T15" fmla="*/ 35 h 38"/>
              <a:gd name="T16" fmla="*/ 25 w 64"/>
              <a:gd name="T17" fmla="*/ 34 h 38"/>
              <a:gd name="T18" fmla="*/ 25 w 64"/>
              <a:gd name="T19" fmla="*/ 23 h 38"/>
              <a:gd name="T20" fmla="*/ 8 w 64"/>
              <a:gd name="T21" fmla="*/ 4 h 38"/>
              <a:gd name="T22" fmla="*/ 0 w 64"/>
              <a:gd name="T23" fmla="*/ 4 h 38"/>
              <a:gd name="T24" fmla="*/ 0 w 64"/>
              <a:gd name="T25" fmla="*/ 0 h 38"/>
              <a:gd name="T26" fmla="*/ 29 w 64"/>
              <a:gd name="T27" fmla="*/ 0 h 38"/>
              <a:gd name="T28" fmla="*/ 29 w 64"/>
              <a:gd name="T29" fmla="*/ 0 h 38"/>
              <a:gd name="T30" fmla="*/ 29 w 64"/>
              <a:gd name="T31" fmla="*/ 0 h 38"/>
              <a:gd name="T32" fmla="*/ 29 w 64"/>
              <a:gd name="T33" fmla="*/ 1 h 38"/>
              <a:gd name="T34" fmla="*/ 29 w 64"/>
              <a:gd name="T35" fmla="*/ 4 h 38"/>
              <a:gd name="T36" fmla="*/ 20 w 64"/>
              <a:gd name="T37" fmla="*/ 4 h 38"/>
              <a:gd name="T38" fmla="*/ 32 w 64"/>
              <a:gd name="T39" fmla="*/ 19 h 38"/>
              <a:gd name="T40" fmla="*/ 43 w 64"/>
              <a:gd name="T41" fmla="*/ 9 h 38"/>
              <a:gd name="T42" fmla="*/ 36 w 64"/>
              <a:gd name="T43" fmla="*/ 9 h 38"/>
              <a:gd name="T44" fmla="*/ 35 w 64"/>
              <a:gd name="T45" fmla="*/ 5 h 38"/>
              <a:gd name="T46" fmla="*/ 60 w 64"/>
              <a:gd name="T47" fmla="*/ 5 h 38"/>
              <a:gd name="T48" fmla="*/ 60 w 64"/>
              <a:gd name="T49" fmla="*/ 5 h 38"/>
              <a:gd name="T50" fmla="*/ 60 w 64"/>
              <a:gd name="T51" fmla="*/ 5 h 38"/>
              <a:gd name="T52" fmla="*/ 58 w 64"/>
              <a:gd name="T53" fmla="*/ 8 h 38"/>
              <a:gd name="T54" fmla="*/ 58 w 64"/>
              <a:gd name="T55" fmla="*/ 8 h 38"/>
              <a:gd name="T56" fmla="*/ 58 w 64"/>
              <a:gd name="T57" fmla="*/ 9 h 38"/>
              <a:gd name="T58" fmla="*/ 53 w 64"/>
              <a:gd name="T59" fmla="*/ 9 h 38"/>
              <a:gd name="T60" fmla="*/ 52 w 64"/>
              <a:gd name="T61" fmla="*/ 9 h 38"/>
              <a:gd name="T62" fmla="*/ 60 w 64"/>
              <a:gd name="T63" fmla="*/ 34 h 38"/>
              <a:gd name="T64" fmla="*/ 58 w 64"/>
              <a:gd name="T65" fmla="*/ 34 h 38"/>
              <a:gd name="T66" fmla="*/ 55 w 64"/>
              <a:gd name="T67" fmla="*/ 33 h 38"/>
              <a:gd name="T68" fmla="*/ 55 w 64"/>
              <a:gd name="T69" fmla="*/ 38 h 38"/>
              <a:gd name="T70" fmla="*/ 57 w 64"/>
              <a:gd name="T71" fmla="*/ 38 h 38"/>
              <a:gd name="T72" fmla="*/ 59 w 64"/>
              <a:gd name="T73" fmla="*/ 38 h 38"/>
              <a:gd name="T74" fmla="*/ 60 w 64"/>
              <a:gd name="T75" fmla="*/ 34 h 38"/>
              <a:gd name="T76" fmla="*/ 64 w 64"/>
              <a:gd name="T77" fmla="*/ 14 h 38"/>
              <a:gd name="T78" fmla="*/ 56 w 64"/>
              <a:gd name="T79" fmla="*/ 13 h 38"/>
              <a:gd name="T80" fmla="*/ 56 w 64"/>
              <a:gd name="T81" fmla="*/ 31 h 38"/>
              <a:gd name="T82" fmla="*/ 60 w 64"/>
              <a:gd name="T83" fmla="*/ 31 h 38"/>
              <a:gd name="T84" fmla="*/ 64 w 64"/>
              <a:gd name="T85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38">
                <a:moveTo>
                  <a:pt x="52" y="9"/>
                </a:moveTo>
                <a:cubicBezTo>
                  <a:pt x="50" y="10"/>
                  <a:pt x="36" y="21"/>
                  <a:pt x="35" y="23"/>
                </a:cubicBezTo>
                <a:cubicBezTo>
                  <a:pt x="35" y="24"/>
                  <a:pt x="35" y="33"/>
                  <a:pt x="35" y="35"/>
                </a:cubicBezTo>
                <a:cubicBezTo>
                  <a:pt x="36" y="35"/>
                  <a:pt x="43" y="35"/>
                  <a:pt x="44" y="35"/>
                </a:cubicBezTo>
                <a:cubicBezTo>
                  <a:pt x="44" y="38"/>
                  <a:pt x="44" y="38"/>
                  <a:pt x="44" y="38"/>
                </a:cubicBezTo>
                <a:cubicBezTo>
                  <a:pt x="43" y="38"/>
                  <a:pt x="34" y="38"/>
                  <a:pt x="29" y="38"/>
                </a:cubicBezTo>
                <a:cubicBezTo>
                  <a:pt x="26" y="38"/>
                  <a:pt x="18" y="38"/>
                  <a:pt x="16" y="38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23" y="36"/>
                  <a:pt x="25" y="34"/>
                </a:cubicBezTo>
                <a:cubicBezTo>
                  <a:pt x="25" y="34"/>
                  <a:pt x="25" y="25"/>
                  <a:pt x="25" y="23"/>
                </a:cubicBezTo>
                <a:cubicBezTo>
                  <a:pt x="24" y="22"/>
                  <a:pt x="12" y="6"/>
                  <a:pt x="8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4"/>
                  <a:pt x="29" y="4"/>
                  <a:pt x="2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4" y="9"/>
                  <a:pt x="29" y="16"/>
                  <a:pt x="32" y="19"/>
                </a:cubicBezTo>
                <a:cubicBezTo>
                  <a:pt x="43" y="9"/>
                  <a:pt x="43" y="9"/>
                  <a:pt x="4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5"/>
                  <a:pt x="35" y="5"/>
                  <a:pt x="35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9"/>
                  <a:pt x="58" y="9"/>
                  <a:pt x="58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2" y="9"/>
                </a:cubicBezTo>
                <a:close/>
                <a:moveTo>
                  <a:pt x="60" y="34"/>
                </a:moveTo>
                <a:cubicBezTo>
                  <a:pt x="58" y="34"/>
                  <a:pt x="58" y="34"/>
                  <a:pt x="58" y="34"/>
                </a:cubicBezTo>
                <a:cubicBezTo>
                  <a:pt x="55" y="33"/>
                  <a:pt x="55" y="33"/>
                  <a:pt x="55" y="33"/>
                </a:cubicBezTo>
                <a:cubicBezTo>
                  <a:pt x="55" y="38"/>
                  <a:pt x="55" y="38"/>
                  <a:pt x="55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9" y="38"/>
                  <a:pt x="59" y="38"/>
                  <a:pt x="59" y="38"/>
                </a:cubicBezTo>
                <a:lnTo>
                  <a:pt x="60" y="34"/>
                </a:lnTo>
                <a:close/>
                <a:moveTo>
                  <a:pt x="64" y="14"/>
                </a:moveTo>
                <a:cubicBezTo>
                  <a:pt x="63" y="14"/>
                  <a:pt x="56" y="13"/>
                  <a:pt x="56" y="13"/>
                </a:cubicBezTo>
                <a:cubicBezTo>
                  <a:pt x="56" y="31"/>
                  <a:pt x="56" y="31"/>
                  <a:pt x="56" y="31"/>
                </a:cubicBezTo>
                <a:cubicBezTo>
                  <a:pt x="60" y="31"/>
                  <a:pt x="60" y="31"/>
                  <a:pt x="60" y="31"/>
                </a:cubicBezTo>
                <a:lnTo>
                  <a:pt x="6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3722688" y="1724025"/>
            <a:ext cx="192088" cy="203200"/>
          </a:xfrm>
          <a:custGeom>
            <a:avLst/>
            <a:gdLst>
              <a:gd name="T0" fmla="*/ 77 w 121"/>
              <a:gd name="T1" fmla="*/ 128 h 128"/>
              <a:gd name="T2" fmla="*/ 47 w 121"/>
              <a:gd name="T3" fmla="*/ 78 h 128"/>
              <a:gd name="T4" fmla="*/ 91 w 121"/>
              <a:gd name="T5" fmla="*/ 0 h 128"/>
              <a:gd name="T6" fmla="*/ 121 w 121"/>
              <a:gd name="T7" fmla="*/ 0 h 128"/>
              <a:gd name="T8" fmla="*/ 77 w 121"/>
              <a:gd name="T9" fmla="*/ 78 h 128"/>
              <a:gd name="T10" fmla="*/ 107 w 121"/>
              <a:gd name="T11" fmla="*/ 128 h 128"/>
              <a:gd name="T12" fmla="*/ 77 w 121"/>
              <a:gd name="T13" fmla="*/ 128 h 128"/>
              <a:gd name="T14" fmla="*/ 29 w 121"/>
              <a:gd name="T15" fmla="*/ 90 h 128"/>
              <a:gd name="T16" fmla="*/ 51 w 121"/>
              <a:gd name="T17" fmla="*/ 52 h 128"/>
              <a:gd name="T18" fmla="*/ 35 w 121"/>
              <a:gd name="T19" fmla="*/ 24 h 128"/>
              <a:gd name="T20" fmla="*/ 6 w 121"/>
              <a:gd name="T21" fmla="*/ 24 h 128"/>
              <a:gd name="T22" fmla="*/ 22 w 121"/>
              <a:gd name="T23" fmla="*/ 52 h 128"/>
              <a:gd name="T24" fmla="*/ 0 w 121"/>
              <a:gd name="T25" fmla="*/ 90 h 128"/>
              <a:gd name="T26" fmla="*/ 29 w 121"/>
              <a:gd name="T27" fmla="*/ 9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1" h="128">
                <a:moveTo>
                  <a:pt x="77" y="128"/>
                </a:moveTo>
                <a:lnTo>
                  <a:pt x="47" y="78"/>
                </a:lnTo>
                <a:lnTo>
                  <a:pt x="91" y="0"/>
                </a:lnTo>
                <a:lnTo>
                  <a:pt x="121" y="0"/>
                </a:lnTo>
                <a:lnTo>
                  <a:pt x="77" y="78"/>
                </a:lnTo>
                <a:lnTo>
                  <a:pt x="107" y="128"/>
                </a:lnTo>
                <a:lnTo>
                  <a:pt x="77" y="128"/>
                </a:lnTo>
                <a:close/>
                <a:moveTo>
                  <a:pt x="29" y="90"/>
                </a:moveTo>
                <a:lnTo>
                  <a:pt x="51" y="52"/>
                </a:lnTo>
                <a:lnTo>
                  <a:pt x="35" y="24"/>
                </a:lnTo>
                <a:lnTo>
                  <a:pt x="6" y="24"/>
                </a:lnTo>
                <a:lnTo>
                  <a:pt x="22" y="52"/>
                </a:lnTo>
                <a:lnTo>
                  <a:pt x="0" y="90"/>
                </a:lnTo>
                <a:lnTo>
                  <a:pt x="29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6572251" y="908050"/>
            <a:ext cx="203200" cy="203200"/>
          </a:xfrm>
          <a:custGeom>
            <a:avLst/>
            <a:gdLst>
              <a:gd name="T0" fmla="*/ 4 w 64"/>
              <a:gd name="T1" fmla="*/ 16 h 64"/>
              <a:gd name="T2" fmla="*/ 32 w 64"/>
              <a:gd name="T3" fmla="*/ 0 h 64"/>
              <a:gd name="T4" fmla="*/ 53 w 64"/>
              <a:gd name="T5" fmla="*/ 8 h 64"/>
              <a:gd name="T6" fmla="*/ 48 w 64"/>
              <a:gd name="T7" fmla="*/ 9 h 64"/>
              <a:gd name="T8" fmla="*/ 48 w 64"/>
              <a:gd name="T9" fmla="*/ 22 h 64"/>
              <a:gd name="T10" fmla="*/ 52 w 64"/>
              <a:gd name="T11" fmla="*/ 32 h 64"/>
              <a:gd name="T12" fmla="*/ 44 w 64"/>
              <a:gd name="T13" fmla="*/ 50 h 64"/>
              <a:gd name="T14" fmla="*/ 37 w 64"/>
              <a:gd name="T15" fmla="*/ 24 h 64"/>
              <a:gd name="T16" fmla="*/ 37 w 64"/>
              <a:gd name="T17" fmla="*/ 22 h 64"/>
              <a:gd name="T18" fmla="*/ 37 w 64"/>
              <a:gd name="T19" fmla="*/ 20 h 64"/>
              <a:gd name="T20" fmla="*/ 38 w 64"/>
              <a:gd name="T21" fmla="*/ 19 h 64"/>
              <a:gd name="T22" fmla="*/ 42 w 64"/>
              <a:gd name="T23" fmla="*/ 19 h 64"/>
              <a:gd name="T24" fmla="*/ 42 w 64"/>
              <a:gd name="T25" fmla="*/ 16 h 64"/>
              <a:gd name="T26" fmla="*/ 23 w 64"/>
              <a:gd name="T27" fmla="*/ 16 h 64"/>
              <a:gd name="T28" fmla="*/ 23 w 64"/>
              <a:gd name="T29" fmla="*/ 19 h 64"/>
              <a:gd name="T30" fmla="*/ 23 w 64"/>
              <a:gd name="T31" fmla="*/ 19 h 64"/>
              <a:gd name="T32" fmla="*/ 25 w 64"/>
              <a:gd name="T33" fmla="*/ 21 h 64"/>
              <a:gd name="T34" fmla="*/ 28 w 64"/>
              <a:gd name="T35" fmla="*/ 27 h 64"/>
              <a:gd name="T36" fmla="*/ 31 w 64"/>
              <a:gd name="T37" fmla="*/ 36 h 64"/>
              <a:gd name="T38" fmla="*/ 25 w 64"/>
              <a:gd name="T39" fmla="*/ 50 h 64"/>
              <a:gd name="T40" fmla="*/ 18 w 64"/>
              <a:gd name="T41" fmla="*/ 22 h 64"/>
              <a:gd name="T42" fmla="*/ 19 w 64"/>
              <a:gd name="T43" fmla="*/ 20 h 64"/>
              <a:gd name="T44" fmla="*/ 20 w 64"/>
              <a:gd name="T45" fmla="*/ 19 h 64"/>
              <a:gd name="T46" fmla="*/ 20 w 64"/>
              <a:gd name="T47" fmla="*/ 19 h 64"/>
              <a:gd name="T48" fmla="*/ 20 w 64"/>
              <a:gd name="T49" fmla="*/ 16 h 64"/>
              <a:gd name="T50" fmla="*/ 4 w 64"/>
              <a:gd name="T51" fmla="*/ 16 h 64"/>
              <a:gd name="T52" fmla="*/ 7 w 64"/>
              <a:gd name="T53" fmla="*/ 21 h 64"/>
              <a:gd name="T54" fmla="*/ 4 w 64"/>
              <a:gd name="T55" fmla="*/ 19 h 64"/>
              <a:gd name="T56" fmla="*/ 2 w 64"/>
              <a:gd name="T57" fmla="*/ 19 h 64"/>
              <a:gd name="T58" fmla="*/ 0 w 64"/>
              <a:gd name="T59" fmla="*/ 32 h 64"/>
              <a:gd name="T60" fmla="*/ 20 w 64"/>
              <a:gd name="T61" fmla="*/ 61 h 64"/>
              <a:gd name="T62" fmla="*/ 7 w 64"/>
              <a:gd name="T63" fmla="*/ 21 h 64"/>
              <a:gd name="T64" fmla="*/ 60 w 64"/>
              <a:gd name="T65" fmla="*/ 16 h 64"/>
              <a:gd name="T66" fmla="*/ 59 w 64"/>
              <a:gd name="T67" fmla="*/ 26 h 64"/>
              <a:gd name="T68" fmla="*/ 45 w 64"/>
              <a:gd name="T69" fmla="*/ 61 h 64"/>
              <a:gd name="T70" fmla="*/ 64 w 64"/>
              <a:gd name="T71" fmla="*/ 32 h 64"/>
              <a:gd name="T72" fmla="*/ 60 w 64"/>
              <a:gd name="T73" fmla="*/ 16 h 64"/>
              <a:gd name="T74" fmla="*/ 33 w 64"/>
              <a:gd name="T75" fmla="*/ 43 h 64"/>
              <a:gd name="T76" fmla="*/ 24 w 64"/>
              <a:gd name="T77" fmla="*/ 63 h 64"/>
              <a:gd name="T78" fmla="*/ 32 w 64"/>
              <a:gd name="T79" fmla="*/ 64 h 64"/>
              <a:gd name="T80" fmla="*/ 40 w 64"/>
              <a:gd name="T81" fmla="*/ 63 h 64"/>
              <a:gd name="T82" fmla="*/ 33 w 64"/>
              <a:gd name="T83" fmla="*/ 4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" h="64">
                <a:moveTo>
                  <a:pt x="4" y="16"/>
                </a:moveTo>
                <a:cubicBezTo>
                  <a:pt x="9" y="7"/>
                  <a:pt x="20" y="0"/>
                  <a:pt x="32" y="0"/>
                </a:cubicBezTo>
                <a:cubicBezTo>
                  <a:pt x="40" y="0"/>
                  <a:pt x="47" y="3"/>
                  <a:pt x="53" y="8"/>
                </a:cubicBezTo>
                <a:cubicBezTo>
                  <a:pt x="51" y="8"/>
                  <a:pt x="50" y="8"/>
                  <a:pt x="48" y="9"/>
                </a:cubicBezTo>
                <a:cubicBezTo>
                  <a:pt x="44" y="12"/>
                  <a:pt x="42" y="18"/>
                  <a:pt x="48" y="22"/>
                </a:cubicBezTo>
                <a:cubicBezTo>
                  <a:pt x="51" y="24"/>
                  <a:pt x="52" y="29"/>
                  <a:pt x="52" y="32"/>
                </a:cubicBezTo>
                <a:cubicBezTo>
                  <a:pt x="52" y="35"/>
                  <a:pt x="44" y="50"/>
                  <a:pt x="44" y="50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3"/>
                  <a:pt x="37" y="22"/>
                </a:cubicBezTo>
                <a:cubicBezTo>
                  <a:pt x="37" y="22"/>
                  <a:pt x="37" y="21"/>
                  <a:pt x="37" y="20"/>
                </a:cubicBezTo>
                <a:cubicBezTo>
                  <a:pt x="37" y="20"/>
                  <a:pt x="38" y="19"/>
                  <a:pt x="38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6"/>
                  <a:pt x="42" y="16"/>
                  <a:pt x="42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4" y="19"/>
                  <a:pt x="25" y="20"/>
                  <a:pt x="25" y="21"/>
                </a:cubicBezTo>
                <a:cubicBezTo>
                  <a:pt x="26" y="21"/>
                  <a:pt x="27" y="24"/>
                  <a:pt x="28" y="27"/>
                </a:cubicBezTo>
                <a:cubicBezTo>
                  <a:pt x="31" y="36"/>
                  <a:pt x="31" y="36"/>
                  <a:pt x="31" y="36"/>
                </a:cubicBezTo>
                <a:cubicBezTo>
                  <a:pt x="25" y="50"/>
                  <a:pt x="25" y="50"/>
                  <a:pt x="25" y="50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0"/>
                  <a:pt x="19" y="20"/>
                </a:cubicBezTo>
                <a:cubicBezTo>
                  <a:pt x="19" y="20"/>
                  <a:pt x="19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6"/>
                  <a:pt x="20" y="16"/>
                  <a:pt x="20" y="16"/>
                </a:cubicBezTo>
                <a:lnTo>
                  <a:pt x="4" y="16"/>
                </a:lnTo>
                <a:close/>
                <a:moveTo>
                  <a:pt x="7" y="21"/>
                </a:moveTo>
                <a:cubicBezTo>
                  <a:pt x="7" y="21"/>
                  <a:pt x="6" y="19"/>
                  <a:pt x="4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23"/>
                  <a:pt x="0" y="28"/>
                  <a:pt x="0" y="32"/>
                </a:cubicBezTo>
                <a:cubicBezTo>
                  <a:pt x="0" y="45"/>
                  <a:pt x="8" y="56"/>
                  <a:pt x="20" y="61"/>
                </a:cubicBezTo>
                <a:lnTo>
                  <a:pt x="7" y="21"/>
                </a:lnTo>
                <a:close/>
                <a:moveTo>
                  <a:pt x="60" y="16"/>
                </a:moveTo>
                <a:cubicBezTo>
                  <a:pt x="60" y="19"/>
                  <a:pt x="60" y="23"/>
                  <a:pt x="59" y="26"/>
                </a:cubicBezTo>
                <a:cubicBezTo>
                  <a:pt x="56" y="36"/>
                  <a:pt x="48" y="54"/>
                  <a:pt x="45" y="61"/>
                </a:cubicBezTo>
                <a:cubicBezTo>
                  <a:pt x="56" y="56"/>
                  <a:pt x="64" y="45"/>
                  <a:pt x="64" y="32"/>
                </a:cubicBezTo>
                <a:cubicBezTo>
                  <a:pt x="64" y="26"/>
                  <a:pt x="62" y="21"/>
                  <a:pt x="60" y="16"/>
                </a:cubicBezTo>
                <a:close/>
                <a:moveTo>
                  <a:pt x="33" y="43"/>
                </a:moveTo>
                <a:cubicBezTo>
                  <a:pt x="24" y="63"/>
                  <a:pt x="24" y="63"/>
                  <a:pt x="24" y="63"/>
                </a:cubicBezTo>
                <a:cubicBezTo>
                  <a:pt x="27" y="64"/>
                  <a:pt x="29" y="64"/>
                  <a:pt x="32" y="64"/>
                </a:cubicBezTo>
                <a:cubicBezTo>
                  <a:pt x="35" y="64"/>
                  <a:pt x="37" y="64"/>
                  <a:pt x="40" y="63"/>
                </a:cubicBezTo>
                <a:lnTo>
                  <a:pt x="33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6164263" y="908050"/>
            <a:ext cx="203200" cy="203200"/>
          </a:xfrm>
          <a:custGeom>
            <a:avLst/>
            <a:gdLst>
              <a:gd name="T0" fmla="*/ 0 w 64"/>
              <a:gd name="T1" fmla="*/ 32 h 64"/>
              <a:gd name="T2" fmla="*/ 32 w 64"/>
              <a:gd name="T3" fmla="*/ 64 h 64"/>
              <a:gd name="T4" fmla="*/ 64 w 64"/>
              <a:gd name="T5" fmla="*/ 32 h 64"/>
              <a:gd name="T6" fmla="*/ 32 w 64"/>
              <a:gd name="T7" fmla="*/ 0 h 64"/>
              <a:gd name="T8" fmla="*/ 0 w 64"/>
              <a:gd name="T9" fmla="*/ 32 h 64"/>
              <a:gd name="T10" fmla="*/ 2 w 64"/>
              <a:gd name="T11" fmla="*/ 32 h 64"/>
              <a:gd name="T12" fmla="*/ 5 w 64"/>
              <a:gd name="T13" fmla="*/ 20 h 64"/>
              <a:gd name="T14" fmla="*/ 19 w 64"/>
              <a:gd name="T15" fmla="*/ 59 h 64"/>
              <a:gd name="T16" fmla="*/ 2 w 64"/>
              <a:gd name="T17" fmla="*/ 32 h 64"/>
              <a:gd name="T18" fmla="*/ 32 w 64"/>
              <a:gd name="T19" fmla="*/ 62 h 64"/>
              <a:gd name="T20" fmla="*/ 24 w 64"/>
              <a:gd name="T21" fmla="*/ 60 h 64"/>
              <a:gd name="T22" fmla="*/ 33 w 64"/>
              <a:gd name="T23" fmla="*/ 35 h 64"/>
              <a:gd name="T24" fmla="*/ 42 w 64"/>
              <a:gd name="T25" fmla="*/ 60 h 64"/>
              <a:gd name="T26" fmla="*/ 42 w 64"/>
              <a:gd name="T27" fmla="*/ 60 h 64"/>
              <a:gd name="T28" fmla="*/ 32 w 64"/>
              <a:gd name="T29" fmla="*/ 62 h 64"/>
              <a:gd name="T30" fmla="*/ 56 w 64"/>
              <a:gd name="T31" fmla="*/ 32 h 64"/>
              <a:gd name="T32" fmla="*/ 58 w 64"/>
              <a:gd name="T33" fmla="*/ 21 h 64"/>
              <a:gd name="T34" fmla="*/ 58 w 64"/>
              <a:gd name="T35" fmla="*/ 18 h 64"/>
              <a:gd name="T36" fmla="*/ 62 w 64"/>
              <a:gd name="T37" fmla="*/ 32 h 64"/>
              <a:gd name="T38" fmla="*/ 47 w 64"/>
              <a:gd name="T39" fmla="*/ 58 h 64"/>
              <a:gd name="T40" fmla="*/ 56 w 64"/>
              <a:gd name="T41" fmla="*/ 32 h 64"/>
              <a:gd name="T42" fmla="*/ 49 w 64"/>
              <a:gd name="T43" fmla="*/ 23 h 64"/>
              <a:gd name="T44" fmla="*/ 52 w 64"/>
              <a:gd name="T45" fmla="*/ 31 h 64"/>
              <a:gd name="T46" fmla="*/ 50 w 64"/>
              <a:gd name="T47" fmla="*/ 40 h 64"/>
              <a:gd name="T48" fmla="*/ 47 w 64"/>
              <a:gd name="T49" fmla="*/ 50 h 64"/>
              <a:gd name="T50" fmla="*/ 36 w 64"/>
              <a:gd name="T51" fmla="*/ 18 h 64"/>
              <a:gd name="T52" fmla="*/ 39 w 64"/>
              <a:gd name="T53" fmla="*/ 18 h 64"/>
              <a:gd name="T54" fmla="*/ 39 w 64"/>
              <a:gd name="T55" fmla="*/ 16 h 64"/>
              <a:gd name="T56" fmla="*/ 31 w 64"/>
              <a:gd name="T57" fmla="*/ 16 h 64"/>
              <a:gd name="T58" fmla="*/ 24 w 64"/>
              <a:gd name="T59" fmla="*/ 16 h 64"/>
              <a:gd name="T60" fmla="*/ 23 w 64"/>
              <a:gd name="T61" fmla="*/ 18 h 64"/>
              <a:gd name="T62" fmla="*/ 27 w 64"/>
              <a:gd name="T63" fmla="*/ 18 h 64"/>
              <a:gd name="T64" fmla="*/ 31 w 64"/>
              <a:gd name="T65" fmla="*/ 31 h 64"/>
              <a:gd name="T66" fmla="*/ 25 w 64"/>
              <a:gd name="T67" fmla="*/ 50 h 64"/>
              <a:gd name="T68" fmla="*/ 14 w 64"/>
              <a:gd name="T69" fmla="*/ 18 h 64"/>
              <a:gd name="T70" fmla="*/ 17 w 64"/>
              <a:gd name="T71" fmla="*/ 18 h 64"/>
              <a:gd name="T72" fmla="*/ 17 w 64"/>
              <a:gd name="T73" fmla="*/ 16 h 64"/>
              <a:gd name="T74" fmla="*/ 9 w 64"/>
              <a:gd name="T75" fmla="*/ 16 h 64"/>
              <a:gd name="T76" fmla="*/ 7 w 64"/>
              <a:gd name="T77" fmla="*/ 16 h 64"/>
              <a:gd name="T78" fmla="*/ 32 w 64"/>
              <a:gd name="T79" fmla="*/ 3 h 64"/>
              <a:gd name="T80" fmla="*/ 52 w 64"/>
              <a:gd name="T81" fmla="*/ 10 h 64"/>
              <a:gd name="T82" fmla="*/ 52 w 64"/>
              <a:gd name="T83" fmla="*/ 10 h 64"/>
              <a:gd name="T84" fmla="*/ 47 w 64"/>
              <a:gd name="T85" fmla="*/ 16 h 64"/>
              <a:gd name="T86" fmla="*/ 49 w 64"/>
              <a:gd name="T87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lose/>
                <a:moveTo>
                  <a:pt x="2" y="32"/>
                </a:moveTo>
                <a:cubicBezTo>
                  <a:pt x="2" y="28"/>
                  <a:pt x="3" y="24"/>
                  <a:pt x="5" y="20"/>
                </a:cubicBezTo>
                <a:cubicBezTo>
                  <a:pt x="19" y="59"/>
                  <a:pt x="19" y="59"/>
                  <a:pt x="19" y="59"/>
                </a:cubicBezTo>
                <a:cubicBezTo>
                  <a:pt x="9" y="54"/>
                  <a:pt x="2" y="44"/>
                  <a:pt x="2" y="32"/>
                </a:cubicBezTo>
                <a:close/>
                <a:moveTo>
                  <a:pt x="32" y="62"/>
                </a:moveTo>
                <a:cubicBezTo>
                  <a:pt x="29" y="62"/>
                  <a:pt x="26" y="61"/>
                  <a:pt x="24" y="60"/>
                </a:cubicBezTo>
                <a:cubicBezTo>
                  <a:pt x="33" y="35"/>
                  <a:pt x="33" y="35"/>
                  <a:pt x="33" y="35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39" y="61"/>
                  <a:pt x="35" y="62"/>
                  <a:pt x="32" y="62"/>
                </a:cubicBezTo>
                <a:close/>
                <a:moveTo>
                  <a:pt x="56" y="32"/>
                </a:moveTo>
                <a:cubicBezTo>
                  <a:pt x="58" y="27"/>
                  <a:pt x="58" y="24"/>
                  <a:pt x="58" y="21"/>
                </a:cubicBezTo>
                <a:cubicBezTo>
                  <a:pt x="58" y="20"/>
                  <a:pt x="58" y="19"/>
                  <a:pt x="58" y="18"/>
                </a:cubicBezTo>
                <a:cubicBezTo>
                  <a:pt x="60" y="22"/>
                  <a:pt x="62" y="27"/>
                  <a:pt x="62" y="32"/>
                </a:cubicBezTo>
                <a:cubicBezTo>
                  <a:pt x="62" y="43"/>
                  <a:pt x="56" y="53"/>
                  <a:pt x="47" y="58"/>
                </a:cubicBezTo>
                <a:lnTo>
                  <a:pt x="56" y="32"/>
                </a:lnTo>
                <a:close/>
                <a:moveTo>
                  <a:pt x="49" y="23"/>
                </a:moveTo>
                <a:cubicBezTo>
                  <a:pt x="51" y="24"/>
                  <a:pt x="52" y="27"/>
                  <a:pt x="52" y="31"/>
                </a:cubicBezTo>
                <a:cubicBezTo>
                  <a:pt x="52" y="33"/>
                  <a:pt x="51" y="36"/>
                  <a:pt x="50" y="40"/>
                </a:cubicBezTo>
                <a:cubicBezTo>
                  <a:pt x="47" y="50"/>
                  <a:pt x="47" y="50"/>
                  <a:pt x="47" y="50"/>
                </a:cubicBezTo>
                <a:cubicBezTo>
                  <a:pt x="36" y="18"/>
                  <a:pt x="36" y="18"/>
                  <a:pt x="36" y="18"/>
                </a:cubicBezTo>
                <a:cubicBezTo>
                  <a:pt x="38" y="18"/>
                  <a:pt x="39" y="18"/>
                  <a:pt x="39" y="18"/>
                </a:cubicBezTo>
                <a:cubicBezTo>
                  <a:pt x="41" y="18"/>
                  <a:pt x="41" y="15"/>
                  <a:pt x="39" y="16"/>
                </a:cubicBezTo>
                <a:cubicBezTo>
                  <a:pt x="39" y="16"/>
                  <a:pt x="34" y="16"/>
                  <a:pt x="31" y="16"/>
                </a:cubicBezTo>
                <a:cubicBezTo>
                  <a:pt x="28" y="16"/>
                  <a:pt x="24" y="16"/>
                  <a:pt x="24" y="16"/>
                </a:cubicBezTo>
                <a:cubicBezTo>
                  <a:pt x="22" y="15"/>
                  <a:pt x="22" y="18"/>
                  <a:pt x="23" y="18"/>
                </a:cubicBezTo>
                <a:cubicBezTo>
                  <a:pt x="23" y="18"/>
                  <a:pt x="25" y="18"/>
                  <a:pt x="27" y="18"/>
                </a:cubicBezTo>
                <a:cubicBezTo>
                  <a:pt x="31" y="31"/>
                  <a:pt x="31" y="31"/>
                  <a:pt x="31" y="31"/>
                </a:cubicBezTo>
                <a:cubicBezTo>
                  <a:pt x="25" y="50"/>
                  <a:pt x="25" y="50"/>
                  <a:pt x="25" y="50"/>
                </a:cubicBezTo>
                <a:cubicBezTo>
                  <a:pt x="14" y="18"/>
                  <a:pt x="14" y="18"/>
                  <a:pt x="14" y="18"/>
                </a:cubicBezTo>
                <a:cubicBezTo>
                  <a:pt x="16" y="18"/>
                  <a:pt x="17" y="18"/>
                  <a:pt x="17" y="18"/>
                </a:cubicBezTo>
                <a:cubicBezTo>
                  <a:pt x="19" y="18"/>
                  <a:pt x="19" y="15"/>
                  <a:pt x="17" y="16"/>
                </a:cubicBezTo>
                <a:cubicBezTo>
                  <a:pt x="17" y="16"/>
                  <a:pt x="12" y="16"/>
                  <a:pt x="9" y="16"/>
                </a:cubicBezTo>
                <a:cubicBezTo>
                  <a:pt x="9" y="16"/>
                  <a:pt x="8" y="16"/>
                  <a:pt x="7" y="16"/>
                </a:cubicBezTo>
                <a:cubicBezTo>
                  <a:pt x="13" y="8"/>
                  <a:pt x="22" y="3"/>
                  <a:pt x="32" y="3"/>
                </a:cubicBezTo>
                <a:cubicBezTo>
                  <a:pt x="40" y="3"/>
                  <a:pt x="47" y="6"/>
                  <a:pt x="52" y="10"/>
                </a:cubicBezTo>
                <a:cubicBezTo>
                  <a:pt x="52" y="10"/>
                  <a:pt x="52" y="10"/>
                  <a:pt x="52" y="10"/>
                </a:cubicBezTo>
                <a:cubicBezTo>
                  <a:pt x="49" y="10"/>
                  <a:pt x="47" y="13"/>
                  <a:pt x="47" y="16"/>
                </a:cubicBezTo>
                <a:cubicBezTo>
                  <a:pt x="47" y="18"/>
                  <a:pt x="48" y="20"/>
                  <a:pt x="49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7385051" y="3376613"/>
            <a:ext cx="203200" cy="190500"/>
          </a:xfrm>
          <a:custGeom>
            <a:avLst/>
            <a:gdLst>
              <a:gd name="T0" fmla="*/ 0 w 64"/>
              <a:gd name="T1" fmla="*/ 0 h 60"/>
              <a:gd name="T2" fmla="*/ 17 w 64"/>
              <a:gd name="T3" fmla="*/ 0 h 60"/>
              <a:gd name="T4" fmla="*/ 20 w 64"/>
              <a:gd name="T5" fmla="*/ 28 h 60"/>
              <a:gd name="T6" fmla="*/ 23 w 64"/>
              <a:gd name="T7" fmla="*/ 0 h 60"/>
              <a:gd name="T8" fmla="*/ 41 w 64"/>
              <a:gd name="T9" fmla="*/ 0 h 60"/>
              <a:gd name="T10" fmla="*/ 42 w 64"/>
              <a:gd name="T11" fmla="*/ 28 h 60"/>
              <a:gd name="T12" fmla="*/ 47 w 64"/>
              <a:gd name="T13" fmla="*/ 0 h 60"/>
              <a:gd name="T14" fmla="*/ 64 w 64"/>
              <a:gd name="T15" fmla="*/ 0 h 60"/>
              <a:gd name="T16" fmla="*/ 56 w 64"/>
              <a:gd name="T17" fmla="*/ 60 h 60"/>
              <a:gd name="T18" fmla="*/ 36 w 64"/>
              <a:gd name="T19" fmla="*/ 60 h 60"/>
              <a:gd name="T20" fmla="*/ 33 w 64"/>
              <a:gd name="T21" fmla="*/ 37 h 60"/>
              <a:gd name="T22" fmla="*/ 28 w 64"/>
              <a:gd name="T23" fmla="*/ 60 h 60"/>
              <a:gd name="T24" fmla="*/ 8 w 64"/>
              <a:gd name="T25" fmla="*/ 60 h 60"/>
              <a:gd name="T26" fmla="*/ 0 w 64"/>
              <a:gd name="T2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" h="60">
                <a:moveTo>
                  <a:pt x="0" y="0"/>
                </a:moveTo>
                <a:cubicBezTo>
                  <a:pt x="6" y="0"/>
                  <a:pt x="11" y="0"/>
                  <a:pt x="17" y="0"/>
                </a:cubicBezTo>
                <a:cubicBezTo>
                  <a:pt x="18" y="10"/>
                  <a:pt x="19" y="18"/>
                  <a:pt x="20" y="28"/>
                </a:cubicBezTo>
                <a:cubicBezTo>
                  <a:pt x="21" y="20"/>
                  <a:pt x="22" y="9"/>
                  <a:pt x="23" y="0"/>
                </a:cubicBezTo>
                <a:cubicBezTo>
                  <a:pt x="29" y="0"/>
                  <a:pt x="35" y="0"/>
                  <a:pt x="41" y="0"/>
                </a:cubicBezTo>
                <a:cubicBezTo>
                  <a:pt x="41" y="11"/>
                  <a:pt x="42" y="17"/>
                  <a:pt x="42" y="28"/>
                </a:cubicBezTo>
                <a:cubicBezTo>
                  <a:pt x="44" y="19"/>
                  <a:pt x="45" y="9"/>
                  <a:pt x="47" y="0"/>
                </a:cubicBezTo>
                <a:cubicBezTo>
                  <a:pt x="53" y="0"/>
                  <a:pt x="58" y="0"/>
                  <a:pt x="64" y="0"/>
                </a:cubicBezTo>
                <a:cubicBezTo>
                  <a:pt x="61" y="19"/>
                  <a:pt x="59" y="40"/>
                  <a:pt x="56" y="60"/>
                </a:cubicBezTo>
                <a:cubicBezTo>
                  <a:pt x="49" y="60"/>
                  <a:pt x="43" y="60"/>
                  <a:pt x="36" y="60"/>
                </a:cubicBezTo>
                <a:cubicBezTo>
                  <a:pt x="35" y="53"/>
                  <a:pt x="34" y="46"/>
                  <a:pt x="33" y="37"/>
                </a:cubicBezTo>
                <a:cubicBezTo>
                  <a:pt x="31" y="44"/>
                  <a:pt x="30" y="53"/>
                  <a:pt x="28" y="60"/>
                </a:cubicBezTo>
                <a:cubicBezTo>
                  <a:pt x="21" y="60"/>
                  <a:pt x="15" y="60"/>
                  <a:pt x="8" y="60"/>
                </a:cubicBezTo>
                <a:cubicBezTo>
                  <a:pt x="5" y="40"/>
                  <a:pt x="2" y="2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468313" y="1746250"/>
            <a:ext cx="203200" cy="180975"/>
          </a:xfrm>
          <a:custGeom>
            <a:avLst/>
            <a:gdLst>
              <a:gd name="T0" fmla="*/ 13 w 64"/>
              <a:gd name="T1" fmla="*/ 3 h 57"/>
              <a:gd name="T2" fmla="*/ 24 w 64"/>
              <a:gd name="T3" fmla="*/ 0 h 57"/>
              <a:gd name="T4" fmla="*/ 29 w 64"/>
              <a:gd name="T5" fmla="*/ 1 h 57"/>
              <a:gd name="T6" fmla="*/ 35 w 64"/>
              <a:gd name="T7" fmla="*/ 4 h 57"/>
              <a:gd name="T8" fmla="*/ 30 w 64"/>
              <a:gd name="T9" fmla="*/ 23 h 57"/>
              <a:gd name="T10" fmla="*/ 18 w 64"/>
              <a:gd name="T11" fmla="*/ 20 h 57"/>
              <a:gd name="T12" fmla="*/ 18 w 64"/>
              <a:gd name="T13" fmla="*/ 20 h 57"/>
              <a:gd name="T14" fmla="*/ 8 w 64"/>
              <a:gd name="T15" fmla="*/ 22 h 57"/>
              <a:gd name="T16" fmla="*/ 13 w 64"/>
              <a:gd name="T17" fmla="*/ 3 h 57"/>
              <a:gd name="T18" fmla="*/ 22 w 64"/>
              <a:gd name="T19" fmla="*/ 50 h 57"/>
              <a:gd name="T20" fmla="*/ 28 w 64"/>
              <a:gd name="T21" fmla="*/ 30 h 57"/>
              <a:gd name="T22" fmla="*/ 26 w 64"/>
              <a:gd name="T23" fmla="*/ 29 h 57"/>
              <a:gd name="T24" fmla="*/ 17 w 64"/>
              <a:gd name="T25" fmla="*/ 26 h 57"/>
              <a:gd name="T26" fmla="*/ 16 w 64"/>
              <a:gd name="T27" fmla="*/ 26 h 57"/>
              <a:gd name="T28" fmla="*/ 7 w 64"/>
              <a:gd name="T29" fmla="*/ 28 h 57"/>
              <a:gd name="T30" fmla="*/ 6 w 64"/>
              <a:gd name="T31" fmla="*/ 29 h 57"/>
              <a:gd name="T32" fmla="*/ 0 w 64"/>
              <a:gd name="T33" fmla="*/ 48 h 57"/>
              <a:gd name="T34" fmla="*/ 10 w 64"/>
              <a:gd name="T35" fmla="*/ 46 h 57"/>
              <a:gd name="T36" fmla="*/ 22 w 64"/>
              <a:gd name="T37" fmla="*/ 50 h 57"/>
              <a:gd name="T38" fmla="*/ 56 w 64"/>
              <a:gd name="T39" fmla="*/ 35 h 57"/>
              <a:gd name="T40" fmla="*/ 46 w 64"/>
              <a:gd name="T41" fmla="*/ 37 h 57"/>
              <a:gd name="T42" fmla="*/ 33 w 64"/>
              <a:gd name="T43" fmla="*/ 33 h 57"/>
              <a:gd name="T44" fmla="*/ 27 w 64"/>
              <a:gd name="T45" fmla="*/ 53 h 57"/>
              <a:gd name="T46" fmla="*/ 39 w 64"/>
              <a:gd name="T47" fmla="*/ 57 h 57"/>
              <a:gd name="T48" fmla="*/ 51 w 64"/>
              <a:gd name="T49" fmla="*/ 54 h 57"/>
              <a:gd name="T50" fmla="*/ 56 w 64"/>
              <a:gd name="T51" fmla="*/ 35 h 57"/>
              <a:gd name="T52" fmla="*/ 64 w 64"/>
              <a:gd name="T53" fmla="*/ 9 h 57"/>
              <a:gd name="T54" fmla="*/ 53 w 64"/>
              <a:gd name="T55" fmla="*/ 11 h 57"/>
              <a:gd name="T56" fmla="*/ 41 w 64"/>
              <a:gd name="T57" fmla="*/ 7 h 57"/>
              <a:gd name="T58" fmla="*/ 35 w 64"/>
              <a:gd name="T59" fmla="*/ 27 h 57"/>
              <a:gd name="T60" fmla="*/ 47 w 64"/>
              <a:gd name="T61" fmla="*/ 31 h 57"/>
              <a:gd name="T62" fmla="*/ 58 w 64"/>
              <a:gd name="T63" fmla="*/ 28 h 57"/>
              <a:gd name="T64" fmla="*/ 58 w 64"/>
              <a:gd name="T65" fmla="*/ 28 h 57"/>
              <a:gd name="T66" fmla="*/ 58 w 64"/>
              <a:gd name="T67" fmla="*/ 28 h 57"/>
              <a:gd name="T68" fmla="*/ 64 w 64"/>
              <a:gd name="T69" fmla="*/ 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57">
                <a:moveTo>
                  <a:pt x="13" y="3"/>
                </a:moveTo>
                <a:cubicBezTo>
                  <a:pt x="17" y="1"/>
                  <a:pt x="21" y="0"/>
                  <a:pt x="24" y="0"/>
                </a:cubicBezTo>
                <a:cubicBezTo>
                  <a:pt x="26" y="0"/>
                  <a:pt x="27" y="0"/>
                  <a:pt x="29" y="1"/>
                </a:cubicBezTo>
                <a:cubicBezTo>
                  <a:pt x="31" y="1"/>
                  <a:pt x="34" y="3"/>
                  <a:pt x="35" y="4"/>
                </a:cubicBezTo>
                <a:cubicBezTo>
                  <a:pt x="30" y="23"/>
                  <a:pt x="30" y="23"/>
                  <a:pt x="30" y="23"/>
                </a:cubicBezTo>
                <a:cubicBezTo>
                  <a:pt x="27" y="22"/>
                  <a:pt x="23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5" y="20"/>
                  <a:pt x="12" y="20"/>
                  <a:pt x="8" y="22"/>
                </a:cubicBezTo>
                <a:lnTo>
                  <a:pt x="13" y="3"/>
                </a:lnTo>
                <a:close/>
                <a:moveTo>
                  <a:pt x="22" y="50"/>
                </a:moveTo>
                <a:cubicBezTo>
                  <a:pt x="24" y="45"/>
                  <a:pt x="27" y="33"/>
                  <a:pt x="28" y="30"/>
                </a:cubicBezTo>
                <a:cubicBezTo>
                  <a:pt x="27" y="29"/>
                  <a:pt x="27" y="29"/>
                  <a:pt x="26" y="29"/>
                </a:cubicBezTo>
                <a:cubicBezTo>
                  <a:pt x="23" y="27"/>
                  <a:pt x="20" y="26"/>
                  <a:pt x="17" y="26"/>
                </a:cubicBezTo>
                <a:cubicBezTo>
                  <a:pt x="17" y="26"/>
                  <a:pt x="16" y="26"/>
                  <a:pt x="16" y="26"/>
                </a:cubicBezTo>
                <a:cubicBezTo>
                  <a:pt x="13" y="27"/>
                  <a:pt x="9" y="28"/>
                  <a:pt x="7" y="28"/>
                </a:cubicBezTo>
                <a:cubicBezTo>
                  <a:pt x="7" y="28"/>
                  <a:pt x="6" y="29"/>
                  <a:pt x="6" y="29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47"/>
                  <a:pt x="7" y="46"/>
                  <a:pt x="10" y="46"/>
                </a:cubicBezTo>
                <a:cubicBezTo>
                  <a:pt x="15" y="46"/>
                  <a:pt x="19" y="48"/>
                  <a:pt x="22" y="50"/>
                </a:cubicBezTo>
                <a:close/>
                <a:moveTo>
                  <a:pt x="56" y="35"/>
                </a:moveTo>
                <a:cubicBezTo>
                  <a:pt x="53" y="37"/>
                  <a:pt x="49" y="37"/>
                  <a:pt x="46" y="37"/>
                </a:cubicBezTo>
                <a:cubicBezTo>
                  <a:pt x="40" y="37"/>
                  <a:pt x="36" y="35"/>
                  <a:pt x="33" y="33"/>
                </a:cubicBezTo>
                <a:cubicBezTo>
                  <a:pt x="27" y="53"/>
                  <a:pt x="27" y="53"/>
                  <a:pt x="27" y="53"/>
                </a:cubicBezTo>
                <a:cubicBezTo>
                  <a:pt x="29" y="54"/>
                  <a:pt x="35" y="57"/>
                  <a:pt x="39" y="57"/>
                </a:cubicBezTo>
                <a:cubicBezTo>
                  <a:pt x="42" y="57"/>
                  <a:pt x="46" y="56"/>
                  <a:pt x="51" y="54"/>
                </a:cubicBezTo>
                <a:lnTo>
                  <a:pt x="56" y="35"/>
                </a:lnTo>
                <a:close/>
                <a:moveTo>
                  <a:pt x="64" y="9"/>
                </a:moveTo>
                <a:cubicBezTo>
                  <a:pt x="60" y="10"/>
                  <a:pt x="57" y="11"/>
                  <a:pt x="53" y="11"/>
                </a:cubicBezTo>
                <a:cubicBezTo>
                  <a:pt x="48" y="11"/>
                  <a:pt x="43" y="9"/>
                  <a:pt x="41" y="7"/>
                </a:cubicBezTo>
                <a:cubicBezTo>
                  <a:pt x="35" y="27"/>
                  <a:pt x="35" y="27"/>
                  <a:pt x="35" y="27"/>
                </a:cubicBezTo>
                <a:cubicBezTo>
                  <a:pt x="39" y="30"/>
                  <a:pt x="43" y="31"/>
                  <a:pt x="47" y="31"/>
                </a:cubicBezTo>
                <a:cubicBezTo>
                  <a:pt x="51" y="31"/>
                  <a:pt x="54" y="30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lnTo>
                  <a:pt x="6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909888" y="1784350"/>
            <a:ext cx="203200" cy="146050"/>
          </a:xfrm>
          <a:custGeom>
            <a:avLst/>
            <a:gdLst>
              <a:gd name="T0" fmla="*/ 51 w 64"/>
              <a:gd name="T1" fmla="*/ 0 h 46"/>
              <a:gd name="T2" fmla="*/ 50 w 64"/>
              <a:gd name="T3" fmla="*/ 2 h 46"/>
              <a:gd name="T4" fmla="*/ 51 w 64"/>
              <a:gd name="T5" fmla="*/ 2 h 46"/>
              <a:gd name="T6" fmla="*/ 54 w 64"/>
              <a:gd name="T7" fmla="*/ 3 h 46"/>
              <a:gd name="T8" fmla="*/ 43 w 64"/>
              <a:gd name="T9" fmla="*/ 36 h 46"/>
              <a:gd name="T10" fmla="*/ 35 w 64"/>
              <a:gd name="T11" fmla="*/ 20 h 46"/>
              <a:gd name="T12" fmla="*/ 41 w 64"/>
              <a:gd name="T13" fmla="*/ 7 h 46"/>
              <a:gd name="T14" fmla="*/ 46 w 64"/>
              <a:gd name="T15" fmla="*/ 2 h 46"/>
              <a:gd name="T16" fmla="*/ 46 w 64"/>
              <a:gd name="T17" fmla="*/ 1 h 46"/>
              <a:gd name="T18" fmla="*/ 36 w 64"/>
              <a:gd name="T19" fmla="*/ 1 h 46"/>
              <a:gd name="T20" fmla="*/ 36 w 64"/>
              <a:gd name="T21" fmla="*/ 2 h 46"/>
              <a:gd name="T22" fmla="*/ 36 w 64"/>
              <a:gd name="T23" fmla="*/ 2 h 46"/>
              <a:gd name="T24" fmla="*/ 39 w 64"/>
              <a:gd name="T25" fmla="*/ 3 h 46"/>
              <a:gd name="T26" fmla="*/ 34 w 64"/>
              <a:gd name="T27" fmla="*/ 16 h 46"/>
              <a:gd name="T28" fmla="*/ 30 w 64"/>
              <a:gd name="T29" fmla="*/ 3 h 46"/>
              <a:gd name="T30" fmla="*/ 31 w 64"/>
              <a:gd name="T31" fmla="*/ 2 h 46"/>
              <a:gd name="T32" fmla="*/ 31 w 64"/>
              <a:gd name="T33" fmla="*/ 1 h 46"/>
              <a:gd name="T34" fmla="*/ 19 w 64"/>
              <a:gd name="T35" fmla="*/ 1 h 46"/>
              <a:gd name="T36" fmla="*/ 20 w 64"/>
              <a:gd name="T37" fmla="*/ 2 h 46"/>
              <a:gd name="T38" fmla="*/ 25 w 64"/>
              <a:gd name="T39" fmla="*/ 10 h 46"/>
              <a:gd name="T40" fmla="*/ 31 w 64"/>
              <a:gd name="T41" fmla="*/ 22 h 46"/>
              <a:gd name="T42" fmla="*/ 24 w 64"/>
              <a:gd name="T43" fmla="*/ 36 h 46"/>
              <a:gd name="T44" fmla="*/ 11 w 64"/>
              <a:gd name="T45" fmla="*/ 4 h 46"/>
              <a:gd name="T46" fmla="*/ 15 w 64"/>
              <a:gd name="T47" fmla="*/ 2 h 46"/>
              <a:gd name="T48" fmla="*/ 16 w 64"/>
              <a:gd name="T49" fmla="*/ 1 h 46"/>
              <a:gd name="T50" fmla="*/ 0 w 64"/>
              <a:gd name="T51" fmla="*/ 1 h 46"/>
              <a:gd name="T52" fmla="*/ 0 w 64"/>
              <a:gd name="T53" fmla="*/ 2 h 46"/>
              <a:gd name="T54" fmla="*/ 4 w 64"/>
              <a:gd name="T55" fmla="*/ 3 h 46"/>
              <a:gd name="T56" fmla="*/ 21 w 64"/>
              <a:gd name="T57" fmla="*/ 43 h 46"/>
              <a:gd name="T58" fmla="*/ 32 w 64"/>
              <a:gd name="T59" fmla="*/ 26 h 46"/>
              <a:gd name="T60" fmla="*/ 43 w 64"/>
              <a:gd name="T61" fmla="*/ 43 h 46"/>
              <a:gd name="T62" fmla="*/ 60 w 64"/>
              <a:gd name="T63" fmla="*/ 4 h 46"/>
              <a:gd name="T64" fmla="*/ 64 w 64"/>
              <a:gd name="T65" fmla="*/ 2 h 46"/>
              <a:gd name="T66" fmla="*/ 64 w 64"/>
              <a:gd name="T6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" h="46">
                <a:moveTo>
                  <a:pt x="64" y="0"/>
                </a:moveTo>
                <a:cubicBezTo>
                  <a:pt x="64" y="0"/>
                  <a:pt x="54" y="0"/>
                  <a:pt x="51" y="0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3"/>
                  <a:pt x="54" y="3"/>
                  <a:pt x="54" y="3"/>
                </a:cubicBezTo>
                <a:cubicBezTo>
                  <a:pt x="55" y="4"/>
                  <a:pt x="55" y="5"/>
                  <a:pt x="55" y="6"/>
                </a:cubicBezTo>
                <a:cubicBezTo>
                  <a:pt x="43" y="36"/>
                  <a:pt x="43" y="36"/>
                  <a:pt x="43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19"/>
                  <a:pt x="35" y="19"/>
                  <a:pt x="35" y="19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5"/>
                  <a:pt x="43" y="4"/>
                  <a:pt x="43" y="4"/>
                </a:cubicBezTo>
                <a:cubicBezTo>
                  <a:pt x="44" y="3"/>
                  <a:pt x="44" y="3"/>
                  <a:pt x="46" y="2"/>
                </a:cubicBezTo>
                <a:cubicBezTo>
                  <a:pt x="46" y="2"/>
                  <a:pt x="46" y="2"/>
                  <a:pt x="46" y="2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"/>
                  <a:pt x="39" y="0"/>
                  <a:pt x="36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3"/>
                  <a:pt x="38" y="3"/>
                  <a:pt x="39" y="3"/>
                </a:cubicBezTo>
                <a:cubicBezTo>
                  <a:pt x="39" y="4"/>
                  <a:pt x="39" y="4"/>
                  <a:pt x="38" y="6"/>
                </a:cubicBezTo>
                <a:cubicBezTo>
                  <a:pt x="34" y="16"/>
                  <a:pt x="34" y="16"/>
                  <a:pt x="34" y="16"/>
                </a:cubicBezTo>
                <a:cubicBezTo>
                  <a:pt x="29" y="7"/>
                  <a:pt x="29" y="7"/>
                  <a:pt x="29" y="7"/>
                </a:cubicBezTo>
                <a:cubicBezTo>
                  <a:pt x="28" y="4"/>
                  <a:pt x="28" y="3"/>
                  <a:pt x="30" y="3"/>
                </a:cubicBezTo>
                <a:cubicBezTo>
                  <a:pt x="30" y="2"/>
                  <a:pt x="30" y="2"/>
                  <a:pt x="30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23" y="1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2"/>
                  <a:pt x="19" y="2"/>
                  <a:pt x="20" y="2"/>
                </a:cubicBezTo>
                <a:cubicBezTo>
                  <a:pt x="22" y="3"/>
                  <a:pt x="22" y="3"/>
                  <a:pt x="24" y="7"/>
                </a:cubicBezTo>
                <a:cubicBezTo>
                  <a:pt x="24" y="8"/>
                  <a:pt x="25" y="10"/>
                  <a:pt x="25" y="10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30" y="20"/>
                  <a:pt x="31" y="22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14" y="13"/>
                  <a:pt x="11" y="6"/>
                </a:cubicBezTo>
                <a:cubicBezTo>
                  <a:pt x="11" y="5"/>
                  <a:pt x="11" y="4"/>
                  <a:pt x="11" y="4"/>
                </a:cubicBezTo>
                <a:cubicBezTo>
                  <a:pt x="11" y="3"/>
                  <a:pt x="11" y="3"/>
                  <a:pt x="13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6" y="2"/>
                  <a:pt x="16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3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2" y="3"/>
                  <a:pt x="3" y="3"/>
                  <a:pt x="4" y="3"/>
                </a:cubicBezTo>
                <a:cubicBezTo>
                  <a:pt x="4" y="4"/>
                  <a:pt x="5" y="5"/>
                  <a:pt x="6" y="7"/>
                </a:cubicBezTo>
                <a:cubicBezTo>
                  <a:pt x="9" y="16"/>
                  <a:pt x="17" y="33"/>
                  <a:pt x="21" y="43"/>
                </a:cubicBezTo>
                <a:cubicBezTo>
                  <a:pt x="22" y="46"/>
                  <a:pt x="23" y="46"/>
                  <a:pt x="25" y="43"/>
                </a:cubicBezTo>
                <a:cubicBezTo>
                  <a:pt x="26" y="39"/>
                  <a:pt x="30" y="32"/>
                  <a:pt x="32" y="26"/>
                </a:cubicBezTo>
                <a:cubicBezTo>
                  <a:pt x="35" y="32"/>
                  <a:pt x="38" y="39"/>
                  <a:pt x="39" y="43"/>
                </a:cubicBezTo>
                <a:cubicBezTo>
                  <a:pt x="41" y="46"/>
                  <a:pt x="42" y="46"/>
                  <a:pt x="43" y="43"/>
                </a:cubicBezTo>
                <a:cubicBezTo>
                  <a:pt x="47" y="34"/>
                  <a:pt x="58" y="7"/>
                  <a:pt x="58" y="7"/>
                </a:cubicBezTo>
                <a:cubicBezTo>
                  <a:pt x="58" y="5"/>
                  <a:pt x="59" y="4"/>
                  <a:pt x="60" y="4"/>
                </a:cubicBezTo>
                <a:cubicBezTo>
                  <a:pt x="61" y="3"/>
                  <a:pt x="62" y="3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1"/>
                  <a:pt x="64" y="1"/>
                  <a:pt x="64" y="1"/>
                </a:cubicBez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6978651" y="2538413"/>
            <a:ext cx="203200" cy="204788"/>
          </a:xfrm>
          <a:custGeom>
            <a:avLst/>
            <a:gdLst>
              <a:gd name="T0" fmla="*/ 64 w 64"/>
              <a:gd name="T1" fmla="*/ 31 h 64"/>
              <a:gd name="T2" fmla="*/ 33 w 64"/>
              <a:gd name="T3" fmla="*/ 62 h 64"/>
              <a:gd name="T4" fmla="*/ 17 w 64"/>
              <a:gd name="T5" fmla="*/ 58 h 64"/>
              <a:gd name="T6" fmla="*/ 0 w 64"/>
              <a:gd name="T7" fmla="*/ 64 h 64"/>
              <a:gd name="T8" fmla="*/ 6 w 64"/>
              <a:gd name="T9" fmla="*/ 47 h 64"/>
              <a:gd name="T10" fmla="*/ 1 w 64"/>
              <a:gd name="T11" fmla="*/ 31 h 64"/>
              <a:gd name="T12" fmla="*/ 33 w 64"/>
              <a:gd name="T13" fmla="*/ 0 h 64"/>
              <a:gd name="T14" fmla="*/ 64 w 64"/>
              <a:gd name="T15" fmla="*/ 31 h 64"/>
              <a:gd name="T16" fmla="*/ 33 w 64"/>
              <a:gd name="T17" fmla="*/ 5 h 64"/>
              <a:gd name="T18" fmla="*/ 6 w 64"/>
              <a:gd name="T19" fmla="*/ 31 h 64"/>
              <a:gd name="T20" fmla="*/ 11 w 64"/>
              <a:gd name="T21" fmla="*/ 47 h 64"/>
              <a:gd name="T22" fmla="*/ 8 w 64"/>
              <a:gd name="T23" fmla="*/ 56 h 64"/>
              <a:gd name="T24" fmla="*/ 18 w 64"/>
              <a:gd name="T25" fmla="*/ 53 h 64"/>
              <a:gd name="T26" fmla="*/ 33 w 64"/>
              <a:gd name="T27" fmla="*/ 57 h 64"/>
              <a:gd name="T28" fmla="*/ 59 w 64"/>
              <a:gd name="T29" fmla="*/ 31 h 64"/>
              <a:gd name="T30" fmla="*/ 33 w 64"/>
              <a:gd name="T31" fmla="*/ 5 h 64"/>
              <a:gd name="T32" fmla="*/ 48 w 64"/>
              <a:gd name="T33" fmla="*/ 38 h 64"/>
              <a:gd name="T34" fmla="*/ 47 w 64"/>
              <a:gd name="T35" fmla="*/ 37 h 64"/>
              <a:gd name="T36" fmla="*/ 42 w 64"/>
              <a:gd name="T37" fmla="*/ 35 h 64"/>
              <a:gd name="T38" fmla="*/ 40 w 64"/>
              <a:gd name="T39" fmla="*/ 35 h 64"/>
              <a:gd name="T40" fmla="*/ 38 w 64"/>
              <a:gd name="T41" fmla="*/ 38 h 64"/>
              <a:gd name="T42" fmla="*/ 36 w 64"/>
              <a:gd name="T43" fmla="*/ 39 h 64"/>
              <a:gd name="T44" fmla="*/ 30 w 64"/>
              <a:gd name="T45" fmla="*/ 35 h 64"/>
              <a:gd name="T46" fmla="*/ 25 w 64"/>
              <a:gd name="T47" fmla="*/ 29 h 64"/>
              <a:gd name="T48" fmla="*/ 26 w 64"/>
              <a:gd name="T49" fmla="*/ 28 h 64"/>
              <a:gd name="T50" fmla="*/ 27 w 64"/>
              <a:gd name="T51" fmla="*/ 27 h 64"/>
              <a:gd name="T52" fmla="*/ 28 w 64"/>
              <a:gd name="T53" fmla="*/ 25 h 64"/>
              <a:gd name="T54" fmla="*/ 28 w 64"/>
              <a:gd name="T55" fmla="*/ 24 h 64"/>
              <a:gd name="T56" fmla="*/ 25 w 64"/>
              <a:gd name="T57" fmla="*/ 18 h 64"/>
              <a:gd name="T58" fmla="*/ 23 w 64"/>
              <a:gd name="T59" fmla="*/ 17 h 64"/>
              <a:gd name="T60" fmla="*/ 22 w 64"/>
              <a:gd name="T61" fmla="*/ 17 h 64"/>
              <a:gd name="T62" fmla="*/ 20 w 64"/>
              <a:gd name="T63" fmla="*/ 18 h 64"/>
              <a:gd name="T64" fmla="*/ 17 w 64"/>
              <a:gd name="T65" fmla="*/ 24 h 64"/>
              <a:gd name="T66" fmla="*/ 20 w 64"/>
              <a:gd name="T67" fmla="*/ 32 h 64"/>
              <a:gd name="T68" fmla="*/ 34 w 64"/>
              <a:gd name="T69" fmla="*/ 44 h 64"/>
              <a:gd name="T70" fmla="*/ 43 w 64"/>
              <a:gd name="T71" fmla="*/ 46 h 64"/>
              <a:gd name="T72" fmla="*/ 48 w 64"/>
              <a:gd name="T73" fmla="*/ 42 h 64"/>
              <a:gd name="T74" fmla="*/ 48 w 64"/>
              <a:gd name="T7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" h="64">
                <a:moveTo>
                  <a:pt x="64" y="31"/>
                </a:moveTo>
                <a:cubicBezTo>
                  <a:pt x="64" y="48"/>
                  <a:pt x="50" y="62"/>
                  <a:pt x="33" y="62"/>
                </a:cubicBezTo>
                <a:cubicBezTo>
                  <a:pt x="27" y="62"/>
                  <a:pt x="22" y="61"/>
                  <a:pt x="17" y="58"/>
                </a:cubicBezTo>
                <a:cubicBezTo>
                  <a:pt x="0" y="64"/>
                  <a:pt x="0" y="64"/>
                  <a:pt x="0" y="64"/>
                </a:cubicBezTo>
                <a:cubicBezTo>
                  <a:pt x="6" y="47"/>
                  <a:pt x="6" y="47"/>
                  <a:pt x="6" y="47"/>
                </a:cubicBezTo>
                <a:cubicBezTo>
                  <a:pt x="3" y="43"/>
                  <a:pt x="1" y="37"/>
                  <a:pt x="1" y="31"/>
                </a:cubicBezTo>
                <a:cubicBezTo>
                  <a:pt x="1" y="14"/>
                  <a:pt x="15" y="0"/>
                  <a:pt x="33" y="0"/>
                </a:cubicBezTo>
                <a:cubicBezTo>
                  <a:pt x="50" y="0"/>
                  <a:pt x="64" y="14"/>
                  <a:pt x="64" y="31"/>
                </a:cubicBezTo>
                <a:close/>
                <a:moveTo>
                  <a:pt x="33" y="5"/>
                </a:moveTo>
                <a:cubicBezTo>
                  <a:pt x="18" y="5"/>
                  <a:pt x="6" y="17"/>
                  <a:pt x="6" y="31"/>
                </a:cubicBezTo>
                <a:cubicBezTo>
                  <a:pt x="6" y="37"/>
                  <a:pt x="8" y="42"/>
                  <a:pt x="11" y="47"/>
                </a:cubicBezTo>
                <a:cubicBezTo>
                  <a:pt x="8" y="56"/>
                  <a:pt x="8" y="56"/>
                  <a:pt x="8" y="56"/>
                </a:cubicBezTo>
                <a:cubicBezTo>
                  <a:pt x="18" y="53"/>
                  <a:pt x="18" y="53"/>
                  <a:pt x="18" y="53"/>
                </a:cubicBezTo>
                <a:cubicBezTo>
                  <a:pt x="22" y="56"/>
                  <a:pt x="27" y="57"/>
                  <a:pt x="33" y="57"/>
                </a:cubicBezTo>
                <a:cubicBezTo>
                  <a:pt x="47" y="57"/>
                  <a:pt x="59" y="46"/>
                  <a:pt x="59" y="31"/>
                </a:cubicBezTo>
                <a:cubicBezTo>
                  <a:pt x="59" y="17"/>
                  <a:pt x="47" y="5"/>
                  <a:pt x="33" y="5"/>
                </a:cubicBezTo>
                <a:close/>
                <a:moveTo>
                  <a:pt x="48" y="38"/>
                </a:moveTo>
                <a:cubicBezTo>
                  <a:pt x="48" y="38"/>
                  <a:pt x="48" y="38"/>
                  <a:pt x="47" y="37"/>
                </a:cubicBezTo>
                <a:cubicBezTo>
                  <a:pt x="46" y="37"/>
                  <a:pt x="42" y="35"/>
                  <a:pt x="42" y="35"/>
                </a:cubicBezTo>
                <a:cubicBezTo>
                  <a:pt x="41" y="35"/>
                  <a:pt x="40" y="35"/>
                  <a:pt x="40" y="35"/>
                </a:cubicBezTo>
                <a:cubicBezTo>
                  <a:pt x="39" y="36"/>
                  <a:pt x="38" y="38"/>
                  <a:pt x="38" y="38"/>
                </a:cubicBezTo>
                <a:cubicBezTo>
                  <a:pt x="37" y="39"/>
                  <a:pt x="37" y="39"/>
                  <a:pt x="36" y="39"/>
                </a:cubicBezTo>
                <a:cubicBezTo>
                  <a:pt x="35" y="38"/>
                  <a:pt x="33" y="37"/>
                  <a:pt x="30" y="35"/>
                </a:cubicBezTo>
                <a:cubicBezTo>
                  <a:pt x="27" y="33"/>
                  <a:pt x="26" y="30"/>
                  <a:pt x="25" y="29"/>
                </a:cubicBezTo>
                <a:cubicBezTo>
                  <a:pt x="25" y="29"/>
                  <a:pt x="25" y="28"/>
                  <a:pt x="26" y="28"/>
                </a:cubicBezTo>
                <a:cubicBezTo>
                  <a:pt x="26" y="28"/>
                  <a:pt x="26" y="27"/>
                  <a:pt x="27" y="27"/>
                </a:cubicBezTo>
                <a:cubicBezTo>
                  <a:pt x="27" y="26"/>
                  <a:pt x="27" y="26"/>
                  <a:pt x="28" y="25"/>
                </a:cubicBezTo>
                <a:cubicBezTo>
                  <a:pt x="28" y="25"/>
                  <a:pt x="28" y="24"/>
                  <a:pt x="28" y="24"/>
                </a:cubicBezTo>
                <a:cubicBezTo>
                  <a:pt x="27" y="24"/>
                  <a:pt x="26" y="20"/>
                  <a:pt x="25" y="18"/>
                </a:cubicBezTo>
                <a:cubicBezTo>
                  <a:pt x="25" y="17"/>
                  <a:pt x="24" y="17"/>
                  <a:pt x="23" y="17"/>
                </a:cubicBezTo>
                <a:cubicBezTo>
                  <a:pt x="23" y="17"/>
                  <a:pt x="23" y="17"/>
                  <a:pt x="22" y="17"/>
                </a:cubicBezTo>
                <a:cubicBezTo>
                  <a:pt x="21" y="17"/>
                  <a:pt x="21" y="17"/>
                  <a:pt x="20" y="18"/>
                </a:cubicBezTo>
                <a:cubicBezTo>
                  <a:pt x="19" y="19"/>
                  <a:pt x="17" y="21"/>
                  <a:pt x="17" y="24"/>
                </a:cubicBezTo>
                <a:cubicBezTo>
                  <a:pt x="17" y="28"/>
                  <a:pt x="20" y="32"/>
                  <a:pt x="20" y="32"/>
                </a:cubicBezTo>
                <a:cubicBezTo>
                  <a:pt x="21" y="33"/>
                  <a:pt x="26" y="41"/>
                  <a:pt x="34" y="44"/>
                </a:cubicBezTo>
                <a:cubicBezTo>
                  <a:pt x="41" y="47"/>
                  <a:pt x="41" y="46"/>
                  <a:pt x="43" y="46"/>
                </a:cubicBezTo>
                <a:cubicBezTo>
                  <a:pt x="44" y="45"/>
                  <a:pt x="47" y="44"/>
                  <a:pt x="48" y="42"/>
                </a:cubicBezTo>
                <a:cubicBezTo>
                  <a:pt x="49" y="40"/>
                  <a:pt x="49" y="39"/>
                  <a:pt x="48" y="3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2503488" y="1774825"/>
            <a:ext cx="203200" cy="152400"/>
          </a:xfrm>
          <a:custGeom>
            <a:avLst/>
            <a:gdLst>
              <a:gd name="T0" fmla="*/ 24 w 64"/>
              <a:gd name="T1" fmla="*/ 0 h 48"/>
              <a:gd name="T2" fmla="*/ 32 w 64"/>
              <a:gd name="T3" fmla="*/ 29 h 48"/>
              <a:gd name="T4" fmla="*/ 41 w 64"/>
              <a:gd name="T5" fmla="*/ 0 h 48"/>
              <a:gd name="T6" fmla="*/ 47 w 64"/>
              <a:gd name="T7" fmla="*/ 0 h 48"/>
              <a:gd name="T8" fmla="*/ 61 w 64"/>
              <a:gd name="T9" fmla="*/ 0 h 48"/>
              <a:gd name="T10" fmla="*/ 61 w 64"/>
              <a:gd name="T11" fmla="*/ 3 h 48"/>
              <a:gd name="T12" fmla="*/ 54 w 64"/>
              <a:gd name="T13" fmla="*/ 18 h 48"/>
              <a:gd name="T14" fmla="*/ 61 w 64"/>
              <a:gd name="T15" fmla="*/ 24 h 48"/>
              <a:gd name="T16" fmla="*/ 64 w 64"/>
              <a:gd name="T17" fmla="*/ 33 h 48"/>
              <a:gd name="T18" fmla="*/ 61 w 64"/>
              <a:gd name="T19" fmla="*/ 44 h 48"/>
              <a:gd name="T20" fmla="*/ 52 w 64"/>
              <a:gd name="T21" fmla="*/ 48 h 48"/>
              <a:gd name="T22" fmla="*/ 45 w 64"/>
              <a:gd name="T23" fmla="*/ 45 h 48"/>
              <a:gd name="T24" fmla="*/ 40 w 64"/>
              <a:gd name="T25" fmla="*/ 38 h 48"/>
              <a:gd name="T26" fmla="*/ 45 w 64"/>
              <a:gd name="T27" fmla="*/ 36 h 48"/>
              <a:gd name="T28" fmla="*/ 48 w 64"/>
              <a:gd name="T29" fmla="*/ 41 h 48"/>
              <a:gd name="T30" fmla="*/ 52 w 64"/>
              <a:gd name="T31" fmla="*/ 42 h 48"/>
              <a:gd name="T32" fmla="*/ 56 w 64"/>
              <a:gd name="T33" fmla="*/ 39 h 48"/>
              <a:gd name="T34" fmla="*/ 58 w 64"/>
              <a:gd name="T35" fmla="*/ 33 h 48"/>
              <a:gd name="T36" fmla="*/ 56 w 64"/>
              <a:gd name="T37" fmla="*/ 25 h 48"/>
              <a:gd name="T38" fmla="*/ 49 w 64"/>
              <a:gd name="T39" fmla="*/ 22 h 48"/>
              <a:gd name="T40" fmla="*/ 45 w 64"/>
              <a:gd name="T41" fmla="*/ 22 h 48"/>
              <a:gd name="T42" fmla="*/ 45 w 64"/>
              <a:gd name="T43" fmla="*/ 21 h 48"/>
              <a:gd name="T44" fmla="*/ 55 w 64"/>
              <a:gd name="T45" fmla="*/ 6 h 48"/>
              <a:gd name="T46" fmla="*/ 45 w 64"/>
              <a:gd name="T47" fmla="*/ 6 h 48"/>
              <a:gd name="T48" fmla="*/ 45 w 64"/>
              <a:gd name="T49" fmla="*/ 6 h 48"/>
              <a:gd name="T50" fmla="*/ 33 w 64"/>
              <a:gd name="T51" fmla="*/ 46 h 48"/>
              <a:gd name="T52" fmla="*/ 32 w 64"/>
              <a:gd name="T53" fmla="*/ 46 h 48"/>
              <a:gd name="T54" fmla="*/ 23 w 64"/>
              <a:gd name="T55" fmla="*/ 16 h 48"/>
              <a:gd name="T56" fmla="*/ 15 w 64"/>
              <a:gd name="T57" fmla="*/ 46 h 48"/>
              <a:gd name="T58" fmla="*/ 14 w 64"/>
              <a:gd name="T59" fmla="*/ 46 h 48"/>
              <a:gd name="T60" fmla="*/ 0 w 64"/>
              <a:gd name="T61" fmla="*/ 0 h 48"/>
              <a:gd name="T62" fmla="*/ 6 w 64"/>
              <a:gd name="T63" fmla="*/ 0 h 48"/>
              <a:gd name="T64" fmla="*/ 15 w 64"/>
              <a:gd name="T65" fmla="*/ 29 h 48"/>
              <a:gd name="T66" fmla="*/ 20 w 64"/>
              <a:gd name="T67" fmla="*/ 10 h 48"/>
              <a:gd name="T68" fmla="*/ 18 w 64"/>
              <a:gd name="T69" fmla="*/ 0 h 48"/>
              <a:gd name="T70" fmla="*/ 24 w 64"/>
              <a:gd name="T7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" h="48">
                <a:moveTo>
                  <a:pt x="24" y="0"/>
                </a:moveTo>
                <a:cubicBezTo>
                  <a:pt x="32" y="29"/>
                  <a:pt x="32" y="29"/>
                  <a:pt x="32" y="29"/>
                </a:cubicBezTo>
                <a:cubicBezTo>
                  <a:pt x="41" y="0"/>
                  <a:pt x="41" y="0"/>
                  <a:pt x="4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3"/>
                  <a:pt x="61" y="3"/>
                  <a:pt x="61" y="3"/>
                </a:cubicBezTo>
                <a:cubicBezTo>
                  <a:pt x="54" y="18"/>
                  <a:pt x="54" y="18"/>
                  <a:pt x="54" y="18"/>
                </a:cubicBezTo>
                <a:cubicBezTo>
                  <a:pt x="57" y="19"/>
                  <a:pt x="60" y="21"/>
                  <a:pt x="61" y="24"/>
                </a:cubicBezTo>
                <a:cubicBezTo>
                  <a:pt x="63" y="26"/>
                  <a:pt x="64" y="29"/>
                  <a:pt x="64" y="33"/>
                </a:cubicBezTo>
                <a:cubicBezTo>
                  <a:pt x="64" y="37"/>
                  <a:pt x="63" y="41"/>
                  <a:pt x="61" y="44"/>
                </a:cubicBezTo>
                <a:cubicBezTo>
                  <a:pt x="58" y="47"/>
                  <a:pt x="56" y="48"/>
                  <a:pt x="52" y="48"/>
                </a:cubicBezTo>
                <a:cubicBezTo>
                  <a:pt x="49" y="48"/>
                  <a:pt x="47" y="47"/>
                  <a:pt x="45" y="45"/>
                </a:cubicBezTo>
                <a:cubicBezTo>
                  <a:pt x="43" y="44"/>
                  <a:pt x="41" y="41"/>
                  <a:pt x="40" y="38"/>
                </a:cubicBezTo>
                <a:cubicBezTo>
                  <a:pt x="45" y="36"/>
                  <a:pt x="45" y="36"/>
                  <a:pt x="45" y="36"/>
                </a:cubicBezTo>
                <a:cubicBezTo>
                  <a:pt x="46" y="38"/>
                  <a:pt x="47" y="40"/>
                  <a:pt x="48" y="41"/>
                </a:cubicBezTo>
                <a:cubicBezTo>
                  <a:pt x="49" y="42"/>
                  <a:pt x="50" y="42"/>
                  <a:pt x="52" y="42"/>
                </a:cubicBezTo>
                <a:cubicBezTo>
                  <a:pt x="54" y="42"/>
                  <a:pt x="55" y="41"/>
                  <a:pt x="56" y="39"/>
                </a:cubicBezTo>
                <a:cubicBezTo>
                  <a:pt x="57" y="38"/>
                  <a:pt x="58" y="35"/>
                  <a:pt x="58" y="33"/>
                </a:cubicBezTo>
                <a:cubicBezTo>
                  <a:pt x="58" y="30"/>
                  <a:pt x="57" y="27"/>
                  <a:pt x="56" y="25"/>
                </a:cubicBezTo>
                <a:cubicBezTo>
                  <a:pt x="55" y="23"/>
                  <a:pt x="52" y="22"/>
                  <a:pt x="49" y="22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21"/>
                  <a:pt x="45" y="21"/>
                  <a:pt x="45" y="21"/>
                </a:cubicBezTo>
                <a:cubicBezTo>
                  <a:pt x="55" y="6"/>
                  <a:pt x="55" y="6"/>
                  <a:pt x="55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33" y="46"/>
                  <a:pt x="33" y="46"/>
                  <a:pt x="33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23" y="16"/>
                  <a:pt x="23" y="16"/>
                  <a:pt x="23" y="16"/>
                </a:cubicBezTo>
                <a:cubicBezTo>
                  <a:pt x="15" y="46"/>
                  <a:pt x="15" y="46"/>
                  <a:pt x="15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5" y="29"/>
                  <a:pt x="15" y="29"/>
                  <a:pt x="15" y="29"/>
                </a:cubicBezTo>
                <a:cubicBezTo>
                  <a:pt x="20" y="10"/>
                  <a:pt x="20" y="10"/>
                  <a:pt x="20" y="10"/>
                </a:cubicBezTo>
                <a:cubicBezTo>
                  <a:pt x="18" y="0"/>
                  <a:pt x="18" y="0"/>
                  <a:pt x="18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3722688" y="2211388"/>
            <a:ext cx="204788" cy="123825"/>
          </a:xfrm>
          <a:custGeom>
            <a:avLst/>
            <a:gdLst>
              <a:gd name="T0" fmla="*/ 30 w 64"/>
              <a:gd name="T1" fmla="*/ 39 h 39"/>
              <a:gd name="T2" fmla="*/ 16 w 64"/>
              <a:gd name="T3" fmla="*/ 39 h 39"/>
              <a:gd name="T4" fmla="*/ 0 w 64"/>
              <a:gd name="T5" fmla="*/ 0 h 39"/>
              <a:gd name="T6" fmla="*/ 14 w 64"/>
              <a:gd name="T7" fmla="*/ 0 h 39"/>
              <a:gd name="T8" fmla="*/ 23 w 64"/>
              <a:gd name="T9" fmla="*/ 25 h 39"/>
              <a:gd name="T10" fmla="*/ 32 w 64"/>
              <a:gd name="T11" fmla="*/ 0 h 39"/>
              <a:gd name="T12" fmla="*/ 45 w 64"/>
              <a:gd name="T13" fmla="*/ 0 h 39"/>
              <a:gd name="T14" fmla="*/ 30 w 64"/>
              <a:gd name="T15" fmla="*/ 39 h 39"/>
              <a:gd name="T16" fmla="*/ 64 w 64"/>
              <a:gd name="T17" fmla="*/ 7 h 39"/>
              <a:gd name="T18" fmla="*/ 57 w 64"/>
              <a:gd name="T19" fmla="*/ 0 h 39"/>
              <a:gd name="T20" fmla="*/ 51 w 64"/>
              <a:gd name="T21" fmla="*/ 7 h 39"/>
              <a:gd name="T22" fmla="*/ 57 w 64"/>
              <a:gd name="T23" fmla="*/ 13 h 39"/>
              <a:gd name="T24" fmla="*/ 64 w 64"/>
              <a:gd name="T25" fmla="*/ 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39">
                <a:moveTo>
                  <a:pt x="30" y="39"/>
                </a:moveTo>
                <a:cubicBezTo>
                  <a:pt x="16" y="39"/>
                  <a:pt x="16" y="39"/>
                  <a:pt x="16" y="39"/>
                </a:cubicBez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23" y="25"/>
                  <a:pt x="23" y="25"/>
                  <a:pt x="23" y="25"/>
                </a:cubicBezTo>
                <a:cubicBezTo>
                  <a:pt x="32" y="0"/>
                  <a:pt x="32" y="0"/>
                  <a:pt x="32" y="0"/>
                </a:cubicBezTo>
                <a:cubicBezTo>
                  <a:pt x="45" y="0"/>
                  <a:pt x="45" y="0"/>
                  <a:pt x="45" y="0"/>
                </a:cubicBezTo>
                <a:lnTo>
                  <a:pt x="30" y="39"/>
                </a:lnTo>
                <a:close/>
                <a:moveTo>
                  <a:pt x="64" y="7"/>
                </a:moveTo>
                <a:cubicBezTo>
                  <a:pt x="64" y="3"/>
                  <a:pt x="61" y="0"/>
                  <a:pt x="57" y="0"/>
                </a:cubicBezTo>
                <a:cubicBezTo>
                  <a:pt x="54" y="0"/>
                  <a:pt x="51" y="3"/>
                  <a:pt x="51" y="7"/>
                </a:cubicBezTo>
                <a:cubicBezTo>
                  <a:pt x="51" y="10"/>
                  <a:pt x="54" y="13"/>
                  <a:pt x="57" y="13"/>
                </a:cubicBezTo>
                <a:cubicBezTo>
                  <a:pt x="61" y="13"/>
                  <a:pt x="64" y="10"/>
                  <a:pt x="64" y="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3316288" y="2155825"/>
            <a:ext cx="203200" cy="179388"/>
          </a:xfrm>
          <a:custGeom>
            <a:avLst/>
            <a:gdLst>
              <a:gd name="T0" fmla="*/ 55 w 64"/>
              <a:gd name="T1" fmla="*/ 1 h 56"/>
              <a:gd name="T2" fmla="*/ 37 w 64"/>
              <a:gd name="T3" fmla="*/ 16 h 56"/>
              <a:gd name="T4" fmla="*/ 41 w 64"/>
              <a:gd name="T5" fmla="*/ 15 h 56"/>
              <a:gd name="T6" fmla="*/ 46 w 64"/>
              <a:gd name="T7" fmla="*/ 20 h 56"/>
              <a:gd name="T8" fmla="*/ 41 w 64"/>
              <a:gd name="T9" fmla="*/ 30 h 56"/>
              <a:gd name="T10" fmla="*/ 35 w 64"/>
              <a:gd name="T11" fmla="*/ 36 h 56"/>
              <a:gd name="T12" fmla="*/ 31 w 64"/>
              <a:gd name="T13" fmla="*/ 26 h 56"/>
              <a:gd name="T14" fmla="*/ 28 w 64"/>
              <a:gd name="T15" fmla="*/ 11 h 56"/>
              <a:gd name="T16" fmla="*/ 19 w 64"/>
              <a:gd name="T17" fmla="*/ 1 h 56"/>
              <a:gd name="T18" fmla="*/ 9 w 64"/>
              <a:gd name="T19" fmla="*/ 7 h 56"/>
              <a:gd name="T20" fmla="*/ 0 w 64"/>
              <a:gd name="T21" fmla="*/ 15 h 56"/>
              <a:gd name="T22" fmla="*/ 3 w 64"/>
              <a:gd name="T23" fmla="*/ 19 h 56"/>
              <a:gd name="T24" fmla="*/ 8 w 64"/>
              <a:gd name="T25" fmla="*/ 16 h 56"/>
              <a:gd name="T26" fmla="*/ 14 w 64"/>
              <a:gd name="T27" fmla="*/ 27 h 56"/>
              <a:gd name="T28" fmla="*/ 19 w 64"/>
              <a:gd name="T29" fmla="*/ 46 h 56"/>
              <a:gd name="T30" fmla="*/ 29 w 64"/>
              <a:gd name="T31" fmla="*/ 56 h 56"/>
              <a:gd name="T32" fmla="*/ 51 w 64"/>
              <a:gd name="T33" fmla="*/ 39 h 56"/>
              <a:gd name="T34" fmla="*/ 64 w 64"/>
              <a:gd name="T35" fmla="*/ 13 h 56"/>
              <a:gd name="T36" fmla="*/ 55 w 64"/>
              <a:gd name="T37" fmla="*/ 1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56">
                <a:moveTo>
                  <a:pt x="55" y="1"/>
                </a:moveTo>
                <a:cubicBezTo>
                  <a:pt x="46" y="0"/>
                  <a:pt x="40" y="5"/>
                  <a:pt x="37" y="16"/>
                </a:cubicBezTo>
                <a:cubicBezTo>
                  <a:pt x="38" y="15"/>
                  <a:pt x="40" y="15"/>
                  <a:pt x="41" y="15"/>
                </a:cubicBezTo>
                <a:cubicBezTo>
                  <a:pt x="45" y="15"/>
                  <a:pt x="46" y="16"/>
                  <a:pt x="46" y="20"/>
                </a:cubicBezTo>
                <a:cubicBezTo>
                  <a:pt x="45" y="22"/>
                  <a:pt x="44" y="25"/>
                  <a:pt x="41" y="30"/>
                </a:cubicBezTo>
                <a:cubicBezTo>
                  <a:pt x="39" y="34"/>
                  <a:pt x="37" y="36"/>
                  <a:pt x="35" y="36"/>
                </a:cubicBezTo>
                <a:cubicBezTo>
                  <a:pt x="34" y="36"/>
                  <a:pt x="32" y="33"/>
                  <a:pt x="31" y="26"/>
                </a:cubicBezTo>
                <a:cubicBezTo>
                  <a:pt x="30" y="24"/>
                  <a:pt x="29" y="19"/>
                  <a:pt x="28" y="11"/>
                </a:cubicBezTo>
                <a:cubicBezTo>
                  <a:pt x="27" y="4"/>
                  <a:pt x="24" y="1"/>
                  <a:pt x="19" y="1"/>
                </a:cubicBezTo>
                <a:cubicBezTo>
                  <a:pt x="17" y="1"/>
                  <a:pt x="14" y="3"/>
                  <a:pt x="9" y="7"/>
                </a:cubicBezTo>
                <a:cubicBezTo>
                  <a:pt x="6" y="10"/>
                  <a:pt x="3" y="13"/>
                  <a:pt x="0" y="15"/>
                </a:cubicBezTo>
                <a:cubicBezTo>
                  <a:pt x="3" y="19"/>
                  <a:pt x="3" y="19"/>
                  <a:pt x="3" y="19"/>
                </a:cubicBezTo>
                <a:cubicBezTo>
                  <a:pt x="6" y="17"/>
                  <a:pt x="8" y="16"/>
                  <a:pt x="8" y="16"/>
                </a:cubicBezTo>
                <a:cubicBezTo>
                  <a:pt x="10" y="16"/>
                  <a:pt x="12" y="20"/>
                  <a:pt x="14" y="27"/>
                </a:cubicBezTo>
                <a:cubicBezTo>
                  <a:pt x="16" y="33"/>
                  <a:pt x="18" y="39"/>
                  <a:pt x="19" y="46"/>
                </a:cubicBezTo>
                <a:cubicBezTo>
                  <a:pt x="22" y="53"/>
                  <a:pt x="25" y="56"/>
                  <a:pt x="29" y="56"/>
                </a:cubicBezTo>
                <a:cubicBezTo>
                  <a:pt x="35" y="56"/>
                  <a:pt x="42" y="50"/>
                  <a:pt x="51" y="39"/>
                </a:cubicBezTo>
                <a:cubicBezTo>
                  <a:pt x="59" y="28"/>
                  <a:pt x="64" y="20"/>
                  <a:pt x="64" y="13"/>
                </a:cubicBezTo>
                <a:cubicBezTo>
                  <a:pt x="64" y="5"/>
                  <a:pt x="61" y="1"/>
                  <a:pt x="5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2909888" y="2165350"/>
            <a:ext cx="203200" cy="169863"/>
          </a:xfrm>
          <a:custGeom>
            <a:avLst/>
            <a:gdLst>
              <a:gd name="T0" fmla="*/ 49 w 64"/>
              <a:gd name="T1" fmla="*/ 30 h 53"/>
              <a:gd name="T2" fmla="*/ 64 w 64"/>
              <a:gd name="T3" fmla="*/ 15 h 53"/>
              <a:gd name="T4" fmla="*/ 49 w 64"/>
              <a:gd name="T5" fmla="*/ 0 h 53"/>
              <a:gd name="T6" fmla="*/ 33 w 64"/>
              <a:gd name="T7" fmla="*/ 13 h 53"/>
              <a:gd name="T8" fmla="*/ 33 w 64"/>
              <a:gd name="T9" fmla="*/ 13 h 53"/>
              <a:gd name="T10" fmla="*/ 17 w 64"/>
              <a:gd name="T11" fmla="*/ 0 h 53"/>
              <a:gd name="T12" fmla="*/ 2 w 64"/>
              <a:gd name="T13" fmla="*/ 15 h 53"/>
              <a:gd name="T14" fmla="*/ 17 w 64"/>
              <a:gd name="T15" fmla="*/ 30 h 53"/>
              <a:gd name="T16" fmla="*/ 17 w 64"/>
              <a:gd name="T17" fmla="*/ 30 h 53"/>
              <a:gd name="T18" fmla="*/ 18 w 64"/>
              <a:gd name="T19" fmla="*/ 30 h 53"/>
              <a:gd name="T20" fmla="*/ 18 w 64"/>
              <a:gd name="T21" fmla="*/ 36 h 53"/>
              <a:gd name="T22" fmla="*/ 0 w 64"/>
              <a:gd name="T23" fmla="*/ 31 h 53"/>
              <a:gd name="T24" fmla="*/ 0 w 64"/>
              <a:gd name="T25" fmla="*/ 51 h 53"/>
              <a:gd name="T26" fmla="*/ 18 w 64"/>
              <a:gd name="T27" fmla="*/ 46 h 53"/>
              <a:gd name="T28" fmla="*/ 18 w 64"/>
              <a:gd name="T29" fmla="*/ 53 h 53"/>
              <a:gd name="T30" fmla="*/ 44 w 64"/>
              <a:gd name="T31" fmla="*/ 53 h 53"/>
              <a:gd name="T32" fmla="*/ 36 w 64"/>
              <a:gd name="T33" fmla="*/ 30 h 53"/>
              <a:gd name="T34" fmla="*/ 49 w 64"/>
              <a:gd name="T35" fmla="*/ 30 h 53"/>
              <a:gd name="T36" fmla="*/ 17 w 64"/>
              <a:gd name="T37" fmla="*/ 19 h 53"/>
              <a:gd name="T38" fmla="*/ 13 w 64"/>
              <a:gd name="T39" fmla="*/ 15 h 53"/>
              <a:gd name="T40" fmla="*/ 17 w 64"/>
              <a:gd name="T41" fmla="*/ 11 h 53"/>
              <a:gd name="T42" fmla="*/ 22 w 64"/>
              <a:gd name="T43" fmla="*/ 15 h 53"/>
              <a:gd name="T44" fmla="*/ 17 w 64"/>
              <a:gd name="T45" fmla="*/ 19 h 53"/>
              <a:gd name="T46" fmla="*/ 44 w 64"/>
              <a:gd name="T47" fmla="*/ 15 h 53"/>
              <a:gd name="T48" fmla="*/ 49 w 64"/>
              <a:gd name="T49" fmla="*/ 11 h 53"/>
              <a:gd name="T50" fmla="*/ 53 w 64"/>
              <a:gd name="T51" fmla="*/ 15 h 53"/>
              <a:gd name="T52" fmla="*/ 49 w 64"/>
              <a:gd name="T53" fmla="*/ 19 h 53"/>
              <a:gd name="T54" fmla="*/ 44 w 64"/>
              <a:gd name="T55" fmla="*/ 15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" h="53">
                <a:moveTo>
                  <a:pt x="49" y="30"/>
                </a:moveTo>
                <a:cubicBezTo>
                  <a:pt x="57" y="30"/>
                  <a:pt x="64" y="23"/>
                  <a:pt x="64" y="15"/>
                </a:cubicBezTo>
                <a:cubicBezTo>
                  <a:pt x="64" y="7"/>
                  <a:pt x="57" y="0"/>
                  <a:pt x="49" y="0"/>
                </a:cubicBezTo>
                <a:cubicBezTo>
                  <a:pt x="41" y="0"/>
                  <a:pt x="34" y="5"/>
                  <a:pt x="33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2" y="5"/>
                  <a:pt x="25" y="0"/>
                  <a:pt x="17" y="0"/>
                </a:cubicBezTo>
                <a:cubicBezTo>
                  <a:pt x="9" y="0"/>
                  <a:pt x="2" y="7"/>
                  <a:pt x="2" y="15"/>
                </a:cubicBezTo>
                <a:cubicBezTo>
                  <a:pt x="2" y="23"/>
                  <a:pt x="9" y="30"/>
                  <a:pt x="17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51"/>
                  <a:pt x="0" y="51"/>
                  <a:pt x="0" y="51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53"/>
                  <a:pt x="18" y="53"/>
                  <a:pt x="18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36" y="30"/>
                  <a:pt x="36" y="30"/>
                  <a:pt x="36" y="30"/>
                </a:cubicBezTo>
                <a:cubicBezTo>
                  <a:pt x="49" y="30"/>
                  <a:pt x="49" y="30"/>
                  <a:pt x="49" y="30"/>
                </a:cubicBezTo>
                <a:close/>
                <a:moveTo>
                  <a:pt x="17" y="19"/>
                </a:moveTo>
                <a:cubicBezTo>
                  <a:pt x="15" y="19"/>
                  <a:pt x="13" y="17"/>
                  <a:pt x="13" y="15"/>
                </a:cubicBezTo>
                <a:cubicBezTo>
                  <a:pt x="13" y="13"/>
                  <a:pt x="15" y="11"/>
                  <a:pt x="17" y="11"/>
                </a:cubicBezTo>
                <a:cubicBezTo>
                  <a:pt x="20" y="11"/>
                  <a:pt x="22" y="13"/>
                  <a:pt x="22" y="15"/>
                </a:cubicBezTo>
                <a:cubicBezTo>
                  <a:pt x="22" y="17"/>
                  <a:pt x="20" y="19"/>
                  <a:pt x="17" y="19"/>
                </a:cubicBezTo>
                <a:close/>
                <a:moveTo>
                  <a:pt x="44" y="15"/>
                </a:moveTo>
                <a:cubicBezTo>
                  <a:pt x="44" y="13"/>
                  <a:pt x="46" y="11"/>
                  <a:pt x="49" y="11"/>
                </a:cubicBezTo>
                <a:cubicBezTo>
                  <a:pt x="51" y="11"/>
                  <a:pt x="53" y="13"/>
                  <a:pt x="53" y="15"/>
                </a:cubicBezTo>
                <a:cubicBezTo>
                  <a:pt x="53" y="17"/>
                  <a:pt x="51" y="19"/>
                  <a:pt x="49" y="19"/>
                </a:cubicBezTo>
                <a:cubicBezTo>
                  <a:pt x="46" y="19"/>
                  <a:pt x="44" y="17"/>
                  <a:pt x="44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6572251" y="2152650"/>
            <a:ext cx="203200" cy="182563"/>
          </a:xfrm>
          <a:custGeom>
            <a:avLst/>
            <a:gdLst>
              <a:gd name="T0" fmla="*/ 62 w 64"/>
              <a:gd name="T1" fmla="*/ 48 h 57"/>
              <a:gd name="T2" fmla="*/ 57 w 64"/>
              <a:gd name="T3" fmla="*/ 44 h 57"/>
              <a:gd name="T4" fmla="*/ 47 w 64"/>
              <a:gd name="T5" fmla="*/ 40 h 57"/>
              <a:gd name="T6" fmla="*/ 46 w 64"/>
              <a:gd name="T7" fmla="*/ 40 h 57"/>
              <a:gd name="T8" fmla="*/ 46 w 64"/>
              <a:gd name="T9" fmla="*/ 40 h 57"/>
              <a:gd name="T10" fmla="*/ 42 w 64"/>
              <a:gd name="T11" fmla="*/ 37 h 57"/>
              <a:gd name="T12" fmla="*/ 42 w 64"/>
              <a:gd name="T13" fmla="*/ 37 h 57"/>
              <a:gd name="T14" fmla="*/ 42 w 64"/>
              <a:gd name="T15" fmla="*/ 37 h 57"/>
              <a:gd name="T16" fmla="*/ 42 w 64"/>
              <a:gd name="T17" fmla="*/ 36 h 57"/>
              <a:gd name="T18" fmla="*/ 42 w 64"/>
              <a:gd name="T19" fmla="*/ 36 h 57"/>
              <a:gd name="T20" fmla="*/ 42 w 64"/>
              <a:gd name="T21" fmla="*/ 36 h 57"/>
              <a:gd name="T22" fmla="*/ 42 w 64"/>
              <a:gd name="T23" fmla="*/ 36 h 57"/>
              <a:gd name="T24" fmla="*/ 41 w 64"/>
              <a:gd name="T25" fmla="*/ 36 h 57"/>
              <a:gd name="T26" fmla="*/ 41 w 64"/>
              <a:gd name="T27" fmla="*/ 36 h 57"/>
              <a:gd name="T28" fmla="*/ 41 w 64"/>
              <a:gd name="T29" fmla="*/ 36 h 57"/>
              <a:gd name="T30" fmla="*/ 41 w 64"/>
              <a:gd name="T31" fmla="*/ 36 h 57"/>
              <a:gd name="T32" fmla="*/ 41 w 64"/>
              <a:gd name="T33" fmla="*/ 36 h 57"/>
              <a:gd name="T34" fmla="*/ 41 w 64"/>
              <a:gd name="T35" fmla="*/ 36 h 57"/>
              <a:gd name="T36" fmla="*/ 41 w 64"/>
              <a:gd name="T37" fmla="*/ 35 h 57"/>
              <a:gd name="T38" fmla="*/ 40 w 64"/>
              <a:gd name="T39" fmla="*/ 33 h 57"/>
              <a:gd name="T40" fmla="*/ 39 w 64"/>
              <a:gd name="T41" fmla="*/ 33 h 57"/>
              <a:gd name="T42" fmla="*/ 40 w 64"/>
              <a:gd name="T43" fmla="*/ 30 h 57"/>
              <a:gd name="T44" fmla="*/ 40 w 64"/>
              <a:gd name="T45" fmla="*/ 30 h 57"/>
              <a:gd name="T46" fmla="*/ 41 w 64"/>
              <a:gd name="T47" fmla="*/ 27 h 57"/>
              <a:gd name="T48" fmla="*/ 43 w 64"/>
              <a:gd name="T49" fmla="*/ 24 h 57"/>
              <a:gd name="T50" fmla="*/ 43 w 64"/>
              <a:gd name="T51" fmla="*/ 18 h 57"/>
              <a:gd name="T52" fmla="*/ 43 w 64"/>
              <a:gd name="T53" fmla="*/ 18 h 57"/>
              <a:gd name="T54" fmla="*/ 43 w 64"/>
              <a:gd name="T55" fmla="*/ 14 h 57"/>
              <a:gd name="T56" fmla="*/ 42 w 64"/>
              <a:gd name="T57" fmla="*/ 5 h 57"/>
              <a:gd name="T58" fmla="*/ 39 w 64"/>
              <a:gd name="T59" fmla="*/ 2 h 57"/>
              <a:gd name="T60" fmla="*/ 36 w 64"/>
              <a:gd name="T61" fmla="*/ 1 h 57"/>
              <a:gd name="T62" fmla="*/ 26 w 64"/>
              <a:gd name="T63" fmla="*/ 1 h 57"/>
              <a:gd name="T64" fmla="*/ 20 w 64"/>
              <a:gd name="T65" fmla="*/ 5 h 57"/>
              <a:gd name="T66" fmla="*/ 19 w 64"/>
              <a:gd name="T67" fmla="*/ 14 h 57"/>
              <a:gd name="T68" fmla="*/ 20 w 64"/>
              <a:gd name="T69" fmla="*/ 17 h 57"/>
              <a:gd name="T70" fmla="*/ 20 w 64"/>
              <a:gd name="T71" fmla="*/ 18 h 57"/>
              <a:gd name="T72" fmla="*/ 20 w 64"/>
              <a:gd name="T73" fmla="*/ 18 h 57"/>
              <a:gd name="T74" fmla="*/ 20 w 64"/>
              <a:gd name="T75" fmla="*/ 24 h 57"/>
              <a:gd name="T76" fmla="*/ 22 w 64"/>
              <a:gd name="T77" fmla="*/ 27 h 57"/>
              <a:gd name="T78" fmla="*/ 23 w 64"/>
              <a:gd name="T79" fmla="*/ 30 h 57"/>
              <a:gd name="T80" fmla="*/ 24 w 64"/>
              <a:gd name="T81" fmla="*/ 30 h 57"/>
              <a:gd name="T82" fmla="*/ 24 w 64"/>
              <a:gd name="T83" fmla="*/ 32 h 57"/>
              <a:gd name="T84" fmla="*/ 24 w 64"/>
              <a:gd name="T85" fmla="*/ 33 h 57"/>
              <a:gd name="T86" fmla="*/ 24 w 64"/>
              <a:gd name="T87" fmla="*/ 33 h 57"/>
              <a:gd name="T88" fmla="*/ 23 w 64"/>
              <a:gd name="T89" fmla="*/ 36 h 57"/>
              <a:gd name="T90" fmla="*/ 23 w 64"/>
              <a:gd name="T91" fmla="*/ 36 h 57"/>
              <a:gd name="T92" fmla="*/ 21 w 64"/>
              <a:gd name="T93" fmla="*/ 36 h 57"/>
              <a:gd name="T94" fmla="*/ 17 w 64"/>
              <a:gd name="T95" fmla="*/ 39 h 57"/>
              <a:gd name="T96" fmla="*/ 17 w 64"/>
              <a:gd name="T97" fmla="*/ 39 h 57"/>
              <a:gd name="T98" fmla="*/ 17 w 64"/>
              <a:gd name="T99" fmla="*/ 39 h 57"/>
              <a:gd name="T100" fmla="*/ 17 w 64"/>
              <a:gd name="T101" fmla="*/ 40 h 57"/>
              <a:gd name="T102" fmla="*/ 17 w 64"/>
              <a:gd name="T103" fmla="*/ 40 h 57"/>
              <a:gd name="T104" fmla="*/ 6 w 64"/>
              <a:gd name="T105" fmla="*/ 44 h 57"/>
              <a:gd name="T106" fmla="*/ 2 w 64"/>
              <a:gd name="T107" fmla="*/ 48 h 57"/>
              <a:gd name="T108" fmla="*/ 0 w 64"/>
              <a:gd name="T109" fmla="*/ 57 h 57"/>
              <a:gd name="T110" fmla="*/ 64 w 64"/>
              <a:gd name="T111" fmla="*/ 57 h 57"/>
              <a:gd name="T112" fmla="*/ 62 w 64"/>
              <a:gd name="T113" fmla="*/ 4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" h="57">
                <a:moveTo>
                  <a:pt x="62" y="48"/>
                </a:moveTo>
                <a:cubicBezTo>
                  <a:pt x="62" y="45"/>
                  <a:pt x="60" y="45"/>
                  <a:pt x="57" y="44"/>
                </a:cubicBezTo>
                <a:cubicBezTo>
                  <a:pt x="47" y="40"/>
                  <a:pt x="47" y="40"/>
                  <a:pt x="47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4" y="39"/>
                  <a:pt x="43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5"/>
                  <a:pt x="41" y="35"/>
                  <a:pt x="41" y="35"/>
                </a:cubicBezTo>
                <a:cubicBezTo>
                  <a:pt x="40" y="35"/>
                  <a:pt x="40" y="33"/>
                  <a:pt x="40" y="33"/>
                </a:cubicBezTo>
                <a:cubicBezTo>
                  <a:pt x="40" y="33"/>
                  <a:pt x="39" y="34"/>
                  <a:pt x="39" y="33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1" y="29"/>
                  <a:pt x="41" y="27"/>
                  <a:pt x="41" y="27"/>
                </a:cubicBezTo>
                <a:cubicBezTo>
                  <a:pt x="41" y="26"/>
                  <a:pt x="42" y="26"/>
                  <a:pt x="43" y="24"/>
                </a:cubicBezTo>
                <a:cubicBezTo>
                  <a:pt x="44" y="21"/>
                  <a:pt x="44" y="18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7"/>
                  <a:pt x="43" y="15"/>
                  <a:pt x="43" y="14"/>
                </a:cubicBezTo>
                <a:cubicBezTo>
                  <a:pt x="43" y="12"/>
                  <a:pt x="43" y="7"/>
                  <a:pt x="42" y="5"/>
                </a:cubicBezTo>
                <a:cubicBezTo>
                  <a:pt x="41" y="4"/>
                  <a:pt x="40" y="3"/>
                  <a:pt x="39" y="2"/>
                </a:cubicBezTo>
                <a:cubicBezTo>
                  <a:pt x="38" y="1"/>
                  <a:pt x="37" y="1"/>
                  <a:pt x="36" y="1"/>
                </a:cubicBezTo>
                <a:cubicBezTo>
                  <a:pt x="34" y="0"/>
                  <a:pt x="28" y="0"/>
                  <a:pt x="26" y="1"/>
                </a:cubicBezTo>
                <a:cubicBezTo>
                  <a:pt x="23" y="1"/>
                  <a:pt x="22" y="3"/>
                  <a:pt x="20" y="5"/>
                </a:cubicBezTo>
                <a:cubicBezTo>
                  <a:pt x="19" y="6"/>
                  <a:pt x="19" y="12"/>
                  <a:pt x="19" y="14"/>
                </a:cubicBezTo>
                <a:cubicBezTo>
                  <a:pt x="19" y="15"/>
                  <a:pt x="20" y="16"/>
                  <a:pt x="20" y="17"/>
                </a:cubicBezTo>
                <a:cubicBezTo>
                  <a:pt x="20" y="17"/>
                  <a:pt x="20" y="17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20" y="21"/>
                  <a:pt x="20" y="24"/>
                </a:cubicBezTo>
                <a:cubicBezTo>
                  <a:pt x="21" y="26"/>
                  <a:pt x="22" y="26"/>
                  <a:pt x="22" y="27"/>
                </a:cubicBezTo>
                <a:cubicBezTo>
                  <a:pt x="22" y="27"/>
                  <a:pt x="22" y="29"/>
                  <a:pt x="23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3" y="34"/>
                  <a:pt x="23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5"/>
                  <a:pt x="22" y="36"/>
                  <a:pt x="21" y="36"/>
                </a:cubicBezTo>
                <a:cubicBezTo>
                  <a:pt x="21" y="37"/>
                  <a:pt x="19" y="38"/>
                  <a:pt x="17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6" y="44"/>
                  <a:pt x="6" y="44"/>
                  <a:pt x="6" y="44"/>
                </a:cubicBezTo>
                <a:cubicBezTo>
                  <a:pt x="4" y="45"/>
                  <a:pt x="2" y="45"/>
                  <a:pt x="2" y="48"/>
                </a:cubicBezTo>
                <a:cubicBezTo>
                  <a:pt x="0" y="57"/>
                  <a:pt x="0" y="57"/>
                  <a:pt x="0" y="57"/>
                </a:cubicBezTo>
                <a:cubicBezTo>
                  <a:pt x="64" y="57"/>
                  <a:pt x="64" y="57"/>
                  <a:pt x="64" y="57"/>
                </a:cubicBezTo>
                <a:lnTo>
                  <a:pt x="6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468313" y="971550"/>
            <a:ext cx="203200" cy="168275"/>
          </a:xfrm>
          <a:custGeom>
            <a:avLst/>
            <a:gdLst>
              <a:gd name="T0" fmla="*/ 57 w 64"/>
              <a:gd name="T1" fmla="*/ 20 h 53"/>
              <a:gd name="T2" fmla="*/ 64 w 64"/>
              <a:gd name="T3" fmla="*/ 16 h 53"/>
              <a:gd name="T4" fmla="*/ 56 w 64"/>
              <a:gd name="T5" fmla="*/ 16 h 53"/>
              <a:gd name="T6" fmla="*/ 56 w 64"/>
              <a:gd name="T7" fmla="*/ 15 h 53"/>
              <a:gd name="T8" fmla="*/ 42 w 64"/>
              <a:gd name="T9" fmla="*/ 4 h 53"/>
              <a:gd name="T10" fmla="*/ 44 w 64"/>
              <a:gd name="T11" fmla="*/ 4 h 53"/>
              <a:gd name="T12" fmla="*/ 48 w 64"/>
              <a:gd name="T13" fmla="*/ 1 h 53"/>
              <a:gd name="T14" fmla="*/ 41 w 64"/>
              <a:gd name="T15" fmla="*/ 3 h 53"/>
              <a:gd name="T16" fmla="*/ 45 w 64"/>
              <a:gd name="T17" fmla="*/ 0 h 53"/>
              <a:gd name="T18" fmla="*/ 40 w 64"/>
              <a:gd name="T19" fmla="*/ 2 h 53"/>
              <a:gd name="T20" fmla="*/ 41 w 64"/>
              <a:gd name="T21" fmla="*/ 1 h 53"/>
              <a:gd name="T22" fmla="*/ 31 w 64"/>
              <a:gd name="T23" fmla="*/ 16 h 53"/>
              <a:gd name="T24" fmla="*/ 26 w 64"/>
              <a:gd name="T25" fmla="*/ 12 h 53"/>
              <a:gd name="T26" fmla="*/ 10 w 64"/>
              <a:gd name="T27" fmla="*/ 5 h 53"/>
              <a:gd name="T28" fmla="*/ 15 w 64"/>
              <a:gd name="T29" fmla="*/ 13 h 53"/>
              <a:gd name="T30" fmla="*/ 11 w 64"/>
              <a:gd name="T31" fmla="*/ 13 h 53"/>
              <a:gd name="T32" fmla="*/ 18 w 64"/>
              <a:gd name="T33" fmla="*/ 20 h 53"/>
              <a:gd name="T34" fmla="*/ 14 w 64"/>
              <a:gd name="T35" fmla="*/ 21 h 53"/>
              <a:gd name="T36" fmla="*/ 22 w 64"/>
              <a:gd name="T37" fmla="*/ 25 h 53"/>
              <a:gd name="T38" fmla="*/ 24 w 64"/>
              <a:gd name="T39" fmla="*/ 31 h 53"/>
              <a:gd name="T40" fmla="*/ 0 w 64"/>
              <a:gd name="T41" fmla="*/ 31 h 53"/>
              <a:gd name="T42" fmla="*/ 56 w 64"/>
              <a:gd name="T43" fmla="*/ 23 h 53"/>
              <a:gd name="T44" fmla="*/ 64 w 64"/>
              <a:gd name="T45" fmla="*/ 20 h 53"/>
              <a:gd name="T46" fmla="*/ 57 w 64"/>
              <a:gd name="T47" fmla="*/ 2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53">
                <a:moveTo>
                  <a:pt x="57" y="20"/>
                </a:moveTo>
                <a:cubicBezTo>
                  <a:pt x="60" y="19"/>
                  <a:pt x="63" y="18"/>
                  <a:pt x="64" y="16"/>
                </a:cubicBezTo>
                <a:cubicBezTo>
                  <a:pt x="62" y="16"/>
                  <a:pt x="58" y="17"/>
                  <a:pt x="56" y="16"/>
                </a:cubicBezTo>
                <a:cubicBezTo>
                  <a:pt x="56" y="16"/>
                  <a:pt x="56" y="15"/>
                  <a:pt x="56" y="15"/>
                </a:cubicBezTo>
                <a:cubicBezTo>
                  <a:pt x="54" y="9"/>
                  <a:pt x="48" y="4"/>
                  <a:pt x="42" y="4"/>
                </a:cubicBezTo>
                <a:cubicBezTo>
                  <a:pt x="43" y="4"/>
                  <a:pt x="43" y="4"/>
                  <a:pt x="44" y="4"/>
                </a:cubicBezTo>
                <a:cubicBezTo>
                  <a:pt x="44" y="3"/>
                  <a:pt x="48" y="3"/>
                  <a:pt x="48" y="1"/>
                </a:cubicBezTo>
                <a:cubicBezTo>
                  <a:pt x="47" y="0"/>
                  <a:pt x="42" y="2"/>
                  <a:pt x="41" y="3"/>
                </a:cubicBezTo>
                <a:cubicBezTo>
                  <a:pt x="43" y="2"/>
                  <a:pt x="45" y="1"/>
                  <a:pt x="45" y="0"/>
                </a:cubicBezTo>
                <a:cubicBezTo>
                  <a:pt x="43" y="0"/>
                  <a:pt x="41" y="1"/>
                  <a:pt x="40" y="2"/>
                </a:cubicBezTo>
                <a:cubicBezTo>
                  <a:pt x="40" y="2"/>
                  <a:pt x="41" y="1"/>
                  <a:pt x="41" y="1"/>
                </a:cubicBezTo>
                <a:cubicBezTo>
                  <a:pt x="36" y="4"/>
                  <a:pt x="33" y="10"/>
                  <a:pt x="31" y="16"/>
                </a:cubicBezTo>
                <a:cubicBezTo>
                  <a:pt x="29" y="14"/>
                  <a:pt x="27" y="13"/>
                  <a:pt x="26" y="12"/>
                </a:cubicBezTo>
                <a:cubicBezTo>
                  <a:pt x="22" y="10"/>
                  <a:pt x="17" y="8"/>
                  <a:pt x="10" y="5"/>
                </a:cubicBezTo>
                <a:cubicBezTo>
                  <a:pt x="9" y="7"/>
                  <a:pt x="11" y="11"/>
                  <a:pt x="15" y="13"/>
                </a:cubicBezTo>
                <a:cubicBezTo>
                  <a:pt x="14" y="13"/>
                  <a:pt x="12" y="13"/>
                  <a:pt x="11" y="13"/>
                </a:cubicBezTo>
                <a:cubicBezTo>
                  <a:pt x="12" y="16"/>
                  <a:pt x="13" y="19"/>
                  <a:pt x="18" y="20"/>
                </a:cubicBezTo>
                <a:cubicBezTo>
                  <a:pt x="16" y="20"/>
                  <a:pt x="15" y="20"/>
                  <a:pt x="14" y="21"/>
                </a:cubicBezTo>
                <a:cubicBezTo>
                  <a:pt x="15" y="23"/>
                  <a:pt x="17" y="26"/>
                  <a:pt x="22" y="25"/>
                </a:cubicBezTo>
                <a:cubicBezTo>
                  <a:pt x="17" y="27"/>
                  <a:pt x="20" y="31"/>
                  <a:pt x="24" y="31"/>
                </a:cubicBezTo>
                <a:cubicBezTo>
                  <a:pt x="17" y="38"/>
                  <a:pt x="6" y="37"/>
                  <a:pt x="0" y="31"/>
                </a:cubicBezTo>
                <a:cubicBezTo>
                  <a:pt x="16" y="53"/>
                  <a:pt x="51" y="44"/>
                  <a:pt x="56" y="23"/>
                </a:cubicBezTo>
                <a:cubicBezTo>
                  <a:pt x="60" y="23"/>
                  <a:pt x="63" y="22"/>
                  <a:pt x="64" y="20"/>
                </a:cubicBezTo>
                <a:cubicBezTo>
                  <a:pt x="62" y="21"/>
                  <a:pt x="58" y="20"/>
                  <a:pt x="57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874713" y="908050"/>
            <a:ext cx="152400" cy="203200"/>
          </a:xfrm>
          <a:custGeom>
            <a:avLst/>
            <a:gdLst>
              <a:gd name="T0" fmla="*/ 40 w 48"/>
              <a:gd name="T1" fmla="*/ 48 h 64"/>
              <a:gd name="T2" fmla="*/ 24 w 48"/>
              <a:gd name="T3" fmla="*/ 48 h 64"/>
              <a:gd name="T4" fmla="*/ 18 w 48"/>
              <a:gd name="T5" fmla="*/ 46 h 64"/>
              <a:gd name="T6" fmla="*/ 16 w 48"/>
              <a:gd name="T7" fmla="*/ 40 h 64"/>
              <a:gd name="T8" fmla="*/ 16 w 48"/>
              <a:gd name="T9" fmla="*/ 35 h 64"/>
              <a:gd name="T10" fmla="*/ 38 w 48"/>
              <a:gd name="T11" fmla="*/ 35 h 64"/>
              <a:gd name="T12" fmla="*/ 44 w 48"/>
              <a:gd name="T13" fmla="*/ 32 h 64"/>
              <a:gd name="T14" fmla="*/ 46 w 48"/>
              <a:gd name="T15" fmla="*/ 27 h 64"/>
              <a:gd name="T16" fmla="*/ 44 w 48"/>
              <a:gd name="T17" fmla="*/ 22 h 64"/>
              <a:gd name="T18" fmla="*/ 38 w 48"/>
              <a:gd name="T19" fmla="*/ 20 h 64"/>
              <a:gd name="T20" fmla="*/ 16 w 48"/>
              <a:gd name="T21" fmla="*/ 20 h 64"/>
              <a:gd name="T22" fmla="*/ 16 w 48"/>
              <a:gd name="T23" fmla="*/ 8 h 64"/>
              <a:gd name="T24" fmla="*/ 14 w 48"/>
              <a:gd name="T25" fmla="*/ 2 h 64"/>
              <a:gd name="T26" fmla="*/ 8 w 48"/>
              <a:gd name="T27" fmla="*/ 0 h 64"/>
              <a:gd name="T28" fmla="*/ 2 w 48"/>
              <a:gd name="T29" fmla="*/ 2 h 64"/>
              <a:gd name="T30" fmla="*/ 0 w 48"/>
              <a:gd name="T31" fmla="*/ 8 h 64"/>
              <a:gd name="T32" fmla="*/ 0 w 48"/>
              <a:gd name="T33" fmla="*/ 40 h 64"/>
              <a:gd name="T34" fmla="*/ 7 w 48"/>
              <a:gd name="T35" fmla="*/ 57 h 64"/>
              <a:gd name="T36" fmla="*/ 24 w 48"/>
              <a:gd name="T37" fmla="*/ 64 h 64"/>
              <a:gd name="T38" fmla="*/ 40 w 48"/>
              <a:gd name="T39" fmla="*/ 64 h 64"/>
              <a:gd name="T40" fmla="*/ 45 w 48"/>
              <a:gd name="T41" fmla="*/ 62 h 64"/>
              <a:gd name="T42" fmla="*/ 48 w 48"/>
              <a:gd name="T43" fmla="*/ 56 h 64"/>
              <a:gd name="T44" fmla="*/ 45 w 48"/>
              <a:gd name="T45" fmla="*/ 50 h 64"/>
              <a:gd name="T46" fmla="*/ 40 w 48"/>
              <a:gd name="T47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" h="64">
                <a:moveTo>
                  <a:pt x="40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2" y="48"/>
                  <a:pt x="20" y="47"/>
                  <a:pt x="18" y="46"/>
                </a:cubicBezTo>
                <a:cubicBezTo>
                  <a:pt x="17" y="44"/>
                  <a:pt x="16" y="42"/>
                  <a:pt x="16" y="40"/>
                </a:cubicBezTo>
                <a:cubicBezTo>
                  <a:pt x="16" y="35"/>
                  <a:pt x="16" y="35"/>
                  <a:pt x="16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40" y="35"/>
                  <a:pt x="42" y="34"/>
                  <a:pt x="44" y="32"/>
                </a:cubicBezTo>
                <a:cubicBezTo>
                  <a:pt x="45" y="31"/>
                  <a:pt x="46" y="29"/>
                  <a:pt x="46" y="27"/>
                </a:cubicBezTo>
                <a:cubicBezTo>
                  <a:pt x="46" y="25"/>
                  <a:pt x="45" y="23"/>
                  <a:pt x="44" y="22"/>
                </a:cubicBezTo>
                <a:cubicBezTo>
                  <a:pt x="42" y="20"/>
                  <a:pt x="40" y="20"/>
                  <a:pt x="38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6"/>
                  <a:pt x="15" y="4"/>
                  <a:pt x="14" y="2"/>
                </a:cubicBezTo>
                <a:cubicBezTo>
                  <a:pt x="12" y="1"/>
                  <a:pt x="10" y="0"/>
                  <a:pt x="8" y="0"/>
                </a:cubicBezTo>
                <a:cubicBezTo>
                  <a:pt x="6" y="0"/>
                  <a:pt x="4" y="1"/>
                  <a:pt x="2" y="2"/>
                </a:cubicBezTo>
                <a:cubicBezTo>
                  <a:pt x="1" y="4"/>
                  <a:pt x="0" y="6"/>
                  <a:pt x="0" y="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7"/>
                  <a:pt x="2" y="52"/>
                  <a:pt x="7" y="57"/>
                </a:cubicBezTo>
                <a:cubicBezTo>
                  <a:pt x="12" y="62"/>
                  <a:pt x="17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3"/>
                  <a:pt x="45" y="62"/>
                </a:cubicBezTo>
                <a:cubicBezTo>
                  <a:pt x="47" y="60"/>
                  <a:pt x="48" y="58"/>
                  <a:pt x="48" y="56"/>
                </a:cubicBezTo>
                <a:cubicBezTo>
                  <a:pt x="48" y="54"/>
                  <a:pt x="47" y="52"/>
                  <a:pt x="45" y="50"/>
                </a:cubicBezTo>
                <a:cubicBezTo>
                  <a:pt x="44" y="49"/>
                  <a:pt x="42" y="48"/>
                  <a:pt x="40" y="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7793038" y="908050"/>
            <a:ext cx="130175" cy="203200"/>
          </a:xfrm>
          <a:custGeom>
            <a:avLst/>
            <a:gdLst>
              <a:gd name="T0" fmla="*/ 26 w 41"/>
              <a:gd name="T1" fmla="*/ 52 h 64"/>
              <a:gd name="T2" fmla="*/ 23 w 41"/>
              <a:gd name="T3" fmla="*/ 50 h 64"/>
              <a:gd name="T4" fmla="*/ 23 w 41"/>
              <a:gd name="T5" fmla="*/ 43 h 64"/>
              <a:gd name="T6" fmla="*/ 23 w 41"/>
              <a:gd name="T7" fmla="*/ 26 h 64"/>
              <a:gd name="T8" fmla="*/ 38 w 41"/>
              <a:gd name="T9" fmla="*/ 26 h 64"/>
              <a:gd name="T10" fmla="*/ 38 w 41"/>
              <a:gd name="T11" fmla="*/ 15 h 64"/>
              <a:gd name="T12" fmla="*/ 23 w 41"/>
              <a:gd name="T13" fmla="*/ 15 h 64"/>
              <a:gd name="T14" fmla="*/ 23 w 41"/>
              <a:gd name="T15" fmla="*/ 0 h 64"/>
              <a:gd name="T16" fmla="*/ 14 w 41"/>
              <a:gd name="T17" fmla="*/ 0 h 64"/>
              <a:gd name="T18" fmla="*/ 12 w 41"/>
              <a:gd name="T19" fmla="*/ 8 h 64"/>
              <a:gd name="T20" fmla="*/ 7 w 41"/>
              <a:gd name="T21" fmla="*/ 14 h 64"/>
              <a:gd name="T22" fmla="*/ 0 w 41"/>
              <a:gd name="T23" fmla="*/ 17 h 64"/>
              <a:gd name="T24" fmla="*/ 0 w 41"/>
              <a:gd name="T25" fmla="*/ 26 h 64"/>
              <a:gd name="T26" fmla="*/ 9 w 41"/>
              <a:gd name="T27" fmla="*/ 26 h 64"/>
              <a:gd name="T28" fmla="*/ 9 w 41"/>
              <a:gd name="T29" fmla="*/ 49 h 64"/>
              <a:gd name="T30" fmla="*/ 10 w 41"/>
              <a:gd name="T31" fmla="*/ 56 h 64"/>
              <a:gd name="T32" fmla="*/ 13 w 41"/>
              <a:gd name="T33" fmla="*/ 60 h 64"/>
              <a:gd name="T34" fmla="*/ 19 w 41"/>
              <a:gd name="T35" fmla="*/ 63 h 64"/>
              <a:gd name="T36" fmla="*/ 26 w 41"/>
              <a:gd name="T37" fmla="*/ 64 h 64"/>
              <a:gd name="T38" fmla="*/ 33 w 41"/>
              <a:gd name="T39" fmla="*/ 63 h 64"/>
              <a:gd name="T40" fmla="*/ 41 w 41"/>
              <a:gd name="T41" fmla="*/ 61 h 64"/>
              <a:gd name="T42" fmla="*/ 41 w 41"/>
              <a:gd name="T43" fmla="*/ 51 h 64"/>
              <a:gd name="T44" fmla="*/ 31 w 41"/>
              <a:gd name="T45" fmla="*/ 54 h 64"/>
              <a:gd name="T46" fmla="*/ 26 w 41"/>
              <a:gd name="T47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64">
                <a:moveTo>
                  <a:pt x="26" y="52"/>
                </a:moveTo>
                <a:cubicBezTo>
                  <a:pt x="25" y="52"/>
                  <a:pt x="24" y="51"/>
                  <a:pt x="23" y="50"/>
                </a:cubicBezTo>
                <a:cubicBezTo>
                  <a:pt x="23" y="49"/>
                  <a:pt x="23" y="46"/>
                  <a:pt x="23" y="43"/>
                </a:cubicBezTo>
                <a:cubicBezTo>
                  <a:pt x="23" y="26"/>
                  <a:pt x="23" y="26"/>
                  <a:pt x="23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15"/>
                  <a:pt x="38" y="15"/>
                  <a:pt x="38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0"/>
                  <a:pt x="23" y="0"/>
                  <a:pt x="2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3"/>
                  <a:pt x="13" y="6"/>
                  <a:pt x="12" y="8"/>
                </a:cubicBezTo>
                <a:cubicBezTo>
                  <a:pt x="11" y="10"/>
                  <a:pt x="9" y="12"/>
                  <a:pt x="7" y="14"/>
                </a:cubicBezTo>
                <a:cubicBezTo>
                  <a:pt x="5" y="15"/>
                  <a:pt x="3" y="16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2"/>
                  <a:pt x="9" y="54"/>
                  <a:pt x="10" y="56"/>
                </a:cubicBezTo>
                <a:cubicBezTo>
                  <a:pt x="10" y="57"/>
                  <a:pt x="11" y="59"/>
                  <a:pt x="13" y="60"/>
                </a:cubicBezTo>
                <a:cubicBezTo>
                  <a:pt x="15" y="61"/>
                  <a:pt x="17" y="62"/>
                  <a:pt x="19" y="63"/>
                </a:cubicBezTo>
                <a:cubicBezTo>
                  <a:pt x="21" y="64"/>
                  <a:pt x="23" y="64"/>
                  <a:pt x="26" y="64"/>
                </a:cubicBezTo>
                <a:cubicBezTo>
                  <a:pt x="28" y="64"/>
                  <a:pt x="31" y="64"/>
                  <a:pt x="33" y="63"/>
                </a:cubicBezTo>
                <a:cubicBezTo>
                  <a:pt x="35" y="63"/>
                  <a:pt x="38" y="62"/>
                  <a:pt x="41" y="61"/>
                </a:cubicBezTo>
                <a:cubicBezTo>
                  <a:pt x="41" y="51"/>
                  <a:pt x="41" y="51"/>
                  <a:pt x="41" y="51"/>
                </a:cubicBezTo>
                <a:cubicBezTo>
                  <a:pt x="37" y="53"/>
                  <a:pt x="34" y="54"/>
                  <a:pt x="31" y="54"/>
                </a:cubicBezTo>
                <a:cubicBezTo>
                  <a:pt x="29" y="54"/>
                  <a:pt x="27" y="53"/>
                  <a:pt x="26" y="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0" name="Freeform 30"/>
          <p:cNvSpPr>
            <a:spLocks noEditPoints="1"/>
          </p:cNvSpPr>
          <p:nvPr/>
        </p:nvSpPr>
        <p:spPr bwMode="auto">
          <a:xfrm>
            <a:off x="1689101" y="3838575"/>
            <a:ext cx="203200" cy="127000"/>
          </a:xfrm>
          <a:custGeom>
            <a:avLst/>
            <a:gdLst>
              <a:gd name="T0" fmla="*/ 38 w 64"/>
              <a:gd name="T1" fmla="*/ 21 h 40"/>
              <a:gd name="T2" fmla="*/ 51 w 64"/>
              <a:gd name="T3" fmla="*/ 13 h 40"/>
              <a:gd name="T4" fmla="*/ 55 w 64"/>
              <a:gd name="T5" fmla="*/ 8 h 40"/>
              <a:gd name="T6" fmla="*/ 55 w 64"/>
              <a:gd name="T7" fmla="*/ 16 h 40"/>
              <a:gd name="T8" fmla="*/ 42 w 64"/>
              <a:gd name="T9" fmla="*/ 22 h 40"/>
              <a:gd name="T10" fmla="*/ 41 w 64"/>
              <a:gd name="T11" fmla="*/ 32 h 40"/>
              <a:gd name="T12" fmla="*/ 40 w 64"/>
              <a:gd name="T13" fmla="*/ 32 h 40"/>
              <a:gd name="T14" fmla="*/ 36 w 64"/>
              <a:gd name="T15" fmla="*/ 33 h 40"/>
              <a:gd name="T16" fmla="*/ 39 w 64"/>
              <a:gd name="T17" fmla="*/ 34 h 40"/>
              <a:gd name="T18" fmla="*/ 39 w 64"/>
              <a:gd name="T19" fmla="*/ 36 h 40"/>
              <a:gd name="T20" fmla="*/ 45 w 64"/>
              <a:gd name="T21" fmla="*/ 37 h 40"/>
              <a:gd name="T22" fmla="*/ 45 w 64"/>
              <a:gd name="T23" fmla="*/ 34 h 40"/>
              <a:gd name="T24" fmla="*/ 38 w 64"/>
              <a:gd name="T25" fmla="*/ 25 h 40"/>
              <a:gd name="T26" fmla="*/ 22 w 64"/>
              <a:gd name="T27" fmla="*/ 27 h 40"/>
              <a:gd name="T28" fmla="*/ 38 w 64"/>
              <a:gd name="T29" fmla="*/ 25 h 40"/>
              <a:gd name="T30" fmla="*/ 54 w 64"/>
              <a:gd name="T31" fmla="*/ 25 h 40"/>
              <a:gd name="T32" fmla="*/ 40 w 64"/>
              <a:gd name="T33" fmla="*/ 26 h 40"/>
              <a:gd name="T34" fmla="*/ 54 w 64"/>
              <a:gd name="T35" fmla="*/ 27 h 40"/>
              <a:gd name="T36" fmla="*/ 64 w 64"/>
              <a:gd name="T37" fmla="*/ 26 h 40"/>
              <a:gd name="T38" fmla="*/ 23 w 64"/>
              <a:gd name="T39" fmla="*/ 32 h 40"/>
              <a:gd name="T40" fmla="*/ 17 w 64"/>
              <a:gd name="T41" fmla="*/ 34 h 40"/>
              <a:gd name="T42" fmla="*/ 11 w 64"/>
              <a:gd name="T43" fmla="*/ 34 h 40"/>
              <a:gd name="T44" fmla="*/ 14 w 64"/>
              <a:gd name="T45" fmla="*/ 40 h 40"/>
              <a:gd name="T46" fmla="*/ 18 w 64"/>
              <a:gd name="T47" fmla="*/ 36 h 40"/>
              <a:gd name="T48" fmla="*/ 23 w 64"/>
              <a:gd name="T49" fmla="*/ 32 h 40"/>
              <a:gd name="T50" fmla="*/ 11 w 64"/>
              <a:gd name="T51" fmla="*/ 15 h 40"/>
              <a:gd name="T52" fmla="*/ 16 w 64"/>
              <a:gd name="T53" fmla="*/ 18 h 40"/>
              <a:gd name="T54" fmla="*/ 22 w 64"/>
              <a:gd name="T55" fmla="*/ 22 h 40"/>
              <a:gd name="T56" fmla="*/ 23 w 64"/>
              <a:gd name="T57" fmla="*/ 20 h 40"/>
              <a:gd name="T58" fmla="*/ 13 w 64"/>
              <a:gd name="T59" fmla="*/ 12 h 40"/>
              <a:gd name="T60" fmla="*/ 10 w 64"/>
              <a:gd name="T61" fmla="*/ 10 h 40"/>
              <a:gd name="T62" fmla="*/ 7 w 64"/>
              <a:gd name="T63" fmla="*/ 12 h 40"/>
              <a:gd name="T64" fmla="*/ 9 w 64"/>
              <a:gd name="T65" fmla="*/ 15 h 40"/>
              <a:gd name="T66" fmla="*/ 30 w 64"/>
              <a:gd name="T67" fmla="*/ 17 h 40"/>
              <a:gd name="T68" fmla="*/ 32 w 64"/>
              <a:gd name="T69" fmla="*/ 17 h 40"/>
              <a:gd name="T70" fmla="*/ 36 w 64"/>
              <a:gd name="T71" fmla="*/ 6 h 40"/>
              <a:gd name="T72" fmla="*/ 25 w 64"/>
              <a:gd name="T73" fmla="*/ 6 h 40"/>
              <a:gd name="T74" fmla="*/ 21 w 64"/>
              <a:gd name="T75" fmla="*/ 26 h 40"/>
              <a:gd name="T76" fmla="*/ 8 w 64"/>
              <a:gd name="T77" fmla="*/ 25 h 40"/>
              <a:gd name="T78" fmla="*/ 0 w 64"/>
              <a:gd name="T79" fmla="*/ 26 h 40"/>
              <a:gd name="T80" fmla="*/ 8 w 64"/>
              <a:gd name="T81" fmla="*/ 27 h 40"/>
              <a:gd name="T82" fmla="*/ 21 w 64"/>
              <a:gd name="T83" fmla="*/ 2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" h="40">
                <a:moveTo>
                  <a:pt x="39" y="23"/>
                </a:moveTo>
                <a:cubicBezTo>
                  <a:pt x="39" y="22"/>
                  <a:pt x="39" y="21"/>
                  <a:pt x="38" y="21"/>
                </a:cubicBezTo>
                <a:cubicBezTo>
                  <a:pt x="39" y="20"/>
                  <a:pt x="40" y="19"/>
                  <a:pt x="40" y="19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2"/>
                  <a:pt x="51" y="12"/>
                </a:cubicBezTo>
                <a:cubicBezTo>
                  <a:pt x="51" y="10"/>
                  <a:pt x="52" y="8"/>
                  <a:pt x="55" y="8"/>
                </a:cubicBezTo>
                <a:cubicBezTo>
                  <a:pt x="57" y="8"/>
                  <a:pt x="58" y="10"/>
                  <a:pt x="58" y="12"/>
                </a:cubicBezTo>
                <a:cubicBezTo>
                  <a:pt x="58" y="14"/>
                  <a:pt x="57" y="16"/>
                  <a:pt x="55" y="16"/>
                </a:cubicBezTo>
                <a:cubicBezTo>
                  <a:pt x="54" y="16"/>
                  <a:pt x="53" y="16"/>
                  <a:pt x="52" y="15"/>
                </a:cubicBezTo>
                <a:cubicBezTo>
                  <a:pt x="50" y="17"/>
                  <a:pt x="47" y="19"/>
                  <a:pt x="42" y="22"/>
                </a:cubicBezTo>
                <a:lnTo>
                  <a:pt x="39" y="23"/>
                </a:lnTo>
                <a:close/>
                <a:moveTo>
                  <a:pt x="41" y="32"/>
                </a:moveTo>
                <a:cubicBezTo>
                  <a:pt x="41" y="32"/>
                  <a:pt x="40" y="32"/>
                  <a:pt x="40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39" y="32"/>
                  <a:pt x="39" y="32"/>
                  <a:pt x="38" y="31"/>
                </a:cubicBezTo>
                <a:cubicBezTo>
                  <a:pt x="37" y="32"/>
                  <a:pt x="37" y="32"/>
                  <a:pt x="36" y="33"/>
                </a:cubicBezTo>
                <a:cubicBezTo>
                  <a:pt x="38" y="34"/>
                  <a:pt x="38" y="34"/>
                  <a:pt x="38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8"/>
                  <a:pt x="41" y="39"/>
                  <a:pt x="43" y="38"/>
                </a:cubicBezTo>
                <a:cubicBezTo>
                  <a:pt x="44" y="38"/>
                  <a:pt x="44" y="37"/>
                  <a:pt x="45" y="37"/>
                </a:cubicBezTo>
                <a:cubicBezTo>
                  <a:pt x="45" y="36"/>
                  <a:pt x="45" y="36"/>
                  <a:pt x="45" y="35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32"/>
                  <a:pt x="43" y="31"/>
                  <a:pt x="41" y="32"/>
                </a:cubicBezTo>
                <a:close/>
                <a:moveTo>
                  <a:pt x="38" y="25"/>
                </a:moveTo>
                <a:cubicBezTo>
                  <a:pt x="38" y="22"/>
                  <a:pt x="34" y="19"/>
                  <a:pt x="29" y="19"/>
                </a:cubicBezTo>
                <a:cubicBezTo>
                  <a:pt x="25" y="20"/>
                  <a:pt x="22" y="23"/>
                  <a:pt x="22" y="27"/>
                </a:cubicBezTo>
                <a:cubicBezTo>
                  <a:pt x="23" y="31"/>
                  <a:pt x="27" y="33"/>
                  <a:pt x="31" y="33"/>
                </a:cubicBezTo>
                <a:cubicBezTo>
                  <a:pt x="35" y="32"/>
                  <a:pt x="38" y="29"/>
                  <a:pt x="38" y="25"/>
                </a:cubicBezTo>
                <a:close/>
                <a:moveTo>
                  <a:pt x="59" y="22"/>
                </a:moveTo>
                <a:cubicBezTo>
                  <a:pt x="57" y="22"/>
                  <a:pt x="55" y="23"/>
                  <a:pt x="54" y="25"/>
                </a:cubicBezTo>
                <a:cubicBezTo>
                  <a:pt x="50" y="25"/>
                  <a:pt x="45" y="25"/>
                  <a:pt x="40" y="25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7"/>
                  <a:pt x="40" y="27"/>
                  <a:pt x="40" y="28"/>
                </a:cubicBezTo>
                <a:cubicBezTo>
                  <a:pt x="45" y="28"/>
                  <a:pt x="50" y="27"/>
                  <a:pt x="54" y="27"/>
                </a:cubicBezTo>
                <a:cubicBezTo>
                  <a:pt x="55" y="30"/>
                  <a:pt x="57" y="31"/>
                  <a:pt x="59" y="31"/>
                </a:cubicBezTo>
                <a:cubicBezTo>
                  <a:pt x="62" y="31"/>
                  <a:pt x="64" y="29"/>
                  <a:pt x="64" y="26"/>
                </a:cubicBezTo>
                <a:cubicBezTo>
                  <a:pt x="64" y="24"/>
                  <a:pt x="62" y="22"/>
                  <a:pt x="59" y="22"/>
                </a:cubicBezTo>
                <a:close/>
                <a:moveTo>
                  <a:pt x="23" y="32"/>
                </a:moveTo>
                <a:cubicBezTo>
                  <a:pt x="22" y="31"/>
                  <a:pt x="22" y="31"/>
                  <a:pt x="22" y="30"/>
                </a:cubicBezTo>
                <a:cubicBezTo>
                  <a:pt x="20" y="32"/>
                  <a:pt x="18" y="33"/>
                  <a:pt x="17" y="34"/>
                </a:cubicBezTo>
                <a:cubicBezTo>
                  <a:pt x="16" y="33"/>
                  <a:pt x="15" y="33"/>
                  <a:pt x="14" y="33"/>
                </a:cubicBezTo>
                <a:cubicBezTo>
                  <a:pt x="13" y="33"/>
                  <a:pt x="12" y="33"/>
                  <a:pt x="11" y="34"/>
                </a:cubicBezTo>
                <a:cubicBezTo>
                  <a:pt x="11" y="35"/>
                  <a:pt x="10" y="35"/>
                  <a:pt x="10" y="36"/>
                </a:cubicBezTo>
                <a:cubicBezTo>
                  <a:pt x="11" y="38"/>
                  <a:pt x="12" y="40"/>
                  <a:pt x="14" y="40"/>
                </a:cubicBezTo>
                <a:cubicBezTo>
                  <a:pt x="16" y="40"/>
                  <a:pt x="18" y="38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21" y="34"/>
                  <a:pt x="23" y="32"/>
                </a:cubicBezTo>
                <a:close/>
                <a:moveTo>
                  <a:pt x="9" y="15"/>
                </a:moveTo>
                <a:cubicBezTo>
                  <a:pt x="9" y="15"/>
                  <a:pt x="10" y="15"/>
                  <a:pt x="11" y="15"/>
                </a:cubicBezTo>
                <a:cubicBezTo>
                  <a:pt x="11" y="15"/>
                  <a:pt x="12" y="15"/>
                  <a:pt x="12" y="15"/>
                </a:cubicBezTo>
                <a:cubicBezTo>
                  <a:pt x="16" y="18"/>
                  <a:pt x="16" y="18"/>
                  <a:pt x="16" y="18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3" y="21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18" y="16"/>
                  <a:pt x="15" y="14"/>
                  <a:pt x="13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0"/>
                  <a:pt x="11" y="9"/>
                  <a:pt x="10" y="10"/>
                </a:cubicBezTo>
                <a:cubicBezTo>
                  <a:pt x="9" y="10"/>
                  <a:pt x="8" y="10"/>
                  <a:pt x="8" y="11"/>
                </a:cubicBezTo>
                <a:cubicBezTo>
                  <a:pt x="8" y="11"/>
                  <a:pt x="7" y="12"/>
                  <a:pt x="7" y="12"/>
                </a:cubicBezTo>
                <a:cubicBezTo>
                  <a:pt x="7" y="13"/>
                  <a:pt x="7" y="13"/>
                  <a:pt x="7" y="13"/>
                </a:cubicBezTo>
                <a:cubicBezTo>
                  <a:pt x="8" y="14"/>
                  <a:pt x="8" y="14"/>
                  <a:pt x="9" y="15"/>
                </a:cubicBezTo>
                <a:close/>
                <a:moveTo>
                  <a:pt x="30" y="11"/>
                </a:moveTo>
                <a:cubicBezTo>
                  <a:pt x="30" y="13"/>
                  <a:pt x="30" y="15"/>
                  <a:pt x="30" y="17"/>
                </a:cubicBezTo>
                <a:cubicBezTo>
                  <a:pt x="30" y="17"/>
                  <a:pt x="30" y="17"/>
                  <a:pt x="31" y="17"/>
                </a:cubicBezTo>
                <a:cubicBezTo>
                  <a:pt x="31" y="17"/>
                  <a:pt x="32" y="17"/>
                  <a:pt x="32" y="17"/>
                </a:cubicBezTo>
                <a:cubicBezTo>
                  <a:pt x="32" y="15"/>
                  <a:pt x="32" y="13"/>
                  <a:pt x="32" y="11"/>
                </a:cubicBezTo>
                <a:cubicBezTo>
                  <a:pt x="34" y="11"/>
                  <a:pt x="36" y="9"/>
                  <a:pt x="36" y="6"/>
                </a:cubicBezTo>
                <a:cubicBezTo>
                  <a:pt x="36" y="3"/>
                  <a:pt x="34" y="0"/>
                  <a:pt x="31" y="0"/>
                </a:cubicBezTo>
                <a:cubicBezTo>
                  <a:pt x="28" y="0"/>
                  <a:pt x="25" y="3"/>
                  <a:pt x="25" y="6"/>
                </a:cubicBezTo>
                <a:cubicBezTo>
                  <a:pt x="25" y="9"/>
                  <a:pt x="27" y="11"/>
                  <a:pt x="30" y="11"/>
                </a:cubicBezTo>
                <a:close/>
                <a:moveTo>
                  <a:pt x="21" y="26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2" y="25"/>
                  <a:pt x="8" y="25"/>
                </a:cubicBezTo>
                <a:cubicBezTo>
                  <a:pt x="8" y="23"/>
                  <a:pt x="6" y="22"/>
                  <a:pt x="4" y="22"/>
                </a:cubicBezTo>
                <a:cubicBezTo>
                  <a:pt x="2" y="22"/>
                  <a:pt x="0" y="24"/>
                  <a:pt x="0" y="26"/>
                </a:cubicBezTo>
                <a:cubicBezTo>
                  <a:pt x="0" y="28"/>
                  <a:pt x="2" y="30"/>
                  <a:pt x="4" y="30"/>
                </a:cubicBezTo>
                <a:cubicBezTo>
                  <a:pt x="6" y="30"/>
                  <a:pt x="8" y="29"/>
                  <a:pt x="8" y="27"/>
                </a:cubicBezTo>
                <a:cubicBezTo>
                  <a:pt x="12" y="27"/>
                  <a:pt x="16" y="28"/>
                  <a:pt x="21" y="28"/>
                </a:cubicBezTo>
                <a:cubicBezTo>
                  <a:pt x="21" y="27"/>
                  <a:pt x="21" y="27"/>
                  <a:pt x="21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1" name="Freeform 31"/>
          <p:cNvSpPr>
            <a:spLocks noEditPoints="1"/>
          </p:cNvSpPr>
          <p:nvPr/>
        </p:nvSpPr>
        <p:spPr bwMode="auto">
          <a:xfrm>
            <a:off x="1285876" y="3825875"/>
            <a:ext cx="203200" cy="139700"/>
          </a:xfrm>
          <a:custGeom>
            <a:avLst/>
            <a:gdLst>
              <a:gd name="T0" fmla="*/ 58 w 64"/>
              <a:gd name="T1" fmla="*/ 22 h 44"/>
              <a:gd name="T2" fmla="*/ 56 w 64"/>
              <a:gd name="T3" fmla="*/ 22 h 44"/>
              <a:gd name="T4" fmla="*/ 53 w 64"/>
              <a:gd name="T5" fmla="*/ 16 h 44"/>
              <a:gd name="T6" fmla="*/ 54 w 64"/>
              <a:gd name="T7" fmla="*/ 13 h 44"/>
              <a:gd name="T8" fmla="*/ 50 w 64"/>
              <a:gd name="T9" fmla="*/ 8 h 44"/>
              <a:gd name="T10" fmla="*/ 46 w 64"/>
              <a:gd name="T11" fmla="*/ 10 h 44"/>
              <a:gd name="T12" fmla="*/ 30 w 64"/>
              <a:gd name="T13" fmla="*/ 5 h 44"/>
              <a:gd name="T14" fmla="*/ 30 w 64"/>
              <a:gd name="T15" fmla="*/ 4 h 44"/>
              <a:gd name="T16" fmla="*/ 26 w 64"/>
              <a:gd name="T17" fmla="*/ 0 h 44"/>
              <a:gd name="T18" fmla="*/ 21 w 64"/>
              <a:gd name="T19" fmla="*/ 4 h 44"/>
              <a:gd name="T20" fmla="*/ 21 w 64"/>
              <a:gd name="T21" fmla="*/ 5 h 44"/>
              <a:gd name="T22" fmla="*/ 11 w 64"/>
              <a:gd name="T23" fmla="*/ 10 h 44"/>
              <a:gd name="T24" fmla="*/ 6 w 64"/>
              <a:gd name="T25" fmla="*/ 7 h 44"/>
              <a:gd name="T26" fmla="*/ 0 w 64"/>
              <a:gd name="T27" fmla="*/ 13 h 44"/>
              <a:gd name="T28" fmla="*/ 6 w 64"/>
              <a:gd name="T29" fmla="*/ 19 h 44"/>
              <a:gd name="T30" fmla="*/ 9 w 64"/>
              <a:gd name="T31" fmla="*/ 18 h 44"/>
              <a:gd name="T32" fmla="*/ 19 w 64"/>
              <a:gd name="T33" fmla="*/ 30 h 44"/>
              <a:gd name="T34" fmla="*/ 18 w 64"/>
              <a:gd name="T35" fmla="*/ 34 h 44"/>
              <a:gd name="T36" fmla="*/ 27 w 64"/>
              <a:gd name="T37" fmla="*/ 44 h 44"/>
              <a:gd name="T38" fmla="*/ 37 w 64"/>
              <a:gd name="T39" fmla="*/ 36 h 44"/>
              <a:gd name="T40" fmla="*/ 37 w 64"/>
              <a:gd name="T41" fmla="*/ 36 h 44"/>
              <a:gd name="T42" fmla="*/ 53 w 64"/>
              <a:gd name="T43" fmla="*/ 30 h 44"/>
              <a:gd name="T44" fmla="*/ 58 w 64"/>
              <a:gd name="T45" fmla="*/ 34 h 44"/>
              <a:gd name="T46" fmla="*/ 64 w 64"/>
              <a:gd name="T47" fmla="*/ 28 h 44"/>
              <a:gd name="T48" fmla="*/ 58 w 64"/>
              <a:gd name="T49" fmla="*/ 22 h 44"/>
              <a:gd name="T50" fmla="*/ 12 w 64"/>
              <a:gd name="T51" fmla="*/ 14 h 44"/>
              <a:gd name="T52" fmla="*/ 12 w 64"/>
              <a:gd name="T53" fmla="*/ 13 h 44"/>
              <a:gd name="T54" fmla="*/ 22 w 64"/>
              <a:gd name="T55" fmla="*/ 7 h 44"/>
              <a:gd name="T56" fmla="*/ 26 w 64"/>
              <a:gd name="T57" fmla="*/ 9 h 44"/>
              <a:gd name="T58" fmla="*/ 29 w 64"/>
              <a:gd name="T59" fmla="*/ 8 h 44"/>
              <a:gd name="T60" fmla="*/ 31 w 64"/>
              <a:gd name="T61" fmla="*/ 9 h 44"/>
              <a:gd name="T62" fmla="*/ 20 w 64"/>
              <a:gd name="T63" fmla="*/ 20 h 44"/>
              <a:gd name="T64" fmla="*/ 21 w 64"/>
              <a:gd name="T65" fmla="*/ 24 h 44"/>
              <a:gd name="T66" fmla="*/ 12 w 64"/>
              <a:gd name="T67" fmla="*/ 14 h 44"/>
              <a:gd name="T68" fmla="*/ 22 w 64"/>
              <a:gd name="T69" fmla="*/ 26 h 44"/>
              <a:gd name="T70" fmla="*/ 22 w 64"/>
              <a:gd name="T71" fmla="*/ 26 h 44"/>
              <a:gd name="T72" fmla="*/ 22 w 64"/>
              <a:gd name="T73" fmla="*/ 26 h 44"/>
              <a:gd name="T74" fmla="*/ 35 w 64"/>
              <a:gd name="T75" fmla="*/ 29 h 44"/>
              <a:gd name="T76" fmla="*/ 27 w 64"/>
              <a:gd name="T77" fmla="*/ 25 h 44"/>
              <a:gd name="T78" fmla="*/ 25 w 64"/>
              <a:gd name="T79" fmla="*/ 25 h 44"/>
              <a:gd name="T80" fmla="*/ 23 w 64"/>
              <a:gd name="T81" fmla="*/ 20 h 44"/>
              <a:gd name="T82" fmla="*/ 32 w 64"/>
              <a:gd name="T83" fmla="*/ 12 h 44"/>
              <a:gd name="T84" fmla="*/ 41 w 64"/>
              <a:gd name="T85" fmla="*/ 20 h 44"/>
              <a:gd name="T86" fmla="*/ 35 w 64"/>
              <a:gd name="T87" fmla="*/ 29 h 44"/>
              <a:gd name="T88" fmla="*/ 52 w 64"/>
              <a:gd name="T89" fmla="*/ 26 h 44"/>
              <a:gd name="T90" fmla="*/ 38 w 64"/>
              <a:gd name="T91" fmla="*/ 31 h 44"/>
              <a:gd name="T92" fmla="*/ 38 w 64"/>
              <a:gd name="T93" fmla="*/ 31 h 44"/>
              <a:gd name="T94" fmla="*/ 44 w 64"/>
              <a:gd name="T95" fmla="*/ 20 h 44"/>
              <a:gd name="T96" fmla="*/ 40 w 64"/>
              <a:gd name="T97" fmla="*/ 11 h 44"/>
              <a:gd name="T98" fmla="*/ 45 w 64"/>
              <a:gd name="T99" fmla="*/ 13 h 44"/>
              <a:gd name="T100" fmla="*/ 50 w 64"/>
              <a:gd name="T101" fmla="*/ 17 h 44"/>
              <a:gd name="T102" fmla="*/ 51 w 64"/>
              <a:gd name="T103" fmla="*/ 17 h 44"/>
              <a:gd name="T104" fmla="*/ 54 w 64"/>
              <a:gd name="T105" fmla="*/ 23 h 44"/>
              <a:gd name="T106" fmla="*/ 52 w 64"/>
              <a:gd name="T107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" h="44">
                <a:moveTo>
                  <a:pt x="58" y="22"/>
                </a:moveTo>
                <a:cubicBezTo>
                  <a:pt x="57" y="22"/>
                  <a:pt x="57" y="22"/>
                  <a:pt x="56" y="22"/>
                </a:cubicBezTo>
                <a:cubicBezTo>
                  <a:pt x="53" y="16"/>
                  <a:pt x="53" y="16"/>
                  <a:pt x="53" y="16"/>
                </a:cubicBezTo>
                <a:cubicBezTo>
                  <a:pt x="54" y="15"/>
                  <a:pt x="54" y="14"/>
                  <a:pt x="54" y="13"/>
                </a:cubicBezTo>
                <a:cubicBezTo>
                  <a:pt x="54" y="10"/>
                  <a:pt x="52" y="8"/>
                  <a:pt x="50" y="8"/>
                </a:cubicBezTo>
                <a:cubicBezTo>
                  <a:pt x="48" y="8"/>
                  <a:pt x="47" y="9"/>
                  <a:pt x="46" y="10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2"/>
                  <a:pt x="28" y="0"/>
                  <a:pt x="26" y="0"/>
                </a:cubicBezTo>
                <a:cubicBezTo>
                  <a:pt x="23" y="0"/>
                  <a:pt x="21" y="2"/>
                  <a:pt x="21" y="4"/>
                </a:cubicBezTo>
                <a:cubicBezTo>
                  <a:pt x="21" y="5"/>
                  <a:pt x="21" y="5"/>
                  <a:pt x="21" y="5"/>
                </a:cubicBezTo>
                <a:cubicBezTo>
                  <a:pt x="11" y="10"/>
                  <a:pt x="11" y="10"/>
                  <a:pt x="11" y="10"/>
                </a:cubicBezTo>
                <a:cubicBezTo>
                  <a:pt x="10" y="8"/>
                  <a:pt x="8" y="7"/>
                  <a:pt x="6" y="7"/>
                </a:cubicBezTo>
                <a:cubicBezTo>
                  <a:pt x="3" y="7"/>
                  <a:pt x="0" y="9"/>
                  <a:pt x="0" y="13"/>
                </a:cubicBezTo>
                <a:cubicBezTo>
                  <a:pt x="0" y="16"/>
                  <a:pt x="3" y="19"/>
                  <a:pt x="6" y="19"/>
                </a:cubicBezTo>
                <a:cubicBezTo>
                  <a:pt x="7" y="19"/>
                  <a:pt x="8" y="18"/>
                  <a:pt x="9" y="18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31"/>
                  <a:pt x="18" y="33"/>
                  <a:pt x="18" y="34"/>
                </a:cubicBezTo>
                <a:cubicBezTo>
                  <a:pt x="18" y="40"/>
                  <a:pt x="22" y="44"/>
                  <a:pt x="27" y="44"/>
                </a:cubicBezTo>
                <a:cubicBezTo>
                  <a:pt x="32" y="44"/>
                  <a:pt x="36" y="41"/>
                  <a:pt x="37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53" y="30"/>
                  <a:pt x="53" y="30"/>
                  <a:pt x="53" y="30"/>
                </a:cubicBezTo>
                <a:cubicBezTo>
                  <a:pt x="54" y="32"/>
                  <a:pt x="56" y="34"/>
                  <a:pt x="58" y="34"/>
                </a:cubicBezTo>
                <a:cubicBezTo>
                  <a:pt x="61" y="34"/>
                  <a:pt x="64" y="31"/>
                  <a:pt x="64" y="28"/>
                </a:cubicBezTo>
                <a:cubicBezTo>
                  <a:pt x="64" y="24"/>
                  <a:pt x="61" y="22"/>
                  <a:pt x="58" y="22"/>
                </a:cubicBezTo>
                <a:close/>
                <a:moveTo>
                  <a:pt x="12" y="14"/>
                </a:moveTo>
                <a:cubicBezTo>
                  <a:pt x="12" y="13"/>
                  <a:pt x="12" y="13"/>
                  <a:pt x="12" y="13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6" y="9"/>
                </a:cubicBezTo>
                <a:cubicBezTo>
                  <a:pt x="27" y="9"/>
                  <a:pt x="28" y="8"/>
                  <a:pt x="29" y="8"/>
                </a:cubicBezTo>
                <a:cubicBezTo>
                  <a:pt x="31" y="9"/>
                  <a:pt x="31" y="9"/>
                  <a:pt x="31" y="9"/>
                </a:cubicBezTo>
                <a:cubicBezTo>
                  <a:pt x="25" y="9"/>
                  <a:pt x="20" y="14"/>
                  <a:pt x="20" y="20"/>
                </a:cubicBezTo>
                <a:cubicBezTo>
                  <a:pt x="20" y="21"/>
                  <a:pt x="20" y="23"/>
                  <a:pt x="21" y="24"/>
                </a:cubicBezTo>
                <a:lnTo>
                  <a:pt x="12" y="14"/>
                </a:lnTo>
                <a:close/>
                <a:moveTo>
                  <a:pt x="22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2" y="26"/>
                  <a:pt x="22" y="26"/>
                  <a:pt x="22" y="26"/>
                </a:cubicBezTo>
                <a:close/>
                <a:moveTo>
                  <a:pt x="35" y="29"/>
                </a:moveTo>
                <a:cubicBezTo>
                  <a:pt x="33" y="26"/>
                  <a:pt x="31" y="25"/>
                  <a:pt x="27" y="25"/>
                </a:cubicBezTo>
                <a:cubicBezTo>
                  <a:pt x="27" y="25"/>
                  <a:pt x="26" y="25"/>
                  <a:pt x="25" y="25"/>
                </a:cubicBezTo>
                <a:cubicBezTo>
                  <a:pt x="24" y="24"/>
                  <a:pt x="23" y="22"/>
                  <a:pt x="23" y="20"/>
                </a:cubicBezTo>
                <a:cubicBezTo>
                  <a:pt x="23" y="16"/>
                  <a:pt x="27" y="12"/>
                  <a:pt x="32" y="12"/>
                </a:cubicBezTo>
                <a:cubicBezTo>
                  <a:pt x="37" y="12"/>
                  <a:pt x="41" y="16"/>
                  <a:pt x="41" y="20"/>
                </a:cubicBezTo>
                <a:cubicBezTo>
                  <a:pt x="41" y="24"/>
                  <a:pt x="38" y="27"/>
                  <a:pt x="35" y="29"/>
                </a:cubicBezTo>
                <a:close/>
                <a:moveTo>
                  <a:pt x="52" y="26"/>
                </a:move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42" y="29"/>
                  <a:pt x="44" y="25"/>
                  <a:pt x="44" y="20"/>
                </a:cubicBezTo>
                <a:cubicBezTo>
                  <a:pt x="44" y="17"/>
                  <a:pt x="42" y="14"/>
                  <a:pt x="40" y="11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5"/>
                  <a:pt x="47" y="17"/>
                  <a:pt x="50" y="17"/>
                </a:cubicBezTo>
                <a:cubicBezTo>
                  <a:pt x="51" y="17"/>
                  <a:pt x="51" y="17"/>
                  <a:pt x="51" y="17"/>
                </a:cubicBezTo>
                <a:cubicBezTo>
                  <a:pt x="54" y="23"/>
                  <a:pt x="54" y="23"/>
                  <a:pt x="54" y="23"/>
                </a:cubicBezTo>
                <a:cubicBezTo>
                  <a:pt x="53" y="24"/>
                  <a:pt x="53" y="25"/>
                  <a:pt x="52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13" y="3762375"/>
            <a:ext cx="136525" cy="203200"/>
          </a:xfrm>
          <a:custGeom>
            <a:avLst/>
            <a:gdLst>
              <a:gd name="T0" fmla="*/ 25 w 43"/>
              <a:gd name="T1" fmla="*/ 26 h 64"/>
              <a:gd name="T2" fmla="*/ 41 w 43"/>
              <a:gd name="T3" fmla="*/ 6 h 64"/>
              <a:gd name="T4" fmla="*/ 41 w 43"/>
              <a:gd name="T5" fmla="*/ 0 h 64"/>
              <a:gd name="T6" fmla="*/ 2 w 43"/>
              <a:gd name="T7" fmla="*/ 0 h 64"/>
              <a:gd name="T8" fmla="*/ 2 w 43"/>
              <a:gd name="T9" fmla="*/ 15 h 64"/>
              <a:gd name="T10" fmla="*/ 10 w 43"/>
              <a:gd name="T11" fmla="*/ 15 h 64"/>
              <a:gd name="T12" fmla="*/ 10 w 43"/>
              <a:gd name="T13" fmla="*/ 7 h 64"/>
              <a:gd name="T14" fmla="*/ 28 w 43"/>
              <a:gd name="T15" fmla="*/ 7 h 64"/>
              <a:gd name="T16" fmla="*/ 31 w 43"/>
              <a:gd name="T17" fmla="*/ 7 h 64"/>
              <a:gd name="T18" fmla="*/ 31 w 43"/>
              <a:gd name="T19" fmla="*/ 7 h 64"/>
              <a:gd name="T20" fmla="*/ 29 w 43"/>
              <a:gd name="T21" fmla="*/ 10 h 64"/>
              <a:gd name="T22" fmla="*/ 13 w 43"/>
              <a:gd name="T23" fmla="*/ 28 h 64"/>
              <a:gd name="T24" fmla="*/ 15 w 43"/>
              <a:gd name="T25" fmla="*/ 33 h 64"/>
              <a:gd name="T26" fmla="*/ 19 w 43"/>
              <a:gd name="T27" fmla="*/ 32 h 64"/>
              <a:gd name="T28" fmla="*/ 33 w 43"/>
              <a:gd name="T29" fmla="*/ 44 h 64"/>
              <a:gd name="T30" fmla="*/ 20 w 43"/>
              <a:gd name="T31" fmla="*/ 56 h 64"/>
              <a:gd name="T32" fmla="*/ 5 w 43"/>
              <a:gd name="T33" fmla="*/ 49 h 64"/>
              <a:gd name="T34" fmla="*/ 0 w 43"/>
              <a:gd name="T35" fmla="*/ 55 h 64"/>
              <a:gd name="T36" fmla="*/ 21 w 43"/>
              <a:gd name="T37" fmla="*/ 64 h 64"/>
              <a:gd name="T38" fmla="*/ 43 w 43"/>
              <a:gd name="T39" fmla="*/ 44 h 64"/>
              <a:gd name="T40" fmla="*/ 25 w 43"/>
              <a:gd name="T41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3" h="64">
                <a:moveTo>
                  <a:pt x="25" y="26"/>
                </a:moveTo>
                <a:cubicBezTo>
                  <a:pt x="41" y="6"/>
                  <a:pt x="41" y="6"/>
                  <a:pt x="41" y="6"/>
                </a:cubicBezTo>
                <a:cubicBezTo>
                  <a:pt x="41" y="0"/>
                  <a:pt x="41" y="0"/>
                  <a:pt x="4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5"/>
                  <a:pt x="2" y="15"/>
                  <a:pt x="2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7"/>
                  <a:pt x="10" y="7"/>
                  <a:pt x="10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31" y="7"/>
                  <a:pt x="31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0" y="8"/>
                  <a:pt x="29" y="10"/>
                </a:cubicBezTo>
                <a:cubicBezTo>
                  <a:pt x="13" y="28"/>
                  <a:pt x="13" y="28"/>
                  <a:pt x="13" y="28"/>
                </a:cubicBezTo>
                <a:cubicBezTo>
                  <a:pt x="15" y="33"/>
                  <a:pt x="15" y="33"/>
                  <a:pt x="15" y="33"/>
                </a:cubicBezTo>
                <a:cubicBezTo>
                  <a:pt x="16" y="33"/>
                  <a:pt x="18" y="32"/>
                  <a:pt x="19" y="32"/>
                </a:cubicBezTo>
                <a:cubicBezTo>
                  <a:pt x="27" y="32"/>
                  <a:pt x="33" y="37"/>
                  <a:pt x="33" y="44"/>
                </a:cubicBezTo>
                <a:cubicBezTo>
                  <a:pt x="33" y="51"/>
                  <a:pt x="27" y="56"/>
                  <a:pt x="20" y="56"/>
                </a:cubicBezTo>
                <a:cubicBezTo>
                  <a:pt x="11" y="56"/>
                  <a:pt x="5" y="49"/>
                  <a:pt x="5" y="4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8" y="64"/>
                  <a:pt x="21" y="64"/>
                </a:cubicBezTo>
                <a:cubicBezTo>
                  <a:pt x="34" y="64"/>
                  <a:pt x="43" y="55"/>
                  <a:pt x="43" y="44"/>
                </a:cubicBezTo>
                <a:cubicBezTo>
                  <a:pt x="43" y="32"/>
                  <a:pt x="33" y="27"/>
                  <a:pt x="25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3" name="Freeform 33"/>
          <p:cNvSpPr>
            <a:spLocks noEditPoints="1"/>
          </p:cNvSpPr>
          <p:nvPr/>
        </p:nvSpPr>
        <p:spPr bwMode="auto">
          <a:xfrm>
            <a:off x="2909888" y="1325563"/>
            <a:ext cx="203200" cy="193675"/>
          </a:xfrm>
          <a:custGeom>
            <a:avLst/>
            <a:gdLst>
              <a:gd name="T0" fmla="*/ 10 w 64"/>
              <a:gd name="T1" fmla="*/ 1 h 61"/>
              <a:gd name="T2" fmla="*/ 19 w 64"/>
              <a:gd name="T3" fmla="*/ 1 h 61"/>
              <a:gd name="T4" fmla="*/ 13 w 64"/>
              <a:gd name="T5" fmla="*/ 14 h 61"/>
              <a:gd name="T6" fmla="*/ 22 w 64"/>
              <a:gd name="T7" fmla="*/ 34 h 61"/>
              <a:gd name="T8" fmla="*/ 23 w 64"/>
              <a:gd name="T9" fmla="*/ 38 h 61"/>
              <a:gd name="T10" fmla="*/ 22 w 64"/>
              <a:gd name="T11" fmla="*/ 49 h 61"/>
              <a:gd name="T12" fmla="*/ 36 w 64"/>
              <a:gd name="T13" fmla="*/ 40 h 61"/>
              <a:gd name="T14" fmla="*/ 64 w 64"/>
              <a:gd name="T15" fmla="*/ 36 h 61"/>
              <a:gd name="T16" fmla="*/ 64 w 64"/>
              <a:gd name="T17" fmla="*/ 48 h 61"/>
              <a:gd name="T18" fmla="*/ 57 w 64"/>
              <a:gd name="T19" fmla="*/ 60 h 61"/>
              <a:gd name="T20" fmla="*/ 50 w 64"/>
              <a:gd name="T21" fmla="*/ 61 h 61"/>
              <a:gd name="T22" fmla="*/ 12 w 64"/>
              <a:gd name="T23" fmla="*/ 61 h 61"/>
              <a:gd name="T24" fmla="*/ 0 w 64"/>
              <a:gd name="T25" fmla="*/ 49 h 61"/>
              <a:gd name="T26" fmla="*/ 0 w 64"/>
              <a:gd name="T27" fmla="*/ 14 h 61"/>
              <a:gd name="T28" fmla="*/ 10 w 64"/>
              <a:gd name="T29" fmla="*/ 1 h 61"/>
              <a:gd name="T30" fmla="*/ 27 w 64"/>
              <a:gd name="T31" fmla="*/ 9 h 61"/>
              <a:gd name="T32" fmla="*/ 23 w 64"/>
              <a:gd name="T33" fmla="*/ 17 h 61"/>
              <a:gd name="T34" fmla="*/ 29 w 64"/>
              <a:gd name="T35" fmla="*/ 28 h 61"/>
              <a:gd name="T36" fmla="*/ 54 w 64"/>
              <a:gd name="T37" fmla="*/ 30 h 61"/>
              <a:gd name="T38" fmla="*/ 61 w 64"/>
              <a:gd name="T39" fmla="*/ 18 h 61"/>
              <a:gd name="T40" fmla="*/ 56 w 64"/>
              <a:gd name="T41" fmla="*/ 7 h 61"/>
              <a:gd name="T42" fmla="*/ 42 w 64"/>
              <a:gd name="T43" fmla="*/ 3 h 61"/>
              <a:gd name="T44" fmla="*/ 27 w 64"/>
              <a:gd name="T45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61">
                <a:moveTo>
                  <a:pt x="10" y="1"/>
                </a:moveTo>
                <a:cubicBezTo>
                  <a:pt x="13" y="0"/>
                  <a:pt x="16" y="1"/>
                  <a:pt x="19" y="1"/>
                </a:cubicBezTo>
                <a:cubicBezTo>
                  <a:pt x="16" y="4"/>
                  <a:pt x="14" y="9"/>
                  <a:pt x="13" y="14"/>
                </a:cubicBezTo>
                <a:cubicBezTo>
                  <a:pt x="12" y="21"/>
                  <a:pt x="16" y="29"/>
                  <a:pt x="22" y="34"/>
                </a:cubicBezTo>
                <a:cubicBezTo>
                  <a:pt x="24" y="35"/>
                  <a:pt x="23" y="37"/>
                  <a:pt x="23" y="38"/>
                </a:cubicBezTo>
                <a:cubicBezTo>
                  <a:pt x="23" y="42"/>
                  <a:pt x="22" y="45"/>
                  <a:pt x="22" y="49"/>
                </a:cubicBezTo>
                <a:cubicBezTo>
                  <a:pt x="27" y="46"/>
                  <a:pt x="31" y="43"/>
                  <a:pt x="36" y="40"/>
                </a:cubicBezTo>
                <a:cubicBezTo>
                  <a:pt x="45" y="42"/>
                  <a:pt x="56" y="41"/>
                  <a:pt x="64" y="36"/>
                </a:cubicBezTo>
                <a:cubicBezTo>
                  <a:pt x="64" y="40"/>
                  <a:pt x="64" y="44"/>
                  <a:pt x="64" y="48"/>
                </a:cubicBezTo>
                <a:cubicBezTo>
                  <a:pt x="64" y="53"/>
                  <a:pt x="61" y="58"/>
                  <a:pt x="57" y="60"/>
                </a:cubicBezTo>
                <a:cubicBezTo>
                  <a:pt x="55" y="61"/>
                  <a:pt x="52" y="61"/>
                  <a:pt x="50" y="61"/>
                </a:cubicBezTo>
                <a:cubicBezTo>
                  <a:pt x="37" y="61"/>
                  <a:pt x="25" y="61"/>
                  <a:pt x="12" y="61"/>
                </a:cubicBezTo>
                <a:cubicBezTo>
                  <a:pt x="6" y="61"/>
                  <a:pt x="0" y="55"/>
                  <a:pt x="0" y="49"/>
                </a:cubicBezTo>
                <a:cubicBezTo>
                  <a:pt x="0" y="37"/>
                  <a:pt x="0" y="25"/>
                  <a:pt x="0" y="14"/>
                </a:cubicBezTo>
                <a:cubicBezTo>
                  <a:pt x="0" y="8"/>
                  <a:pt x="4" y="2"/>
                  <a:pt x="10" y="1"/>
                </a:cubicBezTo>
                <a:close/>
                <a:moveTo>
                  <a:pt x="27" y="9"/>
                </a:moveTo>
                <a:cubicBezTo>
                  <a:pt x="25" y="11"/>
                  <a:pt x="24" y="14"/>
                  <a:pt x="23" y="17"/>
                </a:cubicBezTo>
                <a:cubicBezTo>
                  <a:pt x="23" y="22"/>
                  <a:pt x="26" y="26"/>
                  <a:pt x="29" y="28"/>
                </a:cubicBezTo>
                <a:cubicBezTo>
                  <a:pt x="36" y="33"/>
                  <a:pt x="46" y="34"/>
                  <a:pt x="54" y="30"/>
                </a:cubicBezTo>
                <a:cubicBezTo>
                  <a:pt x="58" y="27"/>
                  <a:pt x="61" y="23"/>
                  <a:pt x="61" y="18"/>
                </a:cubicBezTo>
                <a:cubicBezTo>
                  <a:pt x="62" y="14"/>
                  <a:pt x="59" y="9"/>
                  <a:pt x="56" y="7"/>
                </a:cubicBezTo>
                <a:cubicBezTo>
                  <a:pt x="52" y="4"/>
                  <a:pt x="47" y="3"/>
                  <a:pt x="42" y="3"/>
                </a:cubicBezTo>
                <a:cubicBezTo>
                  <a:pt x="36" y="3"/>
                  <a:pt x="31" y="5"/>
                  <a:pt x="27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6572251" y="1746250"/>
            <a:ext cx="203200" cy="180975"/>
          </a:xfrm>
          <a:custGeom>
            <a:avLst/>
            <a:gdLst>
              <a:gd name="T0" fmla="*/ 64 w 64"/>
              <a:gd name="T1" fmla="*/ 46 h 57"/>
              <a:gd name="T2" fmla="*/ 53 w 64"/>
              <a:gd name="T3" fmla="*/ 57 h 57"/>
              <a:gd name="T4" fmla="*/ 51 w 64"/>
              <a:gd name="T5" fmla="*/ 57 h 57"/>
              <a:gd name="T6" fmla="*/ 40 w 64"/>
              <a:gd name="T7" fmla="*/ 46 h 57"/>
              <a:gd name="T8" fmla="*/ 40 w 64"/>
              <a:gd name="T9" fmla="*/ 32 h 57"/>
              <a:gd name="T10" fmla="*/ 37 w 64"/>
              <a:gd name="T11" fmla="*/ 28 h 57"/>
              <a:gd name="T12" fmla="*/ 22 w 64"/>
              <a:gd name="T13" fmla="*/ 28 h 57"/>
              <a:gd name="T14" fmla="*/ 18 w 64"/>
              <a:gd name="T15" fmla="*/ 32 h 57"/>
              <a:gd name="T16" fmla="*/ 22 w 64"/>
              <a:gd name="T17" fmla="*/ 36 h 57"/>
              <a:gd name="T18" fmla="*/ 24 w 64"/>
              <a:gd name="T19" fmla="*/ 36 h 57"/>
              <a:gd name="T20" fmla="*/ 35 w 64"/>
              <a:gd name="T21" fmla="*/ 47 h 57"/>
              <a:gd name="T22" fmla="*/ 23 w 64"/>
              <a:gd name="T23" fmla="*/ 57 h 57"/>
              <a:gd name="T24" fmla="*/ 0 w 64"/>
              <a:gd name="T25" fmla="*/ 57 h 57"/>
              <a:gd name="T26" fmla="*/ 0 w 64"/>
              <a:gd name="T27" fmla="*/ 50 h 57"/>
              <a:gd name="T28" fmla="*/ 23 w 64"/>
              <a:gd name="T29" fmla="*/ 50 h 57"/>
              <a:gd name="T30" fmla="*/ 27 w 64"/>
              <a:gd name="T31" fmla="*/ 47 h 57"/>
              <a:gd name="T32" fmla="*/ 24 w 64"/>
              <a:gd name="T33" fmla="*/ 43 h 57"/>
              <a:gd name="T34" fmla="*/ 21 w 64"/>
              <a:gd name="T35" fmla="*/ 43 h 57"/>
              <a:gd name="T36" fmla="*/ 11 w 64"/>
              <a:gd name="T37" fmla="*/ 32 h 57"/>
              <a:gd name="T38" fmla="*/ 22 w 64"/>
              <a:gd name="T39" fmla="*/ 21 h 57"/>
              <a:gd name="T40" fmla="*/ 36 w 64"/>
              <a:gd name="T41" fmla="*/ 21 h 57"/>
              <a:gd name="T42" fmla="*/ 47 w 64"/>
              <a:gd name="T43" fmla="*/ 32 h 57"/>
              <a:gd name="T44" fmla="*/ 47 w 64"/>
              <a:gd name="T45" fmla="*/ 46 h 57"/>
              <a:gd name="T46" fmla="*/ 51 w 64"/>
              <a:gd name="T47" fmla="*/ 50 h 57"/>
              <a:gd name="T48" fmla="*/ 53 w 64"/>
              <a:gd name="T49" fmla="*/ 50 h 57"/>
              <a:gd name="T50" fmla="*/ 57 w 64"/>
              <a:gd name="T51" fmla="*/ 46 h 57"/>
              <a:gd name="T52" fmla="*/ 57 w 64"/>
              <a:gd name="T53" fmla="*/ 0 h 57"/>
              <a:gd name="T54" fmla="*/ 63 w 64"/>
              <a:gd name="T55" fmla="*/ 0 h 57"/>
              <a:gd name="T56" fmla="*/ 64 w 64"/>
              <a:gd name="T57" fmla="*/ 0 h 57"/>
              <a:gd name="T58" fmla="*/ 64 w 64"/>
              <a:gd name="T59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" h="57">
                <a:moveTo>
                  <a:pt x="64" y="46"/>
                </a:moveTo>
                <a:cubicBezTo>
                  <a:pt x="64" y="52"/>
                  <a:pt x="59" y="57"/>
                  <a:pt x="53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45" y="57"/>
                  <a:pt x="40" y="52"/>
                  <a:pt x="40" y="46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30"/>
                  <a:pt x="39" y="28"/>
                  <a:pt x="37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0" y="28"/>
                  <a:pt x="18" y="30"/>
                  <a:pt x="18" y="32"/>
                </a:cubicBezTo>
                <a:cubicBezTo>
                  <a:pt x="18" y="34"/>
                  <a:pt x="20" y="36"/>
                  <a:pt x="22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30" y="36"/>
                  <a:pt x="35" y="41"/>
                  <a:pt x="35" y="47"/>
                </a:cubicBezTo>
                <a:cubicBezTo>
                  <a:pt x="34" y="52"/>
                  <a:pt x="29" y="57"/>
                  <a:pt x="23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7" y="48"/>
                  <a:pt x="27" y="47"/>
                </a:cubicBezTo>
                <a:cubicBezTo>
                  <a:pt x="28" y="45"/>
                  <a:pt x="26" y="43"/>
                  <a:pt x="24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15" y="43"/>
                  <a:pt x="11" y="38"/>
                  <a:pt x="11" y="32"/>
                </a:cubicBezTo>
                <a:cubicBezTo>
                  <a:pt x="11" y="26"/>
                  <a:pt x="16" y="21"/>
                  <a:pt x="22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42" y="21"/>
                  <a:pt x="47" y="26"/>
                  <a:pt x="47" y="32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8"/>
                  <a:pt x="49" y="50"/>
                  <a:pt x="51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5" y="50"/>
                  <a:pt x="57" y="48"/>
                  <a:pt x="57" y="46"/>
                </a:cubicBez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4" y="0"/>
                  <a:pt x="64" y="0"/>
                  <a:pt x="64" y="0"/>
                </a:cubicBezTo>
                <a:lnTo>
                  <a:pt x="6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5" name="Freeform 35"/>
          <p:cNvSpPr>
            <a:spLocks noEditPoints="1"/>
          </p:cNvSpPr>
          <p:nvPr/>
        </p:nvSpPr>
        <p:spPr bwMode="auto">
          <a:xfrm>
            <a:off x="468313" y="3844925"/>
            <a:ext cx="203200" cy="120650"/>
          </a:xfrm>
          <a:custGeom>
            <a:avLst/>
            <a:gdLst>
              <a:gd name="T0" fmla="*/ 59 w 64"/>
              <a:gd name="T1" fmla="*/ 11 h 38"/>
              <a:gd name="T2" fmla="*/ 53 w 64"/>
              <a:gd name="T3" fmla="*/ 17 h 38"/>
              <a:gd name="T4" fmla="*/ 47 w 64"/>
              <a:gd name="T5" fmla="*/ 11 h 38"/>
              <a:gd name="T6" fmla="*/ 53 w 64"/>
              <a:gd name="T7" fmla="*/ 5 h 38"/>
              <a:gd name="T8" fmla="*/ 59 w 64"/>
              <a:gd name="T9" fmla="*/ 11 h 38"/>
              <a:gd name="T10" fmla="*/ 57 w 64"/>
              <a:gd name="T11" fmla="*/ 21 h 38"/>
              <a:gd name="T12" fmla="*/ 50 w 64"/>
              <a:gd name="T13" fmla="*/ 27 h 38"/>
              <a:gd name="T14" fmla="*/ 50 w 64"/>
              <a:gd name="T15" fmla="*/ 29 h 38"/>
              <a:gd name="T16" fmla="*/ 40 w 64"/>
              <a:gd name="T17" fmla="*/ 38 h 38"/>
              <a:gd name="T18" fmla="*/ 31 w 64"/>
              <a:gd name="T19" fmla="*/ 31 h 38"/>
              <a:gd name="T20" fmla="*/ 13 w 64"/>
              <a:gd name="T21" fmla="*/ 25 h 38"/>
              <a:gd name="T22" fmla="*/ 8 w 64"/>
              <a:gd name="T23" fmla="*/ 26 h 38"/>
              <a:gd name="T24" fmla="*/ 0 w 64"/>
              <a:gd name="T25" fmla="*/ 18 h 38"/>
              <a:gd name="T26" fmla="*/ 8 w 64"/>
              <a:gd name="T27" fmla="*/ 10 h 38"/>
              <a:gd name="T28" fmla="*/ 16 w 64"/>
              <a:gd name="T29" fmla="*/ 16 h 38"/>
              <a:gd name="T30" fmla="*/ 34 w 64"/>
              <a:gd name="T31" fmla="*/ 22 h 38"/>
              <a:gd name="T32" fmla="*/ 40 w 64"/>
              <a:gd name="T33" fmla="*/ 19 h 38"/>
              <a:gd name="T34" fmla="*/ 43 w 64"/>
              <a:gd name="T35" fmla="*/ 11 h 38"/>
              <a:gd name="T36" fmla="*/ 43 w 64"/>
              <a:gd name="T37" fmla="*/ 11 h 38"/>
              <a:gd name="T38" fmla="*/ 53 w 64"/>
              <a:gd name="T39" fmla="*/ 0 h 38"/>
              <a:gd name="T40" fmla="*/ 64 w 64"/>
              <a:gd name="T41" fmla="*/ 11 h 38"/>
              <a:gd name="T42" fmla="*/ 57 w 64"/>
              <a:gd name="T43" fmla="*/ 21 h 38"/>
              <a:gd name="T44" fmla="*/ 14 w 64"/>
              <a:gd name="T45" fmla="*/ 15 h 38"/>
              <a:gd name="T46" fmla="*/ 8 w 64"/>
              <a:gd name="T47" fmla="*/ 12 h 38"/>
              <a:gd name="T48" fmla="*/ 3 w 64"/>
              <a:gd name="T49" fmla="*/ 18 h 38"/>
              <a:gd name="T50" fmla="*/ 8 w 64"/>
              <a:gd name="T51" fmla="*/ 24 h 38"/>
              <a:gd name="T52" fmla="*/ 10 w 64"/>
              <a:gd name="T53" fmla="*/ 24 h 38"/>
              <a:gd name="T54" fmla="*/ 7 w 64"/>
              <a:gd name="T55" fmla="*/ 23 h 38"/>
              <a:gd name="T56" fmla="*/ 6 w 64"/>
              <a:gd name="T57" fmla="*/ 16 h 38"/>
              <a:gd name="T58" fmla="*/ 12 w 64"/>
              <a:gd name="T59" fmla="*/ 15 h 38"/>
              <a:gd name="T60" fmla="*/ 14 w 64"/>
              <a:gd name="T61" fmla="*/ 15 h 38"/>
              <a:gd name="T62" fmla="*/ 45 w 64"/>
              <a:gd name="T63" fmla="*/ 11 h 38"/>
              <a:gd name="T64" fmla="*/ 53 w 64"/>
              <a:gd name="T65" fmla="*/ 19 h 38"/>
              <a:gd name="T66" fmla="*/ 62 w 64"/>
              <a:gd name="T67" fmla="*/ 11 h 38"/>
              <a:gd name="T68" fmla="*/ 53 w 64"/>
              <a:gd name="T69" fmla="*/ 3 h 38"/>
              <a:gd name="T70" fmla="*/ 45 w 64"/>
              <a:gd name="T71" fmla="*/ 11 h 38"/>
              <a:gd name="T72" fmla="*/ 45 w 64"/>
              <a:gd name="T73" fmla="*/ 29 h 38"/>
              <a:gd name="T74" fmla="*/ 39 w 64"/>
              <a:gd name="T75" fmla="*/ 23 h 38"/>
              <a:gd name="T76" fmla="*/ 37 w 64"/>
              <a:gd name="T77" fmla="*/ 23 h 38"/>
              <a:gd name="T78" fmla="*/ 41 w 64"/>
              <a:gd name="T79" fmla="*/ 24 h 38"/>
              <a:gd name="T80" fmla="*/ 43 w 64"/>
              <a:gd name="T81" fmla="*/ 31 h 38"/>
              <a:gd name="T82" fmla="*/ 37 w 64"/>
              <a:gd name="T83" fmla="*/ 33 h 38"/>
              <a:gd name="T84" fmla="*/ 33 w 64"/>
              <a:gd name="T85" fmla="*/ 31 h 38"/>
              <a:gd name="T86" fmla="*/ 39 w 64"/>
              <a:gd name="T87" fmla="*/ 36 h 38"/>
              <a:gd name="T88" fmla="*/ 45 w 64"/>
              <a:gd name="T89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38">
                <a:moveTo>
                  <a:pt x="59" y="11"/>
                </a:moveTo>
                <a:cubicBezTo>
                  <a:pt x="59" y="14"/>
                  <a:pt x="57" y="17"/>
                  <a:pt x="53" y="17"/>
                </a:cubicBezTo>
                <a:cubicBezTo>
                  <a:pt x="50" y="17"/>
                  <a:pt x="47" y="14"/>
                  <a:pt x="47" y="11"/>
                </a:cubicBezTo>
                <a:cubicBezTo>
                  <a:pt x="47" y="8"/>
                  <a:pt x="50" y="5"/>
                  <a:pt x="53" y="5"/>
                </a:cubicBezTo>
                <a:cubicBezTo>
                  <a:pt x="57" y="5"/>
                  <a:pt x="59" y="8"/>
                  <a:pt x="59" y="11"/>
                </a:cubicBezTo>
                <a:close/>
                <a:moveTo>
                  <a:pt x="57" y="21"/>
                </a:moveTo>
                <a:cubicBezTo>
                  <a:pt x="50" y="27"/>
                  <a:pt x="50" y="27"/>
                  <a:pt x="50" y="27"/>
                </a:cubicBezTo>
                <a:cubicBezTo>
                  <a:pt x="50" y="28"/>
                  <a:pt x="50" y="28"/>
                  <a:pt x="50" y="29"/>
                </a:cubicBezTo>
                <a:cubicBezTo>
                  <a:pt x="50" y="34"/>
                  <a:pt x="46" y="38"/>
                  <a:pt x="40" y="38"/>
                </a:cubicBezTo>
                <a:cubicBezTo>
                  <a:pt x="36" y="38"/>
                  <a:pt x="32" y="35"/>
                  <a:pt x="31" y="31"/>
                </a:cubicBezTo>
                <a:cubicBezTo>
                  <a:pt x="13" y="25"/>
                  <a:pt x="13" y="25"/>
                  <a:pt x="13" y="25"/>
                </a:cubicBezTo>
                <a:cubicBezTo>
                  <a:pt x="12" y="26"/>
                  <a:pt x="10" y="26"/>
                  <a:pt x="8" y="26"/>
                </a:cubicBezTo>
                <a:cubicBezTo>
                  <a:pt x="4" y="26"/>
                  <a:pt x="0" y="23"/>
                  <a:pt x="0" y="18"/>
                </a:cubicBezTo>
                <a:cubicBezTo>
                  <a:pt x="0" y="13"/>
                  <a:pt x="4" y="10"/>
                  <a:pt x="8" y="10"/>
                </a:cubicBezTo>
                <a:cubicBezTo>
                  <a:pt x="12" y="10"/>
                  <a:pt x="16" y="12"/>
                  <a:pt x="16" y="16"/>
                </a:cubicBezTo>
                <a:cubicBezTo>
                  <a:pt x="34" y="22"/>
                  <a:pt x="34" y="22"/>
                  <a:pt x="34" y="22"/>
                </a:cubicBezTo>
                <a:cubicBezTo>
                  <a:pt x="35" y="20"/>
                  <a:pt x="38" y="19"/>
                  <a:pt x="40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59" y="0"/>
                  <a:pt x="64" y="5"/>
                  <a:pt x="64" y="11"/>
                </a:cubicBezTo>
                <a:cubicBezTo>
                  <a:pt x="64" y="16"/>
                  <a:pt x="61" y="20"/>
                  <a:pt x="57" y="21"/>
                </a:cubicBezTo>
                <a:close/>
                <a:moveTo>
                  <a:pt x="14" y="15"/>
                </a:moveTo>
                <a:cubicBezTo>
                  <a:pt x="13" y="13"/>
                  <a:pt x="11" y="12"/>
                  <a:pt x="8" y="12"/>
                </a:cubicBezTo>
                <a:cubicBezTo>
                  <a:pt x="5" y="12"/>
                  <a:pt x="3" y="15"/>
                  <a:pt x="3" y="18"/>
                </a:cubicBezTo>
                <a:cubicBezTo>
                  <a:pt x="3" y="21"/>
                  <a:pt x="5" y="24"/>
                  <a:pt x="8" y="24"/>
                </a:cubicBezTo>
                <a:cubicBezTo>
                  <a:pt x="9" y="24"/>
                  <a:pt x="10" y="24"/>
                  <a:pt x="10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1"/>
                  <a:pt x="4" y="19"/>
                  <a:pt x="6" y="16"/>
                </a:cubicBezTo>
                <a:cubicBezTo>
                  <a:pt x="7" y="14"/>
                  <a:pt x="10" y="13"/>
                  <a:pt x="12" y="15"/>
                </a:cubicBezTo>
                <a:lnTo>
                  <a:pt x="14" y="15"/>
                </a:lnTo>
                <a:close/>
                <a:moveTo>
                  <a:pt x="45" y="11"/>
                </a:moveTo>
                <a:cubicBezTo>
                  <a:pt x="45" y="16"/>
                  <a:pt x="49" y="19"/>
                  <a:pt x="53" y="19"/>
                </a:cubicBezTo>
                <a:cubicBezTo>
                  <a:pt x="58" y="19"/>
                  <a:pt x="62" y="16"/>
                  <a:pt x="62" y="11"/>
                </a:cubicBezTo>
                <a:cubicBezTo>
                  <a:pt x="62" y="6"/>
                  <a:pt x="58" y="3"/>
                  <a:pt x="53" y="3"/>
                </a:cubicBezTo>
                <a:cubicBezTo>
                  <a:pt x="49" y="3"/>
                  <a:pt x="45" y="6"/>
                  <a:pt x="45" y="11"/>
                </a:cubicBezTo>
                <a:close/>
                <a:moveTo>
                  <a:pt x="45" y="29"/>
                </a:moveTo>
                <a:cubicBezTo>
                  <a:pt x="45" y="26"/>
                  <a:pt x="42" y="23"/>
                  <a:pt x="39" y="23"/>
                </a:cubicBezTo>
                <a:cubicBezTo>
                  <a:pt x="38" y="23"/>
                  <a:pt x="38" y="23"/>
                  <a:pt x="37" y="23"/>
                </a:cubicBezTo>
                <a:cubicBezTo>
                  <a:pt x="41" y="24"/>
                  <a:pt x="41" y="24"/>
                  <a:pt x="41" y="24"/>
                </a:cubicBezTo>
                <a:cubicBezTo>
                  <a:pt x="43" y="26"/>
                  <a:pt x="44" y="28"/>
                  <a:pt x="43" y="31"/>
                </a:cubicBezTo>
                <a:cubicBezTo>
                  <a:pt x="42" y="33"/>
                  <a:pt x="39" y="34"/>
                  <a:pt x="37" y="33"/>
                </a:cubicBezTo>
                <a:cubicBezTo>
                  <a:pt x="33" y="31"/>
                  <a:pt x="33" y="31"/>
                  <a:pt x="33" y="31"/>
                </a:cubicBezTo>
                <a:cubicBezTo>
                  <a:pt x="34" y="34"/>
                  <a:pt x="36" y="36"/>
                  <a:pt x="39" y="36"/>
                </a:cubicBezTo>
                <a:cubicBezTo>
                  <a:pt x="42" y="36"/>
                  <a:pt x="45" y="33"/>
                  <a:pt x="45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6" name="Freeform 36"/>
          <p:cNvSpPr>
            <a:spLocks noEditPoints="1"/>
          </p:cNvSpPr>
          <p:nvPr/>
        </p:nvSpPr>
        <p:spPr bwMode="auto">
          <a:xfrm>
            <a:off x="7385051" y="2130425"/>
            <a:ext cx="209550" cy="211138"/>
          </a:xfrm>
          <a:custGeom>
            <a:avLst/>
            <a:gdLst>
              <a:gd name="T0" fmla="*/ 54 w 66"/>
              <a:gd name="T1" fmla="*/ 51 h 66"/>
              <a:gd name="T2" fmla="*/ 48 w 66"/>
              <a:gd name="T3" fmla="*/ 55 h 66"/>
              <a:gd name="T4" fmla="*/ 45 w 66"/>
              <a:gd name="T5" fmla="*/ 48 h 66"/>
              <a:gd name="T6" fmla="*/ 51 w 66"/>
              <a:gd name="T7" fmla="*/ 45 h 66"/>
              <a:gd name="T8" fmla="*/ 54 w 66"/>
              <a:gd name="T9" fmla="*/ 51 h 66"/>
              <a:gd name="T10" fmla="*/ 43 w 66"/>
              <a:gd name="T11" fmla="*/ 64 h 66"/>
              <a:gd name="T12" fmla="*/ 32 w 66"/>
              <a:gd name="T13" fmla="*/ 52 h 66"/>
              <a:gd name="T14" fmla="*/ 30 w 66"/>
              <a:gd name="T15" fmla="*/ 45 h 66"/>
              <a:gd name="T16" fmla="*/ 15 w 66"/>
              <a:gd name="T17" fmla="*/ 46 h 66"/>
              <a:gd name="T18" fmla="*/ 6 w 66"/>
              <a:gd name="T19" fmla="*/ 36 h 66"/>
              <a:gd name="T20" fmla="*/ 5 w 66"/>
              <a:gd name="T21" fmla="*/ 20 h 66"/>
              <a:gd name="T22" fmla="*/ 10 w 66"/>
              <a:gd name="T23" fmla="*/ 23 h 66"/>
              <a:gd name="T24" fmla="*/ 13 w 66"/>
              <a:gd name="T25" fmla="*/ 39 h 66"/>
              <a:gd name="T26" fmla="*/ 20 w 66"/>
              <a:gd name="T27" fmla="*/ 39 h 66"/>
              <a:gd name="T28" fmla="*/ 27 w 66"/>
              <a:gd name="T29" fmla="*/ 38 h 66"/>
              <a:gd name="T30" fmla="*/ 22 w 66"/>
              <a:gd name="T31" fmla="*/ 34 h 66"/>
              <a:gd name="T32" fmla="*/ 16 w 66"/>
              <a:gd name="T33" fmla="*/ 28 h 66"/>
              <a:gd name="T34" fmla="*/ 11 w 66"/>
              <a:gd name="T35" fmla="*/ 12 h 66"/>
              <a:gd name="T36" fmla="*/ 0 w 66"/>
              <a:gd name="T37" fmla="*/ 11 h 66"/>
              <a:gd name="T38" fmla="*/ 13 w 66"/>
              <a:gd name="T39" fmla="*/ 10 h 66"/>
              <a:gd name="T40" fmla="*/ 19 w 66"/>
              <a:gd name="T41" fmla="*/ 24 h 66"/>
              <a:gd name="T42" fmla="*/ 25 w 66"/>
              <a:gd name="T43" fmla="*/ 28 h 66"/>
              <a:gd name="T44" fmla="*/ 32 w 66"/>
              <a:gd name="T45" fmla="*/ 29 h 66"/>
              <a:gd name="T46" fmla="*/ 22 w 66"/>
              <a:gd name="T47" fmla="*/ 14 h 66"/>
              <a:gd name="T48" fmla="*/ 17 w 66"/>
              <a:gd name="T49" fmla="*/ 0 h 66"/>
              <a:gd name="T50" fmla="*/ 21 w 66"/>
              <a:gd name="T51" fmla="*/ 9 h 66"/>
              <a:gd name="T52" fmla="*/ 28 w 66"/>
              <a:gd name="T53" fmla="*/ 13 h 66"/>
              <a:gd name="T54" fmla="*/ 39 w 66"/>
              <a:gd name="T55" fmla="*/ 27 h 66"/>
              <a:gd name="T56" fmla="*/ 41 w 66"/>
              <a:gd name="T57" fmla="*/ 24 h 66"/>
              <a:gd name="T58" fmla="*/ 44 w 66"/>
              <a:gd name="T59" fmla="*/ 19 h 66"/>
              <a:gd name="T60" fmla="*/ 40 w 66"/>
              <a:gd name="T61" fmla="*/ 13 h 66"/>
              <a:gd name="T62" fmla="*/ 31 w 66"/>
              <a:gd name="T63" fmla="*/ 2 h 66"/>
              <a:gd name="T64" fmla="*/ 33 w 66"/>
              <a:gd name="T65" fmla="*/ 8 h 66"/>
              <a:gd name="T66" fmla="*/ 42 w 66"/>
              <a:gd name="T67" fmla="*/ 11 h 66"/>
              <a:gd name="T68" fmla="*/ 49 w 66"/>
              <a:gd name="T69" fmla="*/ 21 h 66"/>
              <a:gd name="T70" fmla="*/ 46 w 66"/>
              <a:gd name="T71" fmla="*/ 33 h 66"/>
              <a:gd name="T72" fmla="*/ 56 w 66"/>
              <a:gd name="T73" fmla="*/ 37 h 66"/>
              <a:gd name="T74" fmla="*/ 43 w 66"/>
              <a:gd name="T75" fmla="*/ 64 h 66"/>
              <a:gd name="T76" fmla="*/ 57 w 66"/>
              <a:gd name="T77" fmla="*/ 52 h 66"/>
              <a:gd name="T78" fmla="*/ 50 w 66"/>
              <a:gd name="T79" fmla="*/ 37 h 66"/>
              <a:gd name="T80" fmla="*/ 37 w 66"/>
              <a:gd name="T81" fmla="*/ 46 h 66"/>
              <a:gd name="T82" fmla="*/ 43 w 66"/>
              <a:gd name="T83" fmla="*/ 61 h 66"/>
              <a:gd name="T84" fmla="*/ 57 w 66"/>
              <a:gd name="T85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" h="66">
                <a:moveTo>
                  <a:pt x="54" y="51"/>
                </a:moveTo>
                <a:cubicBezTo>
                  <a:pt x="53" y="54"/>
                  <a:pt x="50" y="55"/>
                  <a:pt x="48" y="55"/>
                </a:cubicBezTo>
                <a:cubicBezTo>
                  <a:pt x="45" y="54"/>
                  <a:pt x="44" y="51"/>
                  <a:pt x="45" y="48"/>
                </a:cubicBezTo>
                <a:cubicBezTo>
                  <a:pt x="46" y="45"/>
                  <a:pt x="48" y="44"/>
                  <a:pt x="51" y="45"/>
                </a:cubicBezTo>
                <a:cubicBezTo>
                  <a:pt x="53" y="45"/>
                  <a:pt x="55" y="48"/>
                  <a:pt x="54" y="51"/>
                </a:cubicBezTo>
                <a:close/>
                <a:moveTo>
                  <a:pt x="43" y="64"/>
                </a:moveTo>
                <a:cubicBezTo>
                  <a:pt x="38" y="63"/>
                  <a:pt x="33" y="58"/>
                  <a:pt x="32" y="52"/>
                </a:cubicBezTo>
                <a:cubicBezTo>
                  <a:pt x="31" y="49"/>
                  <a:pt x="32" y="46"/>
                  <a:pt x="30" y="45"/>
                </a:cubicBezTo>
                <a:cubicBezTo>
                  <a:pt x="26" y="44"/>
                  <a:pt x="20" y="46"/>
                  <a:pt x="15" y="46"/>
                </a:cubicBezTo>
                <a:cubicBezTo>
                  <a:pt x="10" y="45"/>
                  <a:pt x="6" y="42"/>
                  <a:pt x="6" y="36"/>
                </a:cubicBezTo>
                <a:cubicBezTo>
                  <a:pt x="6" y="30"/>
                  <a:pt x="10" y="22"/>
                  <a:pt x="5" y="20"/>
                </a:cubicBezTo>
                <a:cubicBezTo>
                  <a:pt x="7" y="20"/>
                  <a:pt x="9" y="21"/>
                  <a:pt x="10" y="23"/>
                </a:cubicBezTo>
                <a:cubicBezTo>
                  <a:pt x="12" y="27"/>
                  <a:pt x="9" y="36"/>
                  <a:pt x="13" y="39"/>
                </a:cubicBezTo>
                <a:cubicBezTo>
                  <a:pt x="14" y="40"/>
                  <a:pt x="18" y="39"/>
                  <a:pt x="20" y="39"/>
                </a:cubicBezTo>
                <a:cubicBezTo>
                  <a:pt x="23" y="39"/>
                  <a:pt x="25" y="38"/>
                  <a:pt x="27" y="38"/>
                </a:cubicBezTo>
                <a:cubicBezTo>
                  <a:pt x="26" y="36"/>
                  <a:pt x="24" y="35"/>
                  <a:pt x="22" y="34"/>
                </a:cubicBezTo>
                <a:cubicBezTo>
                  <a:pt x="20" y="33"/>
                  <a:pt x="17" y="30"/>
                  <a:pt x="16" y="28"/>
                </a:cubicBezTo>
                <a:cubicBezTo>
                  <a:pt x="14" y="23"/>
                  <a:pt x="14" y="15"/>
                  <a:pt x="11" y="12"/>
                </a:cubicBezTo>
                <a:cubicBezTo>
                  <a:pt x="8" y="10"/>
                  <a:pt x="4" y="10"/>
                  <a:pt x="0" y="11"/>
                </a:cubicBezTo>
                <a:cubicBezTo>
                  <a:pt x="3" y="8"/>
                  <a:pt x="10" y="8"/>
                  <a:pt x="13" y="10"/>
                </a:cubicBezTo>
                <a:cubicBezTo>
                  <a:pt x="17" y="13"/>
                  <a:pt x="16" y="20"/>
                  <a:pt x="19" y="24"/>
                </a:cubicBezTo>
                <a:cubicBezTo>
                  <a:pt x="21" y="26"/>
                  <a:pt x="23" y="27"/>
                  <a:pt x="25" y="28"/>
                </a:cubicBezTo>
                <a:cubicBezTo>
                  <a:pt x="27" y="28"/>
                  <a:pt x="29" y="29"/>
                  <a:pt x="32" y="29"/>
                </a:cubicBezTo>
                <a:cubicBezTo>
                  <a:pt x="34" y="20"/>
                  <a:pt x="27" y="18"/>
                  <a:pt x="22" y="14"/>
                </a:cubicBezTo>
                <a:cubicBezTo>
                  <a:pt x="19" y="11"/>
                  <a:pt x="16" y="8"/>
                  <a:pt x="17" y="0"/>
                </a:cubicBezTo>
                <a:cubicBezTo>
                  <a:pt x="18" y="4"/>
                  <a:pt x="18" y="7"/>
                  <a:pt x="21" y="9"/>
                </a:cubicBezTo>
                <a:cubicBezTo>
                  <a:pt x="23" y="11"/>
                  <a:pt x="26" y="11"/>
                  <a:pt x="28" y="13"/>
                </a:cubicBezTo>
                <a:cubicBezTo>
                  <a:pt x="33" y="15"/>
                  <a:pt x="37" y="20"/>
                  <a:pt x="39" y="27"/>
                </a:cubicBezTo>
                <a:cubicBezTo>
                  <a:pt x="40" y="26"/>
                  <a:pt x="40" y="25"/>
                  <a:pt x="41" y="24"/>
                </a:cubicBezTo>
                <a:cubicBezTo>
                  <a:pt x="42" y="22"/>
                  <a:pt x="44" y="21"/>
                  <a:pt x="44" y="19"/>
                </a:cubicBezTo>
                <a:cubicBezTo>
                  <a:pt x="44" y="17"/>
                  <a:pt x="42" y="14"/>
                  <a:pt x="40" y="13"/>
                </a:cubicBezTo>
                <a:cubicBezTo>
                  <a:pt x="36" y="10"/>
                  <a:pt x="29" y="11"/>
                  <a:pt x="31" y="2"/>
                </a:cubicBezTo>
                <a:cubicBezTo>
                  <a:pt x="31" y="4"/>
                  <a:pt x="31" y="7"/>
                  <a:pt x="33" y="8"/>
                </a:cubicBezTo>
                <a:cubicBezTo>
                  <a:pt x="36" y="10"/>
                  <a:pt x="39" y="10"/>
                  <a:pt x="42" y="11"/>
                </a:cubicBezTo>
                <a:cubicBezTo>
                  <a:pt x="45" y="13"/>
                  <a:pt x="49" y="16"/>
                  <a:pt x="49" y="21"/>
                </a:cubicBezTo>
                <a:cubicBezTo>
                  <a:pt x="49" y="26"/>
                  <a:pt x="44" y="28"/>
                  <a:pt x="46" y="33"/>
                </a:cubicBezTo>
                <a:cubicBezTo>
                  <a:pt x="51" y="35"/>
                  <a:pt x="53" y="35"/>
                  <a:pt x="56" y="37"/>
                </a:cubicBezTo>
                <a:cubicBezTo>
                  <a:pt x="66" y="46"/>
                  <a:pt x="58" y="66"/>
                  <a:pt x="43" y="64"/>
                </a:cubicBezTo>
                <a:close/>
                <a:moveTo>
                  <a:pt x="57" y="52"/>
                </a:moveTo>
                <a:cubicBezTo>
                  <a:pt x="59" y="46"/>
                  <a:pt x="56" y="39"/>
                  <a:pt x="50" y="37"/>
                </a:cubicBezTo>
                <a:cubicBezTo>
                  <a:pt x="45" y="35"/>
                  <a:pt x="39" y="39"/>
                  <a:pt x="37" y="46"/>
                </a:cubicBezTo>
                <a:cubicBezTo>
                  <a:pt x="35" y="52"/>
                  <a:pt x="38" y="59"/>
                  <a:pt x="43" y="61"/>
                </a:cubicBezTo>
                <a:cubicBezTo>
                  <a:pt x="49" y="63"/>
                  <a:pt x="55" y="59"/>
                  <a:pt x="57" y="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7" name="Freeform 37"/>
          <p:cNvSpPr>
            <a:spLocks noEditPoints="1"/>
          </p:cNvSpPr>
          <p:nvPr/>
        </p:nvSpPr>
        <p:spPr bwMode="auto">
          <a:xfrm>
            <a:off x="465138" y="2576513"/>
            <a:ext cx="209550" cy="169863"/>
          </a:xfrm>
          <a:custGeom>
            <a:avLst/>
            <a:gdLst>
              <a:gd name="T0" fmla="*/ 12 w 66"/>
              <a:gd name="T1" fmla="*/ 24 h 53"/>
              <a:gd name="T2" fmla="*/ 31 w 66"/>
              <a:gd name="T3" fmla="*/ 4 h 53"/>
              <a:gd name="T4" fmla="*/ 48 w 66"/>
              <a:gd name="T5" fmla="*/ 4 h 53"/>
              <a:gd name="T6" fmla="*/ 48 w 66"/>
              <a:gd name="T7" fmla="*/ 9 h 53"/>
              <a:gd name="T8" fmla="*/ 44 w 66"/>
              <a:gd name="T9" fmla="*/ 9 h 53"/>
              <a:gd name="T10" fmla="*/ 44 w 66"/>
              <a:gd name="T11" fmla="*/ 8 h 53"/>
              <a:gd name="T12" fmla="*/ 35 w 66"/>
              <a:gd name="T13" fmla="*/ 9 h 53"/>
              <a:gd name="T14" fmla="*/ 16 w 66"/>
              <a:gd name="T15" fmla="*/ 29 h 53"/>
              <a:gd name="T16" fmla="*/ 11 w 66"/>
              <a:gd name="T17" fmla="*/ 29 h 53"/>
              <a:gd name="T18" fmla="*/ 11 w 66"/>
              <a:gd name="T19" fmla="*/ 24 h 53"/>
              <a:gd name="T20" fmla="*/ 12 w 66"/>
              <a:gd name="T21" fmla="*/ 24 h 53"/>
              <a:gd name="T22" fmla="*/ 55 w 66"/>
              <a:gd name="T23" fmla="*/ 24 h 53"/>
              <a:gd name="T24" fmla="*/ 50 w 66"/>
              <a:gd name="T25" fmla="*/ 24 h 53"/>
              <a:gd name="T26" fmla="*/ 50 w 66"/>
              <a:gd name="T27" fmla="*/ 25 h 53"/>
              <a:gd name="T28" fmla="*/ 31 w 66"/>
              <a:gd name="T29" fmla="*/ 44 h 53"/>
              <a:gd name="T30" fmla="*/ 22 w 66"/>
              <a:gd name="T31" fmla="*/ 44 h 53"/>
              <a:gd name="T32" fmla="*/ 22 w 66"/>
              <a:gd name="T33" fmla="*/ 44 h 53"/>
              <a:gd name="T34" fmla="*/ 18 w 66"/>
              <a:gd name="T35" fmla="*/ 44 h 53"/>
              <a:gd name="T36" fmla="*/ 18 w 66"/>
              <a:gd name="T37" fmla="*/ 48 h 53"/>
              <a:gd name="T38" fmla="*/ 18 w 66"/>
              <a:gd name="T39" fmla="*/ 49 h 53"/>
              <a:gd name="T40" fmla="*/ 35 w 66"/>
              <a:gd name="T41" fmla="*/ 48 h 53"/>
              <a:gd name="T42" fmla="*/ 55 w 66"/>
              <a:gd name="T43" fmla="*/ 29 h 53"/>
              <a:gd name="T44" fmla="*/ 55 w 66"/>
              <a:gd name="T45" fmla="*/ 24 h 53"/>
              <a:gd name="T46" fmla="*/ 25 w 66"/>
              <a:gd name="T47" fmla="*/ 37 h 53"/>
              <a:gd name="T48" fmla="*/ 24 w 66"/>
              <a:gd name="T49" fmla="*/ 37 h 53"/>
              <a:gd name="T50" fmla="*/ 24 w 66"/>
              <a:gd name="T51" fmla="*/ 42 h 53"/>
              <a:gd name="T52" fmla="*/ 29 w 66"/>
              <a:gd name="T53" fmla="*/ 42 h 53"/>
              <a:gd name="T54" fmla="*/ 48 w 66"/>
              <a:gd name="T55" fmla="*/ 22 h 53"/>
              <a:gd name="T56" fmla="*/ 57 w 66"/>
              <a:gd name="T57" fmla="*/ 22 h 53"/>
              <a:gd name="T58" fmla="*/ 57 w 66"/>
              <a:gd name="T59" fmla="*/ 31 h 53"/>
              <a:gd name="T60" fmla="*/ 38 w 66"/>
              <a:gd name="T61" fmla="*/ 50 h 53"/>
              <a:gd name="T62" fmla="*/ 47 w 66"/>
              <a:gd name="T63" fmla="*/ 50 h 53"/>
              <a:gd name="T64" fmla="*/ 61 w 66"/>
              <a:gd name="T65" fmla="*/ 35 h 53"/>
              <a:gd name="T66" fmla="*/ 61 w 66"/>
              <a:gd name="T67" fmla="*/ 18 h 53"/>
              <a:gd name="T68" fmla="*/ 44 w 66"/>
              <a:gd name="T69" fmla="*/ 18 h 53"/>
              <a:gd name="T70" fmla="*/ 25 w 66"/>
              <a:gd name="T71" fmla="*/ 37 h 53"/>
              <a:gd name="T72" fmla="*/ 22 w 66"/>
              <a:gd name="T73" fmla="*/ 35 h 53"/>
              <a:gd name="T74" fmla="*/ 42 w 66"/>
              <a:gd name="T75" fmla="*/ 15 h 53"/>
              <a:gd name="T76" fmla="*/ 42 w 66"/>
              <a:gd name="T77" fmla="*/ 11 h 53"/>
              <a:gd name="T78" fmla="*/ 37 w 66"/>
              <a:gd name="T79" fmla="*/ 11 h 53"/>
              <a:gd name="T80" fmla="*/ 37 w 66"/>
              <a:gd name="T81" fmla="*/ 12 h 53"/>
              <a:gd name="T82" fmla="*/ 18 w 66"/>
              <a:gd name="T83" fmla="*/ 31 h 53"/>
              <a:gd name="T84" fmla="*/ 9 w 66"/>
              <a:gd name="T85" fmla="*/ 31 h 53"/>
              <a:gd name="T86" fmla="*/ 9 w 66"/>
              <a:gd name="T87" fmla="*/ 22 h 53"/>
              <a:gd name="T88" fmla="*/ 28 w 66"/>
              <a:gd name="T89" fmla="*/ 3 h 53"/>
              <a:gd name="T90" fmla="*/ 19 w 66"/>
              <a:gd name="T91" fmla="*/ 3 h 53"/>
              <a:gd name="T92" fmla="*/ 5 w 66"/>
              <a:gd name="T93" fmla="*/ 18 h 53"/>
              <a:gd name="T94" fmla="*/ 5 w 66"/>
              <a:gd name="T95" fmla="*/ 35 h 53"/>
              <a:gd name="T96" fmla="*/ 22 w 66"/>
              <a:gd name="T97" fmla="*/ 35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" h="53">
                <a:moveTo>
                  <a:pt x="12" y="24"/>
                </a:moveTo>
                <a:cubicBezTo>
                  <a:pt x="31" y="4"/>
                  <a:pt x="31" y="4"/>
                  <a:pt x="31" y="4"/>
                </a:cubicBezTo>
                <a:cubicBezTo>
                  <a:pt x="36" y="0"/>
                  <a:pt x="43" y="0"/>
                  <a:pt x="48" y="4"/>
                </a:cubicBezTo>
                <a:cubicBezTo>
                  <a:pt x="49" y="6"/>
                  <a:pt x="49" y="8"/>
                  <a:pt x="48" y="9"/>
                </a:cubicBezTo>
                <a:cubicBezTo>
                  <a:pt x="47" y="10"/>
                  <a:pt x="45" y="10"/>
                  <a:pt x="44" y="9"/>
                </a:cubicBezTo>
                <a:cubicBezTo>
                  <a:pt x="44" y="8"/>
                  <a:pt x="44" y="8"/>
                  <a:pt x="44" y="8"/>
                </a:cubicBezTo>
                <a:cubicBezTo>
                  <a:pt x="41" y="6"/>
                  <a:pt x="37" y="7"/>
                  <a:pt x="35" y="9"/>
                </a:cubicBezTo>
                <a:cubicBezTo>
                  <a:pt x="16" y="29"/>
                  <a:pt x="16" y="29"/>
                  <a:pt x="16" y="29"/>
                </a:cubicBezTo>
                <a:cubicBezTo>
                  <a:pt x="14" y="30"/>
                  <a:pt x="12" y="30"/>
                  <a:pt x="11" y="29"/>
                </a:cubicBezTo>
                <a:cubicBezTo>
                  <a:pt x="10" y="27"/>
                  <a:pt x="10" y="25"/>
                  <a:pt x="11" y="24"/>
                </a:cubicBezTo>
                <a:lnTo>
                  <a:pt x="12" y="24"/>
                </a:lnTo>
                <a:close/>
                <a:moveTo>
                  <a:pt x="55" y="24"/>
                </a:moveTo>
                <a:cubicBezTo>
                  <a:pt x="54" y="23"/>
                  <a:pt x="52" y="23"/>
                  <a:pt x="50" y="24"/>
                </a:cubicBezTo>
                <a:cubicBezTo>
                  <a:pt x="50" y="25"/>
                  <a:pt x="50" y="25"/>
                  <a:pt x="50" y="25"/>
                </a:cubicBezTo>
                <a:cubicBezTo>
                  <a:pt x="31" y="44"/>
                  <a:pt x="31" y="44"/>
                  <a:pt x="31" y="44"/>
                </a:cubicBezTo>
                <a:cubicBezTo>
                  <a:pt x="28" y="46"/>
                  <a:pt x="24" y="46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1" y="43"/>
                  <a:pt x="19" y="43"/>
                  <a:pt x="18" y="44"/>
                </a:cubicBezTo>
                <a:cubicBezTo>
                  <a:pt x="16" y="45"/>
                  <a:pt x="16" y="47"/>
                  <a:pt x="18" y="48"/>
                </a:cubicBezTo>
                <a:cubicBezTo>
                  <a:pt x="18" y="49"/>
                  <a:pt x="18" y="49"/>
                  <a:pt x="18" y="49"/>
                </a:cubicBezTo>
                <a:cubicBezTo>
                  <a:pt x="23" y="53"/>
                  <a:pt x="30" y="53"/>
                  <a:pt x="35" y="48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7"/>
                  <a:pt x="56" y="25"/>
                  <a:pt x="55" y="24"/>
                </a:cubicBezTo>
                <a:close/>
                <a:moveTo>
                  <a:pt x="25" y="37"/>
                </a:moveTo>
                <a:cubicBezTo>
                  <a:pt x="24" y="37"/>
                  <a:pt x="24" y="37"/>
                  <a:pt x="24" y="37"/>
                </a:cubicBezTo>
                <a:cubicBezTo>
                  <a:pt x="23" y="39"/>
                  <a:pt x="23" y="41"/>
                  <a:pt x="24" y="42"/>
                </a:cubicBezTo>
                <a:cubicBezTo>
                  <a:pt x="25" y="43"/>
                  <a:pt x="27" y="43"/>
                  <a:pt x="29" y="42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20"/>
                  <a:pt x="55" y="20"/>
                  <a:pt x="57" y="22"/>
                </a:cubicBezTo>
                <a:cubicBezTo>
                  <a:pt x="59" y="24"/>
                  <a:pt x="59" y="28"/>
                  <a:pt x="57" y="31"/>
                </a:cubicBezTo>
                <a:cubicBezTo>
                  <a:pt x="38" y="50"/>
                  <a:pt x="38" y="50"/>
                  <a:pt x="38" y="50"/>
                </a:cubicBezTo>
                <a:cubicBezTo>
                  <a:pt x="41" y="52"/>
                  <a:pt x="45" y="52"/>
                  <a:pt x="47" y="50"/>
                </a:cubicBezTo>
                <a:cubicBezTo>
                  <a:pt x="61" y="35"/>
                  <a:pt x="61" y="35"/>
                  <a:pt x="61" y="35"/>
                </a:cubicBezTo>
                <a:cubicBezTo>
                  <a:pt x="66" y="30"/>
                  <a:pt x="66" y="22"/>
                  <a:pt x="61" y="18"/>
                </a:cubicBezTo>
                <a:cubicBezTo>
                  <a:pt x="57" y="13"/>
                  <a:pt x="49" y="13"/>
                  <a:pt x="44" y="18"/>
                </a:cubicBezTo>
                <a:lnTo>
                  <a:pt x="25" y="37"/>
                </a:lnTo>
                <a:close/>
                <a:moveTo>
                  <a:pt x="22" y="35"/>
                </a:moveTo>
                <a:cubicBezTo>
                  <a:pt x="42" y="15"/>
                  <a:pt x="42" y="15"/>
                  <a:pt x="42" y="15"/>
                </a:cubicBezTo>
                <a:cubicBezTo>
                  <a:pt x="43" y="14"/>
                  <a:pt x="43" y="12"/>
                  <a:pt x="42" y="11"/>
                </a:cubicBezTo>
                <a:cubicBezTo>
                  <a:pt x="40" y="10"/>
                  <a:pt x="38" y="10"/>
                  <a:pt x="37" y="11"/>
                </a:cubicBezTo>
                <a:cubicBezTo>
                  <a:pt x="37" y="12"/>
                  <a:pt x="37" y="12"/>
                  <a:pt x="37" y="12"/>
                </a:cubicBezTo>
                <a:cubicBezTo>
                  <a:pt x="18" y="31"/>
                  <a:pt x="18" y="31"/>
                  <a:pt x="18" y="31"/>
                </a:cubicBezTo>
                <a:cubicBezTo>
                  <a:pt x="15" y="33"/>
                  <a:pt x="11" y="33"/>
                  <a:pt x="9" y="31"/>
                </a:cubicBezTo>
                <a:cubicBezTo>
                  <a:pt x="7" y="28"/>
                  <a:pt x="7" y="24"/>
                  <a:pt x="9" y="22"/>
                </a:cubicBezTo>
                <a:cubicBezTo>
                  <a:pt x="28" y="3"/>
                  <a:pt x="28" y="3"/>
                  <a:pt x="28" y="3"/>
                </a:cubicBezTo>
                <a:cubicBezTo>
                  <a:pt x="25" y="1"/>
                  <a:pt x="21" y="1"/>
                  <a:pt x="19" y="3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22"/>
                  <a:pt x="0" y="30"/>
                  <a:pt x="5" y="35"/>
                </a:cubicBezTo>
                <a:cubicBezTo>
                  <a:pt x="9" y="40"/>
                  <a:pt x="17" y="40"/>
                  <a:pt x="22" y="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8" name="Freeform 38"/>
          <p:cNvSpPr>
            <a:spLocks noEditPoints="1"/>
          </p:cNvSpPr>
          <p:nvPr/>
        </p:nvSpPr>
        <p:spPr bwMode="auto">
          <a:xfrm>
            <a:off x="4943476" y="2538413"/>
            <a:ext cx="204788" cy="204788"/>
          </a:xfrm>
          <a:custGeom>
            <a:avLst/>
            <a:gdLst>
              <a:gd name="T0" fmla="*/ 11 w 64"/>
              <a:gd name="T1" fmla="*/ 56 h 64"/>
              <a:gd name="T2" fmla="*/ 34 w 64"/>
              <a:gd name="T3" fmla="*/ 45 h 64"/>
              <a:gd name="T4" fmla="*/ 55 w 64"/>
              <a:gd name="T5" fmla="*/ 55 h 64"/>
              <a:gd name="T6" fmla="*/ 64 w 64"/>
              <a:gd name="T7" fmla="*/ 32 h 64"/>
              <a:gd name="T8" fmla="*/ 32 w 64"/>
              <a:gd name="T9" fmla="*/ 0 h 64"/>
              <a:gd name="T10" fmla="*/ 0 w 64"/>
              <a:gd name="T11" fmla="*/ 32 h 64"/>
              <a:gd name="T12" fmla="*/ 11 w 64"/>
              <a:gd name="T13" fmla="*/ 56 h 64"/>
              <a:gd name="T14" fmla="*/ 49 w 64"/>
              <a:gd name="T15" fmla="*/ 42 h 64"/>
              <a:gd name="T16" fmla="*/ 47 w 64"/>
              <a:gd name="T17" fmla="*/ 42 h 64"/>
              <a:gd name="T18" fmla="*/ 33 w 64"/>
              <a:gd name="T19" fmla="*/ 39 h 64"/>
              <a:gd name="T20" fmla="*/ 18 w 64"/>
              <a:gd name="T21" fmla="*/ 43 h 64"/>
              <a:gd name="T22" fmla="*/ 17 w 64"/>
              <a:gd name="T23" fmla="*/ 42 h 64"/>
              <a:gd name="T24" fmla="*/ 17 w 64"/>
              <a:gd name="T25" fmla="*/ 39 h 64"/>
              <a:gd name="T26" fmla="*/ 33 w 64"/>
              <a:gd name="T27" fmla="*/ 36 h 64"/>
              <a:gd name="T28" fmla="*/ 48 w 64"/>
              <a:gd name="T29" fmla="*/ 39 h 64"/>
              <a:gd name="T30" fmla="*/ 49 w 64"/>
              <a:gd name="T31" fmla="*/ 42 h 64"/>
              <a:gd name="T32" fmla="*/ 52 w 64"/>
              <a:gd name="T33" fmla="*/ 33 h 64"/>
              <a:gd name="T34" fmla="*/ 50 w 64"/>
              <a:gd name="T35" fmla="*/ 34 h 64"/>
              <a:gd name="T36" fmla="*/ 50 w 64"/>
              <a:gd name="T37" fmla="*/ 34 h 64"/>
              <a:gd name="T38" fmla="*/ 33 w 64"/>
              <a:gd name="T39" fmla="*/ 31 h 64"/>
              <a:gd name="T40" fmla="*/ 16 w 64"/>
              <a:gd name="T41" fmla="*/ 34 h 64"/>
              <a:gd name="T42" fmla="*/ 15 w 64"/>
              <a:gd name="T43" fmla="*/ 34 h 64"/>
              <a:gd name="T44" fmla="*/ 14 w 64"/>
              <a:gd name="T45" fmla="*/ 33 h 64"/>
              <a:gd name="T46" fmla="*/ 13 w 64"/>
              <a:gd name="T47" fmla="*/ 32 h 64"/>
              <a:gd name="T48" fmla="*/ 14 w 64"/>
              <a:gd name="T49" fmla="*/ 31 h 64"/>
              <a:gd name="T50" fmla="*/ 33 w 64"/>
              <a:gd name="T51" fmla="*/ 27 h 64"/>
              <a:gd name="T52" fmla="*/ 52 w 64"/>
              <a:gd name="T53" fmla="*/ 31 h 64"/>
              <a:gd name="T54" fmla="*/ 52 w 64"/>
              <a:gd name="T55" fmla="*/ 32 h 64"/>
              <a:gd name="T56" fmla="*/ 52 w 64"/>
              <a:gd name="T57" fmla="*/ 33 h 64"/>
              <a:gd name="T58" fmla="*/ 12 w 64"/>
              <a:gd name="T59" fmla="*/ 21 h 64"/>
              <a:gd name="T60" fmla="*/ 33 w 64"/>
              <a:gd name="T61" fmla="*/ 16 h 64"/>
              <a:gd name="T62" fmla="*/ 54 w 64"/>
              <a:gd name="T63" fmla="*/ 20 h 64"/>
              <a:gd name="T64" fmla="*/ 55 w 64"/>
              <a:gd name="T65" fmla="*/ 23 h 64"/>
              <a:gd name="T66" fmla="*/ 52 w 64"/>
              <a:gd name="T67" fmla="*/ 25 h 64"/>
              <a:gd name="T68" fmla="*/ 52 w 64"/>
              <a:gd name="T69" fmla="*/ 25 h 64"/>
              <a:gd name="T70" fmla="*/ 33 w 64"/>
              <a:gd name="T71" fmla="*/ 22 h 64"/>
              <a:gd name="T72" fmla="*/ 14 w 64"/>
              <a:gd name="T73" fmla="*/ 25 h 64"/>
              <a:gd name="T74" fmla="*/ 13 w 64"/>
              <a:gd name="T75" fmla="*/ 25 h 64"/>
              <a:gd name="T76" fmla="*/ 10 w 64"/>
              <a:gd name="T77" fmla="*/ 23 h 64"/>
              <a:gd name="T78" fmla="*/ 12 w 64"/>
              <a:gd name="T79" fmla="*/ 21 h 64"/>
              <a:gd name="T80" fmla="*/ 34 w 64"/>
              <a:gd name="T81" fmla="*/ 55 h 64"/>
              <a:gd name="T82" fmla="*/ 20 w 64"/>
              <a:gd name="T83" fmla="*/ 62 h 64"/>
              <a:gd name="T84" fmla="*/ 32 w 64"/>
              <a:gd name="T85" fmla="*/ 64 h 64"/>
              <a:gd name="T86" fmla="*/ 46 w 64"/>
              <a:gd name="T87" fmla="*/ 61 h 64"/>
              <a:gd name="T88" fmla="*/ 34 w 64"/>
              <a:gd name="T89" fmla="*/ 5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11" y="56"/>
                </a:moveTo>
                <a:cubicBezTo>
                  <a:pt x="16" y="49"/>
                  <a:pt x="24" y="45"/>
                  <a:pt x="34" y="45"/>
                </a:cubicBezTo>
                <a:cubicBezTo>
                  <a:pt x="42" y="45"/>
                  <a:pt x="50" y="48"/>
                  <a:pt x="55" y="55"/>
                </a:cubicBezTo>
                <a:cubicBezTo>
                  <a:pt x="60" y="49"/>
                  <a:pt x="64" y="41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42"/>
                  <a:pt x="4" y="51"/>
                  <a:pt x="11" y="56"/>
                </a:cubicBezTo>
                <a:close/>
                <a:moveTo>
                  <a:pt x="49" y="42"/>
                </a:moveTo>
                <a:cubicBezTo>
                  <a:pt x="49" y="43"/>
                  <a:pt x="48" y="43"/>
                  <a:pt x="47" y="42"/>
                </a:cubicBezTo>
                <a:cubicBezTo>
                  <a:pt x="43" y="40"/>
                  <a:pt x="38" y="39"/>
                  <a:pt x="33" y="39"/>
                </a:cubicBezTo>
                <a:cubicBezTo>
                  <a:pt x="28" y="39"/>
                  <a:pt x="23" y="40"/>
                  <a:pt x="18" y="43"/>
                </a:cubicBezTo>
                <a:cubicBezTo>
                  <a:pt x="18" y="43"/>
                  <a:pt x="17" y="43"/>
                  <a:pt x="17" y="42"/>
                </a:cubicBezTo>
                <a:cubicBezTo>
                  <a:pt x="16" y="40"/>
                  <a:pt x="17" y="39"/>
                  <a:pt x="17" y="39"/>
                </a:cubicBezTo>
                <a:cubicBezTo>
                  <a:pt x="22" y="37"/>
                  <a:pt x="27" y="36"/>
                  <a:pt x="33" y="36"/>
                </a:cubicBezTo>
                <a:cubicBezTo>
                  <a:pt x="38" y="36"/>
                  <a:pt x="44" y="37"/>
                  <a:pt x="48" y="39"/>
                </a:cubicBezTo>
                <a:cubicBezTo>
                  <a:pt x="49" y="40"/>
                  <a:pt x="50" y="41"/>
                  <a:pt x="49" y="42"/>
                </a:cubicBezTo>
                <a:close/>
                <a:moveTo>
                  <a:pt x="52" y="33"/>
                </a:moveTo>
                <a:cubicBezTo>
                  <a:pt x="51" y="34"/>
                  <a:pt x="51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45" y="32"/>
                  <a:pt x="39" y="31"/>
                  <a:pt x="33" y="31"/>
                </a:cubicBezTo>
                <a:cubicBezTo>
                  <a:pt x="27" y="31"/>
                  <a:pt x="21" y="32"/>
                  <a:pt x="16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4"/>
                  <a:pt x="14" y="34"/>
                  <a:pt x="14" y="3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2"/>
                  <a:pt x="14" y="31"/>
                  <a:pt x="14" y="31"/>
                </a:cubicBezTo>
                <a:cubicBezTo>
                  <a:pt x="20" y="28"/>
                  <a:pt x="26" y="27"/>
                  <a:pt x="33" y="27"/>
                </a:cubicBezTo>
                <a:cubicBezTo>
                  <a:pt x="40" y="27"/>
                  <a:pt x="46" y="28"/>
                  <a:pt x="52" y="31"/>
                </a:cubicBezTo>
                <a:cubicBezTo>
                  <a:pt x="52" y="31"/>
                  <a:pt x="52" y="32"/>
                  <a:pt x="52" y="32"/>
                </a:cubicBezTo>
                <a:lnTo>
                  <a:pt x="52" y="33"/>
                </a:lnTo>
                <a:close/>
                <a:moveTo>
                  <a:pt x="12" y="21"/>
                </a:moveTo>
                <a:cubicBezTo>
                  <a:pt x="18" y="18"/>
                  <a:pt x="25" y="16"/>
                  <a:pt x="33" y="16"/>
                </a:cubicBezTo>
                <a:cubicBezTo>
                  <a:pt x="40" y="16"/>
                  <a:pt x="47" y="18"/>
                  <a:pt x="54" y="20"/>
                </a:cubicBezTo>
                <a:cubicBezTo>
                  <a:pt x="55" y="21"/>
                  <a:pt x="55" y="22"/>
                  <a:pt x="55" y="23"/>
                </a:cubicBezTo>
                <a:cubicBezTo>
                  <a:pt x="55" y="24"/>
                  <a:pt x="54" y="25"/>
                  <a:pt x="52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46" y="23"/>
                  <a:pt x="40" y="22"/>
                  <a:pt x="33" y="22"/>
                </a:cubicBezTo>
                <a:cubicBezTo>
                  <a:pt x="26" y="22"/>
                  <a:pt x="20" y="23"/>
                  <a:pt x="14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2" y="25"/>
                  <a:pt x="10" y="24"/>
                  <a:pt x="10" y="23"/>
                </a:cubicBezTo>
                <a:cubicBezTo>
                  <a:pt x="10" y="22"/>
                  <a:pt x="11" y="21"/>
                  <a:pt x="12" y="21"/>
                </a:cubicBezTo>
                <a:close/>
                <a:moveTo>
                  <a:pt x="34" y="55"/>
                </a:moveTo>
                <a:cubicBezTo>
                  <a:pt x="28" y="55"/>
                  <a:pt x="23" y="58"/>
                  <a:pt x="20" y="62"/>
                </a:cubicBezTo>
                <a:cubicBezTo>
                  <a:pt x="24" y="63"/>
                  <a:pt x="28" y="64"/>
                  <a:pt x="32" y="64"/>
                </a:cubicBezTo>
                <a:cubicBezTo>
                  <a:pt x="37" y="64"/>
                  <a:pt x="42" y="63"/>
                  <a:pt x="46" y="61"/>
                </a:cubicBezTo>
                <a:cubicBezTo>
                  <a:pt x="43" y="57"/>
                  <a:pt x="39" y="55"/>
                  <a:pt x="34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9" name="Freeform 39"/>
          <p:cNvSpPr>
            <a:spLocks noEditPoints="1"/>
          </p:cNvSpPr>
          <p:nvPr/>
        </p:nvSpPr>
        <p:spPr bwMode="auto">
          <a:xfrm>
            <a:off x="5757863" y="1841500"/>
            <a:ext cx="203200" cy="85725"/>
          </a:xfrm>
          <a:custGeom>
            <a:avLst/>
            <a:gdLst>
              <a:gd name="T0" fmla="*/ 0 w 64"/>
              <a:gd name="T1" fmla="*/ 20 h 27"/>
              <a:gd name="T2" fmla="*/ 3 w 64"/>
              <a:gd name="T3" fmla="*/ 25 h 27"/>
              <a:gd name="T4" fmla="*/ 3 w 64"/>
              <a:gd name="T5" fmla="*/ 15 h 27"/>
              <a:gd name="T6" fmla="*/ 0 w 64"/>
              <a:gd name="T7" fmla="*/ 20 h 27"/>
              <a:gd name="T8" fmla="*/ 5 w 64"/>
              <a:gd name="T9" fmla="*/ 13 h 27"/>
              <a:gd name="T10" fmla="*/ 5 w 64"/>
              <a:gd name="T11" fmla="*/ 27 h 27"/>
              <a:gd name="T12" fmla="*/ 7 w 64"/>
              <a:gd name="T13" fmla="*/ 27 h 27"/>
              <a:gd name="T14" fmla="*/ 8 w 64"/>
              <a:gd name="T15" fmla="*/ 27 h 27"/>
              <a:gd name="T16" fmla="*/ 8 w 64"/>
              <a:gd name="T17" fmla="*/ 13 h 27"/>
              <a:gd name="T18" fmla="*/ 7 w 64"/>
              <a:gd name="T19" fmla="*/ 13 h 27"/>
              <a:gd name="T20" fmla="*/ 5 w 64"/>
              <a:gd name="T21" fmla="*/ 13 h 27"/>
              <a:gd name="T22" fmla="*/ 11 w 64"/>
              <a:gd name="T23" fmla="*/ 14 h 27"/>
              <a:gd name="T24" fmla="*/ 11 w 64"/>
              <a:gd name="T25" fmla="*/ 14 h 27"/>
              <a:gd name="T26" fmla="*/ 11 w 64"/>
              <a:gd name="T27" fmla="*/ 27 h 27"/>
              <a:gd name="T28" fmla="*/ 13 w 64"/>
              <a:gd name="T29" fmla="*/ 27 h 27"/>
              <a:gd name="T30" fmla="*/ 13 w 64"/>
              <a:gd name="T31" fmla="*/ 9 h 27"/>
              <a:gd name="T32" fmla="*/ 11 w 64"/>
              <a:gd name="T33" fmla="*/ 14 h 27"/>
              <a:gd name="T34" fmla="*/ 16 w 64"/>
              <a:gd name="T35" fmla="*/ 7 h 27"/>
              <a:gd name="T36" fmla="*/ 16 w 64"/>
              <a:gd name="T37" fmla="*/ 27 h 27"/>
              <a:gd name="T38" fmla="*/ 19 w 64"/>
              <a:gd name="T39" fmla="*/ 27 h 27"/>
              <a:gd name="T40" fmla="*/ 19 w 64"/>
              <a:gd name="T41" fmla="*/ 5 h 27"/>
              <a:gd name="T42" fmla="*/ 16 w 64"/>
              <a:gd name="T43" fmla="*/ 7 h 27"/>
              <a:gd name="T44" fmla="*/ 21 w 64"/>
              <a:gd name="T45" fmla="*/ 5 h 27"/>
              <a:gd name="T46" fmla="*/ 21 w 64"/>
              <a:gd name="T47" fmla="*/ 27 h 27"/>
              <a:gd name="T48" fmla="*/ 24 w 64"/>
              <a:gd name="T49" fmla="*/ 27 h 27"/>
              <a:gd name="T50" fmla="*/ 24 w 64"/>
              <a:gd name="T51" fmla="*/ 5 h 27"/>
              <a:gd name="T52" fmla="*/ 22 w 64"/>
              <a:gd name="T53" fmla="*/ 5 h 27"/>
              <a:gd name="T54" fmla="*/ 21 w 64"/>
              <a:gd name="T55" fmla="*/ 5 h 27"/>
              <a:gd name="T56" fmla="*/ 28 w 64"/>
              <a:gd name="T57" fmla="*/ 6 h 27"/>
              <a:gd name="T58" fmla="*/ 25 w 64"/>
              <a:gd name="T59" fmla="*/ 5 h 27"/>
              <a:gd name="T60" fmla="*/ 25 w 64"/>
              <a:gd name="T61" fmla="*/ 27 h 27"/>
              <a:gd name="T62" fmla="*/ 29 w 64"/>
              <a:gd name="T63" fmla="*/ 27 h 27"/>
              <a:gd name="T64" fmla="*/ 29 w 64"/>
              <a:gd name="T65" fmla="*/ 5 h 27"/>
              <a:gd name="T66" fmla="*/ 28 w 64"/>
              <a:gd name="T67" fmla="*/ 6 h 27"/>
              <a:gd name="T68" fmla="*/ 31 w 64"/>
              <a:gd name="T69" fmla="*/ 3 h 27"/>
              <a:gd name="T70" fmla="*/ 31 w 64"/>
              <a:gd name="T71" fmla="*/ 27 h 27"/>
              <a:gd name="T72" fmla="*/ 56 w 64"/>
              <a:gd name="T73" fmla="*/ 27 h 27"/>
              <a:gd name="T74" fmla="*/ 56 w 64"/>
              <a:gd name="T75" fmla="*/ 27 h 27"/>
              <a:gd name="T76" fmla="*/ 64 w 64"/>
              <a:gd name="T77" fmla="*/ 19 h 27"/>
              <a:gd name="T78" fmla="*/ 56 w 64"/>
              <a:gd name="T79" fmla="*/ 11 h 27"/>
              <a:gd name="T80" fmla="*/ 53 w 64"/>
              <a:gd name="T81" fmla="*/ 12 h 27"/>
              <a:gd name="T82" fmla="*/ 40 w 64"/>
              <a:gd name="T83" fmla="*/ 0 h 27"/>
              <a:gd name="T84" fmla="*/ 31 w 64"/>
              <a:gd name="T85" fmla="*/ 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27">
                <a:moveTo>
                  <a:pt x="0" y="20"/>
                </a:moveTo>
                <a:cubicBezTo>
                  <a:pt x="0" y="22"/>
                  <a:pt x="1" y="24"/>
                  <a:pt x="3" y="2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6"/>
                  <a:pt x="0" y="18"/>
                  <a:pt x="0" y="20"/>
                </a:cubicBezTo>
                <a:moveTo>
                  <a:pt x="5" y="13"/>
                </a:moveTo>
                <a:cubicBezTo>
                  <a:pt x="5" y="27"/>
                  <a:pt x="5" y="27"/>
                  <a:pt x="5" y="27"/>
                </a:cubicBezTo>
                <a:cubicBezTo>
                  <a:pt x="6" y="27"/>
                  <a:pt x="7" y="27"/>
                  <a:pt x="7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13"/>
                  <a:pt x="8" y="13"/>
                  <a:pt x="8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6" y="13"/>
                  <a:pt x="5" y="13"/>
                </a:cubicBezTo>
                <a:moveTo>
                  <a:pt x="11" y="14"/>
                </a:moveTo>
                <a:cubicBezTo>
                  <a:pt x="11" y="14"/>
                  <a:pt x="11" y="14"/>
                  <a:pt x="11" y="14"/>
                </a:cubicBezTo>
                <a:cubicBezTo>
                  <a:pt x="11" y="27"/>
                  <a:pt x="11" y="27"/>
                  <a:pt x="11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11"/>
                  <a:pt x="11" y="12"/>
                  <a:pt x="11" y="14"/>
                </a:cubicBezTo>
                <a:moveTo>
                  <a:pt x="16" y="7"/>
                </a:moveTo>
                <a:cubicBezTo>
                  <a:pt x="16" y="27"/>
                  <a:pt x="16" y="27"/>
                  <a:pt x="16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6"/>
                  <a:pt x="17" y="6"/>
                  <a:pt x="16" y="7"/>
                </a:cubicBezTo>
                <a:moveTo>
                  <a:pt x="21" y="5"/>
                </a:moveTo>
                <a:cubicBezTo>
                  <a:pt x="21" y="27"/>
                  <a:pt x="21" y="27"/>
                  <a:pt x="21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5"/>
                  <a:pt x="24" y="5"/>
                  <a:pt x="24" y="5"/>
                </a:cubicBezTo>
                <a:cubicBezTo>
                  <a:pt x="23" y="5"/>
                  <a:pt x="23" y="5"/>
                  <a:pt x="22" y="5"/>
                </a:cubicBezTo>
                <a:cubicBezTo>
                  <a:pt x="21" y="5"/>
                  <a:pt x="21" y="5"/>
                  <a:pt x="21" y="5"/>
                </a:cubicBezTo>
                <a:moveTo>
                  <a:pt x="28" y="6"/>
                </a:moveTo>
                <a:cubicBezTo>
                  <a:pt x="27" y="6"/>
                  <a:pt x="26" y="5"/>
                  <a:pt x="25" y="5"/>
                </a:cubicBezTo>
                <a:cubicBezTo>
                  <a:pt x="25" y="27"/>
                  <a:pt x="25" y="27"/>
                  <a:pt x="25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6"/>
                  <a:pt x="28" y="6"/>
                </a:cubicBezTo>
                <a:moveTo>
                  <a:pt x="31" y="3"/>
                </a:moveTo>
                <a:cubicBezTo>
                  <a:pt x="31" y="27"/>
                  <a:pt x="31" y="27"/>
                  <a:pt x="31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62" y="27"/>
                  <a:pt x="64" y="23"/>
                  <a:pt x="64" y="19"/>
                </a:cubicBezTo>
                <a:cubicBezTo>
                  <a:pt x="64" y="15"/>
                  <a:pt x="61" y="11"/>
                  <a:pt x="56" y="11"/>
                </a:cubicBezTo>
                <a:cubicBezTo>
                  <a:pt x="55" y="11"/>
                  <a:pt x="54" y="12"/>
                  <a:pt x="53" y="12"/>
                </a:cubicBezTo>
                <a:cubicBezTo>
                  <a:pt x="53" y="5"/>
                  <a:pt x="47" y="0"/>
                  <a:pt x="40" y="0"/>
                </a:cubicBezTo>
                <a:cubicBezTo>
                  <a:pt x="36" y="0"/>
                  <a:pt x="33" y="1"/>
                  <a:pt x="31" y="3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0" name="Freeform 40"/>
          <p:cNvSpPr>
            <a:spLocks noEditPoints="1"/>
          </p:cNvSpPr>
          <p:nvPr/>
        </p:nvSpPr>
        <p:spPr bwMode="auto">
          <a:xfrm>
            <a:off x="862013" y="2946400"/>
            <a:ext cx="215900" cy="203200"/>
          </a:xfrm>
          <a:custGeom>
            <a:avLst/>
            <a:gdLst>
              <a:gd name="T0" fmla="*/ 30 w 68"/>
              <a:gd name="T1" fmla="*/ 5 h 64"/>
              <a:gd name="T2" fmla="*/ 24 w 68"/>
              <a:gd name="T3" fmla="*/ 10 h 64"/>
              <a:gd name="T4" fmla="*/ 18 w 68"/>
              <a:gd name="T5" fmla="*/ 5 h 64"/>
              <a:gd name="T6" fmla="*/ 24 w 68"/>
              <a:gd name="T7" fmla="*/ 0 h 64"/>
              <a:gd name="T8" fmla="*/ 30 w 68"/>
              <a:gd name="T9" fmla="*/ 5 h 64"/>
              <a:gd name="T10" fmla="*/ 52 w 68"/>
              <a:gd name="T11" fmla="*/ 0 h 64"/>
              <a:gd name="T12" fmla="*/ 45 w 68"/>
              <a:gd name="T13" fmla="*/ 5 h 64"/>
              <a:gd name="T14" fmla="*/ 52 w 68"/>
              <a:gd name="T15" fmla="*/ 10 h 64"/>
              <a:gd name="T16" fmla="*/ 58 w 68"/>
              <a:gd name="T17" fmla="*/ 5 h 64"/>
              <a:gd name="T18" fmla="*/ 52 w 68"/>
              <a:gd name="T19" fmla="*/ 0 h 64"/>
              <a:gd name="T20" fmla="*/ 68 w 68"/>
              <a:gd name="T21" fmla="*/ 24 h 64"/>
              <a:gd name="T22" fmla="*/ 30 w 68"/>
              <a:gd name="T23" fmla="*/ 64 h 64"/>
              <a:gd name="T24" fmla="*/ 8 w 68"/>
              <a:gd name="T25" fmla="*/ 23 h 64"/>
              <a:gd name="T26" fmla="*/ 11 w 68"/>
              <a:gd name="T27" fmla="*/ 19 h 64"/>
              <a:gd name="T28" fmla="*/ 63 w 68"/>
              <a:gd name="T29" fmla="*/ 19 h 64"/>
              <a:gd name="T30" fmla="*/ 68 w 68"/>
              <a:gd name="T31" fmla="*/ 24 h 64"/>
              <a:gd name="T32" fmla="*/ 62 w 68"/>
              <a:gd name="T33" fmla="*/ 26 h 64"/>
              <a:gd name="T34" fmla="*/ 13 w 68"/>
              <a:gd name="T35" fmla="*/ 26 h 64"/>
              <a:gd name="T36" fmla="*/ 13 w 68"/>
              <a:gd name="T37" fmla="*/ 50 h 64"/>
              <a:gd name="T38" fmla="*/ 30 w 68"/>
              <a:gd name="T39" fmla="*/ 58 h 64"/>
              <a:gd name="T40" fmla="*/ 62 w 68"/>
              <a:gd name="T41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64">
                <a:moveTo>
                  <a:pt x="30" y="5"/>
                </a:moveTo>
                <a:cubicBezTo>
                  <a:pt x="30" y="7"/>
                  <a:pt x="27" y="10"/>
                  <a:pt x="24" y="10"/>
                </a:cubicBezTo>
                <a:cubicBezTo>
                  <a:pt x="20" y="10"/>
                  <a:pt x="18" y="7"/>
                  <a:pt x="18" y="5"/>
                </a:cubicBezTo>
                <a:cubicBezTo>
                  <a:pt x="18" y="2"/>
                  <a:pt x="20" y="0"/>
                  <a:pt x="24" y="0"/>
                </a:cubicBezTo>
                <a:cubicBezTo>
                  <a:pt x="27" y="0"/>
                  <a:pt x="30" y="2"/>
                  <a:pt x="30" y="5"/>
                </a:cubicBezTo>
                <a:close/>
                <a:moveTo>
                  <a:pt x="52" y="0"/>
                </a:moveTo>
                <a:cubicBezTo>
                  <a:pt x="48" y="0"/>
                  <a:pt x="45" y="2"/>
                  <a:pt x="45" y="5"/>
                </a:cubicBezTo>
                <a:cubicBezTo>
                  <a:pt x="45" y="7"/>
                  <a:pt x="48" y="10"/>
                  <a:pt x="52" y="10"/>
                </a:cubicBezTo>
                <a:cubicBezTo>
                  <a:pt x="55" y="10"/>
                  <a:pt x="58" y="7"/>
                  <a:pt x="58" y="5"/>
                </a:cubicBezTo>
                <a:cubicBezTo>
                  <a:pt x="58" y="2"/>
                  <a:pt x="55" y="0"/>
                  <a:pt x="52" y="0"/>
                </a:cubicBezTo>
                <a:close/>
                <a:moveTo>
                  <a:pt x="68" y="24"/>
                </a:moveTo>
                <a:cubicBezTo>
                  <a:pt x="68" y="29"/>
                  <a:pt x="57" y="64"/>
                  <a:pt x="30" y="64"/>
                </a:cubicBezTo>
                <a:cubicBezTo>
                  <a:pt x="3" y="64"/>
                  <a:pt x="0" y="38"/>
                  <a:pt x="8" y="23"/>
                </a:cubicBezTo>
                <a:cubicBezTo>
                  <a:pt x="9" y="20"/>
                  <a:pt x="11" y="19"/>
                  <a:pt x="11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9"/>
                  <a:pt x="68" y="20"/>
                  <a:pt x="68" y="24"/>
                </a:cubicBezTo>
                <a:close/>
                <a:moveTo>
                  <a:pt x="62" y="26"/>
                </a:moveTo>
                <a:cubicBezTo>
                  <a:pt x="13" y="26"/>
                  <a:pt x="13" y="26"/>
                  <a:pt x="13" y="26"/>
                </a:cubicBezTo>
                <a:cubicBezTo>
                  <a:pt x="10" y="32"/>
                  <a:pt x="9" y="42"/>
                  <a:pt x="13" y="50"/>
                </a:cubicBezTo>
                <a:cubicBezTo>
                  <a:pt x="17" y="56"/>
                  <a:pt x="25" y="58"/>
                  <a:pt x="30" y="58"/>
                </a:cubicBezTo>
                <a:cubicBezTo>
                  <a:pt x="51" y="58"/>
                  <a:pt x="60" y="32"/>
                  <a:pt x="62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1" name="Freeform 41"/>
          <p:cNvSpPr>
            <a:spLocks noEditPoints="1"/>
          </p:cNvSpPr>
          <p:nvPr/>
        </p:nvSpPr>
        <p:spPr bwMode="auto">
          <a:xfrm>
            <a:off x="7385051" y="1790700"/>
            <a:ext cx="203200" cy="136525"/>
          </a:xfrm>
          <a:custGeom>
            <a:avLst/>
            <a:gdLst>
              <a:gd name="T0" fmla="*/ 63 w 64"/>
              <a:gd name="T1" fmla="*/ 10 h 43"/>
              <a:gd name="T2" fmla="*/ 61 w 64"/>
              <a:gd name="T3" fmla="*/ 12 h 43"/>
              <a:gd name="T4" fmla="*/ 48 w 64"/>
              <a:gd name="T5" fmla="*/ 17 h 43"/>
              <a:gd name="T6" fmla="*/ 38 w 64"/>
              <a:gd name="T7" fmla="*/ 17 h 43"/>
              <a:gd name="T8" fmla="*/ 32 w 64"/>
              <a:gd name="T9" fmla="*/ 19 h 43"/>
              <a:gd name="T10" fmla="*/ 32 w 64"/>
              <a:gd name="T11" fmla="*/ 20 h 43"/>
              <a:gd name="T12" fmla="*/ 32 w 64"/>
              <a:gd name="T13" fmla="*/ 20 h 43"/>
              <a:gd name="T14" fmla="*/ 26 w 64"/>
              <a:gd name="T15" fmla="*/ 17 h 43"/>
              <a:gd name="T16" fmla="*/ 26 w 64"/>
              <a:gd name="T17" fmla="*/ 17 h 43"/>
              <a:gd name="T18" fmla="*/ 25 w 64"/>
              <a:gd name="T19" fmla="*/ 17 h 43"/>
              <a:gd name="T20" fmla="*/ 12 w 64"/>
              <a:gd name="T21" fmla="*/ 16 h 43"/>
              <a:gd name="T22" fmla="*/ 1 w 64"/>
              <a:gd name="T23" fmla="*/ 11 h 43"/>
              <a:gd name="T24" fmla="*/ 0 w 64"/>
              <a:gd name="T25" fmla="*/ 11 h 43"/>
              <a:gd name="T26" fmla="*/ 3 w 64"/>
              <a:gd name="T27" fmla="*/ 16 h 43"/>
              <a:gd name="T28" fmla="*/ 14 w 64"/>
              <a:gd name="T29" fmla="*/ 22 h 43"/>
              <a:gd name="T30" fmla="*/ 14 w 64"/>
              <a:gd name="T31" fmla="*/ 33 h 43"/>
              <a:gd name="T32" fmla="*/ 24 w 64"/>
              <a:gd name="T33" fmla="*/ 41 h 43"/>
              <a:gd name="T34" fmla="*/ 30 w 64"/>
              <a:gd name="T35" fmla="*/ 37 h 43"/>
              <a:gd name="T36" fmla="*/ 30 w 64"/>
              <a:gd name="T37" fmla="*/ 27 h 43"/>
              <a:gd name="T38" fmla="*/ 32 w 64"/>
              <a:gd name="T39" fmla="*/ 28 h 43"/>
              <a:gd name="T40" fmla="*/ 32 w 64"/>
              <a:gd name="T41" fmla="*/ 37 h 43"/>
              <a:gd name="T42" fmla="*/ 42 w 64"/>
              <a:gd name="T43" fmla="*/ 43 h 43"/>
              <a:gd name="T44" fmla="*/ 50 w 64"/>
              <a:gd name="T45" fmla="*/ 33 h 43"/>
              <a:gd name="T46" fmla="*/ 50 w 64"/>
              <a:gd name="T47" fmla="*/ 23 h 43"/>
              <a:gd name="T48" fmla="*/ 63 w 64"/>
              <a:gd name="T49" fmla="*/ 14 h 43"/>
              <a:gd name="T50" fmla="*/ 63 w 64"/>
              <a:gd name="T51" fmla="*/ 10 h 43"/>
              <a:gd name="T52" fmla="*/ 23 w 64"/>
              <a:gd name="T53" fmla="*/ 0 h 43"/>
              <a:gd name="T54" fmla="*/ 16 w 64"/>
              <a:gd name="T55" fmla="*/ 7 h 43"/>
              <a:gd name="T56" fmla="*/ 23 w 64"/>
              <a:gd name="T57" fmla="*/ 14 h 43"/>
              <a:gd name="T58" fmla="*/ 30 w 64"/>
              <a:gd name="T59" fmla="*/ 7 h 43"/>
              <a:gd name="T60" fmla="*/ 23 w 64"/>
              <a:gd name="T61" fmla="*/ 0 h 43"/>
              <a:gd name="T62" fmla="*/ 42 w 64"/>
              <a:gd name="T63" fmla="*/ 0 h 43"/>
              <a:gd name="T64" fmla="*/ 35 w 64"/>
              <a:gd name="T65" fmla="*/ 7 h 43"/>
              <a:gd name="T66" fmla="*/ 42 w 64"/>
              <a:gd name="T67" fmla="*/ 14 h 43"/>
              <a:gd name="T68" fmla="*/ 49 w 64"/>
              <a:gd name="T69" fmla="*/ 7 h 43"/>
              <a:gd name="T70" fmla="*/ 42 w 64"/>
              <a:gd name="T7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" h="43">
                <a:moveTo>
                  <a:pt x="63" y="10"/>
                </a:moveTo>
                <a:cubicBezTo>
                  <a:pt x="63" y="10"/>
                  <a:pt x="62" y="11"/>
                  <a:pt x="61" y="12"/>
                </a:cubicBezTo>
                <a:cubicBezTo>
                  <a:pt x="59" y="14"/>
                  <a:pt x="50" y="17"/>
                  <a:pt x="48" y="17"/>
                </a:cubicBezTo>
                <a:cubicBezTo>
                  <a:pt x="47" y="17"/>
                  <a:pt x="41" y="17"/>
                  <a:pt x="38" y="17"/>
                </a:cubicBezTo>
                <a:cubicBezTo>
                  <a:pt x="36" y="17"/>
                  <a:pt x="32" y="18"/>
                  <a:pt x="32" y="19"/>
                </a:cubicBezTo>
                <a:cubicBezTo>
                  <a:pt x="32" y="19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0" y="19"/>
                  <a:pt x="29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1" y="17"/>
                  <a:pt x="15" y="17"/>
                  <a:pt x="12" y="16"/>
                </a:cubicBezTo>
                <a:cubicBezTo>
                  <a:pt x="8" y="15"/>
                  <a:pt x="2" y="11"/>
                  <a:pt x="1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2"/>
                  <a:pt x="1" y="13"/>
                  <a:pt x="3" y="16"/>
                </a:cubicBezTo>
                <a:cubicBezTo>
                  <a:pt x="5" y="19"/>
                  <a:pt x="14" y="22"/>
                  <a:pt x="14" y="22"/>
                </a:cubicBezTo>
                <a:cubicBezTo>
                  <a:pt x="14" y="22"/>
                  <a:pt x="14" y="30"/>
                  <a:pt x="14" y="33"/>
                </a:cubicBezTo>
                <a:cubicBezTo>
                  <a:pt x="14" y="36"/>
                  <a:pt x="21" y="41"/>
                  <a:pt x="24" y="41"/>
                </a:cubicBezTo>
                <a:cubicBezTo>
                  <a:pt x="28" y="41"/>
                  <a:pt x="30" y="39"/>
                  <a:pt x="30" y="37"/>
                </a:cubicBezTo>
                <a:cubicBezTo>
                  <a:pt x="30" y="36"/>
                  <a:pt x="30" y="31"/>
                  <a:pt x="30" y="27"/>
                </a:cubicBezTo>
                <a:cubicBezTo>
                  <a:pt x="31" y="28"/>
                  <a:pt x="32" y="28"/>
                  <a:pt x="32" y="28"/>
                </a:cubicBezTo>
                <a:cubicBezTo>
                  <a:pt x="32" y="32"/>
                  <a:pt x="32" y="37"/>
                  <a:pt x="32" y="37"/>
                </a:cubicBezTo>
                <a:cubicBezTo>
                  <a:pt x="32" y="39"/>
                  <a:pt x="35" y="43"/>
                  <a:pt x="42" y="43"/>
                </a:cubicBezTo>
                <a:cubicBezTo>
                  <a:pt x="49" y="43"/>
                  <a:pt x="50" y="35"/>
                  <a:pt x="50" y="33"/>
                </a:cubicBezTo>
                <a:cubicBezTo>
                  <a:pt x="50" y="32"/>
                  <a:pt x="50" y="27"/>
                  <a:pt x="50" y="23"/>
                </a:cubicBezTo>
                <a:cubicBezTo>
                  <a:pt x="55" y="21"/>
                  <a:pt x="61" y="19"/>
                  <a:pt x="63" y="14"/>
                </a:cubicBezTo>
                <a:cubicBezTo>
                  <a:pt x="64" y="12"/>
                  <a:pt x="64" y="10"/>
                  <a:pt x="63" y="10"/>
                </a:cubicBezTo>
                <a:moveTo>
                  <a:pt x="23" y="0"/>
                </a:moveTo>
                <a:cubicBezTo>
                  <a:pt x="19" y="0"/>
                  <a:pt x="16" y="3"/>
                  <a:pt x="16" y="7"/>
                </a:cubicBezTo>
                <a:cubicBezTo>
                  <a:pt x="16" y="11"/>
                  <a:pt x="19" y="14"/>
                  <a:pt x="23" y="14"/>
                </a:cubicBezTo>
                <a:cubicBezTo>
                  <a:pt x="27" y="14"/>
                  <a:pt x="30" y="11"/>
                  <a:pt x="30" y="7"/>
                </a:cubicBezTo>
                <a:cubicBezTo>
                  <a:pt x="30" y="3"/>
                  <a:pt x="27" y="0"/>
                  <a:pt x="23" y="0"/>
                </a:cubicBezTo>
                <a:moveTo>
                  <a:pt x="42" y="0"/>
                </a:moveTo>
                <a:cubicBezTo>
                  <a:pt x="38" y="0"/>
                  <a:pt x="35" y="3"/>
                  <a:pt x="35" y="7"/>
                </a:cubicBezTo>
                <a:cubicBezTo>
                  <a:pt x="35" y="11"/>
                  <a:pt x="38" y="14"/>
                  <a:pt x="42" y="14"/>
                </a:cubicBezTo>
                <a:cubicBezTo>
                  <a:pt x="46" y="14"/>
                  <a:pt x="49" y="11"/>
                  <a:pt x="49" y="7"/>
                </a:cubicBezTo>
                <a:cubicBezTo>
                  <a:pt x="49" y="3"/>
                  <a:pt x="46" y="0"/>
                  <a:pt x="4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2" name="Freeform 42"/>
          <p:cNvSpPr>
            <a:spLocks noEditPoints="1"/>
          </p:cNvSpPr>
          <p:nvPr/>
        </p:nvSpPr>
        <p:spPr bwMode="auto">
          <a:xfrm>
            <a:off x="8199438" y="2946400"/>
            <a:ext cx="165100" cy="203200"/>
          </a:xfrm>
          <a:custGeom>
            <a:avLst/>
            <a:gdLst>
              <a:gd name="T0" fmla="*/ 0 w 52"/>
              <a:gd name="T1" fmla="*/ 63 h 64"/>
              <a:gd name="T2" fmla="*/ 28 w 52"/>
              <a:gd name="T3" fmla="*/ 0 h 64"/>
              <a:gd name="T4" fmla="*/ 40 w 52"/>
              <a:gd name="T5" fmla="*/ 0 h 64"/>
              <a:gd name="T6" fmla="*/ 12 w 52"/>
              <a:gd name="T7" fmla="*/ 63 h 64"/>
              <a:gd name="T8" fmla="*/ 0 w 52"/>
              <a:gd name="T9" fmla="*/ 63 h 64"/>
              <a:gd name="T10" fmla="*/ 52 w 52"/>
              <a:gd name="T11" fmla="*/ 54 h 64"/>
              <a:gd name="T12" fmla="*/ 42 w 52"/>
              <a:gd name="T13" fmla="*/ 44 h 64"/>
              <a:gd name="T14" fmla="*/ 32 w 52"/>
              <a:gd name="T15" fmla="*/ 54 h 64"/>
              <a:gd name="T16" fmla="*/ 42 w 52"/>
              <a:gd name="T17" fmla="*/ 64 h 64"/>
              <a:gd name="T18" fmla="*/ 52 w 52"/>
              <a:gd name="T19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64">
                <a:moveTo>
                  <a:pt x="0" y="63"/>
                </a:moveTo>
                <a:cubicBezTo>
                  <a:pt x="28" y="0"/>
                  <a:pt x="28" y="0"/>
                  <a:pt x="2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2" y="63"/>
                  <a:pt x="12" y="63"/>
                  <a:pt x="12" y="63"/>
                </a:cubicBezTo>
                <a:lnTo>
                  <a:pt x="0" y="63"/>
                </a:lnTo>
                <a:close/>
                <a:moveTo>
                  <a:pt x="52" y="54"/>
                </a:moveTo>
                <a:cubicBezTo>
                  <a:pt x="52" y="48"/>
                  <a:pt x="47" y="44"/>
                  <a:pt x="42" y="44"/>
                </a:cubicBezTo>
                <a:cubicBezTo>
                  <a:pt x="36" y="44"/>
                  <a:pt x="32" y="48"/>
                  <a:pt x="32" y="54"/>
                </a:cubicBezTo>
                <a:cubicBezTo>
                  <a:pt x="32" y="59"/>
                  <a:pt x="36" y="64"/>
                  <a:pt x="42" y="64"/>
                </a:cubicBezTo>
                <a:cubicBezTo>
                  <a:pt x="47" y="64"/>
                  <a:pt x="52" y="59"/>
                  <a:pt x="52" y="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3" name="Freeform 43"/>
          <p:cNvSpPr>
            <a:spLocks noEditPoints="1"/>
          </p:cNvSpPr>
          <p:nvPr/>
        </p:nvSpPr>
        <p:spPr bwMode="auto">
          <a:xfrm>
            <a:off x="1285876" y="1316038"/>
            <a:ext cx="203200" cy="203200"/>
          </a:xfrm>
          <a:custGeom>
            <a:avLst/>
            <a:gdLst>
              <a:gd name="T0" fmla="*/ 61 w 64"/>
              <a:gd name="T1" fmla="*/ 37 h 64"/>
              <a:gd name="T2" fmla="*/ 62 w 64"/>
              <a:gd name="T3" fmla="*/ 32 h 64"/>
              <a:gd name="T4" fmla="*/ 32 w 64"/>
              <a:gd name="T5" fmla="*/ 2 h 64"/>
              <a:gd name="T6" fmla="*/ 27 w 64"/>
              <a:gd name="T7" fmla="*/ 3 h 64"/>
              <a:gd name="T8" fmla="*/ 18 w 64"/>
              <a:gd name="T9" fmla="*/ 0 h 64"/>
              <a:gd name="T10" fmla="*/ 0 w 64"/>
              <a:gd name="T11" fmla="*/ 18 h 64"/>
              <a:gd name="T12" fmla="*/ 3 w 64"/>
              <a:gd name="T13" fmla="*/ 27 h 64"/>
              <a:gd name="T14" fmla="*/ 2 w 64"/>
              <a:gd name="T15" fmla="*/ 32 h 64"/>
              <a:gd name="T16" fmla="*/ 32 w 64"/>
              <a:gd name="T17" fmla="*/ 62 h 64"/>
              <a:gd name="T18" fmla="*/ 37 w 64"/>
              <a:gd name="T19" fmla="*/ 61 h 64"/>
              <a:gd name="T20" fmla="*/ 46 w 64"/>
              <a:gd name="T21" fmla="*/ 64 h 64"/>
              <a:gd name="T22" fmla="*/ 64 w 64"/>
              <a:gd name="T23" fmla="*/ 46 h 64"/>
              <a:gd name="T24" fmla="*/ 61 w 64"/>
              <a:gd name="T25" fmla="*/ 37 h 64"/>
              <a:gd name="T26" fmla="*/ 46 w 64"/>
              <a:gd name="T27" fmla="*/ 46 h 64"/>
              <a:gd name="T28" fmla="*/ 41 w 64"/>
              <a:gd name="T29" fmla="*/ 50 h 64"/>
              <a:gd name="T30" fmla="*/ 32 w 64"/>
              <a:gd name="T31" fmla="*/ 51 h 64"/>
              <a:gd name="T32" fmla="*/ 22 w 64"/>
              <a:gd name="T33" fmla="*/ 49 h 64"/>
              <a:gd name="T34" fmla="*/ 18 w 64"/>
              <a:gd name="T35" fmla="*/ 45 h 64"/>
              <a:gd name="T36" fmla="*/ 16 w 64"/>
              <a:gd name="T37" fmla="*/ 40 h 64"/>
              <a:gd name="T38" fmla="*/ 17 w 64"/>
              <a:gd name="T39" fmla="*/ 38 h 64"/>
              <a:gd name="T40" fmla="*/ 20 w 64"/>
              <a:gd name="T41" fmla="*/ 37 h 64"/>
              <a:gd name="T42" fmla="*/ 22 w 64"/>
              <a:gd name="T43" fmla="*/ 38 h 64"/>
              <a:gd name="T44" fmla="*/ 24 w 64"/>
              <a:gd name="T45" fmla="*/ 40 h 64"/>
              <a:gd name="T46" fmla="*/ 25 w 64"/>
              <a:gd name="T47" fmla="*/ 43 h 64"/>
              <a:gd name="T48" fmla="*/ 28 w 64"/>
              <a:gd name="T49" fmla="*/ 45 h 64"/>
              <a:gd name="T50" fmla="*/ 32 w 64"/>
              <a:gd name="T51" fmla="*/ 45 h 64"/>
              <a:gd name="T52" fmla="*/ 38 w 64"/>
              <a:gd name="T53" fmla="*/ 44 h 64"/>
              <a:gd name="T54" fmla="*/ 40 w 64"/>
              <a:gd name="T55" fmla="*/ 40 h 64"/>
              <a:gd name="T56" fmla="*/ 39 w 64"/>
              <a:gd name="T57" fmla="*/ 37 h 64"/>
              <a:gd name="T58" fmla="*/ 35 w 64"/>
              <a:gd name="T59" fmla="*/ 36 h 64"/>
              <a:gd name="T60" fmla="*/ 30 w 64"/>
              <a:gd name="T61" fmla="*/ 34 h 64"/>
              <a:gd name="T62" fmla="*/ 23 w 64"/>
              <a:gd name="T63" fmla="*/ 32 h 64"/>
              <a:gd name="T64" fmla="*/ 19 w 64"/>
              <a:gd name="T65" fmla="*/ 29 h 64"/>
              <a:gd name="T66" fmla="*/ 17 w 64"/>
              <a:gd name="T67" fmla="*/ 23 h 64"/>
              <a:gd name="T68" fmla="*/ 19 w 64"/>
              <a:gd name="T69" fmla="*/ 18 h 64"/>
              <a:gd name="T70" fmla="*/ 24 w 64"/>
              <a:gd name="T71" fmla="*/ 14 h 64"/>
              <a:gd name="T72" fmla="*/ 32 w 64"/>
              <a:gd name="T73" fmla="*/ 13 h 64"/>
              <a:gd name="T74" fmla="*/ 38 w 64"/>
              <a:gd name="T75" fmla="*/ 14 h 64"/>
              <a:gd name="T76" fmla="*/ 43 w 64"/>
              <a:gd name="T77" fmla="*/ 16 h 64"/>
              <a:gd name="T78" fmla="*/ 45 w 64"/>
              <a:gd name="T79" fmla="*/ 19 h 64"/>
              <a:gd name="T80" fmla="*/ 46 w 64"/>
              <a:gd name="T81" fmla="*/ 22 h 64"/>
              <a:gd name="T82" fmla="*/ 45 w 64"/>
              <a:gd name="T83" fmla="*/ 24 h 64"/>
              <a:gd name="T84" fmla="*/ 43 w 64"/>
              <a:gd name="T85" fmla="*/ 26 h 64"/>
              <a:gd name="T86" fmla="*/ 40 w 64"/>
              <a:gd name="T87" fmla="*/ 25 h 64"/>
              <a:gd name="T88" fmla="*/ 39 w 64"/>
              <a:gd name="T89" fmla="*/ 23 h 64"/>
              <a:gd name="T90" fmla="*/ 36 w 64"/>
              <a:gd name="T91" fmla="*/ 19 h 64"/>
              <a:gd name="T92" fmla="*/ 31 w 64"/>
              <a:gd name="T93" fmla="*/ 18 h 64"/>
              <a:gd name="T94" fmla="*/ 26 w 64"/>
              <a:gd name="T95" fmla="*/ 20 h 64"/>
              <a:gd name="T96" fmla="*/ 25 w 64"/>
              <a:gd name="T97" fmla="*/ 23 h 64"/>
              <a:gd name="T98" fmla="*/ 25 w 64"/>
              <a:gd name="T99" fmla="*/ 24 h 64"/>
              <a:gd name="T100" fmla="*/ 27 w 64"/>
              <a:gd name="T101" fmla="*/ 26 h 64"/>
              <a:gd name="T102" fmla="*/ 29 w 64"/>
              <a:gd name="T103" fmla="*/ 27 h 64"/>
              <a:gd name="T104" fmla="*/ 33 w 64"/>
              <a:gd name="T105" fmla="*/ 28 h 64"/>
              <a:gd name="T106" fmla="*/ 39 w 64"/>
              <a:gd name="T107" fmla="*/ 29 h 64"/>
              <a:gd name="T108" fmla="*/ 44 w 64"/>
              <a:gd name="T109" fmla="*/ 31 h 64"/>
              <a:gd name="T110" fmla="*/ 47 w 64"/>
              <a:gd name="T111" fmla="*/ 35 h 64"/>
              <a:gd name="T112" fmla="*/ 48 w 64"/>
              <a:gd name="T113" fmla="*/ 39 h 64"/>
              <a:gd name="T114" fmla="*/ 46 w 64"/>
              <a:gd name="T115" fmla="*/ 4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" h="64">
                <a:moveTo>
                  <a:pt x="61" y="37"/>
                </a:moveTo>
                <a:cubicBezTo>
                  <a:pt x="62" y="35"/>
                  <a:pt x="62" y="34"/>
                  <a:pt x="62" y="32"/>
                </a:cubicBezTo>
                <a:cubicBezTo>
                  <a:pt x="62" y="16"/>
                  <a:pt x="48" y="2"/>
                  <a:pt x="32" y="2"/>
                </a:cubicBezTo>
                <a:cubicBezTo>
                  <a:pt x="30" y="2"/>
                  <a:pt x="29" y="2"/>
                  <a:pt x="27" y="3"/>
                </a:cubicBezTo>
                <a:cubicBezTo>
                  <a:pt x="25" y="1"/>
                  <a:pt x="21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1"/>
                  <a:pt x="1" y="25"/>
                  <a:pt x="3" y="27"/>
                </a:cubicBezTo>
                <a:cubicBezTo>
                  <a:pt x="2" y="29"/>
                  <a:pt x="2" y="30"/>
                  <a:pt x="2" y="32"/>
                </a:cubicBezTo>
                <a:cubicBezTo>
                  <a:pt x="2" y="48"/>
                  <a:pt x="16" y="62"/>
                  <a:pt x="32" y="62"/>
                </a:cubicBezTo>
                <a:cubicBezTo>
                  <a:pt x="34" y="62"/>
                  <a:pt x="35" y="62"/>
                  <a:pt x="37" y="61"/>
                </a:cubicBezTo>
                <a:cubicBezTo>
                  <a:pt x="39" y="63"/>
                  <a:pt x="43" y="64"/>
                  <a:pt x="46" y="64"/>
                </a:cubicBezTo>
                <a:cubicBezTo>
                  <a:pt x="56" y="64"/>
                  <a:pt x="64" y="56"/>
                  <a:pt x="64" y="46"/>
                </a:cubicBezTo>
                <a:cubicBezTo>
                  <a:pt x="64" y="43"/>
                  <a:pt x="63" y="39"/>
                  <a:pt x="61" y="37"/>
                </a:cubicBezTo>
                <a:close/>
                <a:moveTo>
                  <a:pt x="46" y="46"/>
                </a:moveTo>
                <a:cubicBezTo>
                  <a:pt x="45" y="47"/>
                  <a:pt x="43" y="49"/>
                  <a:pt x="41" y="50"/>
                </a:cubicBezTo>
                <a:cubicBezTo>
                  <a:pt x="38" y="51"/>
                  <a:pt x="35" y="51"/>
                  <a:pt x="32" y="51"/>
                </a:cubicBezTo>
                <a:cubicBezTo>
                  <a:pt x="28" y="51"/>
                  <a:pt x="25" y="51"/>
                  <a:pt x="22" y="49"/>
                </a:cubicBezTo>
                <a:cubicBezTo>
                  <a:pt x="20" y="48"/>
                  <a:pt x="19" y="47"/>
                  <a:pt x="18" y="45"/>
                </a:cubicBezTo>
                <a:cubicBezTo>
                  <a:pt x="17" y="43"/>
                  <a:pt x="16" y="42"/>
                  <a:pt x="16" y="40"/>
                </a:cubicBezTo>
                <a:cubicBezTo>
                  <a:pt x="16" y="39"/>
                  <a:pt x="16" y="38"/>
                  <a:pt x="17" y="38"/>
                </a:cubicBezTo>
                <a:cubicBezTo>
                  <a:pt x="18" y="37"/>
                  <a:pt x="19" y="37"/>
                  <a:pt x="20" y="37"/>
                </a:cubicBezTo>
                <a:cubicBezTo>
                  <a:pt x="21" y="37"/>
                  <a:pt x="21" y="37"/>
                  <a:pt x="22" y="38"/>
                </a:cubicBezTo>
                <a:cubicBezTo>
                  <a:pt x="23" y="38"/>
                  <a:pt x="23" y="39"/>
                  <a:pt x="24" y="40"/>
                </a:cubicBezTo>
                <a:cubicBezTo>
                  <a:pt x="24" y="41"/>
                  <a:pt x="25" y="42"/>
                  <a:pt x="25" y="43"/>
                </a:cubicBezTo>
                <a:cubicBezTo>
                  <a:pt x="26" y="44"/>
                  <a:pt x="27" y="44"/>
                  <a:pt x="28" y="45"/>
                </a:cubicBezTo>
                <a:cubicBezTo>
                  <a:pt x="29" y="45"/>
                  <a:pt x="30" y="45"/>
                  <a:pt x="32" y="45"/>
                </a:cubicBezTo>
                <a:cubicBezTo>
                  <a:pt x="34" y="45"/>
                  <a:pt x="36" y="45"/>
                  <a:pt x="38" y="44"/>
                </a:cubicBezTo>
                <a:cubicBezTo>
                  <a:pt x="39" y="43"/>
                  <a:pt x="40" y="42"/>
                  <a:pt x="40" y="40"/>
                </a:cubicBezTo>
                <a:cubicBezTo>
                  <a:pt x="40" y="39"/>
                  <a:pt x="39" y="38"/>
                  <a:pt x="39" y="37"/>
                </a:cubicBezTo>
                <a:cubicBezTo>
                  <a:pt x="38" y="37"/>
                  <a:pt x="37" y="36"/>
                  <a:pt x="35" y="36"/>
                </a:cubicBezTo>
                <a:cubicBezTo>
                  <a:pt x="34" y="35"/>
                  <a:pt x="33" y="35"/>
                  <a:pt x="30" y="34"/>
                </a:cubicBezTo>
                <a:cubicBezTo>
                  <a:pt x="28" y="34"/>
                  <a:pt x="25" y="33"/>
                  <a:pt x="23" y="32"/>
                </a:cubicBezTo>
                <a:cubicBezTo>
                  <a:pt x="21" y="31"/>
                  <a:pt x="20" y="30"/>
                  <a:pt x="19" y="29"/>
                </a:cubicBezTo>
                <a:cubicBezTo>
                  <a:pt x="17" y="27"/>
                  <a:pt x="17" y="25"/>
                  <a:pt x="17" y="23"/>
                </a:cubicBezTo>
                <a:cubicBezTo>
                  <a:pt x="17" y="21"/>
                  <a:pt x="17" y="19"/>
                  <a:pt x="19" y="18"/>
                </a:cubicBezTo>
                <a:cubicBezTo>
                  <a:pt x="20" y="16"/>
                  <a:pt x="22" y="15"/>
                  <a:pt x="24" y="14"/>
                </a:cubicBezTo>
                <a:cubicBezTo>
                  <a:pt x="26" y="13"/>
                  <a:pt x="29" y="13"/>
                  <a:pt x="32" y="13"/>
                </a:cubicBezTo>
                <a:cubicBezTo>
                  <a:pt x="34" y="13"/>
                  <a:pt x="36" y="13"/>
                  <a:pt x="38" y="14"/>
                </a:cubicBezTo>
                <a:cubicBezTo>
                  <a:pt x="40" y="14"/>
                  <a:pt x="42" y="15"/>
                  <a:pt x="43" y="16"/>
                </a:cubicBezTo>
                <a:cubicBezTo>
                  <a:pt x="44" y="17"/>
                  <a:pt x="45" y="18"/>
                  <a:pt x="45" y="19"/>
                </a:cubicBezTo>
                <a:cubicBezTo>
                  <a:pt x="46" y="20"/>
                  <a:pt x="46" y="21"/>
                  <a:pt x="46" y="22"/>
                </a:cubicBezTo>
                <a:cubicBezTo>
                  <a:pt x="46" y="23"/>
                  <a:pt x="46" y="24"/>
                  <a:pt x="45" y="24"/>
                </a:cubicBezTo>
                <a:cubicBezTo>
                  <a:pt x="44" y="25"/>
                  <a:pt x="44" y="26"/>
                  <a:pt x="43" y="26"/>
                </a:cubicBezTo>
                <a:cubicBezTo>
                  <a:pt x="42" y="26"/>
                  <a:pt x="41" y="25"/>
                  <a:pt x="40" y="25"/>
                </a:cubicBezTo>
                <a:cubicBezTo>
                  <a:pt x="40" y="24"/>
                  <a:pt x="39" y="24"/>
                  <a:pt x="39" y="23"/>
                </a:cubicBezTo>
                <a:cubicBezTo>
                  <a:pt x="38" y="21"/>
                  <a:pt x="37" y="20"/>
                  <a:pt x="36" y="19"/>
                </a:cubicBezTo>
                <a:cubicBezTo>
                  <a:pt x="35" y="19"/>
                  <a:pt x="34" y="18"/>
                  <a:pt x="31" y="18"/>
                </a:cubicBezTo>
                <a:cubicBezTo>
                  <a:pt x="29" y="18"/>
                  <a:pt x="28" y="19"/>
                  <a:pt x="26" y="20"/>
                </a:cubicBezTo>
                <a:cubicBezTo>
                  <a:pt x="25" y="20"/>
                  <a:pt x="25" y="21"/>
                  <a:pt x="25" y="23"/>
                </a:cubicBezTo>
                <a:cubicBezTo>
                  <a:pt x="25" y="23"/>
                  <a:pt x="25" y="24"/>
                  <a:pt x="25" y="24"/>
                </a:cubicBezTo>
                <a:cubicBezTo>
                  <a:pt x="26" y="25"/>
                  <a:pt x="26" y="25"/>
                  <a:pt x="27" y="26"/>
                </a:cubicBezTo>
                <a:cubicBezTo>
                  <a:pt x="28" y="26"/>
                  <a:pt x="28" y="26"/>
                  <a:pt x="29" y="27"/>
                </a:cubicBezTo>
                <a:cubicBezTo>
                  <a:pt x="30" y="27"/>
                  <a:pt x="31" y="27"/>
                  <a:pt x="33" y="28"/>
                </a:cubicBezTo>
                <a:cubicBezTo>
                  <a:pt x="35" y="28"/>
                  <a:pt x="37" y="29"/>
                  <a:pt x="39" y="29"/>
                </a:cubicBezTo>
                <a:cubicBezTo>
                  <a:pt x="41" y="30"/>
                  <a:pt x="43" y="31"/>
                  <a:pt x="44" y="31"/>
                </a:cubicBezTo>
                <a:cubicBezTo>
                  <a:pt x="45" y="32"/>
                  <a:pt x="46" y="33"/>
                  <a:pt x="47" y="35"/>
                </a:cubicBezTo>
                <a:cubicBezTo>
                  <a:pt x="48" y="36"/>
                  <a:pt x="48" y="38"/>
                  <a:pt x="48" y="39"/>
                </a:cubicBezTo>
                <a:cubicBezTo>
                  <a:pt x="48" y="42"/>
                  <a:pt x="47" y="44"/>
                  <a:pt x="46" y="4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4" name="Freeform 44"/>
          <p:cNvSpPr>
            <a:spLocks noEditPoints="1"/>
          </p:cNvSpPr>
          <p:nvPr/>
        </p:nvSpPr>
        <p:spPr bwMode="auto">
          <a:xfrm>
            <a:off x="1689101" y="2538413"/>
            <a:ext cx="203200" cy="204788"/>
          </a:xfrm>
          <a:custGeom>
            <a:avLst/>
            <a:gdLst>
              <a:gd name="T0" fmla="*/ 9 w 64"/>
              <a:gd name="T1" fmla="*/ 54 h 64"/>
              <a:gd name="T2" fmla="*/ 0 w 64"/>
              <a:gd name="T3" fmla="*/ 33 h 64"/>
              <a:gd name="T4" fmla="*/ 0 w 64"/>
              <a:gd name="T5" fmla="*/ 31 h 64"/>
              <a:gd name="T6" fmla="*/ 2 w 64"/>
              <a:gd name="T7" fmla="*/ 20 h 64"/>
              <a:gd name="T8" fmla="*/ 9 w 64"/>
              <a:gd name="T9" fmla="*/ 10 h 64"/>
              <a:gd name="T10" fmla="*/ 9 w 64"/>
              <a:gd name="T11" fmla="*/ 15 h 64"/>
              <a:gd name="T12" fmla="*/ 15 w 64"/>
              <a:gd name="T13" fmla="*/ 25 h 64"/>
              <a:gd name="T14" fmla="*/ 22 w 64"/>
              <a:gd name="T15" fmla="*/ 30 h 64"/>
              <a:gd name="T16" fmla="*/ 39 w 64"/>
              <a:gd name="T17" fmla="*/ 38 h 64"/>
              <a:gd name="T18" fmla="*/ 47 w 64"/>
              <a:gd name="T19" fmla="*/ 46 h 64"/>
              <a:gd name="T20" fmla="*/ 43 w 64"/>
              <a:gd name="T21" fmla="*/ 59 h 64"/>
              <a:gd name="T22" fmla="*/ 34 w 64"/>
              <a:gd name="T23" fmla="*/ 64 h 64"/>
              <a:gd name="T24" fmla="*/ 29 w 64"/>
              <a:gd name="T25" fmla="*/ 64 h 64"/>
              <a:gd name="T26" fmla="*/ 9 w 64"/>
              <a:gd name="T27" fmla="*/ 54 h 64"/>
              <a:gd name="T28" fmla="*/ 30 w 64"/>
              <a:gd name="T29" fmla="*/ 22 h 64"/>
              <a:gd name="T30" fmla="*/ 46 w 64"/>
              <a:gd name="T31" fmla="*/ 30 h 64"/>
              <a:gd name="T32" fmla="*/ 53 w 64"/>
              <a:gd name="T33" fmla="*/ 35 h 64"/>
              <a:gd name="T34" fmla="*/ 58 w 64"/>
              <a:gd name="T35" fmla="*/ 51 h 64"/>
              <a:gd name="T36" fmla="*/ 60 w 64"/>
              <a:gd name="T37" fmla="*/ 47 h 64"/>
              <a:gd name="T38" fmla="*/ 64 w 64"/>
              <a:gd name="T39" fmla="*/ 35 h 64"/>
              <a:gd name="T40" fmla="*/ 64 w 64"/>
              <a:gd name="T41" fmla="*/ 34 h 64"/>
              <a:gd name="T42" fmla="*/ 64 w 64"/>
              <a:gd name="T43" fmla="*/ 29 h 64"/>
              <a:gd name="T44" fmla="*/ 33 w 64"/>
              <a:gd name="T45" fmla="*/ 0 h 64"/>
              <a:gd name="T46" fmla="*/ 31 w 64"/>
              <a:gd name="T47" fmla="*/ 0 h 64"/>
              <a:gd name="T48" fmla="*/ 23 w 64"/>
              <a:gd name="T49" fmla="*/ 4 h 64"/>
              <a:gd name="T50" fmla="*/ 20 w 64"/>
              <a:gd name="T51" fmla="*/ 10 h 64"/>
              <a:gd name="T52" fmla="*/ 30 w 64"/>
              <a:gd name="T53" fmla="*/ 2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9" y="54"/>
                </a:moveTo>
                <a:cubicBezTo>
                  <a:pt x="4" y="49"/>
                  <a:pt x="0" y="42"/>
                  <a:pt x="0" y="33"/>
                </a:cubicBezTo>
                <a:cubicBezTo>
                  <a:pt x="0" y="33"/>
                  <a:pt x="0" y="32"/>
                  <a:pt x="0" y="31"/>
                </a:cubicBezTo>
                <a:cubicBezTo>
                  <a:pt x="0" y="27"/>
                  <a:pt x="1" y="24"/>
                  <a:pt x="2" y="20"/>
                </a:cubicBezTo>
                <a:cubicBezTo>
                  <a:pt x="4" y="16"/>
                  <a:pt x="6" y="12"/>
                  <a:pt x="9" y="10"/>
                </a:cubicBezTo>
                <a:cubicBezTo>
                  <a:pt x="9" y="12"/>
                  <a:pt x="9" y="14"/>
                  <a:pt x="9" y="15"/>
                </a:cubicBezTo>
                <a:cubicBezTo>
                  <a:pt x="10" y="19"/>
                  <a:pt x="12" y="23"/>
                  <a:pt x="15" y="25"/>
                </a:cubicBezTo>
                <a:cubicBezTo>
                  <a:pt x="17" y="27"/>
                  <a:pt x="19" y="29"/>
                  <a:pt x="22" y="30"/>
                </a:cubicBezTo>
                <a:cubicBezTo>
                  <a:pt x="28" y="33"/>
                  <a:pt x="33" y="36"/>
                  <a:pt x="39" y="38"/>
                </a:cubicBezTo>
                <a:cubicBezTo>
                  <a:pt x="42" y="40"/>
                  <a:pt x="46" y="43"/>
                  <a:pt x="47" y="46"/>
                </a:cubicBezTo>
                <a:cubicBezTo>
                  <a:pt x="48" y="52"/>
                  <a:pt x="45" y="57"/>
                  <a:pt x="43" y="59"/>
                </a:cubicBezTo>
                <a:cubicBezTo>
                  <a:pt x="40" y="62"/>
                  <a:pt x="37" y="63"/>
                  <a:pt x="34" y="64"/>
                </a:cubicBezTo>
                <a:cubicBezTo>
                  <a:pt x="32" y="64"/>
                  <a:pt x="31" y="64"/>
                  <a:pt x="29" y="64"/>
                </a:cubicBezTo>
                <a:cubicBezTo>
                  <a:pt x="21" y="63"/>
                  <a:pt x="14" y="59"/>
                  <a:pt x="9" y="54"/>
                </a:cubicBezTo>
                <a:close/>
                <a:moveTo>
                  <a:pt x="30" y="22"/>
                </a:moveTo>
                <a:cubicBezTo>
                  <a:pt x="35" y="25"/>
                  <a:pt x="41" y="28"/>
                  <a:pt x="46" y="30"/>
                </a:cubicBezTo>
                <a:cubicBezTo>
                  <a:pt x="48" y="32"/>
                  <a:pt x="51" y="33"/>
                  <a:pt x="53" y="35"/>
                </a:cubicBezTo>
                <a:cubicBezTo>
                  <a:pt x="56" y="39"/>
                  <a:pt x="58" y="44"/>
                  <a:pt x="58" y="51"/>
                </a:cubicBezTo>
                <a:cubicBezTo>
                  <a:pt x="59" y="50"/>
                  <a:pt x="59" y="49"/>
                  <a:pt x="60" y="47"/>
                </a:cubicBezTo>
                <a:cubicBezTo>
                  <a:pt x="62" y="44"/>
                  <a:pt x="63" y="40"/>
                  <a:pt x="64" y="35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4" y="31"/>
                  <a:pt x="64" y="29"/>
                </a:cubicBezTo>
                <a:cubicBezTo>
                  <a:pt x="62" y="12"/>
                  <a:pt x="50" y="1"/>
                  <a:pt x="33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28" y="1"/>
                  <a:pt x="25" y="1"/>
                  <a:pt x="23" y="4"/>
                </a:cubicBezTo>
                <a:cubicBezTo>
                  <a:pt x="22" y="5"/>
                  <a:pt x="21" y="8"/>
                  <a:pt x="20" y="10"/>
                </a:cubicBezTo>
                <a:cubicBezTo>
                  <a:pt x="20" y="17"/>
                  <a:pt x="25" y="20"/>
                  <a:pt x="30" y="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5351463" y="1724025"/>
            <a:ext cx="203200" cy="203200"/>
          </a:xfrm>
          <a:custGeom>
            <a:avLst/>
            <a:gdLst>
              <a:gd name="T0" fmla="*/ 23 w 64"/>
              <a:gd name="T1" fmla="*/ 32 h 64"/>
              <a:gd name="T2" fmla="*/ 23 w 64"/>
              <a:gd name="T3" fmla="*/ 33 h 64"/>
              <a:gd name="T4" fmla="*/ 45 w 64"/>
              <a:gd name="T5" fmla="*/ 44 h 64"/>
              <a:gd name="T6" fmla="*/ 53 w 64"/>
              <a:gd name="T7" fmla="*/ 41 h 64"/>
              <a:gd name="T8" fmla="*/ 64 w 64"/>
              <a:gd name="T9" fmla="*/ 53 h 64"/>
              <a:gd name="T10" fmla="*/ 53 w 64"/>
              <a:gd name="T11" fmla="*/ 64 h 64"/>
              <a:gd name="T12" fmla="*/ 41 w 64"/>
              <a:gd name="T13" fmla="*/ 53 h 64"/>
              <a:gd name="T14" fmla="*/ 41 w 64"/>
              <a:gd name="T15" fmla="*/ 52 h 64"/>
              <a:gd name="T16" fmla="*/ 19 w 64"/>
              <a:gd name="T17" fmla="*/ 41 h 64"/>
              <a:gd name="T18" fmla="*/ 11 w 64"/>
              <a:gd name="T19" fmla="*/ 43 h 64"/>
              <a:gd name="T20" fmla="*/ 0 w 64"/>
              <a:gd name="T21" fmla="*/ 32 h 64"/>
              <a:gd name="T22" fmla="*/ 11 w 64"/>
              <a:gd name="T23" fmla="*/ 21 h 64"/>
              <a:gd name="T24" fmla="*/ 19 w 64"/>
              <a:gd name="T25" fmla="*/ 23 h 64"/>
              <a:gd name="T26" fmla="*/ 41 w 64"/>
              <a:gd name="T27" fmla="*/ 12 h 64"/>
              <a:gd name="T28" fmla="*/ 41 w 64"/>
              <a:gd name="T29" fmla="*/ 11 h 64"/>
              <a:gd name="T30" fmla="*/ 53 w 64"/>
              <a:gd name="T31" fmla="*/ 0 h 64"/>
              <a:gd name="T32" fmla="*/ 64 w 64"/>
              <a:gd name="T33" fmla="*/ 11 h 64"/>
              <a:gd name="T34" fmla="*/ 53 w 64"/>
              <a:gd name="T35" fmla="*/ 23 h 64"/>
              <a:gd name="T36" fmla="*/ 45 w 64"/>
              <a:gd name="T37" fmla="*/ 20 h 64"/>
              <a:gd name="T38" fmla="*/ 23 w 64"/>
              <a:gd name="T39" fmla="*/ 31 h 64"/>
              <a:gd name="T40" fmla="*/ 23 w 64"/>
              <a:gd name="T41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23" y="32"/>
                </a:moveTo>
                <a:cubicBezTo>
                  <a:pt x="23" y="33"/>
                  <a:pt x="23" y="33"/>
                  <a:pt x="23" y="33"/>
                </a:cubicBezTo>
                <a:cubicBezTo>
                  <a:pt x="45" y="44"/>
                  <a:pt x="45" y="44"/>
                  <a:pt x="45" y="44"/>
                </a:cubicBezTo>
                <a:cubicBezTo>
                  <a:pt x="47" y="42"/>
                  <a:pt x="50" y="41"/>
                  <a:pt x="53" y="41"/>
                </a:cubicBezTo>
                <a:cubicBezTo>
                  <a:pt x="59" y="41"/>
                  <a:pt x="64" y="46"/>
                  <a:pt x="64" y="53"/>
                </a:cubicBezTo>
                <a:cubicBezTo>
                  <a:pt x="64" y="59"/>
                  <a:pt x="59" y="64"/>
                  <a:pt x="53" y="64"/>
                </a:cubicBezTo>
                <a:cubicBezTo>
                  <a:pt x="46" y="64"/>
                  <a:pt x="41" y="59"/>
                  <a:pt x="41" y="53"/>
                </a:cubicBezTo>
                <a:cubicBezTo>
                  <a:pt x="41" y="52"/>
                  <a:pt x="41" y="52"/>
                  <a:pt x="41" y="52"/>
                </a:cubicBezTo>
                <a:cubicBezTo>
                  <a:pt x="19" y="41"/>
                  <a:pt x="19" y="41"/>
                  <a:pt x="19" y="41"/>
                </a:cubicBezTo>
                <a:cubicBezTo>
                  <a:pt x="17" y="42"/>
                  <a:pt x="14" y="43"/>
                  <a:pt x="11" y="43"/>
                </a:cubicBezTo>
                <a:cubicBezTo>
                  <a:pt x="5" y="43"/>
                  <a:pt x="0" y="38"/>
                  <a:pt x="0" y="32"/>
                </a:cubicBezTo>
                <a:cubicBezTo>
                  <a:pt x="0" y="26"/>
                  <a:pt x="5" y="21"/>
                  <a:pt x="11" y="21"/>
                </a:cubicBezTo>
                <a:cubicBezTo>
                  <a:pt x="14" y="21"/>
                  <a:pt x="17" y="22"/>
                  <a:pt x="19" y="23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5"/>
                  <a:pt x="46" y="0"/>
                  <a:pt x="53" y="0"/>
                </a:cubicBezTo>
                <a:cubicBezTo>
                  <a:pt x="59" y="0"/>
                  <a:pt x="64" y="5"/>
                  <a:pt x="64" y="11"/>
                </a:cubicBezTo>
                <a:cubicBezTo>
                  <a:pt x="64" y="18"/>
                  <a:pt x="59" y="23"/>
                  <a:pt x="53" y="23"/>
                </a:cubicBezTo>
                <a:cubicBezTo>
                  <a:pt x="50" y="23"/>
                  <a:pt x="47" y="22"/>
                  <a:pt x="45" y="20"/>
                </a:cubicBezTo>
                <a:cubicBezTo>
                  <a:pt x="23" y="31"/>
                  <a:pt x="23" y="31"/>
                  <a:pt x="23" y="31"/>
                </a:cubicBezTo>
                <a:lnTo>
                  <a:pt x="23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6" name="Freeform 46"/>
          <p:cNvSpPr>
            <a:spLocks noEditPoints="1"/>
          </p:cNvSpPr>
          <p:nvPr/>
        </p:nvSpPr>
        <p:spPr bwMode="auto">
          <a:xfrm>
            <a:off x="6978651" y="2946400"/>
            <a:ext cx="174625" cy="203200"/>
          </a:xfrm>
          <a:custGeom>
            <a:avLst/>
            <a:gdLst>
              <a:gd name="T0" fmla="*/ 37 w 55"/>
              <a:gd name="T1" fmla="*/ 57 h 64"/>
              <a:gd name="T2" fmla="*/ 36 w 55"/>
              <a:gd name="T3" fmla="*/ 59 h 64"/>
              <a:gd name="T4" fmla="*/ 22 w 55"/>
              <a:gd name="T5" fmla="*/ 64 h 64"/>
              <a:gd name="T6" fmla="*/ 9 w 55"/>
              <a:gd name="T7" fmla="*/ 60 h 64"/>
              <a:gd name="T8" fmla="*/ 0 w 55"/>
              <a:gd name="T9" fmla="*/ 47 h 64"/>
              <a:gd name="T10" fmla="*/ 0 w 55"/>
              <a:gd name="T11" fmla="*/ 47 h 64"/>
              <a:gd name="T12" fmla="*/ 0 w 55"/>
              <a:gd name="T13" fmla="*/ 46 h 64"/>
              <a:gd name="T14" fmla="*/ 7 w 55"/>
              <a:gd name="T15" fmla="*/ 39 h 64"/>
              <a:gd name="T16" fmla="*/ 14 w 55"/>
              <a:gd name="T17" fmla="*/ 46 h 64"/>
              <a:gd name="T18" fmla="*/ 12 w 55"/>
              <a:gd name="T19" fmla="*/ 51 h 64"/>
              <a:gd name="T20" fmla="*/ 22 w 55"/>
              <a:gd name="T21" fmla="*/ 55 h 64"/>
              <a:gd name="T22" fmla="*/ 30 w 55"/>
              <a:gd name="T23" fmla="*/ 53 h 64"/>
              <a:gd name="T24" fmla="*/ 33 w 55"/>
              <a:gd name="T25" fmla="*/ 46 h 64"/>
              <a:gd name="T26" fmla="*/ 31 w 55"/>
              <a:gd name="T27" fmla="*/ 41 h 64"/>
              <a:gd name="T28" fmla="*/ 27 w 55"/>
              <a:gd name="T29" fmla="*/ 37 h 64"/>
              <a:gd name="T30" fmla="*/ 20 w 55"/>
              <a:gd name="T31" fmla="*/ 33 h 64"/>
              <a:gd name="T32" fmla="*/ 12 w 55"/>
              <a:gd name="T33" fmla="*/ 29 h 64"/>
              <a:gd name="T34" fmla="*/ 7 w 55"/>
              <a:gd name="T35" fmla="*/ 25 h 64"/>
              <a:gd name="T36" fmla="*/ 4 w 55"/>
              <a:gd name="T37" fmla="*/ 21 h 64"/>
              <a:gd name="T38" fmla="*/ 3 w 55"/>
              <a:gd name="T39" fmla="*/ 16 h 64"/>
              <a:gd name="T40" fmla="*/ 9 w 55"/>
              <a:gd name="T41" fmla="*/ 5 h 64"/>
              <a:gd name="T42" fmla="*/ 21 w 55"/>
              <a:gd name="T43" fmla="*/ 0 h 64"/>
              <a:gd name="T44" fmla="*/ 31 w 55"/>
              <a:gd name="T45" fmla="*/ 2 h 64"/>
              <a:gd name="T46" fmla="*/ 39 w 55"/>
              <a:gd name="T47" fmla="*/ 7 h 64"/>
              <a:gd name="T48" fmla="*/ 41 w 55"/>
              <a:gd name="T49" fmla="*/ 12 h 64"/>
              <a:gd name="T50" fmla="*/ 34 w 55"/>
              <a:gd name="T51" fmla="*/ 19 h 64"/>
              <a:gd name="T52" fmla="*/ 27 w 55"/>
              <a:gd name="T53" fmla="*/ 12 h 64"/>
              <a:gd name="T54" fmla="*/ 28 w 55"/>
              <a:gd name="T55" fmla="*/ 10 h 64"/>
              <a:gd name="T56" fmla="*/ 22 w 55"/>
              <a:gd name="T57" fmla="*/ 8 h 64"/>
              <a:gd name="T58" fmla="*/ 15 w 55"/>
              <a:gd name="T59" fmla="*/ 10 h 64"/>
              <a:gd name="T60" fmla="*/ 12 w 55"/>
              <a:gd name="T61" fmla="*/ 16 h 64"/>
              <a:gd name="T62" fmla="*/ 14 w 55"/>
              <a:gd name="T63" fmla="*/ 20 h 64"/>
              <a:gd name="T64" fmla="*/ 23 w 55"/>
              <a:gd name="T65" fmla="*/ 25 h 64"/>
              <a:gd name="T66" fmla="*/ 32 w 55"/>
              <a:gd name="T67" fmla="*/ 30 h 64"/>
              <a:gd name="T68" fmla="*/ 37 w 55"/>
              <a:gd name="T69" fmla="*/ 34 h 64"/>
              <a:gd name="T70" fmla="*/ 40 w 55"/>
              <a:gd name="T71" fmla="*/ 40 h 64"/>
              <a:gd name="T72" fmla="*/ 40 w 55"/>
              <a:gd name="T73" fmla="*/ 40 h 64"/>
              <a:gd name="T74" fmla="*/ 35 w 55"/>
              <a:gd name="T75" fmla="*/ 50 h 64"/>
              <a:gd name="T76" fmla="*/ 37 w 55"/>
              <a:gd name="T77" fmla="*/ 57 h 64"/>
              <a:gd name="T78" fmla="*/ 47 w 55"/>
              <a:gd name="T79" fmla="*/ 42 h 64"/>
              <a:gd name="T80" fmla="*/ 39 w 55"/>
              <a:gd name="T81" fmla="*/ 50 h 64"/>
              <a:gd name="T82" fmla="*/ 47 w 55"/>
              <a:gd name="T83" fmla="*/ 58 h 64"/>
              <a:gd name="T84" fmla="*/ 55 w 55"/>
              <a:gd name="T85" fmla="*/ 50 h 64"/>
              <a:gd name="T86" fmla="*/ 47 w 55"/>
              <a:gd name="T87" fmla="*/ 4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" h="64">
                <a:moveTo>
                  <a:pt x="37" y="57"/>
                </a:moveTo>
                <a:cubicBezTo>
                  <a:pt x="37" y="58"/>
                  <a:pt x="36" y="58"/>
                  <a:pt x="36" y="59"/>
                </a:cubicBezTo>
                <a:cubicBezTo>
                  <a:pt x="32" y="62"/>
                  <a:pt x="28" y="64"/>
                  <a:pt x="22" y="64"/>
                </a:cubicBezTo>
                <a:cubicBezTo>
                  <a:pt x="17" y="64"/>
                  <a:pt x="13" y="63"/>
                  <a:pt x="9" y="60"/>
                </a:cubicBezTo>
                <a:cubicBezTo>
                  <a:pt x="5" y="57"/>
                  <a:pt x="2" y="53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3" y="39"/>
                  <a:pt x="7" y="39"/>
                </a:cubicBezTo>
                <a:cubicBezTo>
                  <a:pt x="11" y="39"/>
                  <a:pt x="14" y="42"/>
                  <a:pt x="14" y="46"/>
                </a:cubicBezTo>
                <a:cubicBezTo>
                  <a:pt x="14" y="48"/>
                  <a:pt x="13" y="49"/>
                  <a:pt x="12" y="51"/>
                </a:cubicBezTo>
                <a:cubicBezTo>
                  <a:pt x="14" y="54"/>
                  <a:pt x="18" y="55"/>
                  <a:pt x="22" y="55"/>
                </a:cubicBezTo>
                <a:cubicBezTo>
                  <a:pt x="25" y="55"/>
                  <a:pt x="28" y="54"/>
                  <a:pt x="30" y="53"/>
                </a:cubicBezTo>
                <a:cubicBezTo>
                  <a:pt x="32" y="51"/>
                  <a:pt x="33" y="49"/>
                  <a:pt x="33" y="46"/>
                </a:cubicBezTo>
                <a:cubicBezTo>
                  <a:pt x="33" y="44"/>
                  <a:pt x="32" y="43"/>
                  <a:pt x="31" y="41"/>
                </a:cubicBezTo>
                <a:cubicBezTo>
                  <a:pt x="30" y="39"/>
                  <a:pt x="29" y="38"/>
                  <a:pt x="27" y="37"/>
                </a:cubicBezTo>
                <a:cubicBezTo>
                  <a:pt x="26" y="36"/>
                  <a:pt x="23" y="35"/>
                  <a:pt x="20" y="33"/>
                </a:cubicBezTo>
                <a:cubicBezTo>
                  <a:pt x="16" y="32"/>
                  <a:pt x="14" y="31"/>
                  <a:pt x="12" y="29"/>
                </a:cubicBezTo>
                <a:cubicBezTo>
                  <a:pt x="10" y="28"/>
                  <a:pt x="9" y="27"/>
                  <a:pt x="7" y="25"/>
                </a:cubicBezTo>
                <a:cubicBezTo>
                  <a:pt x="6" y="24"/>
                  <a:pt x="5" y="22"/>
                  <a:pt x="4" y="21"/>
                </a:cubicBezTo>
                <a:cubicBezTo>
                  <a:pt x="4" y="19"/>
                  <a:pt x="3" y="17"/>
                  <a:pt x="3" y="16"/>
                </a:cubicBezTo>
                <a:cubicBezTo>
                  <a:pt x="3" y="11"/>
                  <a:pt x="5" y="8"/>
                  <a:pt x="9" y="5"/>
                </a:cubicBezTo>
                <a:cubicBezTo>
                  <a:pt x="12" y="2"/>
                  <a:pt x="16" y="0"/>
                  <a:pt x="21" y="0"/>
                </a:cubicBezTo>
                <a:cubicBezTo>
                  <a:pt x="25" y="0"/>
                  <a:pt x="28" y="1"/>
                  <a:pt x="31" y="2"/>
                </a:cubicBezTo>
                <a:cubicBezTo>
                  <a:pt x="34" y="3"/>
                  <a:pt x="37" y="5"/>
                  <a:pt x="39" y="7"/>
                </a:cubicBezTo>
                <a:cubicBezTo>
                  <a:pt x="40" y="8"/>
                  <a:pt x="41" y="10"/>
                  <a:pt x="41" y="12"/>
                </a:cubicBezTo>
                <a:cubicBezTo>
                  <a:pt x="41" y="16"/>
                  <a:pt x="38" y="19"/>
                  <a:pt x="34" y="19"/>
                </a:cubicBezTo>
                <a:cubicBezTo>
                  <a:pt x="30" y="19"/>
                  <a:pt x="27" y="16"/>
                  <a:pt x="27" y="12"/>
                </a:cubicBezTo>
                <a:cubicBezTo>
                  <a:pt x="27" y="11"/>
                  <a:pt x="27" y="10"/>
                  <a:pt x="28" y="10"/>
                </a:cubicBezTo>
                <a:cubicBezTo>
                  <a:pt x="26" y="9"/>
                  <a:pt x="24" y="8"/>
                  <a:pt x="22" y="8"/>
                </a:cubicBezTo>
                <a:cubicBezTo>
                  <a:pt x="19" y="8"/>
                  <a:pt x="17" y="9"/>
                  <a:pt x="15" y="10"/>
                </a:cubicBezTo>
                <a:cubicBezTo>
                  <a:pt x="13" y="12"/>
                  <a:pt x="12" y="14"/>
                  <a:pt x="12" y="16"/>
                </a:cubicBezTo>
                <a:cubicBezTo>
                  <a:pt x="12" y="17"/>
                  <a:pt x="13" y="19"/>
                  <a:pt x="14" y="20"/>
                </a:cubicBezTo>
                <a:cubicBezTo>
                  <a:pt x="16" y="22"/>
                  <a:pt x="19" y="23"/>
                  <a:pt x="23" y="25"/>
                </a:cubicBezTo>
                <a:cubicBezTo>
                  <a:pt x="27" y="27"/>
                  <a:pt x="30" y="28"/>
                  <a:pt x="32" y="30"/>
                </a:cubicBezTo>
                <a:cubicBezTo>
                  <a:pt x="34" y="31"/>
                  <a:pt x="36" y="33"/>
                  <a:pt x="37" y="34"/>
                </a:cubicBezTo>
                <a:cubicBezTo>
                  <a:pt x="38" y="36"/>
                  <a:pt x="40" y="38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7" y="43"/>
                  <a:pt x="35" y="46"/>
                  <a:pt x="35" y="50"/>
                </a:cubicBezTo>
                <a:cubicBezTo>
                  <a:pt x="35" y="53"/>
                  <a:pt x="36" y="55"/>
                  <a:pt x="37" y="57"/>
                </a:cubicBezTo>
                <a:close/>
                <a:moveTo>
                  <a:pt x="47" y="42"/>
                </a:moveTo>
                <a:cubicBezTo>
                  <a:pt x="43" y="42"/>
                  <a:pt x="39" y="46"/>
                  <a:pt x="39" y="50"/>
                </a:cubicBezTo>
                <a:cubicBezTo>
                  <a:pt x="39" y="55"/>
                  <a:pt x="43" y="58"/>
                  <a:pt x="47" y="58"/>
                </a:cubicBezTo>
                <a:cubicBezTo>
                  <a:pt x="52" y="58"/>
                  <a:pt x="55" y="55"/>
                  <a:pt x="55" y="50"/>
                </a:cubicBezTo>
                <a:cubicBezTo>
                  <a:pt x="55" y="46"/>
                  <a:pt x="52" y="42"/>
                  <a:pt x="47" y="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7" name="Freeform 47"/>
          <p:cNvSpPr>
            <a:spLocks noEditPoints="1"/>
          </p:cNvSpPr>
          <p:nvPr/>
        </p:nvSpPr>
        <p:spPr bwMode="auto">
          <a:xfrm>
            <a:off x="6978651" y="3363913"/>
            <a:ext cx="203200" cy="203200"/>
          </a:xfrm>
          <a:custGeom>
            <a:avLst/>
            <a:gdLst>
              <a:gd name="T0" fmla="*/ 15 w 64"/>
              <a:gd name="T1" fmla="*/ 49 h 64"/>
              <a:gd name="T2" fmla="*/ 17 w 64"/>
              <a:gd name="T3" fmla="*/ 55 h 64"/>
              <a:gd name="T4" fmla="*/ 15 w 64"/>
              <a:gd name="T5" fmla="*/ 61 h 64"/>
              <a:gd name="T6" fmla="*/ 15 w 64"/>
              <a:gd name="T7" fmla="*/ 61 h 64"/>
              <a:gd name="T8" fmla="*/ 8 w 64"/>
              <a:gd name="T9" fmla="*/ 64 h 64"/>
              <a:gd name="T10" fmla="*/ 2 w 64"/>
              <a:gd name="T11" fmla="*/ 61 h 64"/>
              <a:gd name="T12" fmla="*/ 0 w 64"/>
              <a:gd name="T13" fmla="*/ 55 h 64"/>
              <a:gd name="T14" fmla="*/ 2 w 64"/>
              <a:gd name="T15" fmla="*/ 49 h 64"/>
              <a:gd name="T16" fmla="*/ 8 w 64"/>
              <a:gd name="T17" fmla="*/ 47 h 64"/>
              <a:gd name="T18" fmla="*/ 15 w 64"/>
              <a:gd name="T19" fmla="*/ 49 h 64"/>
              <a:gd name="T20" fmla="*/ 15 w 64"/>
              <a:gd name="T21" fmla="*/ 49 h 64"/>
              <a:gd name="T22" fmla="*/ 15 w 64"/>
              <a:gd name="T23" fmla="*/ 49 h 64"/>
              <a:gd name="T24" fmla="*/ 15 w 64"/>
              <a:gd name="T25" fmla="*/ 49 h 64"/>
              <a:gd name="T26" fmla="*/ 2 w 64"/>
              <a:gd name="T27" fmla="*/ 61 h 64"/>
              <a:gd name="T28" fmla="*/ 2 w 64"/>
              <a:gd name="T29" fmla="*/ 61 h 64"/>
              <a:gd name="T30" fmla="*/ 0 w 64"/>
              <a:gd name="T31" fmla="*/ 22 h 64"/>
              <a:gd name="T32" fmla="*/ 0 w 64"/>
              <a:gd name="T33" fmla="*/ 34 h 64"/>
              <a:gd name="T34" fmla="*/ 21 w 64"/>
              <a:gd name="T35" fmla="*/ 43 h 64"/>
              <a:gd name="T36" fmla="*/ 30 w 64"/>
              <a:gd name="T37" fmla="*/ 64 h 64"/>
              <a:gd name="T38" fmla="*/ 30 w 64"/>
              <a:gd name="T39" fmla="*/ 64 h 64"/>
              <a:gd name="T40" fmla="*/ 30 w 64"/>
              <a:gd name="T41" fmla="*/ 64 h 64"/>
              <a:gd name="T42" fmla="*/ 42 w 64"/>
              <a:gd name="T43" fmla="*/ 64 h 64"/>
              <a:gd name="T44" fmla="*/ 30 w 64"/>
              <a:gd name="T45" fmla="*/ 34 h 64"/>
              <a:gd name="T46" fmla="*/ 0 w 64"/>
              <a:gd name="T47" fmla="*/ 22 h 64"/>
              <a:gd name="T48" fmla="*/ 0 w 64"/>
              <a:gd name="T49" fmla="*/ 0 h 64"/>
              <a:gd name="T50" fmla="*/ 0 w 64"/>
              <a:gd name="T51" fmla="*/ 12 h 64"/>
              <a:gd name="T52" fmla="*/ 52 w 64"/>
              <a:gd name="T53" fmla="*/ 64 h 64"/>
              <a:gd name="T54" fmla="*/ 64 w 64"/>
              <a:gd name="T55" fmla="*/ 64 h 64"/>
              <a:gd name="T56" fmla="*/ 45 w 64"/>
              <a:gd name="T57" fmla="*/ 19 h 64"/>
              <a:gd name="T58" fmla="*/ 0 w 64"/>
              <a:gd name="T5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" h="64">
                <a:moveTo>
                  <a:pt x="15" y="49"/>
                </a:moveTo>
                <a:cubicBezTo>
                  <a:pt x="16" y="51"/>
                  <a:pt x="17" y="53"/>
                  <a:pt x="17" y="55"/>
                </a:cubicBezTo>
                <a:cubicBezTo>
                  <a:pt x="17" y="58"/>
                  <a:pt x="16" y="60"/>
                  <a:pt x="15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3" y="63"/>
                  <a:pt x="11" y="64"/>
                  <a:pt x="8" y="64"/>
                </a:cubicBezTo>
                <a:cubicBezTo>
                  <a:pt x="6" y="64"/>
                  <a:pt x="4" y="63"/>
                  <a:pt x="2" y="61"/>
                </a:cubicBezTo>
                <a:cubicBezTo>
                  <a:pt x="1" y="60"/>
                  <a:pt x="0" y="58"/>
                  <a:pt x="0" y="55"/>
                </a:cubicBezTo>
                <a:cubicBezTo>
                  <a:pt x="0" y="53"/>
                  <a:pt x="1" y="51"/>
                  <a:pt x="2" y="49"/>
                </a:cubicBezTo>
                <a:cubicBezTo>
                  <a:pt x="4" y="48"/>
                  <a:pt x="6" y="47"/>
                  <a:pt x="8" y="47"/>
                </a:cubicBezTo>
                <a:cubicBezTo>
                  <a:pt x="11" y="47"/>
                  <a:pt x="13" y="48"/>
                  <a:pt x="15" y="49"/>
                </a:cubicBezTo>
                <a:close/>
                <a:moveTo>
                  <a:pt x="15" y="49"/>
                </a:move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2" y="61"/>
                </a:moveTo>
                <a:cubicBezTo>
                  <a:pt x="2" y="61"/>
                  <a:pt x="2" y="61"/>
                  <a:pt x="2" y="61"/>
                </a:cubicBezTo>
                <a:close/>
                <a:moveTo>
                  <a:pt x="0" y="22"/>
                </a:moveTo>
                <a:cubicBezTo>
                  <a:pt x="0" y="34"/>
                  <a:pt x="0" y="34"/>
                  <a:pt x="0" y="34"/>
                </a:cubicBezTo>
                <a:cubicBezTo>
                  <a:pt x="8" y="34"/>
                  <a:pt x="16" y="37"/>
                  <a:pt x="21" y="43"/>
                </a:cubicBezTo>
                <a:cubicBezTo>
                  <a:pt x="27" y="48"/>
                  <a:pt x="30" y="56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42" y="52"/>
                  <a:pt x="37" y="42"/>
                  <a:pt x="30" y="34"/>
                </a:cubicBezTo>
                <a:cubicBezTo>
                  <a:pt x="22" y="27"/>
                  <a:pt x="12" y="22"/>
                  <a:pt x="0" y="22"/>
                </a:cubicBezTo>
                <a:close/>
                <a:moveTo>
                  <a:pt x="0" y="0"/>
                </a:moveTo>
                <a:cubicBezTo>
                  <a:pt x="0" y="12"/>
                  <a:pt x="0" y="12"/>
                  <a:pt x="0" y="12"/>
                </a:cubicBezTo>
                <a:cubicBezTo>
                  <a:pt x="29" y="12"/>
                  <a:pt x="52" y="35"/>
                  <a:pt x="5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46"/>
                  <a:pt x="57" y="30"/>
                  <a:pt x="45" y="19"/>
                </a:cubicBezTo>
                <a:cubicBezTo>
                  <a:pt x="34" y="7"/>
                  <a:pt x="18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8" name="Freeform 48"/>
          <p:cNvSpPr>
            <a:spLocks noEditPoints="1"/>
          </p:cNvSpPr>
          <p:nvPr/>
        </p:nvSpPr>
        <p:spPr bwMode="auto">
          <a:xfrm>
            <a:off x="4537076" y="2130425"/>
            <a:ext cx="152400" cy="204788"/>
          </a:xfrm>
          <a:custGeom>
            <a:avLst/>
            <a:gdLst>
              <a:gd name="T0" fmla="*/ 32 w 48"/>
              <a:gd name="T1" fmla="*/ 23 h 64"/>
              <a:gd name="T2" fmla="*/ 32 w 48"/>
              <a:gd name="T3" fmla="*/ 28 h 64"/>
              <a:gd name="T4" fmla="*/ 22 w 48"/>
              <a:gd name="T5" fmla="*/ 6 h 64"/>
              <a:gd name="T6" fmla="*/ 22 w 48"/>
              <a:gd name="T7" fmla="*/ 9 h 64"/>
              <a:gd name="T8" fmla="*/ 25 w 48"/>
              <a:gd name="T9" fmla="*/ 6 h 64"/>
              <a:gd name="T10" fmla="*/ 24 w 48"/>
              <a:gd name="T11" fmla="*/ 0 h 64"/>
              <a:gd name="T12" fmla="*/ 22 w 48"/>
              <a:gd name="T13" fmla="*/ 6 h 64"/>
              <a:gd name="T14" fmla="*/ 18 w 48"/>
              <a:gd name="T15" fmla="*/ 26 h 64"/>
              <a:gd name="T16" fmla="*/ 14 w 48"/>
              <a:gd name="T17" fmla="*/ 26 h 64"/>
              <a:gd name="T18" fmla="*/ 24 w 48"/>
              <a:gd name="T19" fmla="*/ 64 h 64"/>
              <a:gd name="T20" fmla="*/ 16 w 48"/>
              <a:gd name="T21" fmla="*/ 59 h 64"/>
              <a:gd name="T22" fmla="*/ 0 w 48"/>
              <a:gd name="T23" fmla="*/ 55 h 64"/>
              <a:gd name="T24" fmla="*/ 2 w 48"/>
              <a:gd name="T25" fmla="*/ 39 h 64"/>
              <a:gd name="T26" fmla="*/ 6 w 48"/>
              <a:gd name="T27" fmla="*/ 27 h 64"/>
              <a:gd name="T28" fmla="*/ 24 w 48"/>
              <a:gd name="T29" fmla="*/ 11 h 64"/>
              <a:gd name="T30" fmla="*/ 42 w 48"/>
              <a:gd name="T31" fmla="*/ 27 h 64"/>
              <a:gd name="T32" fmla="*/ 47 w 48"/>
              <a:gd name="T33" fmla="*/ 39 h 64"/>
              <a:gd name="T34" fmla="*/ 48 w 48"/>
              <a:gd name="T35" fmla="*/ 55 h 64"/>
              <a:gd name="T36" fmla="*/ 42 w 48"/>
              <a:gd name="T37" fmla="*/ 55 h 64"/>
              <a:gd name="T38" fmla="*/ 44 w 48"/>
              <a:gd name="T39" fmla="*/ 43 h 64"/>
              <a:gd name="T40" fmla="*/ 42 w 48"/>
              <a:gd name="T41" fmla="*/ 47 h 64"/>
              <a:gd name="T42" fmla="*/ 42 w 48"/>
              <a:gd name="T43" fmla="*/ 48 h 64"/>
              <a:gd name="T44" fmla="*/ 42 w 48"/>
              <a:gd name="T45" fmla="*/ 48 h 64"/>
              <a:gd name="T46" fmla="*/ 33 w 48"/>
              <a:gd name="T47" fmla="*/ 58 h 64"/>
              <a:gd name="T48" fmla="*/ 16 w 48"/>
              <a:gd name="T49" fmla="*/ 58 h 64"/>
              <a:gd name="T50" fmla="*/ 6 w 48"/>
              <a:gd name="T51" fmla="*/ 48 h 64"/>
              <a:gd name="T52" fmla="*/ 6 w 48"/>
              <a:gd name="T53" fmla="*/ 48 h 64"/>
              <a:gd name="T54" fmla="*/ 6 w 48"/>
              <a:gd name="T55" fmla="*/ 47 h 64"/>
              <a:gd name="T56" fmla="*/ 4 w 48"/>
              <a:gd name="T57" fmla="*/ 43 h 64"/>
              <a:gd name="T58" fmla="*/ 6 w 48"/>
              <a:gd name="T59" fmla="*/ 55 h 64"/>
              <a:gd name="T60" fmla="*/ 0 w 48"/>
              <a:gd name="T61" fmla="*/ 55 h 64"/>
              <a:gd name="T62" fmla="*/ 28 w 48"/>
              <a:gd name="T63" fmla="*/ 37 h 64"/>
              <a:gd name="T64" fmla="*/ 28 w 48"/>
              <a:gd name="T65" fmla="*/ 40 h 64"/>
              <a:gd name="T66" fmla="*/ 33 w 48"/>
              <a:gd name="T67" fmla="*/ 38 h 64"/>
              <a:gd name="T68" fmla="*/ 30 w 48"/>
              <a:gd name="T69" fmla="*/ 38 h 64"/>
              <a:gd name="T70" fmla="*/ 33 w 48"/>
              <a:gd name="T71" fmla="*/ 38 h 64"/>
              <a:gd name="T72" fmla="*/ 35 w 48"/>
              <a:gd name="T73" fmla="*/ 37 h 64"/>
              <a:gd name="T74" fmla="*/ 35 w 48"/>
              <a:gd name="T75" fmla="*/ 40 h 64"/>
              <a:gd name="T76" fmla="*/ 12 w 48"/>
              <a:gd name="T77" fmla="*/ 26 h 64"/>
              <a:gd name="T78" fmla="*/ 19 w 48"/>
              <a:gd name="T79" fmla="*/ 30 h 64"/>
              <a:gd name="T80" fmla="*/ 24 w 48"/>
              <a:gd name="T81" fmla="*/ 30 h 64"/>
              <a:gd name="T82" fmla="*/ 29 w 48"/>
              <a:gd name="T83" fmla="*/ 30 h 64"/>
              <a:gd name="T84" fmla="*/ 37 w 48"/>
              <a:gd name="T85" fmla="*/ 26 h 64"/>
              <a:gd name="T86" fmla="*/ 24 w 48"/>
              <a:gd name="T87" fmla="*/ 16 h 64"/>
              <a:gd name="T88" fmla="*/ 24 w 48"/>
              <a:gd name="T89" fmla="*/ 16 h 64"/>
              <a:gd name="T90" fmla="*/ 24 w 48"/>
              <a:gd name="T91" fmla="*/ 16 h 64"/>
              <a:gd name="T92" fmla="*/ 12 w 48"/>
              <a:gd name="T93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" h="64">
                <a:moveTo>
                  <a:pt x="30" y="26"/>
                </a:moveTo>
                <a:cubicBezTo>
                  <a:pt x="30" y="24"/>
                  <a:pt x="31" y="23"/>
                  <a:pt x="32" y="23"/>
                </a:cubicBezTo>
                <a:cubicBezTo>
                  <a:pt x="33" y="23"/>
                  <a:pt x="34" y="24"/>
                  <a:pt x="34" y="26"/>
                </a:cubicBezTo>
                <a:cubicBezTo>
                  <a:pt x="34" y="27"/>
                  <a:pt x="33" y="28"/>
                  <a:pt x="32" y="28"/>
                </a:cubicBezTo>
                <a:cubicBezTo>
                  <a:pt x="31" y="28"/>
                  <a:pt x="30" y="27"/>
                  <a:pt x="30" y="26"/>
                </a:cubicBezTo>
                <a:close/>
                <a:moveTo>
                  <a:pt x="22" y="6"/>
                </a:moveTo>
                <a:cubicBezTo>
                  <a:pt x="22" y="6"/>
                  <a:pt x="22" y="6"/>
                  <a:pt x="22" y="6"/>
                </a:cubicBezTo>
                <a:cubicBezTo>
                  <a:pt x="22" y="9"/>
                  <a:pt x="22" y="9"/>
                  <a:pt x="22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6"/>
                  <a:pt x="25" y="6"/>
                  <a:pt x="25" y="6"/>
                </a:cubicBezTo>
                <a:cubicBezTo>
                  <a:pt x="26" y="5"/>
                  <a:pt x="27" y="4"/>
                  <a:pt x="27" y="3"/>
                </a:cubicBezTo>
                <a:cubicBezTo>
                  <a:pt x="27" y="1"/>
                  <a:pt x="26" y="0"/>
                  <a:pt x="24" y="0"/>
                </a:cubicBezTo>
                <a:cubicBezTo>
                  <a:pt x="22" y="0"/>
                  <a:pt x="21" y="1"/>
                  <a:pt x="21" y="3"/>
                </a:cubicBezTo>
                <a:cubicBezTo>
                  <a:pt x="21" y="4"/>
                  <a:pt x="22" y="5"/>
                  <a:pt x="22" y="6"/>
                </a:cubicBezTo>
                <a:close/>
                <a:moveTo>
                  <a:pt x="16" y="28"/>
                </a:moveTo>
                <a:cubicBezTo>
                  <a:pt x="17" y="28"/>
                  <a:pt x="18" y="27"/>
                  <a:pt x="18" y="26"/>
                </a:cubicBezTo>
                <a:cubicBezTo>
                  <a:pt x="18" y="24"/>
                  <a:pt x="17" y="23"/>
                  <a:pt x="16" y="23"/>
                </a:cubicBezTo>
                <a:cubicBezTo>
                  <a:pt x="15" y="23"/>
                  <a:pt x="14" y="24"/>
                  <a:pt x="14" y="26"/>
                </a:cubicBezTo>
                <a:cubicBezTo>
                  <a:pt x="14" y="27"/>
                  <a:pt x="15" y="28"/>
                  <a:pt x="16" y="28"/>
                </a:cubicBezTo>
                <a:close/>
                <a:moveTo>
                  <a:pt x="24" y="64"/>
                </a:moveTo>
                <a:cubicBezTo>
                  <a:pt x="27" y="64"/>
                  <a:pt x="30" y="62"/>
                  <a:pt x="32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18" y="62"/>
                  <a:pt x="21" y="64"/>
                  <a:pt x="24" y="64"/>
                </a:cubicBezTo>
                <a:close/>
                <a:moveTo>
                  <a:pt x="0" y="55"/>
                </a:moveTo>
                <a:cubicBezTo>
                  <a:pt x="0" y="53"/>
                  <a:pt x="1" y="52"/>
                  <a:pt x="2" y="52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6"/>
                  <a:pt x="4" y="34"/>
                  <a:pt x="6" y="34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7" y="16"/>
                  <a:pt x="16" y="12"/>
                </a:cubicBezTo>
                <a:cubicBezTo>
                  <a:pt x="19" y="11"/>
                  <a:pt x="22" y="11"/>
                  <a:pt x="24" y="11"/>
                </a:cubicBezTo>
                <a:cubicBezTo>
                  <a:pt x="26" y="11"/>
                  <a:pt x="29" y="11"/>
                  <a:pt x="32" y="12"/>
                </a:cubicBezTo>
                <a:cubicBezTo>
                  <a:pt x="41" y="16"/>
                  <a:pt x="42" y="27"/>
                  <a:pt x="42" y="27"/>
                </a:cubicBezTo>
                <a:cubicBezTo>
                  <a:pt x="42" y="34"/>
                  <a:pt x="42" y="34"/>
                  <a:pt x="42" y="34"/>
                </a:cubicBezTo>
                <a:cubicBezTo>
                  <a:pt x="45" y="34"/>
                  <a:pt x="47" y="36"/>
                  <a:pt x="47" y="39"/>
                </a:cubicBezTo>
                <a:cubicBezTo>
                  <a:pt x="47" y="52"/>
                  <a:pt x="47" y="52"/>
                  <a:pt x="47" y="52"/>
                </a:cubicBezTo>
                <a:cubicBezTo>
                  <a:pt x="48" y="52"/>
                  <a:pt x="48" y="53"/>
                  <a:pt x="48" y="55"/>
                </a:cubicBezTo>
                <a:cubicBezTo>
                  <a:pt x="48" y="56"/>
                  <a:pt x="47" y="58"/>
                  <a:pt x="45" y="58"/>
                </a:cubicBezTo>
                <a:cubicBezTo>
                  <a:pt x="44" y="58"/>
                  <a:pt x="42" y="56"/>
                  <a:pt x="42" y="55"/>
                </a:cubicBezTo>
                <a:cubicBezTo>
                  <a:pt x="42" y="53"/>
                  <a:pt x="43" y="52"/>
                  <a:pt x="44" y="52"/>
                </a:cubicBezTo>
                <a:cubicBezTo>
                  <a:pt x="44" y="43"/>
                  <a:pt x="44" y="43"/>
                  <a:pt x="44" y="43"/>
                </a:cubicBezTo>
                <a:cubicBezTo>
                  <a:pt x="43" y="43"/>
                  <a:pt x="43" y="43"/>
                  <a:pt x="42" y="44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8"/>
                  <a:pt x="42" y="48"/>
                  <a:pt x="42" y="48"/>
                </a:cubicBezTo>
                <a:cubicBezTo>
                  <a:pt x="42" y="48"/>
                  <a:pt x="42" y="48"/>
                  <a:pt x="42" y="48"/>
                </a:cubicBezTo>
                <a:cubicBezTo>
                  <a:pt x="42" y="48"/>
                  <a:pt x="42" y="48"/>
                  <a:pt x="42" y="48"/>
                </a:cubicBezTo>
                <a:cubicBezTo>
                  <a:pt x="42" y="53"/>
                  <a:pt x="38" y="57"/>
                  <a:pt x="33" y="58"/>
                </a:cubicBezTo>
                <a:cubicBezTo>
                  <a:pt x="33" y="58"/>
                  <a:pt x="33" y="58"/>
                  <a:pt x="33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1" y="57"/>
                  <a:pt x="7" y="53"/>
                  <a:pt x="6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3"/>
                  <a:pt x="5" y="43"/>
                  <a:pt x="4" y="43"/>
                </a:cubicBezTo>
                <a:cubicBezTo>
                  <a:pt x="4" y="52"/>
                  <a:pt x="4" y="52"/>
                  <a:pt x="4" y="52"/>
                </a:cubicBezTo>
                <a:cubicBezTo>
                  <a:pt x="5" y="52"/>
                  <a:pt x="6" y="53"/>
                  <a:pt x="6" y="55"/>
                </a:cubicBezTo>
                <a:cubicBezTo>
                  <a:pt x="6" y="56"/>
                  <a:pt x="5" y="58"/>
                  <a:pt x="3" y="58"/>
                </a:cubicBezTo>
                <a:cubicBezTo>
                  <a:pt x="1" y="58"/>
                  <a:pt x="0" y="56"/>
                  <a:pt x="0" y="55"/>
                </a:cubicBezTo>
                <a:close/>
                <a:moveTo>
                  <a:pt x="29" y="38"/>
                </a:moveTo>
                <a:cubicBezTo>
                  <a:pt x="29" y="38"/>
                  <a:pt x="29" y="37"/>
                  <a:pt x="28" y="37"/>
                </a:cubicBezTo>
                <a:cubicBezTo>
                  <a:pt x="27" y="37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29" y="39"/>
                  <a:pt x="29" y="38"/>
                </a:cubicBezTo>
                <a:close/>
                <a:moveTo>
                  <a:pt x="33" y="38"/>
                </a:moveTo>
                <a:cubicBezTo>
                  <a:pt x="33" y="38"/>
                  <a:pt x="32" y="37"/>
                  <a:pt x="31" y="37"/>
                </a:cubicBezTo>
                <a:cubicBezTo>
                  <a:pt x="31" y="37"/>
                  <a:pt x="30" y="38"/>
                  <a:pt x="30" y="38"/>
                </a:cubicBezTo>
                <a:cubicBezTo>
                  <a:pt x="30" y="39"/>
                  <a:pt x="31" y="40"/>
                  <a:pt x="31" y="40"/>
                </a:cubicBezTo>
                <a:cubicBezTo>
                  <a:pt x="32" y="40"/>
                  <a:pt x="33" y="39"/>
                  <a:pt x="33" y="38"/>
                </a:cubicBezTo>
                <a:close/>
                <a:moveTo>
                  <a:pt x="37" y="38"/>
                </a:moveTo>
                <a:cubicBezTo>
                  <a:pt x="37" y="38"/>
                  <a:pt x="36" y="37"/>
                  <a:pt x="35" y="37"/>
                </a:cubicBezTo>
                <a:cubicBezTo>
                  <a:pt x="34" y="37"/>
                  <a:pt x="34" y="38"/>
                  <a:pt x="34" y="38"/>
                </a:cubicBezTo>
                <a:cubicBezTo>
                  <a:pt x="34" y="39"/>
                  <a:pt x="34" y="40"/>
                  <a:pt x="35" y="40"/>
                </a:cubicBezTo>
                <a:cubicBezTo>
                  <a:pt x="36" y="40"/>
                  <a:pt x="37" y="39"/>
                  <a:pt x="37" y="38"/>
                </a:cubicBezTo>
                <a:close/>
                <a:moveTo>
                  <a:pt x="12" y="26"/>
                </a:moveTo>
                <a:cubicBezTo>
                  <a:pt x="12" y="30"/>
                  <a:pt x="15" y="30"/>
                  <a:pt x="15" y="30"/>
                </a:cubicBezTo>
                <a:cubicBezTo>
                  <a:pt x="16" y="31"/>
                  <a:pt x="18" y="30"/>
                  <a:pt x="19" y="30"/>
                </a:cubicBezTo>
                <a:cubicBezTo>
                  <a:pt x="20" y="30"/>
                  <a:pt x="24" y="30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30"/>
                  <a:pt x="28" y="30"/>
                  <a:pt x="29" y="30"/>
                </a:cubicBezTo>
                <a:cubicBezTo>
                  <a:pt x="30" y="30"/>
                  <a:pt x="32" y="31"/>
                  <a:pt x="34" y="30"/>
                </a:cubicBezTo>
                <a:cubicBezTo>
                  <a:pt x="34" y="30"/>
                  <a:pt x="37" y="30"/>
                  <a:pt x="37" y="26"/>
                </a:cubicBezTo>
                <a:cubicBezTo>
                  <a:pt x="37" y="26"/>
                  <a:pt x="37" y="22"/>
                  <a:pt x="34" y="19"/>
                </a:cubicBezTo>
                <a:cubicBezTo>
                  <a:pt x="31" y="16"/>
                  <a:pt x="26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2" y="16"/>
                  <a:pt x="18" y="16"/>
                  <a:pt x="15" y="19"/>
                </a:cubicBezTo>
                <a:cubicBezTo>
                  <a:pt x="12" y="22"/>
                  <a:pt x="12" y="26"/>
                  <a:pt x="12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9" name="Freeform 49"/>
          <p:cNvSpPr>
            <a:spLocks noEditPoints="1"/>
          </p:cNvSpPr>
          <p:nvPr/>
        </p:nvSpPr>
        <p:spPr bwMode="auto">
          <a:xfrm>
            <a:off x="6164263" y="3051175"/>
            <a:ext cx="203200" cy="157163"/>
          </a:xfrm>
          <a:custGeom>
            <a:avLst/>
            <a:gdLst>
              <a:gd name="T0" fmla="*/ 13 w 64"/>
              <a:gd name="T1" fmla="*/ 49 h 49"/>
              <a:gd name="T2" fmla="*/ 10 w 64"/>
              <a:gd name="T3" fmla="*/ 46 h 49"/>
              <a:gd name="T4" fmla="*/ 10 w 64"/>
              <a:gd name="T5" fmla="*/ 20 h 49"/>
              <a:gd name="T6" fmla="*/ 0 w 64"/>
              <a:gd name="T7" fmla="*/ 20 h 49"/>
              <a:gd name="T8" fmla="*/ 14 w 64"/>
              <a:gd name="T9" fmla="*/ 0 h 49"/>
              <a:gd name="T10" fmla="*/ 28 w 64"/>
              <a:gd name="T11" fmla="*/ 20 h 49"/>
              <a:gd name="T12" fmla="*/ 18 w 64"/>
              <a:gd name="T13" fmla="*/ 20 h 49"/>
              <a:gd name="T14" fmla="*/ 18 w 64"/>
              <a:gd name="T15" fmla="*/ 39 h 49"/>
              <a:gd name="T16" fmla="*/ 29 w 64"/>
              <a:gd name="T17" fmla="*/ 39 h 49"/>
              <a:gd name="T18" fmla="*/ 37 w 64"/>
              <a:gd name="T19" fmla="*/ 49 h 49"/>
              <a:gd name="T20" fmla="*/ 13 w 64"/>
              <a:gd name="T21" fmla="*/ 49 h 49"/>
              <a:gd name="T22" fmla="*/ 64 w 64"/>
              <a:gd name="T23" fmla="*/ 28 h 49"/>
              <a:gd name="T24" fmla="*/ 54 w 64"/>
              <a:gd name="T25" fmla="*/ 28 h 49"/>
              <a:gd name="T26" fmla="*/ 54 w 64"/>
              <a:gd name="T27" fmla="*/ 3 h 49"/>
              <a:gd name="T28" fmla="*/ 51 w 64"/>
              <a:gd name="T29" fmla="*/ 0 h 49"/>
              <a:gd name="T30" fmla="*/ 27 w 64"/>
              <a:gd name="T31" fmla="*/ 0 h 49"/>
              <a:gd name="T32" fmla="*/ 35 w 64"/>
              <a:gd name="T33" fmla="*/ 9 h 49"/>
              <a:gd name="T34" fmla="*/ 46 w 64"/>
              <a:gd name="T35" fmla="*/ 9 h 49"/>
              <a:gd name="T36" fmla="*/ 46 w 64"/>
              <a:gd name="T37" fmla="*/ 28 h 49"/>
              <a:gd name="T38" fmla="*/ 36 w 64"/>
              <a:gd name="T39" fmla="*/ 28 h 49"/>
              <a:gd name="T40" fmla="*/ 50 w 64"/>
              <a:gd name="T41" fmla="*/ 48 h 49"/>
              <a:gd name="T42" fmla="*/ 64 w 64"/>
              <a:gd name="T43" fmla="*/ 2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49">
                <a:moveTo>
                  <a:pt x="13" y="49"/>
                </a:moveTo>
                <a:cubicBezTo>
                  <a:pt x="12" y="49"/>
                  <a:pt x="10" y="47"/>
                  <a:pt x="10" y="46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4" y="0"/>
                  <a:pt x="14" y="0"/>
                  <a:pt x="14" y="0"/>
                </a:cubicBezTo>
                <a:cubicBezTo>
                  <a:pt x="28" y="20"/>
                  <a:pt x="28" y="20"/>
                  <a:pt x="2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39"/>
                  <a:pt x="18" y="39"/>
                  <a:pt x="18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37" y="49"/>
                  <a:pt x="37" y="49"/>
                  <a:pt x="37" y="49"/>
                </a:cubicBezTo>
                <a:lnTo>
                  <a:pt x="13" y="49"/>
                </a:lnTo>
                <a:close/>
                <a:moveTo>
                  <a:pt x="64" y="28"/>
                </a:moveTo>
                <a:cubicBezTo>
                  <a:pt x="54" y="28"/>
                  <a:pt x="54" y="28"/>
                  <a:pt x="54" y="28"/>
                </a:cubicBezTo>
                <a:cubicBezTo>
                  <a:pt x="54" y="3"/>
                  <a:pt x="54" y="3"/>
                  <a:pt x="54" y="3"/>
                </a:cubicBezTo>
                <a:cubicBezTo>
                  <a:pt x="54" y="1"/>
                  <a:pt x="52" y="0"/>
                  <a:pt x="5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9"/>
                  <a:pt x="35" y="9"/>
                  <a:pt x="35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28"/>
                  <a:pt x="46" y="28"/>
                  <a:pt x="4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50" y="48"/>
                  <a:pt x="50" y="48"/>
                  <a:pt x="50" y="48"/>
                </a:cubicBezTo>
                <a:lnTo>
                  <a:pt x="64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0" name="Freeform 50"/>
          <p:cNvSpPr>
            <a:spLocks noEditPoints="1"/>
          </p:cNvSpPr>
          <p:nvPr/>
        </p:nvSpPr>
        <p:spPr bwMode="auto">
          <a:xfrm>
            <a:off x="4943476" y="1350963"/>
            <a:ext cx="204788" cy="168275"/>
          </a:xfrm>
          <a:custGeom>
            <a:avLst/>
            <a:gdLst>
              <a:gd name="T0" fmla="*/ 43 w 64"/>
              <a:gd name="T1" fmla="*/ 34 h 53"/>
              <a:gd name="T2" fmla="*/ 39 w 64"/>
              <a:gd name="T3" fmla="*/ 33 h 53"/>
              <a:gd name="T4" fmla="*/ 38 w 64"/>
              <a:gd name="T5" fmla="*/ 30 h 53"/>
              <a:gd name="T6" fmla="*/ 41 w 64"/>
              <a:gd name="T7" fmla="*/ 26 h 53"/>
              <a:gd name="T8" fmla="*/ 46 w 64"/>
              <a:gd name="T9" fmla="*/ 29 h 53"/>
              <a:gd name="T10" fmla="*/ 32 w 64"/>
              <a:gd name="T11" fmla="*/ 42 h 53"/>
              <a:gd name="T12" fmla="*/ 23 w 64"/>
              <a:gd name="T13" fmla="*/ 39 h 53"/>
              <a:gd name="T14" fmla="*/ 21 w 64"/>
              <a:gd name="T15" fmla="*/ 39 h 53"/>
              <a:gd name="T16" fmla="*/ 20 w 64"/>
              <a:gd name="T17" fmla="*/ 42 h 53"/>
              <a:gd name="T18" fmla="*/ 41 w 64"/>
              <a:gd name="T19" fmla="*/ 43 h 53"/>
              <a:gd name="T20" fmla="*/ 44 w 64"/>
              <a:gd name="T21" fmla="*/ 41 h 53"/>
              <a:gd name="T22" fmla="*/ 21 w 64"/>
              <a:gd name="T23" fmla="*/ 34 h 53"/>
              <a:gd name="T24" fmla="*/ 26 w 64"/>
              <a:gd name="T25" fmla="*/ 30 h 53"/>
              <a:gd name="T26" fmla="*/ 22 w 64"/>
              <a:gd name="T27" fmla="*/ 26 h 53"/>
              <a:gd name="T28" fmla="*/ 18 w 64"/>
              <a:gd name="T29" fmla="*/ 29 h 53"/>
              <a:gd name="T30" fmla="*/ 21 w 64"/>
              <a:gd name="T31" fmla="*/ 34 h 53"/>
              <a:gd name="T32" fmla="*/ 63 w 64"/>
              <a:gd name="T33" fmla="*/ 29 h 53"/>
              <a:gd name="T34" fmla="*/ 41 w 64"/>
              <a:gd name="T35" fmla="*/ 52 h 53"/>
              <a:gd name="T36" fmla="*/ 18 w 64"/>
              <a:gd name="T37" fmla="*/ 50 h 53"/>
              <a:gd name="T38" fmla="*/ 4 w 64"/>
              <a:gd name="T39" fmla="*/ 33 h 53"/>
              <a:gd name="T40" fmla="*/ 0 w 64"/>
              <a:gd name="T41" fmla="*/ 24 h 53"/>
              <a:gd name="T42" fmla="*/ 8 w 64"/>
              <a:gd name="T43" fmla="*/ 16 h 53"/>
              <a:gd name="T44" fmla="*/ 12 w 64"/>
              <a:gd name="T45" fmla="*/ 17 h 53"/>
              <a:gd name="T46" fmla="*/ 32 w 64"/>
              <a:gd name="T47" fmla="*/ 6 h 53"/>
              <a:gd name="T48" fmla="*/ 40 w 64"/>
              <a:gd name="T49" fmla="*/ 2 h 53"/>
              <a:gd name="T50" fmla="*/ 50 w 64"/>
              <a:gd name="T51" fmla="*/ 0 h 53"/>
              <a:gd name="T52" fmla="*/ 59 w 64"/>
              <a:gd name="T53" fmla="*/ 3 h 53"/>
              <a:gd name="T54" fmla="*/ 60 w 64"/>
              <a:gd name="T55" fmla="*/ 8 h 53"/>
              <a:gd name="T56" fmla="*/ 47 w 64"/>
              <a:gd name="T57" fmla="*/ 12 h 53"/>
              <a:gd name="T58" fmla="*/ 39 w 64"/>
              <a:gd name="T59" fmla="*/ 6 h 53"/>
              <a:gd name="T60" fmla="*/ 49 w 64"/>
              <a:gd name="T61" fmla="*/ 18 h 53"/>
              <a:gd name="T62" fmla="*/ 51 w 64"/>
              <a:gd name="T63" fmla="*/ 18 h 53"/>
              <a:gd name="T64" fmla="*/ 58 w 64"/>
              <a:gd name="T65" fmla="*/ 16 h 53"/>
              <a:gd name="T66" fmla="*/ 49 w 64"/>
              <a:gd name="T67" fmla="*/ 7 h 53"/>
              <a:gd name="T68" fmla="*/ 50 w 64"/>
              <a:gd name="T69" fmla="*/ 10 h 53"/>
              <a:gd name="T70" fmla="*/ 52 w 64"/>
              <a:gd name="T71" fmla="*/ 11 h 53"/>
              <a:gd name="T72" fmla="*/ 56 w 64"/>
              <a:gd name="T73" fmla="*/ 7 h 53"/>
              <a:gd name="T74" fmla="*/ 52 w 64"/>
              <a:gd name="T75" fmla="*/ 4 h 53"/>
              <a:gd name="T76" fmla="*/ 11 w 64"/>
              <a:gd name="T77" fmla="*/ 21 h 53"/>
              <a:gd name="T78" fmla="*/ 8 w 64"/>
              <a:gd name="T79" fmla="*/ 20 h 53"/>
              <a:gd name="T80" fmla="*/ 4 w 64"/>
              <a:gd name="T81" fmla="*/ 24 h 53"/>
              <a:gd name="T82" fmla="*/ 11 w 64"/>
              <a:gd name="T83" fmla="*/ 21 h 53"/>
              <a:gd name="T84" fmla="*/ 42 w 64"/>
              <a:gd name="T85" fmla="*/ 19 h 53"/>
              <a:gd name="T86" fmla="*/ 11 w 64"/>
              <a:gd name="T87" fmla="*/ 27 h 53"/>
              <a:gd name="T88" fmla="*/ 9 w 64"/>
              <a:gd name="T89" fmla="*/ 36 h 53"/>
              <a:gd name="T90" fmla="*/ 32 w 64"/>
              <a:gd name="T91" fmla="*/ 49 h 53"/>
              <a:gd name="T92" fmla="*/ 53 w 64"/>
              <a:gd name="T93" fmla="*/ 40 h 53"/>
              <a:gd name="T94" fmla="*/ 56 w 64"/>
              <a:gd name="T95" fmla="*/ 33 h 53"/>
              <a:gd name="T96" fmla="*/ 59 w 64"/>
              <a:gd name="T97" fmla="*/ 23 h 53"/>
              <a:gd name="T98" fmla="*/ 58 w 64"/>
              <a:gd name="T99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" h="53">
                <a:moveTo>
                  <a:pt x="46" y="29"/>
                </a:moveTo>
                <a:cubicBezTo>
                  <a:pt x="46" y="29"/>
                  <a:pt x="46" y="30"/>
                  <a:pt x="46" y="30"/>
                </a:cubicBezTo>
                <a:cubicBezTo>
                  <a:pt x="46" y="31"/>
                  <a:pt x="46" y="32"/>
                  <a:pt x="45" y="32"/>
                </a:cubicBezTo>
                <a:cubicBezTo>
                  <a:pt x="45" y="33"/>
                  <a:pt x="44" y="34"/>
                  <a:pt x="4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2" y="34"/>
                  <a:pt x="42" y="34"/>
                </a:cubicBezTo>
                <a:cubicBezTo>
                  <a:pt x="41" y="34"/>
                  <a:pt x="40" y="34"/>
                  <a:pt x="39" y="33"/>
                </a:cubicBezTo>
                <a:cubicBezTo>
                  <a:pt x="39" y="33"/>
                  <a:pt x="38" y="32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29"/>
                  <a:pt x="38" y="28"/>
                  <a:pt x="39" y="28"/>
                </a:cubicBezTo>
                <a:cubicBezTo>
                  <a:pt x="39" y="27"/>
                  <a:pt x="40" y="27"/>
                  <a:pt x="40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26"/>
                  <a:pt x="41" y="26"/>
                  <a:pt x="42" y="26"/>
                </a:cubicBezTo>
                <a:cubicBezTo>
                  <a:pt x="43" y="26"/>
                  <a:pt x="44" y="26"/>
                  <a:pt x="44" y="27"/>
                </a:cubicBezTo>
                <a:cubicBezTo>
                  <a:pt x="45" y="27"/>
                  <a:pt x="45" y="28"/>
                  <a:pt x="46" y="29"/>
                </a:cubicBezTo>
                <a:cubicBezTo>
                  <a:pt x="46" y="29"/>
                  <a:pt x="46" y="29"/>
                  <a:pt x="46" y="29"/>
                </a:cubicBezTo>
                <a:close/>
                <a:moveTo>
                  <a:pt x="43" y="39"/>
                </a:moveTo>
                <a:cubicBezTo>
                  <a:pt x="43" y="39"/>
                  <a:pt x="42" y="39"/>
                  <a:pt x="42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38" y="41"/>
                  <a:pt x="35" y="42"/>
                  <a:pt x="32" y="42"/>
                </a:cubicBezTo>
                <a:cubicBezTo>
                  <a:pt x="29" y="42"/>
                  <a:pt x="27" y="41"/>
                  <a:pt x="25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0" y="39"/>
                  <a:pt x="20" y="40"/>
                </a:cubicBezTo>
                <a:cubicBezTo>
                  <a:pt x="20" y="40"/>
                  <a:pt x="20" y="40"/>
                  <a:pt x="20" y="41"/>
                </a:cubicBezTo>
                <a:cubicBezTo>
                  <a:pt x="20" y="42"/>
                  <a:pt x="20" y="42"/>
                  <a:pt x="20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4" y="45"/>
                  <a:pt x="28" y="46"/>
                  <a:pt x="32" y="46"/>
                </a:cubicBezTo>
                <a:cubicBezTo>
                  <a:pt x="35" y="46"/>
                  <a:pt x="38" y="45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2" y="43"/>
                  <a:pt x="42" y="43"/>
                  <a:pt x="43" y="43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40"/>
                  <a:pt x="44" y="40"/>
                  <a:pt x="44" y="40"/>
                </a:cubicBezTo>
                <a:lnTo>
                  <a:pt x="43" y="39"/>
                </a:lnTo>
                <a:close/>
                <a:moveTo>
                  <a:pt x="21" y="34"/>
                </a:move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2" y="34"/>
                  <a:pt x="22" y="34"/>
                </a:cubicBezTo>
                <a:cubicBezTo>
                  <a:pt x="23" y="34"/>
                  <a:pt x="24" y="34"/>
                  <a:pt x="25" y="33"/>
                </a:cubicBezTo>
                <a:cubicBezTo>
                  <a:pt x="26" y="32"/>
                  <a:pt x="26" y="31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9"/>
                  <a:pt x="26" y="28"/>
                  <a:pt x="25" y="27"/>
                </a:cubicBezTo>
                <a:cubicBezTo>
                  <a:pt x="24" y="26"/>
                  <a:pt x="23" y="26"/>
                  <a:pt x="22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19" y="27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ubicBezTo>
                  <a:pt x="18" y="31"/>
                  <a:pt x="18" y="32"/>
                  <a:pt x="19" y="32"/>
                </a:cubicBezTo>
                <a:cubicBezTo>
                  <a:pt x="19" y="33"/>
                  <a:pt x="20" y="34"/>
                  <a:pt x="21" y="34"/>
                </a:cubicBezTo>
                <a:close/>
                <a:moveTo>
                  <a:pt x="64" y="24"/>
                </a:moveTo>
                <a:cubicBezTo>
                  <a:pt x="64" y="24"/>
                  <a:pt x="64" y="24"/>
                  <a:pt x="64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26"/>
                  <a:pt x="63" y="27"/>
                  <a:pt x="63" y="29"/>
                </a:cubicBezTo>
                <a:cubicBezTo>
                  <a:pt x="62" y="30"/>
                  <a:pt x="61" y="31"/>
                  <a:pt x="60" y="31"/>
                </a:cubicBezTo>
                <a:cubicBezTo>
                  <a:pt x="60" y="32"/>
                  <a:pt x="60" y="33"/>
                  <a:pt x="60" y="33"/>
                </a:cubicBezTo>
                <a:cubicBezTo>
                  <a:pt x="60" y="37"/>
                  <a:pt x="59" y="40"/>
                  <a:pt x="57" y="43"/>
                </a:cubicBezTo>
                <a:cubicBezTo>
                  <a:pt x="53" y="47"/>
                  <a:pt x="47" y="50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38" y="53"/>
                  <a:pt x="35" y="53"/>
                  <a:pt x="32" y="53"/>
                </a:cubicBezTo>
                <a:cubicBezTo>
                  <a:pt x="27" y="53"/>
                  <a:pt x="23" y="52"/>
                  <a:pt x="18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4" y="49"/>
                  <a:pt x="9" y="46"/>
                  <a:pt x="7" y="41"/>
                </a:cubicBezTo>
                <a:cubicBezTo>
                  <a:pt x="5" y="39"/>
                  <a:pt x="4" y="36"/>
                  <a:pt x="4" y="33"/>
                </a:cubicBezTo>
                <a:cubicBezTo>
                  <a:pt x="4" y="33"/>
                  <a:pt x="4" y="32"/>
                  <a:pt x="4" y="31"/>
                </a:cubicBezTo>
                <a:cubicBezTo>
                  <a:pt x="3" y="31"/>
                  <a:pt x="2" y="30"/>
                  <a:pt x="1" y="29"/>
                </a:cubicBezTo>
                <a:cubicBezTo>
                  <a:pt x="1" y="27"/>
                  <a:pt x="0" y="26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2"/>
                  <a:pt x="1" y="20"/>
                  <a:pt x="2" y="19"/>
                </a:cubicBezTo>
                <a:cubicBezTo>
                  <a:pt x="4" y="17"/>
                  <a:pt x="6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10" y="16"/>
                  <a:pt x="11" y="16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3" y="17"/>
                  <a:pt x="13" y="18"/>
                  <a:pt x="14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20" y="15"/>
                  <a:pt x="25" y="14"/>
                  <a:pt x="30" y="14"/>
                </a:cubicBezTo>
                <a:cubicBezTo>
                  <a:pt x="30" y="11"/>
                  <a:pt x="31" y="8"/>
                  <a:pt x="32" y="6"/>
                </a:cubicBezTo>
                <a:cubicBezTo>
                  <a:pt x="33" y="4"/>
                  <a:pt x="35" y="3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8" y="2"/>
                  <a:pt x="39" y="2"/>
                  <a:pt x="40" y="2"/>
                </a:cubicBezTo>
                <a:cubicBezTo>
                  <a:pt x="42" y="2"/>
                  <a:pt x="44" y="2"/>
                  <a:pt x="46" y="3"/>
                </a:cubicBezTo>
                <a:cubicBezTo>
                  <a:pt x="47" y="2"/>
                  <a:pt x="48" y="1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2" y="0"/>
                  <a:pt x="52" y="0"/>
                </a:cubicBezTo>
                <a:cubicBezTo>
                  <a:pt x="53" y="0"/>
                  <a:pt x="54" y="0"/>
                  <a:pt x="5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1"/>
                  <a:pt x="58" y="2"/>
                  <a:pt x="59" y="3"/>
                </a:cubicBezTo>
                <a:cubicBezTo>
                  <a:pt x="60" y="4"/>
                  <a:pt x="60" y="6"/>
                  <a:pt x="60" y="7"/>
                </a:cubicBezTo>
                <a:cubicBezTo>
                  <a:pt x="60" y="8"/>
                  <a:pt x="60" y="8"/>
                  <a:pt x="60" y="8"/>
                </a:cubicBezTo>
                <a:cubicBezTo>
                  <a:pt x="60" y="8"/>
                  <a:pt x="60" y="8"/>
                  <a:pt x="60" y="8"/>
                </a:cubicBezTo>
                <a:cubicBezTo>
                  <a:pt x="60" y="8"/>
                  <a:pt x="60" y="8"/>
                  <a:pt x="60" y="8"/>
                </a:cubicBezTo>
                <a:cubicBezTo>
                  <a:pt x="60" y="10"/>
                  <a:pt x="59" y="11"/>
                  <a:pt x="57" y="13"/>
                </a:cubicBezTo>
                <a:cubicBezTo>
                  <a:pt x="56" y="14"/>
                  <a:pt x="54" y="15"/>
                  <a:pt x="5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4"/>
                  <a:pt x="48" y="14"/>
                  <a:pt x="47" y="12"/>
                </a:cubicBezTo>
                <a:cubicBezTo>
                  <a:pt x="46" y="11"/>
                  <a:pt x="45" y="9"/>
                  <a:pt x="45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3" y="6"/>
                  <a:pt x="41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7" y="6"/>
                  <a:pt x="36" y="7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5" y="10"/>
                  <a:pt x="34" y="12"/>
                  <a:pt x="34" y="14"/>
                </a:cubicBezTo>
                <a:cubicBezTo>
                  <a:pt x="40" y="14"/>
                  <a:pt x="45" y="15"/>
                  <a:pt x="49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8"/>
                  <a:pt x="50" y="18"/>
                  <a:pt x="51" y="18"/>
                </a:cubicBezTo>
                <a:cubicBezTo>
                  <a:pt x="52" y="17"/>
                  <a:pt x="54" y="16"/>
                  <a:pt x="55" y="16"/>
                </a:cubicBezTo>
                <a:cubicBezTo>
                  <a:pt x="56" y="16"/>
                  <a:pt x="57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9" y="17"/>
                  <a:pt x="61" y="18"/>
                  <a:pt x="62" y="19"/>
                </a:cubicBezTo>
                <a:cubicBezTo>
                  <a:pt x="63" y="20"/>
                  <a:pt x="64" y="22"/>
                  <a:pt x="64" y="24"/>
                </a:cubicBezTo>
                <a:close/>
                <a:moveTo>
                  <a:pt x="49" y="7"/>
                </a:move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8"/>
                  <a:pt x="49" y="9"/>
                  <a:pt x="50" y="10"/>
                </a:cubicBezTo>
                <a:cubicBezTo>
                  <a:pt x="51" y="10"/>
                  <a:pt x="51" y="11"/>
                  <a:pt x="52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53" y="11"/>
                  <a:pt x="54" y="10"/>
                  <a:pt x="55" y="10"/>
                </a:cubicBezTo>
                <a:cubicBezTo>
                  <a:pt x="56" y="9"/>
                  <a:pt x="56" y="8"/>
                  <a:pt x="56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6"/>
                  <a:pt x="56" y="5"/>
                  <a:pt x="55" y="4"/>
                </a:cubicBezTo>
                <a:cubicBezTo>
                  <a:pt x="54" y="4"/>
                  <a:pt x="53" y="3"/>
                  <a:pt x="52" y="3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1" y="4"/>
                  <a:pt x="50" y="4"/>
                  <a:pt x="50" y="5"/>
                </a:cubicBezTo>
                <a:cubicBezTo>
                  <a:pt x="49" y="5"/>
                  <a:pt x="49" y="6"/>
                  <a:pt x="49" y="7"/>
                </a:cubicBezTo>
                <a:close/>
                <a:moveTo>
                  <a:pt x="11" y="21"/>
                </a:moveTo>
                <a:cubicBezTo>
                  <a:pt x="10" y="20"/>
                  <a:pt x="9" y="20"/>
                  <a:pt x="9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7" y="20"/>
                  <a:pt x="6" y="21"/>
                  <a:pt x="5" y="21"/>
                </a:cubicBezTo>
                <a:cubicBezTo>
                  <a:pt x="5" y="22"/>
                  <a:pt x="4" y="23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4" y="26"/>
                  <a:pt x="5" y="26"/>
                </a:cubicBezTo>
                <a:cubicBezTo>
                  <a:pt x="5" y="27"/>
                  <a:pt x="5" y="27"/>
                  <a:pt x="6" y="27"/>
                </a:cubicBezTo>
                <a:cubicBezTo>
                  <a:pt x="7" y="25"/>
                  <a:pt x="9" y="23"/>
                  <a:pt x="11" y="21"/>
                </a:cubicBezTo>
                <a:close/>
                <a:moveTo>
                  <a:pt x="56" y="33"/>
                </a:moveTo>
                <a:cubicBezTo>
                  <a:pt x="56" y="31"/>
                  <a:pt x="55" y="29"/>
                  <a:pt x="53" y="27"/>
                </a:cubicBezTo>
                <a:cubicBezTo>
                  <a:pt x="51" y="23"/>
                  <a:pt x="47" y="21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1" y="19"/>
                  <a:pt x="41" y="19"/>
                  <a:pt x="40" y="19"/>
                </a:cubicBezTo>
                <a:cubicBezTo>
                  <a:pt x="37" y="18"/>
                  <a:pt x="35" y="18"/>
                  <a:pt x="32" y="18"/>
                </a:cubicBezTo>
                <a:cubicBezTo>
                  <a:pt x="29" y="18"/>
                  <a:pt x="25" y="18"/>
                  <a:pt x="22" y="19"/>
                </a:cubicBezTo>
                <a:cubicBezTo>
                  <a:pt x="17" y="21"/>
                  <a:pt x="13" y="23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9"/>
                  <a:pt x="8" y="31"/>
                  <a:pt x="8" y="33"/>
                </a:cubicBezTo>
                <a:cubicBezTo>
                  <a:pt x="8" y="34"/>
                  <a:pt x="8" y="35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8"/>
                  <a:pt x="10" y="40"/>
                  <a:pt x="11" y="41"/>
                </a:cubicBezTo>
                <a:cubicBezTo>
                  <a:pt x="13" y="42"/>
                  <a:pt x="14" y="44"/>
                  <a:pt x="16" y="45"/>
                </a:cubicBezTo>
                <a:cubicBezTo>
                  <a:pt x="16" y="45"/>
                  <a:pt x="16" y="45"/>
                  <a:pt x="17" y="45"/>
                </a:cubicBezTo>
                <a:cubicBezTo>
                  <a:pt x="21" y="48"/>
                  <a:pt x="27" y="49"/>
                  <a:pt x="32" y="49"/>
                </a:cubicBezTo>
                <a:cubicBezTo>
                  <a:pt x="33" y="49"/>
                  <a:pt x="34" y="49"/>
                  <a:pt x="35" y="49"/>
                </a:cubicBezTo>
                <a:cubicBezTo>
                  <a:pt x="40" y="48"/>
                  <a:pt x="45" y="47"/>
                  <a:pt x="50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43"/>
                  <a:pt x="52" y="41"/>
                  <a:pt x="53" y="40"/>
                </a:cubicBezTo>
                <a:cubicBezTo>
                  <a:pt x="54" y="39"/>
                  <a:pt x="55" y="37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6" y="35"/>
                  <a:pt x="56" y="34"/>
                  <a:pt x="56" y="33"/>
                </a:cubicBezTo>
                <a:close/>
                <a:moveTo>
                  <a:pt x="60" y="24"/>
                </a:moveTo>
                <a:cubicBezTo>
                  <a:pt x="60" y="24"/>
                  <a:pt x="60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2"/>
                  <a:pt x="58" y="21"/>
                  <a:pt x="58" y="21"/>
                </a:cubicBezTo>
                <a:cubicBezTo>
                  <a:pt x="57" y="20"/>
                  <a:pt x="56" y="20"/>
                  <a:pt x="55" y="20"/>
                </a:cubicBezTo>
                <a:cubicBezTo>
                  <a:pt x="55" y="20"/>
                  <a:pt x="54" y="20"/>
                  <a:pt x="53" y="21"/>
                </a:cubicBezTo>
                <a:cubicBezTo>
                  <a:pt x="55" y="23"/>
                  <a:pt x="57" y="25"/>
                  <a:pt x="58" y="27"/>
                </a:cubicBezTo>
                <a:cubicBezTo>
                  <a:pt x="59" y="27"/>
                  <a:pt x="59" y="27"/>
                  <a:pt x="59" y="26"/>
                </a:cubicBezTo>
                <a:cubicBezTo>
                  <a:pt x="60" y="26"/>
                  <a:pt x="60" y="25"/>
                  <a:pt x="60" y="2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1" name="Freeform 51"/>
          <p:cNvSpPr>
            <a:spLocks noEditPoints="1"/>
          </p:cNvSpPr>
          <p:nvPr/>
        </p:nvSpPr>
        <p:spPr bwMode="auto">
          <a:xfrm>
            <a:off x="7793038" y="3363913"/>
            <a:ext cx="203200" cy="203200"/>
          </a:xfrm>
          <a:custGeom>
            <a:avLst/>
            <a:gdLst>
              <a:gd name="T0" fmla="*/ 2 w 64"/>
              <a:gd name="T1" fmla="*/ 26 h 64"/>
              <a:gd name="T2" fmla="*/ 9 w 64"/>
              <a:gd name="T3" fmla="*/ 20 h 64"/>
              <a:gd name="T4" fmla="*/ 33 w 64"/>
              <a:gd name="T5" fmla="*/ 4 h 64"/>
              <a:gd name="T6" fmla="*/ 57 w 64"/>
              <a:gd name="T7" fmla="*/ 20 h 64"/>
              <a:gd name="T8" fmla="*/ 57 w 64"/>
              <a:gd name="T9" fmla="*/ 20 h 64"/>
              <a:gd name="T10" fmla="*/ 57 w 64"/>
              <a:gd name="T11" fmla="*/ 7 h 64"/>
              <a:gd name="T12" fmla="*/ 55 w 64"/>
              <a:gd name="T13" fmla="*/ 4 h 64"/>
              <a:gd name="T14" fmla="*/ 59 w 64"/>
              <a:gd name="T15" fmla="*/ 0 h 64"/>
              <a:gd name="T16" fmla="*/ 63 w 64"/>
              <a:gd name="T17" fmla="*/ 4 h 64"/>
              <a:gd name="T18" fmla="*/ 60 w 64"/>
              <a:gd name="T19" fmla="*/ 7 h 64"/>
              <a:gd name="T20" fmla="*/ 60 w 64"/>
              <a:gd name="T21" fmla="*/ 21 h 64"/>
              <a:gd name="T22" fmla="*/ 63 w 64"/>
              <a:gd name="T23" fmla="*/ 26 h 64"/>
              <a:gd name="T24" fmla="*/ 62 w 64"/>
              <a:gd name="T25" fmla="*/ 34 h 64"/>
              <a:gd name="T26" fmla="*/ 58 w 64"/>
              <a:gd name="T27" fmla="*/ 36 h 64"/>
              <a:gd name="T28" fmla="*/ 57 w 64"/>
              <a:gd name="T29" fmla="*/ 39 h 64"/>
              <a:gd name="T30" fmla="*/ 54 w 64"/>
              <a:gd name="T31" fmla="*/ 39 h 64"/>
              <a:gd name="T32" fmla="*/ 57 w 64"/>
              <a:gd name="T33" fmla="*/ 29 h 64"/>
              <a:gd name="T34" fmla="*/ 33 w 64"/>
              <a:gd name="T35" fmla="*/ 6 h 64"/>
              <a:gd name="T36" fmla="*/ 8 w 64"/>
              <a:gd name="T37" fmla="*/ 29 h 64"/>
              <a:gd name="T38" fmla="*/ 11 w 64"/>
              <a:gd name="T39" fmla="*/ 40 h 64"/>
              <a:gd name="T40" fmla="*/ 8 w 64"/>
              <a:gd name="T41" fmla="*/ 39 h 64"/>
              <a:gd name="T42" fmla="*/ 7 w 64"/>
              <a:gd name="T43" fmla="*/ 36 h 64"/>
              <a:gd name="T44" fmla="*/ 7 w 64"/>
              <a:gd name="T45" fmla="*/ 36 h 64"/>
              <a:gd name="T46" fmla="*/ 3 w 64"/>
              <a:gd name="T47" fmla="*/ 34 h 64"/>
              <a:gd name="T48" fmla="*/ 2 w 64"/>
              <a:gd name="T49" fmla="*/ 26 h 64"/>
              <a:gd name="T50" fmla="*/ 32 w 64"/>
              <a:gd name="T51" fmla="*/ 54 h 64"/>
              <a:gd name="T52" fmla="*/ 0 w 64"/>
              <a:gd name="T53" fmla="*/ 41 h 64"/>
              <a:gd name="T54" fmla="*/ 0 w 64"/>
              <a:gd name="T55" fmla="*/ 50 h 64"/>
              <a:gd name="T56" fmla="*/ 32 w 64"/>
              <a:gd name="T57" fmla="*/ 64 h 64"/>
              <a:gd name="T58" fmla="*/ 64 w 64"/>
              <a:gd name="T59" fmla="*/ 50 h 64"/>
              <a:gd name="T60" fmla="*/ 64 w 64"/>
              <a:gd name="T61" fmla="*/ 41 h 64"/>
              <a:gd name="T62" fmla="*/ 32 w 64"/>
              <a:gd name="T63" fmla="*/ 54 h 64"/>
              <a:gd name="T64" fmla="*/ 54 w 64"/>
              <a:gd name="T65" fmla="*/ 33 h 64"/>
              <a:gd name="T66" fmla="*/ 52 w 64"/>
              <a:gd name="T67" fmla="*/ 40 h 64"/>
              <a:gd name="T68" fmla="*/ 32 w 64"/>
              <a:gd name="T69" fmla="*/ 51 h 64"/>
              <a:gd name="T70" fmla="*/ 13 w 64"/>
              <a:gd name="T71" fmla="*/ 40 h 64"/>
              <a:gd name="T72" fmla="*/ 11 w 64"/>
              <a:gd name="T73" fmla="*/ 33 h 64"/>
              <a:gd name="T74" fmla="*/ 32 w 64"/>
              <a:gd name="T75" fmla="*/ 12 h 64"/>
              <a:gd name="T76" fmla="*/ 54 w 64"/>
              <a:gd name="T77" fmla="*/ 33 h 64"/>
              <a:gd name="T78" fmla="*/ 22 w 64"/>
              <a:gd name="T79" fmla="*/ 29 h 64"/>
              <a:gd name="T80" fmla="*/ 20 w 64"/>
              <a:gd name="T81" fmla="*/ 27 h 64"/>
              <a:gd name="T82" fmla="*/ 18 w 64"/>
              <a:gd name="T83" fmla="*/ 29 h 64"/>
              <a:gd name="T84" fmla="*/ 20 w 64"/>
              <a:gd name="T85" fmla="*/ 32 h 64"/>
              <a:gd name="T86" fmla="*/ 22 w 64"/>
              <a:gd name="T87" fmla="*/ 29 h 64"/>
              <a:gd name="T88" fmla="*/ 28 w 64"/>
              <a:gd name="T89" fmla="*/ 23 h 64"/>
              <a:gd name="T90" fmla="*/ 24 w 64"/>
              <a:gd name="T91" fmla="*/ 20 h 64"/>
              <a:gd name="T92" fmla="*/ 21 w 64"/>
              <a:gd name="T93" fmla="*/ 23 h 64"/>
              <a:gd name="T94" fmla="*/ 24 w 64"/>
              <a:gd name="T95" fmla="*/ 27 h 64"/>
              <a:gd name="T96" fmla="*/ 28 w 64"/>
              <a:gd name="T97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" h="64">
                <a:moveTo>
                  <a:pt x="2" y="26"/>
                </a:moveTo>
                <a:cubicBezTo>
                  <a:pt x="4" y="21"/>
                  <a:pt x="8" y="20"/>
                  <a:pt x="9" y="20"/>
                </a:cubicBezTo>
                <a:cubicBezTo>
                  <a:pt x="13" y="10"/>
                  <a:pt x="22" y="4"/>
                  <a:pt x="33" y="4"/>
                </a:cubicBezTo>
                <a:cubicBezTo>
                  <a:pt x="44" y="4"/>
                  <a:pt x="53" y="10"/>
                  <a:pt x="57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7" y="7"/>
                  <a:pt x="57" y="7"/>
                  <a:pt x="57" y="7"/>
                </a:cubicBezTo>
                <a:cubicBezTo>
                  <a:pt x="56" y="7"/>
                  <a:pt x="55" y="5"/>
                  <a:pt x="55" y="4"/>
                </a:cubicBezTo>
                <a:cubicBezTo>
                  <a:pt x="55" y="2"/>
                  <a:pt x="57" y="0"/>
                  <a:pt x="59" y="0"/>
                </a:cubicBezTo>
                <a:cubicBezTo>
                  <a:pt x="61" y="0"/>
                  <a:pt x="63" y="2"/>
                  <a:pt x="63" y="4"/>
                </a:cubicBezTo>
                <a:cubicBezTo>
                  <a:pt x="63" y="6"/>
                  <a:pt x="61" y="7"/>
                  <a:pt x="60" y="7"/>
                </a:cubicBezTo>
                <a:cubicBezTo>
                  <a:pt x="60" y="21"/>
                  <a:pt x="60" y="21"/>
                  <a:pt x="60" y="21"/>
                </a:cubicBezTo>
                <a:cubicBezTo>
                  <a:pt x="61" y="22"/>
                  <a:pt x="62" y="23"/>
                  <a:pt x="63" y="26"/>
                </a:cubicBezTo>
                <a:cubicBezTo>
                  <a:pt x="63" y="26"/>
                  <a:pt x="64" y="32"/>
                  <a:pt x="62" y="34"/>
                </a:cubicBezTo>
                <a:cubicBezTo>
                  <a:pt x="62" y="34"/>
                  <a:pt x="61" y="35"/>
                  <a:pt x="58" y="36"/>
                </a:cubicBezTo>
                <a:cubicBezTo>
                  <a:pt x="58" y="37"/>
                  <a:pt x="58" y="38"/>
                  <a:pt x="57" y="39"/>
                </a:cubicBezTo>
                <a:cubicBezTo>
                  <a:pt x="56" y="39"/>
                  <a:pt x="55" y="39"/>
                  <a:pt x="54" y="39"/>
                </a:cubicBezTo>
                <a:cubicBezTo>
                  <a:pt x="56" y="36"/>
                  <a:pt x="57" y="33"/>
                  <a:pt x="57" y="29"/>
                </a:cubicBezTo>
                <a:cubicBezTo>
                  <a:pt x="57" y="16"/>
                  <a:pt x="46" y="6"/>
                  <a:pt x="33" y="6"/>
                </a:cubicBezTo>
                <a:cubicBezTo>
                  <a:pt x="19" y="6"/>
                  <a:pt x="8" y="16"/>
                  <a:pt x="8" y="29"/>
                </a:cubicBezTo>
                <a:cubicBezTo>
                  <a:pt x="8" y="33"/>
                  <a:pt x="10" y="36"/>
                  <a:pt x="11" y="40"/>
                </a:cubicBezTo>
                <a:cubicBezTo>
                  <a:pt x="10" y="39"/>
                  <a:pt x="9" y="39"/>
                  <a:pt x="8" y="39"/>
                </a:cubicBezTo>
                <a:cubicBezTo>
                  <a:pt x="8" y="38"/>
                  <a:pt x="8" y="37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4" y="35"/>
                  <a:pt x="3" y="34"/>
                  <a:pt x="3" y="34"/>
                </a:cubicBezTo>
                <a:cubicBezTo>
                  <a:pt x="1" y="32"/>
                  <a:pt x="2" y="26"/>
                  <a:pt x="2" y="26"/>
                </a:cubicBezTo>
                <a:close/>
                <a:moveTo>
                  <a:pt x="32" y="54"/>
                </a:moveTo>
                <a:cubicBezTo>
                  <a:pt x="23" y="42"/>
                  <a:pt x="0" y="41"/>
                  <a:pt x="0" y="41"/>
                </a:cubicBezTo>
                <a:cubicBezTo>
                  <a:pt x="0" y="50"/>
                  <a:pt x="0" y="50"/>
                  <a:pt x="0" y="50"/>
                </a:cubicBezTo>
                <a:cubicBezTo>
                  <a:pt x="21" y="50"/>
                  <a:pt x="32" y="64"/>
                  <a:pt x="32" y="64"/>
                </a:cubicBezTo>
                <a:cubicBezTo>
                  <a:pt x="32" y="64"/>
                  <a:pt x="43" y="50"/>
                  <a:pt x="64" y="50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1"/>
                  <a:pt x="41" y="42"/>
                  <a:pt x="32" y="54"/>
                </a:cubicBezTo>
                <a:close/>
                <a:moveTo>
                  <a:pt x="54" y="33"/>
                </a:moveTo>
                <a:cubicBezTo>
                  <a:pt x="54" y="35"/>
                  <a:pt x="53" y="38"/>
                  <a:pt x="52" y="40"/>
                </a:cubicBezTo>
                <a:cubicBezTo>
                  <a:pt x="45" y="42"/>
                  <a:pt x="37" y="45"/>
                  <a:pt x="32" y="51"/>
                </a:cubicBezTo>
                <a:cubicBezTo>
                  <a:pt x="27" y="45"/>
                  <a:pt x="19" y="42"/>
                  <a:pt x="13" y="40"/>
                </a:cubicBezTo>
                <a:cubicBezTo>
                  <a:pt x="12" y="38"/>
                  <a:pt x="11" y="35"/>
                  <a:pt x="11" y="33"/>
                </a:cubicBezTo>
                <a:cubicBezTo>
                  <a:pt x="11" y="21"/>
                  <a:pt x="21" y="12"/>
                  <a:pt x="32" y="12"/>
                </a:cubicBezTo>
                <a:cubicBezTo>
                  <a:pt x="44" y="12"/>
                  <a:pt x="54" y="21"/>
                  <a:pt x="54" y="33"/>
                </a:cubicBezTo>
                <a:close/>
                <a:moveTo>
                  <a:pt x="22" y="29"/>
                </a:moveTo>
                <a:cubicBezTo>
                  <a:pt x="22" y="28"/>
                  <a:pt x="21" y="27"/>
                  <a:pt x="20" y="27"/>
                </a:cubicBezTo>
                <a:cubicBezTo>
                  <a:pt x="19" y="27"/>
                  <a:pt x="18" y="28"/>
                  <a:pt x="18" y="29"/>
                </a:cubicBezTo>
                <a:cubicBezTo>
                  <a:pt x="18" y="31"/>
                  <a:pt x="19" y="32"/>
                  <a:pt x="20" y="32"/>
                </a:cubicBezTo>
                <a:cubicBezTo>
                  <a:pt x="21" y="32"/>
                  <a:pt x="22" y="31"/>
                  <a:pt x="22" y="29"/>
                </a:cubicBezTo>
                <a:close/>
                <a:moveTo>
                  <a:pt x="28" y="23"/>
                </a:moveTo>
                <a:cubicBezTo>
                  <a:pt x="28" y="21"/>
                  <a:pt x="26" y="20"/>
                  <a:pt x="24" y="20"/>
                </a:cubicBezTo>
                <a:cubicBezTo>
                  <a:pt x="22" y="20"/>
                  <a:pt x="21" y="21"/>
                  <a:pt x="21" y="23"/>
                </a:cubicBezTo>
                <a:cubicBezTo>
                  <a:pt x="21" y="25"/>
                  <a:pt x="22" y="27"/>
                  <a:pt x="24" y="27"/>
                </a:cubicBezTo>
                <a:cubicBezTo>
                  <a:pt x="26" y="27"/>
                  <a:pt x="28" y="25"/>
                  <a:pt x="28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2" name="Freeform 52"/>
          <p:cNvSpPr>
            <a:spLocks/>
          </p:cNvSpPr>
          <p:nvPr/>
        </p:nvSpPr>
        <p:spPr bwMode="auto">
          <a:xfrm>
            <a:off x="8199438" y="3398838"/>
            <a:ext cx="203200" cy="168275"/>
          </a:xfrm>
          <a:custGeom>
            <a:avLst/>
            <a:gdLst>
              <a:gd name="T0" fmla="*/ 55 w 64"/>
              <a:gd name="T1" fmla="*/ 23 h 53"/>
              <a:gd name="T2" fmla="*/ 56 w 64"/>
              <a:gd name="T3" fmla="*/ 26 h 53"/>
              <a:gd name="T4" fmla="*/ 28 w 64"/>
              <a:gd name="T5" fmla="*/ 53 h 53"/>
              <a:gd name="T6" fmla="*/ 0 w 64"/>
              <a:gd name="T7" fmla="*/ 26 h 53"/>
              <a:gd name="T8" fmla="*/ 28 w 64"/>
              <a:gd name="T9" fmla="*/ 0 h 53"/>
              <a:gd name="T10" fmla="*/ 36 w 64"/>
              <a:gd name="T11" fmla="*/ 1 h 53"/>
              <a:gd name="T12" fmla="*/ 36 w 64"/>
              <a:gd name="T13" fmla="*/ 17 h 53"/>
              <a:gd name="T14" fmla="*/ 21 w 64"/>
              <a:gd name="T15" fmla="*/ 18 h 53"/>
              <a:gd name="T16" fmla="*/ 15 w 64"/>
              <a:gd name="T17" fmla="*/ 29 h 53"/>
              <a:gd name="T18" fmla="*/ 26 w 64"/>
              <a:gd name="T19" fmla="*/ 38 h 53"/>
              <a:gd name="T20" fmla="*/ 40 w 64"/>
              <a:gd name="T21" fmla="*/ 27 h 53"/>
              <a:gd name="T22" fmla="*/ 40 w 64"/>
              <a:gd name="T23" fmla="*/ 3 h 53"/>
              <a:gd name="T24" fmla="*/ 47 w 64"/>
              <a:gd name="T25" fmla="*/ 7 h 53"/>
              <a:gd name="T26" fmla="*/ 63 w 64"/>
              <a:gd name="T27" fmla="*/ 12 h 53"/>
              <a:gd name="T28" fmla="*/ 64 w 64"/>
              <a:gd name="T29" fmla="*/ 14 h 53"/>
              <a:gd name="T30" fmla="*/ 62 w 64"/>
              <a:gd name="T31" fmla="*/ 18 h 53"/>
              <a:gd name="T32" fmla="*/ 55 w 64"/>
              <a:gd name="T33" fmla="*/ 2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53">
                <a:moveTo>
                  <a:pt x="55" y="23"/>
                </a:moveTo>
                <a:cubicBezTo>
                  <a:pt x="55" y="24"/>
                  <a:pt x="56" y="25"/>
                  <a:pt x="56" y="26"/>
                </a:cubicBezTo>
                <a:cubicBezTo>
                  <a:pt x="56" y="41"/>
                  <a:pt x="43" y="53"/>
                  <a:pt x="28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8" y="0"/>
                </a:cubicBezTo>
                <a:cubicBezTo>
                  <a:pt x="31" y="0"/>
                  <a:pt x="34" y="0"/>
                  <a:pt x="36" y="1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28" y="13"/>
                  <a:pt x="21" y="18"/>
                </a:cubicBezTo>
                <a:cubicBezTo>
                  <a:pt x="13" y="23"/>
                  <a:pt x="15" y="29"/>
                  <a:pt x="15" y="29"/>
                </a:cubicBezTo>
                <a:cubicBezTo>
                  <a:pt x="15" y="29"/>
                  <a:pt x="15" y="38"/>
                  <a:pt x="26" y="38"/>
                </a:cubicBezTo>
                <a:cubicBezTo>
                  <a:pt x="37" y="38"/>
                  <a:pt x="40" y="27"/>
                  <a:pt x="40" y="27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4"/>
                  <a:pt x="45" y="5"/>
                  <a:pt x="47" y="7"/>
                </a:cubicBezTo>
                <a:cubicBezTo>
                  <a:pt x="52" y="10"/>
                  <a:pt x="57" y="12"/>
                  <a:pt x="63" y="12"/>
                </a:cubicBezTo>
                <a:cubicBezTo>
                  <a:pt x="63" y="12"/>
                  <a:pt x="64" y="11"/>
                  <a:pt x="64" y="14"/>
                </a:cubicBezTo>
                <a:cubicBezTo>
                  <a:pt x="64" y="15"/>
                  <a:pt x="64" y="16"/>
                  <a:pt x="62" y="18"/>
                </a:cubicBezTo>
                <a:cubicBezTo>
                  <a:pt x="62" y="18"/>
                  <a:pt x="60" y="21"/>
                  <a:pt x="55" y="23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" name="Freeform 53"/>
          <p:cNvSpPr>
            <a:spLocks noEditPoints="1"/>
          </p:cNvSpPr>
          <p:nvPr/>
        </p:nvSpPr>
        <p:spPr bwMode="auto">
          <a:xfrm>
            <a:off x="5757863" y="1316038"/>
            <a:ext cx="180975" cy="206375"/>
          </a:xfrm>
          <a:custGeom>
            <a:avLst/>
            <a:gdLst>
              <a:gd name="T0" fmla="*/ 43 w 57"/>
              <a:gd name="T1" fmla="*/ 53 h 65"/>
              <a:gd name="T2" fmla="*/ 57 w 57"/>
              <a:gd name="T3" fmla="*/ 29 h 65"/>
              <a:gd name="T4" fmla="*/ 28 w 57"/>
              <a:gd name="T5" fmla="*/ 0 h 65"/>
              <a:gd name="T6" fmla="*/ 0 w 57"/>
              <a:gd name="T7" fmla="*/ 29 h 65"/>
              <a:gd name="T8" fmla="*/ 28 w 57"/>
              <a:gd name="T9" fmla="*/ 58 h 65"/>
              <a:gd name="T10" fmla="*/ 35 w 57"/>
              <a:gd name="T11" fmla="*/ 57 h 65"/>
              <a:gd name="T12" fmla="*/ 51 w 57"/>
              <a:gd name="T13" fmla="*/ 64 h 65"/>
              <a:gd name="T14" fmla="*/ 51 w 57"/>
              <a:gd name="T15" fmla="*/ 59 h 65"/>
              <a:gd name="T16" fmla="*/ 43 w 57"/>
              <a:gd name="T17" fmla="*/ 53 h 65"/>
              <a:gd name="T18" fmla="*/ 43 w 57"/>
              <a:gd name="T19" fmla="*/ 33 h 65"/>
              <a:gd name="T20" fmla="*/ 39 w 57"/>
              <a:gd name="T21" fmla="*/ 45 h 65"/>
              <a:gd name="T22" fmla="*/ 25 w 57"/>
              <a:gd name="T23" fmla="*/ 39 h 65"/>
              <a:gd name="T24" fmla="*/ 25 w 57"/>
              <a:gd name="T25" fmla="*/ 40 h 65"/>
              <a:gd name="T26" fmla="*/ 25 w 57"/>
              <a:gd name="T27" fmla="*/ 45 h 65"/>
              <a:gd name="T28" fmla="*/ 32 w 57"/>
              <a:gd name="T29" fmla="*/ 50 h 65"/>
              <a:gd name="T30" fmla="*/ 29 w 57"/>
              <a:gd name="T31" fmla="*/ 51 h 65"/>
              <a:gd name="T32" fmla="*/ 14 w 57"/>
              <a:gd name="T33" fmla="*/ 33 h 65"/>
              <a:gd name="T34" fmla="*/ 14 w 57"/>
              <a:gd name="T35" fmla="*/ 25 h 65"/>
              <a:gd name="T36" fmla="*/ 29 w 57"/>
              <a:gd name="T37" fmla="*/ 7 h 65"/>
              <a:gd name="T38" fmla="*/ 43 w 57"/>
              <a:gd name="T39" fmla="*/ 25 h 65"/>
              <a:gd name="T40" fmla="*/ 43 w 57"/>
              <a:gd name="T41" fmla="*/ 3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65">
                <a:moveTo>
                  <a:pt x="43" y="53"/>
                </a:moveTo>
                <a:cubicBezTo>
                  <a:pt x="51" y="48"/>
                  <a:pt x="57" y="39"/>
                  <a:pt x="57" y="29"/>
                </a:cubicBezTo>
                <a:cubicBezTo>
                  <a:pt x="57" y="13"/>
                  <a:pt x="44" y="0"/>
                  <a:pt x="28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5"/>
                  <a:pt x="13" y="58"/>
                  <a:pt x="28" y="58"/>
                </a:cubicBezTo>
                <a:cubicBezTo>
                  <a:pt x="31" y="58"/>
                  <a:pt x="33" y="57"/>
                  <a:pt x="35" y="57"/>
                </a:cubicBezTo>
                <a:cubicBezTo>
                  <a:pt x="38" y="62"/>
                  <a:pt x="42" y="65"/>
                  <a:pt x="51" y="64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45" y="57"/>
                  <a:pt x="43" y="53"/>
                </a:cubicBezTo>
                <a:close/>
                <a:moveTo>
                  <a:pt x="43" y="33"/>
                </a:moveTo>
                <a:cubicBezTo>
                  <a:pt x="43" y="37"/>
                  <a:pt x="42" y="42"/>
                  <a:pt x="39" y="45"/>
                </a:cubicBezTo>
                <a:cubicBezTo>
                  <a:pt x="36" y="42"/>
                  <a:pt x="31" y="39"/>
                  <a:pt x="25" y="39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9" y="45"/>
                  <a:pt x="32" y="50"/>
                </a:cubicBezTo>
                <a:cubicBezTo>
                  <a:pt x="31" y="50"/>
                  <a:pt x="30" y="51"/>
                  <a:pt x="29" y="51"/>
                </a:cubicBezTo>
                <a:cubicBezTo>
                  <a:pt x="21" y="51"/>
                  <a:pt x="14" y="43"/>
                  <a:pt x="14" y="33"/>
                </a:cubicBezTo>
                <a:cubicBezTo>
                  <a:pt x="14" y="31"/>
                  <a:pt x="14" y="26"/>
                  <a:pt x="14" y="25"/>
                </a:cubicBezTo>
                <a:cubicBezTo>
                  <a:pt x="14" y="15"/>
                  <a:pt x="21" y="7"/>
                  <a:pt x="29" y="7"/>
                </a:cubicBezTo>
                <a:cubicBezTo>
                  <a:pt x="37" y="7"/>
                  <a:pt x="43" y="15"/>
                  <a:pt x="43" y="25"/>
                </a:cubicBezTo>
                <a:cubicBezTo>
                  <a:pt x="43" y="26"/>
                  <a:pt x="43" y="31"/>
                  <a:pt x="43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4" name="Freeform 54"/>
          <p:cNvSpPr>
            <a:spLocks noEditPoints="1"/>
          </p:cNvSpPr>
          <p:nvPr/>
        </p:nvSpPr>
        <p:spPr bwMode="auto">
          <a:xfrm>
            <a:off x="7381876" y="2943225"/>
            <a:ext cx="196850" cy="206375"/>
          </a:xfrm>
          <a:custGeom>
            <a:avLst/>
            <a:gdLst>
              <a:gd name="T0" fmla="*/ 45 w 62"/>
              <a:gd name="T1" fmla="*/ 65 h 65"/>
              <a:gd name="T2" fmla="*/ 46 w 62"/>
              <a:gd name="T3" fmla="*/ 65 h 65"/>
              <a:gd name="T4" fmla="*/ 54 w 62"/>
              <a:gd name="T5" fmla="*/ 65 h 65"/>
              <a:gd name="T6" fmla="*/ 57 w 62"/>
              <a:gd name="T7" fmla="*/ 44 h 65"/>
              <a:gd name="T8" fmla="*/ 61 w 62"/>
              <a:gd name="T9" fmla="*/ 23 h 65"/>
              <a:gd name="T10" fmla="*/ 40 w 62"/>
              <a:gd name="T11" fmla="*/ 1 h 65"/>
              <a:gd name="T12" fmla="*/ 10 w 62"/>
              <a:gd name="T13" fmla="*/ 11 h 65"/>
              <a:gd name="T14" fmla="*/ 1 w 62"/>
              <a:gd name="T15" fmla="*/ 30 h 65"/>
              <a:gd name="T16" fmla="*/ 27 w 62"/>
              <a:gd name="T17" fmla="*/ 52 h 65"/>
              <a:gd name="T18" fmla="*/ 32 w 62"/>
              <a:gd name="T19" fmla="*/ 50 h 65"/>
              <a:gd name="T20" fmla="*/ 39 w 62"/>
              <a:gd name="T21" fmla="*/ 46 h 65"/>
              <a:gd name="T22" fmla="*/ 45 w 62"/>
              <a:gd name="T23" fmla="*/ 65 h 65"/>
              <a:gd name="T24" fmla="*/ 36 w 62"/>
              <a:gd name="T25" fmla="*/ 37 h 65"/>
              <a:gd name="T26" fmla="*/ 24 w 62"/>
              <a:gd name="T27" fmla="*/ 37 h 65"/>
              <a:gd name="T28" fmla="*/ 26 w 62"/>
              <a:gd name="T29" fmla="*/ 16 h 65"/>
              <a:gd name="T30" fmla="*/ 32 w 62"/>
              <a:gd name="T31" fmla="*/ 14 h 65"/>
              <a:gd name="T32" fmla="*/ 39 w 62"/>
              <a:gd name="T33" fmla="*/ 15 h 65"/>
              <a:gd name="T34" fmla="*/ 36 w 62"/>
              <a:gd name="T35" fmla="*/ 3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" h="65">
                <a:moveTo>
                  <a:pt x="45" y="65"/>
                </a:moveTo>
                <a:cubicBezTo>
                  <a:pt x="46" y="65"/>
                  <a:pt x="46" y="65"/>
                  <a:pt x="46" y="65"/>
                </a:cubicBezTo>
                <a:cubicBezTo>
                  <a:pt x="49" y="65"/>
                  <a:pt x="51" y="65"/>
                  <a:pt x="54" y="65"/>
                </a:cubicBezTo>
                <a:cubicBezTo>
                  <a:pt x="55" y="58"/>
                  <a:pt x="56" y="51"/>
                  <a:pt x="57" y="44"/>
                </a:cubicBezTo>
                <a:cubicBezTo>
                  <a:pt x="59" y="37"/>
                  <a:pt x="60" y="31"/>
                  <a:pt x="61" y="23"/>
                </a:cubicBezTo>
                <a:cubicBezTo>
                  <a:pt x="62" y="9"/>
                  <a:pt x="54" y="2"/>
                  <a:pt x="40" y="1"/>
                </a:cubicBezTo>
                <a:cubicBezTo>
                  <a:pt x="26" y="0"/>
                  <a:pt x="16" y="5"/>
                  <a:pt x="10" y="11"/>
                </a:cubicBezTo>
                <a:cubicBezTo>
                  <a:pt x="5" y="16"/>
                  <a:pt x="1" y="22"/>
                  <a:pt x="1" y="30"/>
                </a:cubicBezTo>
                <a:cubicBezTo>
                  <a:pt x="0" y="43"/>
                  <a:pt x="10" y="53"/>
                  <a:pt x="27" y="52"/>
                </a:cubicBezTo>
                <a:cubicBezTo>
                  <a:pt x="29" y="51"/>
                  <a:pt x="31" y="51"/>
                  <a:pt x="32" y="50"/>
                </a:cubicBezTo>
                <a:cubicBezTo>
                  <a:pt x="35" y="49"/>
                  <a:pt x="37" y="47"/>
                  <a:pt x="39" y="46"/>
                </a:cubicBezTo>
                <a:cubicBezTo>
                  <a:pt x="37" y="53"/>
                  <a:pt x="34" y="65"/>
                  <a:pt x="45" y="65"/>
                </a:cubicBezTo>
                <a:close/>
                <a:moveTo>
                  <a:pt x="36" y="37"/>
                </a:moveTo>
                <a:cubicBezTo>
                  <a:pt x="34" y="38"/>
                  <a:pt x="28" y="39"/>
                  <a:pt x="24" y="37"/>
                </a:cubicBezTo>
                <a:cubicBezTo>
                  <a:pt x="17" y="33"/>
                  <a:pt x="21" y="20"/>
                  <a:pt x="26" y="16"/>
                </a:cubicBezTo>
                <a:cubicBezTo>
                  <a:pt x="28" y="15"/>
                  <a:pt x="29" y="14"/>
                  <a:pt x="32" y="14"/>
                </a:cubicBezTo>
                <a:cubicBezTo>
                  <a:pt x="34" y="14"/>
                  <a:pt x="37" y="14"/>
                  <a:pt x="39" y="15"/>
                </a:cubicBezTo>
                <a:cubicBezTo>
                  <a:pt x="45" y="19"/>
                  <a:pt x="42" y="33"/>
                  <a:pt x="36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5" name="Freeform 55"/>
          <p:cNvSpPr>
            <a:spLocks noEditPoints="1"/>
          </p:cNvSpPr>
          <p:nvPr/>
        </p:nvSpPr>
        <p:spPr bwMode="auto">
          <a:xfrm>
            <a:off x="7793038" y="2946400"/>
            <a:ext cx="136525" cy="203200"/>
          </a:xfrm>
          <a:custGeom>
            <a:avLst/>
            <a:gdLst>
              <a:gd name="T0" fmla="*/ 8 w 43"/>
              <a:gd name="T1" fmla="*/ 64 h 64"/>
              <a:gd name="T2" fmla="*/ 8 w 43"/>
              <a:gd name="T3" fmla="*/ 40 h 64"/>
              <a:gd name="T4" fmla="*/ 8 w 43"/>
              <a:gd name="T5" fmla="*/ 39 h 64"/>
              <a:gd name="T6" fmla="*/ 9 w 43"/>
              <a:gd name="T7" fmla="*/ 39 h 64"/>
              <a:gd name="T8" fmla="*/ 9 w 43"/>
              <a:gd name="T9" fmla="*/ 40 h 64"/>
              <a:gd name="T10" fmla="*/ 22 w 43"/>
              <a:gd name="T11" fmla="*/ 46 h 64"/>
              <a:gd name="T12" fmla="*/ 43 w 43"/>
              <a:gd name="T13" fmla="*/ 23 h 64"/>
              <a:gd name="T14" fmla="*/ 24 w 43"/>
              <a:gd name="T15" fmla="*/ 0 h 64"/>
              <a:gd name="T16" fmla="*/ 8 w 43"/>
              <a:gd name="T17" fmla="*/ 9 h 64"/>
              <a:gd name="T18" fmla="*/ 8 w 43"/>
              <a:gd name="T19" fmla="*/ 9 h 64"/>
              <a:gd name="T20" fmla="*/ 7 w 43"/>
              <a:gd name="T21" fmla="*/ 9 h 64"/>
              <a:gd name="T22" fmla="*/ 6 w 43"/>
              <a:gd name="T23" fmla="*/ 1 h 64"/>
              <a:gd name="T24" fmla="*/ 0 w 43"/>
              <a:gd name="T25" fmla="*/ 1 h 64"/>
              <a:gd name="T26" fmla="*/ 0 w 43"/>
              <a:gd name="T27" fmla="*/ 15 h 64"/>
              <a:gd name="T28" fmla="*/ 0 w 43"/>
              <a:gd name="T29" fmla="*/ 64 h 64"/>
              <a:gd name="T30" fmla="*/ 8 w 43"/>
              <a:gd name="T31" fmla="*/ 64 h 64"/>
              <a:gd name="T32" fmla="*/ 8 w 43"/>
              <a:gd name="T33" fmla="*/ 20 h 64"/>
              <a:gd name="T34" fmla="*/ 8 w 43"/>
              <a:gd name="T35" fmla="*/ 16 h 64"/>
              <a:gd name="T36" fmla="*/ 21 w 43"/>
              <a:gd name="T37" fmla="*/ 6 h 64"/>
              <a:gd name="T38" fmla="*/ 35 w 43"/>
              <a:gd name="T39" fmla="*/ 23 h 64"/>
              <a:gd name="T40" fmla="*/ 21 w 43"/>
              <a:gd name="T41" fmla="*/ 41 h 64"/>
              <a:gd name="T42" fmla="*/ 8 w 43"/>
              <a:gd name="T43" fmla="*/ 31 h 64"/>
              <a:gd name="T44" fmla="*/ 8 w 43"/>
              <a:gd name="T45" fmla="*/ 27 h 64"/>
              <a:gd name="T46" fmla="*/ 8 w 43"/>
              <a:gd name="T47" fmla="*/ 2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" h="64">
                <a:moveTo>
                  <a:pt x="8" y="64"/>
                </a:moveTo>
                <a:cubicBezTo>
                  <a:pt x="8" y="40"/>
                  <a:pt x="8" y="40"/>
                  <a:pt x="8" y="40"/>
                </a:cubicBezTo>
                <a:cubicBezTo>
                  <a:pt x="8" y="39"/>
                  <a:pt x="8" y="39"/>
                  <a:pt x="8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9" y="40"/>
                  <a:pt x="9" y="40"/>
                </a:cubicBezTo>
                <a:cubicBezTo>
                  <a:pt x="11" y="44"/>
                  <a:pt x="16" y="46"/>
                  <a:pt x="22" y="46"/>
                </a:cubicBezTo>
                <a:cubicBezTo>
                  <a:pt x="32" y="46"/>
                  <a:pt x="43" y="39"/>
                  <a:pt x="43" y="23"/>
                </a:cubicBezTo>
                <a:cubicBezTo>
                  <a:pt x="43" y="9"/>
                  <a:pt x="35" y="0"/>
                  <a:pt x="24" y="0"/>
                </a:cubicBezTo>
                <a:cubicBezTo>
                  <a:pt x="17" y="0"/>
                  <a:pt x="11" y="3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7" y="9"/>
                  <a:pt x="7" y="9"/>
                  <a:pt x="7" y="9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5"/>
                  <a:pt x="0" y="10"/>
                  <a:pt x="0" y="15"/>
                </a:cubicBezTo>
                <a:cubicBezTo>
                  <a:pt x="0" y="64"/>
                  <a:pt x="0" y="64"/>
                  <a:pt x="0" y="64"/>
                </a:cubicBezTo>
                <a:lnTo>
                  <a:pt x="8" y="64"/>
                </a:lnTo>
                <a:close/>
                <a:moveTo>
                  <a:pt x="8" y="20"/>
                </a:moveTo>
                <a:cubicBezTo>
                  <a:pt x="8" y="19"/>
                  <a:pt x="8" y="18"/>
                  <a:pt x="8" y="16"/>
                </a:cubicBezTo>
                <a:cubicBezTo>
                  <a:pt x="10" y="10"/>
                  <a:pt x="15" y="6"/>
                  <a:pt x="21" y="6"/>
                </a:cubicBezTo>
                <a:cubicBezTo>
                  <a:pt x="29" y="6"/>
                  <a:pt x="35" y="13"/>
                  <a:pt x="35" y="23"/>
                </a:cubicBezTo>
                <a:cubicBezTo>
                  <a:pt x="35" y="34"/>
                  <a:pt x="30" y="41"/>
                  <a:pt x="21" y="41"/>
                </a:cubicBezTo>
                <a:cubicBezTo>
                  <a:pt x="15" y="41"/>
                  <a:pt x="10" y="37"/>
                  <a:pt x="8" y="31"/>
                </a:cubicBezTo>
                <a:cubicBezTo>
                  <a:pt x="8" y="30"/>
                  <a:pt x="8" y="29"/>
                  <a:pt x="8" y="27"/>
                </a:cubicBez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6" name="Freeform 56"/>
          <p:cNvSpPr>
            <a:spLocks noEditPoints="1"/>
          </p:cNvSpPr>
          <p:nvPr/>
        </p:nvSpPr>
        <p:spPr bwMode="auto">
          <a:xfrm>
            <a:off x="5757863" y="2946400"/>
            <a:ext cx="203200" cy="203200"/>
          </a:xfrm>
          <a:custGeom>
            <a:avLst/>
            <a:gdLst>
              <a:gd name="T0" fmla="*/ 32 w 64"/>
              <a:gd name="T1" fmla="*/ 35 h 64"/>
              <a:gd name="T2" fmla="*/ 22 w 64"/>
              <a:gd name="T3" fmla="*/ 46 h 64"/>
              <a:gd name="T4" fmla="*/ 32 w 64"/>
              <a:gd name="T5" fmla="*/ 64 h 64"/>
              <a:gd name="T6" fmla="*/ 42 w 64"/>
              <a:gd name="T7" fmla="*/ 46 h 64"/>
              <a:gd name="T8" fmla="*/ 32 w 64"/>
              <a:gd name="T9" fmla="*/ 35 h 64"/>
              <a:gd name="T10" fmla="*/ 32 w 64"/>
              <a:gd name="T11" fmla="*/ 21 h 64"/>
              <a:gd name="T12" fmla="*/ 25 w 64"/>
              <a:gd name="T13" fmla="*/ 28 h 64"/>
              <a:gd name="T14" fmla="*/ 32 w 64"/>
              <a:gd name="T15" fmla="*/ 35 h 64"/>
              <a:gd name="T16" fmla="*/ 39 w 64"/>
              <a:gd name="T17" fmla="*/ 28 h 64"/>
              <a:gd name="T18" fmla="*/ 32 w 64"/>
              <a:gd name="T19" fmla="*/ 21 h 64"/>
              <a:gd name="T20" fmla="*/ 32 w 64"/>
              <a:gd name="T21" fmla="*/ 12 h 64"/>
              <a:gd name="T22" fmla="*/ 12 w 64"/>
              <a:gd name="T23" fmla="*/ 33 h 64"/>
              <a:gd name="T24" fmla="*/ 12 w 64"/>
              <a:gd name="T25" fmla="*/ 34 h 64"/>
              <a:gd name="T26" fmla="*/ 32 w 64"/>
              <a:gd name="T27" fmla="*/ 15 h 64"/>
              <a:gd name="T28" fmla="*/ 52 w 64"/>
              <a:gd name="T29" fmla="*/ 34 h 64"/>
              <a:gd name="T30" fmla="*/ 52 w 64"/>
              <a:gd name="T31" fmla="*/ 33 h 64"/>
              <a:gd name="T32" fmla="*/ 32 w 64"/>
              <a:gd name="T33" fmla="*/ 12 h 64"/>
              <a:gd name="T34" fmla="*/ 32 w 64"/>
              <a:gd name="T35" fmla="*/ 0 h 64"/>
              <a:gd name="T36" fmla="*/ 0 w 64"/>
              <a:gd name="T37" fmla="*/ 33 h 64"/>
              <a:gd name="T38" fmla="*/ 0 w 64"/>
              <a:gd name="T39" fmla="*/ 35 h 64"/>
              <a:gd name="T40" fmla="*/ 32 w 64"/>
              <a:gd name="T41" fmla="*/ 3 h 64"/>
              <a:gd name="T42" fmla="*/ 64 w 64"/>
              <a:gd name="T43" fmla="*/ 35 h 64"/>
              <a:gd name="T44" fmla="*/ 64 w 64"/>
              <a:gd name="T45" fmla="*/ 33 h 64"/>
              <a:gd name="T46" fmla="*/ 32 w 64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64">
                <a:moveTo>
                  <a:pt x="32" y="35"/>
                </a:moveTo>
                <a:cubicBezTo>
                  <a:pt x="27" y="35"/>
                  <a:pt x="22" y="35"/>
                  <a:pt x="22" y="46"/>
                </a:cubicBezTo>
                <a:cubicBezTo>
                  <a:pt x="22" y="56"/>
                  <a:pt x="27" y="64"/>
                  <a:pt x="32" y="64"/>
                </a:cubicBezTo>
                <a:cubicBezTo>
                  <a:pt x="37" y="64"/>
                  <a:pt x="42" y="56"/>
                  <a:pt x="42" y="46"/>
                </a:cubicBezTo>
                <a:cubicBezTo>
                  <a:pt x="42" y="35"/>
                  <a:pt x="37" y="35"/>
                  <a:pt x="32" y="35"/>
                </a:cubicBezTo>
                <a:moveTo>
                  <a:pt x="32" y="21"/>
                </a:moveTo>
                <a:cubicBezTo>
                  <a:pt x="28" y="21"/>
                  <a:pt x="25" y="24"/>
                  <a:pt x="25" y="28"/>
                </a:cubicBezTo>
                <a:cubicBezTo>
                  <a:pt x="25" y="32"/>
                  <a:pt x="28" y="35"/>
                  <a:pt x="32" y="35"/>
                </a:cubicBezTo>
                <a:cubicBezTo>
                  <a:pt x="36" y="35"/>
                  <a:pt x="39" y="32"/>
                  <a:pt x="39" y="28"/>
                </a:cubicBezTo>
                <a:cubicBezTo>
                  <a:pt x="39" y="24"/>
                  <a:pt x="36" y="21"/>
                  <a:pt x="32" y="21"/>
                </a:cubicBezTo>
                <a:moveTo>
                  <a:pt x="32" y="12"/>
                </a:moveTo>
                <a:cubicBezTo>
                  <a:pt x="21" y="12"/>
                  <a:pt x="12" y="22"/>
                  <a:pt x="12" y="33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23"/>
                  <a:pt x="21" y="15"/>
                  <a:pt x="32" y="15"/>
                </a:cubicBezTo>
                <a:cubicBezTo>
                  <a:pt x="43" y="15"/>
                  <a:pt x="52" y="23"/>
                  <a:pt x="52" y="34"/>
                </a:cubicBezTo>
                <a:cubicBezTo>
                  <a:pt x="52" y="34"/>
                  <a:pt x="52" y="34"/>
                  <a:pt x="52" y="33"/>
                </a:cubicBezTo>
                <a:cubicBezTo>
                  <a:pt x="52" y="22"/>
                  <a:pt x="43" y="12"/>
                  <a:pt x="32" y="12"/>
                </a:cubicBezTo>
                <a:moveTo>
                  <a:pt x="32" y="0"/>
                </a:moveTo>
                <a:cubicBezTo>
                  <a:pt x="14" y="0"/>
                  <a:pt x="0" y="15"/>
                  <a:pt x="0" y="33"/>
                </a:cubicBezTo>
                <a:cubicBezTo>
                  <a:pt x="0" y="34"/>
                  <a:pt x="0" y="34"/>
                  <a:pt x="0" y="35"/>
                </a:cubicBezTo>
                <a:cubicBezTo>
                  <a:pt x="1" y="17"/>
                  <a:pt x="15" y="3"/>
                  <a:pt x="32" y="3"/>
                </a:cubicBezTo>
                <a:cubicBezTo>
                  <a:pt x="49" y="3"/>
                  <a:pt x="63" y="17"/>
                  <a:pt x="64" y="35"/>
                </a:cubicBezTo>
                <a:cubicBezTo>
                  <a:pt x="64" y="34"/>
                  <a:pt x="64" y="34"/>
                  <a:pt x="64" y="33"/>
                </a:cubicBezTo>
                <a:cubicBezTo>
                  <a:pt x="64" y="15"/>
                  <a:pt x="5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7" name="Freeform 57"/>
          <p:cNvSpPr>
            <a:spLocks noEditPoints="1"/>
          </p:cNvSpPr>
          <p:nvPr/>
        </p:nvSpPr>
        <p:spPr bwMode="auto">
          <a:xfrm>
            <a:off x="4130676" y="3363913"/>
            <a:ext cx="174625" cy="203200"/>
          </a:xfrm>
          <a:custGeom>
            <a:avLst/>
            <a:gdLst>
              <a:gd name="T0" fmla="*/ 78 w 110"/>
              <a:gd name="T1" fmla="*/ 0 h 128"/>
              <a:gd name="T2" fmla="*/ 32 w 110"/>
              <a:gd name="T3" fmla="*/ 0 h 128"/>
              <a:gd name="T4" fmla="*/ 16 w 110"/>
              <a:gd name="T5" fmla="*/ 0 h 128"/>
              <a:gd name="T6" fmla="*/ 0 w 110"/>
              <a:gd name="T7" fmla="*/ 0 h 128"/>
              <a:gd name="T8" fmla="*/ 0 w 110"/>
              <a:gd name="T9" fmla="*/ 128 h 128"/>
              <a:gd name="T10" fmla="*/ 32 w 110"/>
              <a:gd name="T11" fmla="*/ 128 h 128"/>
              <a:gd name="T12" fmla="*/ 32 w 110"/>
              <a:gd name="T13" fmla="*/ 92 h 128"/>
              <a:gd name="T14" fmla="*/ 110 w 110"/>
              <a:gd name="T15" fmla="*/ 92 h 128"/>
              <a:gd name="T16" fmla="*/ 110 w 110"/>
              <a:gd name="T17" fmla="*/ 88 h 128"/>
              <a:gd name="T18" fmla="*/ 110 w 110"/>
              <a:gd name="T19" fmla="*/ 60 h 128"/>
              <a:gd name="T20" fmla="*/ 110 w 110"/>
              <a:gd name="T21" fmla="*/ 0 h 128"/>
              <a:gd name="T22" fmla="*/ 104 w 110"/>
              <a:gd name="T23" fmla="*/ 0 h 128"/>
              <a:gd name="T24" fmla="*/ 78 w 110"/>
              <a:gd name="T25" fmla="*/ 0 h 128"/>
              <a:gd name="T26" fmla="*/ 78 w 110"/>
              <a:gd name="T27" fmla="*/ 60 h 128"/>
              <a:gd name="T28" fmla="*/ 32 w 110"/>
              <a:gd name="T29" fmla="*/ 60 h 128"/>
              <a:gd name="T30" fmla="*/ 32 w 110"/>
              <a:gd name="T31" fmla="*/ 32 h 128"/>
              <a:gd name="T32" fmla="*/ 78 w 110"/>
              <a:gd name="T33" fmla="*/ 32 h 128"/>
              <a:gd name="T34" fmla="*/ 78 w 110"/>
              <a:gd name="T35" fmla="*/ 6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128">
                <a:moveTo>
                  <a:pt x="78" y="0"/>
                </a:moveTo>
                <a:lnTo>
                  <a:pt x="32" y="0"/>
                </a:lnTo>
                <a:lnTo>
                  <a:pt x="16" y="0"/>
                </a:lnTo>
                <a:lnTo>
                  <a:pt x="0" y="0"/>
                </a:lnTo>
                <a:lnTo>
                  <a:pt x="0" y="128"/>
                </a:lnTo>
                <a:lnTo>
                  <a:pt x="32" y="128"/>
                </a:lnTo>
                <a:lnTo>
                  <a:pt x="32" y="92"/>
                </a:lnTo>
                <a:lnTo>
                  <a:pt x="110" y="92"/>
                </a:lnTo>
                <a:lnTo>
                  <a:pt x="110" y="88"/>
                </a:lnTo>
                <a:lnTo>
                  <a:pt x="110" y="60"/>
                </a:lnTo>
                <a:lnTo>
                  <a:pt x="110" y="0"/>
                </a:lnTo>
                <a:lnTo>
                  <a:pt x="104" y="0"/>
                </a:lnTo>
                <a:lnTo>
                  <a:pt x="78" y="0"/>
                </a:lnTo>
                <a:close/>
                <a:moveTo>
                  <a:pt x="78" y="60"/>
                </a:moveTo>
                <a:lnTo>
                  <a:pt x="32" y="60"/>
                </a:lnTo>
                <a:lnTo>
                  <a:pt x="32" y="32"/>
                </a:lnTo>
                <a:lnTo>
                  <a:pt x="78" y="32"/>
                </a:lnTo>
                <a:lnTo>
                  <a:pt x="78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8" name="Freeform 58"/>
          <p:cNvSpPr>
            <a:spLocks noEditPoints="1"/>
          </p:cNvSpPr>
          <p:nvPr/>
        </p:nvSpPr>
        <p:spPr bwMode="auto">
          <a:xfrm>
            <a:off x="6572251" y="3363913"/>
            <a:ext cx="142875" cy="206375"/>
          </a:xfrm>
          <a:custGeom>
            <a:avLst/>
            <a:gdLst>
              <a:gd name="T0" fmla="*/ 9 w 45"/>
              <a:gd name="T1" fmla="*/ 34 h 65"/>
              <a:gd name="T2" fmla="*/ 11 w 45"/>
              <a:gd name="T3" fmla="*/ 45 h 65"/>
              <a:gd name="T4" fmla="*/ 7 w 45"/>
              <a:gd name="T5" fmla="*/ 44 h 65"/>
              <a:gd name="T6" fmla="*/ 2 w 45"/>
              <a:gd name="T7" fmla="*/ 42 h 65"/>
              <a:gd name="T8" fmla="*/ 0 w 45"/>
              <a:gd name="T9" fmla="*/ 38 h 65"/>
              <a:gd name="T10" fmla="*/ 5 w 45"/>
              <a:gd name="T11" fmla="*/ 33 h 65"/>
              <a:gd name="T12" fmla="*/ 9 w 45"/>
              <a:gd name="T13" fmla="*/ 34 h 65"/>
              <a:gd name="T14" fmla="*/ 40 w 45"/>
              <a:gd name="T15" fmla="*/ 8 h 65"/>
              <a:gd name="T16" fmla="*/ 27 w 45"/>
              <a:gd name="T17" fmla="*/ 0 h 65"/>
              <a:gd name="T18" fmla="*/ 19 w 45"/>
              <a:gd name="T19" fmla="*/ 4 h 65"/>
              <a:gd name="T20" fmla="*/ 11 w 45"/>
              <a:gd name="T21" fmla="*/ 19 h 65"/>
              <a:gd name="T22" fmla="*/ 10 w 45"/>
              <a:gd name="T23" fmla="*/ 30 h 65"/>
              <a:gd name="T24" fmla="*/ 10 w 45"/>
              <a:gd name="T25" fmla="*/ 35 h 65"/>
              <a:gd name="T26" fmla="*/ 14 w 45"/>
              <a:gd name="T27" fmla="*/ 49 h 65"/>
              <a:gd name="T28" fmla="*/ 20 w 45"/>
              <a:gd name="T29" fmla="*/ 60 h 65"/>
              <a:gd name="T30" fmla="*/ 23 w 45"/>
              <a:gd name="T31" fmla="*/ 63 h 65"/>
              <a:gd name="T32" fmla="*/ 30 w 45"/>
              <a:gd name="T33" fmla="*/ 59 h 65"/>
              <a:gd name="T34" fmla="*/ 29 w 45"/>
              <a:gd name="T35" fmla="*/ 56 h 65"/>
              <a:gd name="T36" fmla="*/ 27 w 45"/>
              <a:gd name="T37" fmla="*/ 54 h 65"/>
              <a:gd name="T38" fmla="*/ 27 w 45"/>
              <a:gd name="T39" fmla="*/ 53 h 65"/>
              <a:gd name="T40" fmla="*/ 22 w 45"/>
              <a:gd name="T41" fmla="*/ 39 h 65"/>
              <a:gd name="T42" fmla="*/ 21 w 45"/>
              <a:gd name="T43" fmla="*/ 32 h 65"/>
              <a:gd name="T44" fmla="*/ 21 w 45"/>
              <a:gd name="T45" fmla="*/ 32 h 65"/>
              <a:gd name="T46" fmla="*/ 21 w 45"/>
              <a:gd name="T47" fmla="*/ 32 h 65"/>
              <a:gd name="T48" fmla="*/ 20 w 45"/>
              <a:gd name="T49" fmla="*/ 27 h 65"/>
              <a:gd name="T50" fmla="*/ 24 w 45"/>
              <a:gd name="T51" fmla="*/ 12 h 65"/>
              <a:gd name="T52" fmla="*/ 29 w 45"/>
              <a:gd name="T53" fmla="*/ 9 h 65"/>
              <a:gd name="T54" fmla="*/ 33 w 45"/>
              <a:gd name="T55" fmla="*/ 14 h 65"/>
              <a:gd name="T56" fmla="*/ 32 w 45"/>
              <a:gd name="T57" fmla="*/ 31 h 65"/>
              <a:gd name="T58" fmla="*/ 28 w 45"/>
              <a:gd name="T59" fmla="*/ 36 h 65"/>
              <a:gd name="T60" fmla="*/ 23 w 45"/>
              <a:gd name="T61" fmla="*/ 37 h 65"/>
              <a:gd name="T62" fmla="*/ 25 w 45"/>
              <a:gd name="T63" fmla="*/ 47 h 65"/>
              <a:gd name="T64" fmla="*/ 33 w 45"/>
              <a:gd name="T65" fmla="*/ 45 h 65"/>
              <a:gd name="T66" fmla="*/ 44 w 45"/>
              <a:gd name="T67" fmla="*/ 25 h 65"/>
              <a:gd name="T68" fmla="*/ 40 w 45"/>
              <a:gd name="T69" fmla="*/ 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" h="65">
                <a:moveTo>
                  <a:pt x="9" y="34"/>
                </a:moveTo>
                <a:cubicBezTo>
                  <a:pt x="9" y="36"/>
                  <a:pt x="10" y="42"/>
                  <a:pt x="11" y="45"/>
                </a:cubicBezTo>
                <a:cubicBezTo>
                  <a:pt x="10" y="44"/>
                  <a:pt x="8" y="44"/>
                  <a:pt x="7" y="44"/>
                </a:cubicBezTo>
                <a:cubicBezTo>
                  <a:pt x="5" y="43"/>
                  <a:pt x="3" y="43"/>
                  <a:pt x="2" y="42"/>
                </a:cubicBezTo>
                <a:cubicBezTo>
                  <a:pt x="1" y="42"/>
                  <a:pt x="0" y="40"/>
                  <a:pt x="0" y="38"/>
                </a:cubicBezTo>
                <a:cubicBezTo>
                  <a:pt x="0" y="35"/>
                  <a:pt x="2" y="33"/>
                  <a:pt x="5" y="33"/>
                </a:cubicBezTo>
                <a:cubicBezTo>
                  <a:pt x="6" y="33"/>
                  <a:pt x="8" y="33"/>
                  <a:pt x="9" y="34"/>
                </a:cubicBezTo>
                <a:close/>
                <a:moveTo>
                  <a:pt x="40" y="8"/>
                </a:moveTo>
                <a:cubicBezTo>
                  <a:pt x="38" y="4"/>
                  <a:pt x="34" y="0"/>
                  <a:pt x="27" y="0"/>
                </a:cubicBezTo>
                <a:cubicBezTo>
                  <a:pt x="24" y="0"/>
                  <a:pt x="21" y="2"/>
                  <a:pt x="19" y="4"/>
                </a:cubicBezTo>
                <a:cubicBezTo>
                  <a:pt x="15" y="7"/>
                  <a:pt x="12" y="13"/>
                  <a:pt x="11" y="19"/>
                </a:cubicBezTo>
                <a:cubicBezTo>
                  <a:pt x="10" y="22"/>
                  <a:pt x="10" y="26"/>
                  <a:pt x="10" y="30"/>
                </a:cubicBezTo>
                <a:cubicBezTo>
                  <a:pt x="10" y="32"/>
                  <a:pt x="10" y="33"/>
                  <a:pt x="10" y="35"/>
                </a:cubicBezTo>
                <a:cubicBezTo>
                  <a:pt x="11" y="40"/>
                  <a:pt x="12" y="45"/>
                  <a:pt x="14" y="49"/>
                </a:cubicBezTo>
                <a:cubicBezTo>
                  <a:pt x="15" y="53"/>
                  <a:pt x="17" y="57"/>
                  <a:pt x="20" y="60"/>
                </a:cubicBezTo>
                <a:cubicBezTo>
                  <a:pt x="21" y="62"/>
                  <a:pt x="22" y="63"/>
                  <a:pt x="23" y="63"/>
                </a:cubicBezTo>
                <a:cubicBezTo>
                  <a:pt x="26" y="65"/>
                  <a:pt x="30" y="63"/>
                  <a:pt x="30" y="59"/>
                </a:cubicBezTo>
                <a:cubicBezTo>
                  <a:pt x="30" y="57"/>
                  <a:pt x="29" y="57"/>
                  <a:pt x="29" y="56"/>
                </a:cubicBezTo>
                <a:cubicBezTo>
                  <a:pt x="28" y="55"/>
                  <a:pt x="28" y="54"/>
                  <a:pt x="27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4" y="49"/>
                  <a:pt x="22" y="39"/>
                </a:cubicBezTo>
                <a:cubicBezTo>
                  <a:pt x="21" y="37"/>
                  <a:pt x="21" y="34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0"/>
                  <a:pt x="20" y="29"/>
                  <a:pt x="20" y="27"/>
                </a:cubicBezTo>
                <a:cubicBezTo>
                  <a:pt x="20" y="21"/>
                  <a:pt x="22" y="16"/>
                  <a:pt x="24" y="12"/>
                </a:cubicBezTo>
                <a:cubicBezTo>
                  <a:pt x="25" y="11"/>
                  <a:pt x="27" y="9"/>
                  <a:pt x="29" y="9"/>
                </a:cubicBezTo>
                <a:cubicBezTo>
                  <a:pt x="31" y="10"/>
                  <a:pt x="33" y="12"/>
                  <a:pt x="33" y="14"/>
                </a:cubicBezTo>
                <a:cubicBezTo>
                  <a:pt x="35" y="20"/>
                  <a:pt x="34" y="27"/>
                  <a:pt x="32" y="31"/>
                </a:cubicBezTo>
                <a:cubicBezTo>
                  <a:pt x="31" y="33"/>
                  <a:pt x="30" y="35"/>
                  <a:pt x="28" y="36"/>
                </a:cubicBezTo>
                <a:cubicBezTo>
                  <a:pt x="26" y="37"/>
                  <a:pt x="24" y="37"/>
                  <a:pt x="23" y="37"/>
                </a:cubicBezTo>
                <a:cubicBezTo>
                  <a:pt x="23" y="37"/>
                  <a:pt x="22" y="40"/>
                  <a:pt x="25" y="47"/>
                </a:cubicBezTo>
                <a:cubicBezTo>
                  <a:pt x="28" y="48"/>
                  <a:pt x="31" y="47"/>
                  <a:pt x="33" y="45"/>
                </a:cubicBezTo>
                <a:cubicBezTo>
                  <a:pt x="39" y="41"/>
                  <a:pt x="43" y="34"/>
                  <a:pt x="44" y="25"/>
                </a:cubicBezTo>
                <a:cubicBezTo>
                  <a:pt x="45" y="18"/>
                  <a:pt x="43" y="12"/>
                  <a:pt x="40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9" name="Freeform 59"/>
          <p:cNvSpPr>
            <a:spLocks noEditPoints="1"/>
          </p:cNvSpPr>
          <p:nvPr/>
        </p:nvSpPr>
        <p:spPr bwMode="auto">
          <a:xfrm>
            <a:off x="3316288" y="1768475"/>
            <a:ext cx="212725" cy="158750"/>
          </a:xfrm>
          <a:custGeom>
            <a:avLst/>
            <a:gdLst>
              <a:gd name="T0" fmla="*/ 34 w 67"/>
              <a:gd name="T1" fmla="*/ 50 h 50"/>
              <a:gd name="T2" fmla="*/ 25 w 67"/>
              <a:gd name="T3" fmla="*/ 46 h 50"/>
              <a:gd name="T4" fmla="*/ 25 w 67"/>
              <a:gd name="T5" fmla="*/ 0 h 50"/>
              <a:gd name="T6" fmla="*/ 49 w 67"/>
              <a:gd name="T7" fmla="*/ 13 h 50"/>
              <a:gd name="T8" fmla="*/ 46 w 67"/>
              <a:gd name="T9" fmla="*/ 27 h 50"/>
              <a:gd name="T10" fmla="*/ 39 w 67"/>
              <a:gd name="T11" fmla="*/ 25 h 50"/>
              <a:gd name="T12" fmla="*/ 39 w 67"/>
              <a:gd name="T13" fmla="*/ 11 h 50"/>
              <a:gd name="T14" fmla="*/ 35 w 67"/>
              <a:gd name="T15" fmla="*/ 9 h 50"/>
              <a:gd name="T16" fmla="*/ 34 w 67"/>
              <a:gd name="T17" fmla="*/ 50 h 50"/>
              <a:gd name="T18" fmla="*/ 37 w 67"/>
              <a:gd name="T19" fmla="*/ 44 h 50"/>
              <a:gd name="T20" fmla="*/ 37 w 67"/>
              <a:gd name="T21" fmla="*/ 49 h 50"/>
              <a:gd name="T22" fmla="*/ 63 w 67"/>
              <a:gd name="T23" fmla="*/ 39 h 50"/>
              <a:gd name="T24" fmla="*/ 49 w 67"/>
              <a:gd name="T25" fmla="*/ 30 h 50"/>
              <a:gd name="T26" fmla="*/ 37 w 67"/>
              <a:gd name="T27" fmla="*/ 33 h 50"/>
              <a:gd name="T28" fmla="*/ 37 w 67"/>
              <a:gd name="T29" fmla="*/ 38 h 50"/>
              <a:gd name="T30" fmla="*/ 52 w 67"/>
              <a:gd name="T31" fmla="*/ 34 h 50"/>
              <a:gd name="T32" fmla="*/ 57 w 67"/>
              <a:gd name="T33" fmla="*/ 37 h 50"/>
              <a:gd name="T34" fmla="*/ 37 w 67"/>
              <a:gd name="T35" fmla="*/ 44 h 50"/>
              <a:gd name="T36" fmla="*/ 22 w 67"/>
              <a:gd name="T37" fmla="*/ 43 h 50"/>
              <a:gd name="T38" fmla="*/ 13 w 67"/>
              <a:gd name="T39" fmla="*/ 45 h 50"/>
              <a:gd name="T40" fmla="*/ 0 w 67"/>
              <a:gd name="T41" fmla="*/ 39 h 50"/>
              <a:gd name="T42" fmla="*/ 22 w 67"/>
              <a:gd name="T43" fmla="*/ 29 h 50"/>
              <a:gd name="T44" fmla="*/ 22 w 67"/>
              <a:gd name="T45" fmla="*/ 34 h 50"/>
              <a:gd name="T46" fmla="*/ 10 w 67"/>
              <a:gd name="T47" fmla="*/ 37 h 50"/>
              <a:gd name="T48" fmla="*/ 11 w 67"/>
              <a:gd name="T49" fmla="*/ 40 h 50"/>
              <a:gd name="T50" fmla="*/ 22 w 67"/>
              <a:gd name="T51" fmla="*/ 38 h 50"/>
              <a:gd name="T52" fmla="*/ 22 w 67"/>
              <a:gd name="T53" fmla="*/ 4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7" h="50">
                <a:moveTo>
                  <a:pt x="34" y="50"/>
                </a:moveTo>
                <a:cubicBezTo>
                  <a:pt x="25" y="46"/>
                  <a:pt x="25" y="46"/>
                  <a:pt x="25" y="46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46" y="4"/>
                  <a:pt x="49" y="13"/>
                </a:cubicBezTo>
                <a:cubicBezTo>
                  <a:pt x="52" y="21"/>
                  <a:pt x="47" y="27"/>
                  <a:pt x="46" y="27"/>
                </a:cubicBezTo>
                <a:cubicBezTo>
                  <a:pt x="41" y="28"/>
                  <a:pt x="39" y="25"/>
                  <a:pt x="39" y="25"/>
                </a:cubicBezTo>
                <a:cubicBezTo>
                  <a:pt x="39" y="11"/>
                  <a:pt x="39" y="11"/>
                  <a:pt x="39" y="11"/>
                </a:cubicBezTo>
                <a:cubicBezTo>
                  <a:pt x="35" y="9"/>
                  <a:pt x="35" y="9"/>
                  <a:pt x="35" y="9"/>
                </a:cubicBezTo>
                <a:lnTo>
                  <a:pt x="34" y="50"/>
                </a:lnTo>
                <a:close/>
                <a:moveTo>
                  <a:pt x="37" y="44"/>
                </a:move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60" y="42"/>
                  <a:pt x="63" y="39"/>
                </a:cubicBezTo>
                <a:cubicBezTo>
                  <a:pt x="67" y="36"/>
                  <a:pt x="55" y="29"/>
                  <a:pt x="49" y="30"/>
                </a:cubicBezTo>
                <a:cubicBezTo>
                  <a:pt x="49" y="30"/>
                  <a:pt x="43" y="30"/>
                  <a:pt x="37" y="33"/>
                </a:cubicBezTo>
                <a:cubicBezTo>
                  <a:pt x="37" y="38"/>
                  <a:pt x="37" y="38"/>
                  <a:pt x="37" y="38"/>
                </a:cubicBezTo>
                <a:cubicBezTo>
                  <a:pt x="52" y="34"/>
                  <a:pt x="52" y="34"/>
                  <a:pt x="52" y="34"/>
                </a:cubicBezTo>
                <a:cubicBezTo>
                  <a:pt x="57" y="37"/>
                  <a:pt x="57" y="37"/>
                  <a:pt x="57" y="37"/>
                </a:cubicBezTo>
                <a:lnTo>
                  <a:pt x="37" y="44"/>
                </a:lnTo>
                <a:close/>
                <a:moveTo>
                  <a:pt x="22" y="43"/>
                </a:moveTo>
                <a:cubicBezTo>
                  <a:pt x="22" y="43"/>
                  <a:pt x="19" y="45"/>
                  <a:pt x="13" y="45"/>
                </a:cubicBezTo>
                <a:cubicBezTo>
                  <a:pt x="6" y="45"/>
                  <a:pt x="0" y="43"/>
                  <a:pt x="0" y="39"/>
                </a:cubicBezTo>
                <a:cubicBezTo>
                  <a:pt x="0" y="35"/>
                  <a:pt x="11" y="30"/>
                  <a:pt x="22" y="29"/>
                </a:cubicBezTo>
                <a:cubicBezTo>
                  <a:pt x="22" y="34"/>
                  <a:pt x="22" y="34"/>
                  <a:pt x="22" y="34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7"/>
                  <a:pt x="8" y="40"/>
                  <a:pt x="11" y="40"/>
                </a:cubicBezTo>
                <a:cubicBezTo>
                  <a:pt x="17" y="40"/>
                  <a:pt x="22" y="38"/>
                  <a:pt x="22" y="38"/>
                </a:cubicBezTo>
                <a:lnTo>
                  <a:pt x="22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0" name="Freeform 60"/>
          <p:cNvSpPr>
            <a:spLocks noEditPoints="1"/>
          </p:cNvSpPr>
          <p:nvPr/>
        </p:nvSpPr>
        <p:spPr bwMode="auto">
          <a:xfrm>
            <a:off x="6572251" y="2946400"/>
            <a:ext cx="203200" cy="203200"/>
          </a:xfrm>
          <a:custGeom>
            <a:avLst/>
            <a:gdLst>
              <a:gd name="T0" fmla="*/ 19 w 64"/>
              <a:gd name="T1" fmla="*/ 45 h 64"/>
              <a:gd name="T2" fmla="*/ 38 w 64"/>
              <a:gd name="T3" fmla="*/ 45 h 64"/>
              <a:gd name="T4" fmla="*/ 19 w 64"/>
              <a:gd name="T5" fmla="*/ 64 h 64"/>
              <a:gd name="T6" fmla="*/ 0 w 64"/>
              <a:gd name="T7" fmla="*/ 45 h 64"/>
              <a:gd name="T8" fmla="*/ 19 w 64"/>
              <a:gd name="T9" fmla="*/ 27 h 64"/>
              <a:gd name="T10" fmla="*/ 19 w 64"/>
              <a:gd name="T11" fmla="*/ 45 h 64"/>
              <a:gd name="T12" fmla="*/ 64 w 64"/>
              <a:gd name="T13" fmla="*/ 18 h 64"/>
              <a:gd name="T14" fmla="*/ 45 w 64"/>
              <a:gd name="T15" fmla="*/ 37 h 64"/>
              <a:gd name="T16" fmla="*/ 26 w 64"/>
              <a:gd name="T17" fmla="*/ 37 h 64"/>
              <a:gd name="T18" fmla="*/ 26 w 64"/>
              <a:gd name="T19" fmla="*/ 17 h 64"/>
              <a:gd name="T20" fmla="*/ 26 w 64"/>
              <a:gd name="T21" fmla="*/ 17 h 64"/>
              <a:gd name="T22" fmla="*/ 45 w 64"/>
              <a:gd name="T23" fmla="*/ 0 h 64"/>
              <a:gd name="T24" fmla="*/ 64 w 64"/>
              <a:gd name="T25" fmla="*/ 18 h 64"/>
              <a:gd name="T26" fmla="*/ 48 w 64"/>
              <a:gd name="T27" fmla="*/ 28 h 64"/>
              <a:gd name="T28" fmla="*/ 45 w 64"/>
              <a:gd name="T29" fmla="*/ 25 h 64"/>
              <a:gd name="T30" fmla="*/ 42 w 64"/>
              <a:gd name="T31" fmla="*/ 28 h 64"/>
              <a:gd name="T32" fmla="*/ 45 w 64"/>
              <a:gd name="T33" fmla="*/ 30 h 64"/>
              <a:gd name="T34" fmla="*/ 48 w 64"/>
              <a:gd name="T35" fmla="*/ 28 h 64"/>
              <a:gd name="T36" fmla="*/ 48 w 64"/>
              <a:gd name="T37" fmla="*/ 9 h 64"/>
              <a:gd name="T38" fmla="*/ 45 w 64"/>
              <a:gd name="T39" fmla="*/ 6 h 64"/>
              <a:gd name="T40" fmla="*/ 42 w 64"/>
              <a:gd name="T41" fmla="*/ 9 h 64"/>
              <a:gd name="T42" fmla="*/ 42 w 64"/>
              <a:gd name="T43" fmla="*/ 9 h 64"/>
              <a:gd name="T44" fmla="*/ 43 w 64"/>
              <a:gd name="T45" fmla="*/ 20 h 64"/>
              <a:gd name="T46" fmla="*/ 45 w 64"/>
              <a:gd name="T47" fmla="*/ 22 h 64"/>
              <a:gd name="T48" fmla="*/ 47 w 64"/>
              <a:gd name="T49" fmla="*/ 20 h 64"/>
              <a:gd name="T50" fmla="*/ 48 w 64"/>
              <a:gd name="T51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19" y="45"/>
                </a:moveTo>
                <a:cubicBezTo>
                  <a:pt x="38" y="45"/>
                  <a:pt x="38" y="45"/>
                  <a:pt x="38" y="45"/>
                </a:cubicBezTo>
                <a:cubicBezTo>
                  <a:pt x="38" y="56"/>
                  <a:pt x="30" y="64"/>
                  <a:pt x="19" y="64"/>
                </a:cubicBezTo>
                <a:cubicBezTo>
                  <a:pt x="9" y="64"/>
                  <a:pt x="0" y="56"/>
                  <a:pt x="0" y="45"/>
                </a:cubicBezTo>
                <a:cubicBezTo>
                  <a:pt x="0" y="35"/>
                  <a:pt x="9" y="27"/>
                  <a:pt x="19" y="27"/>
                </a:cubicBezTo>
                <a:lnTo>
                  <a:pt x="19" y="45"/>
                </a:lnTo>
                <a:close/>
                <a:moveTo>
                  <a:pt x="64" y="18"/>
                </a:moveTo>
                <a:cubicBezTo>
                  <a:pt x="64" y="29"/>
                  <a:pt x="56" y="37"/>
                  <a:pt x="45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7" y="8"/>
                  <a:pt x="35" y="0"/>
                  <a:pt x="45" y="0"/>
                </a:cubicBezTo>
                <a:cubicBezTo>
                  <a:pt x="56" y="0"/>
                  <a:pt x="64" y="8"/>
                  <a:pt x="64" y="18"/>
                </a:cubicBezTo>
                <a:close/>
                <a:moveTo>
                  <a:pt x="48" y="28"/>
                </a:moveTo>
                <a:cubicBezTo>
                  <a:pt x="48" y="26"/>
                  <a:pt x="47" y="25"/>
                  <a:pt x="45" y="25"/>
                </a:cubicBezTo>
                <a:cubicBezTo>
                  <a:pt x="43" y="25"/>
                  <a:pt x="42" y="26"/>
                  <a:pt x="42" y="28"/>
                </a:cubicBezTo>
                <a:cubicBezTo>
                  <a:pt x="42" y="29"/>
                  <a:pt x="43" y="30"/>
                  <a:pt x="45" y="30"/>
                </a:cubicBezTo>
                <a:cubicBezTo>
                  <a:pt x="47" y="30"/>
                  <a:pt x="48" y="29"/>
                  <a:pt x="48" y="28"/>
                </a:cubicBezTo>
                <a:close/>
                <a:moveTo>
                  <a:pt x="48" y="9"/>
                </a:moveTo>
                <a:cubicBezTo>
                  <a:pt x="48" y="8"/>
                  <a:pt x="47" y="6"/>
                  <a:pt x="45" y="6"/>
                </a:cubicBezTo>
                <a:cubicBezTo>
                  <a:pt x="43" y="6"/>
                  <a:pt x="42" y="8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2"/>
                  <a:pt x="44" y="22"/>
                  <a:pt x="45" y="22"/>
                </a:cubicBezTo>
                <a:cubicBezTo>
                  <a:pt x="46" y="22"/>
                  <a:pt x="47" y="22"/>
                  <a:pt x="47" y="20"/>
                </a:cubicBezTo>
                <a:cubicBezTo>
                  <a:pt x="48" y="9"/>
                  <a:pt x="48" y="9"/>
                  <a:pt x="48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1" name="Freeform 61"/>
          <p:cNvSpPr>
            <a:spLocks noEditPoints="1"/>
          </p:cNvSpPr>
          <p:nvPr/>
        </p:nvSpPr>
        <p:spPr bwMode="auto">
          <a:xfrm>
            <a:off x="7793038" y="2217738"/>
            <a:ext cx="203200" cy="117475"/>
          </a:xfrm>
          <a:custGeom>
            <a:avLst/>
            <a:gdLst>
              <a:gd name="T0" fmla="*/ 7 w 64"/>
              <a:gd name="T1" fmla="*/ 3 h 37"/>
              <a:gd name="T2" fmla="*/ 17 w 64"/>
              <a:gd name="T3" fmla="*/ 11 h 37"/>
              <a:gd name="T4" fmla="*/ 7 w 64"/>
              <a:gd name="T5" fmla="*/ 20 h 37"/>
              <a:gd name="T6" fmla="*/ 5 w 64"/>
              <a:gd name="T7" fmla="*/ 29 h 37"/>
              <a:gd name="T8" fmla="*/ 0 w 64"/>
              <a:gd name="T9" fmla="*/ 4 h 37"/>
              <a:gd name="T10" fmla="*/ 7 w 64"/>
              <a:gd name="T11" fmla="*/ 16 h 37"/>
              <a:gd name="T12" fmla="*/ 7 w 64"/>
              <a:gd name="T13" fmla="*/ 7 h 37"/>
              <a:gd name="T14" fmla="*/ 5 w 64"/>
              <a:gd name="T15" fmla="*/ 16 h 37"/>
              <a:gd name="T16" fmla="*/ 19 w 64"/>
              <a:gd name="T17" fmla="*/ 11 h 37"/>
              <a:gd name="T18" fmla="*/ 24 w 64"/>
              <a:gd name="T19" fmla="*/ 29 h 37"/>
              <a:gd name="T20" fmla="*/ 27 w 64"/>
              <a:gd name="T21" fmla="*/ 16 h 37"/>
              <a:gd name="T22" fmla="*/ 31 w 64"/>
              <a:gd name="T23" fmla="*/ 11 h 37"/>
              <a:gd name="T24" fmla="*/ 31 w 64"/>
              <a:gd name="T25" fmla="*/ 13 h 37"/>
              <a:gd name="T26" fmla="*/ 44 w 64"/>
              <a:gd name="T27" fmla="*/ 18 h 37"/>
              <a:gd name="T28" fmla="*/ 39 w 64"/>
              <a:gd name="T29" fmla="*/ 29 h 37"/>
              <a:gd name="T30" fmla="*/ 35 w 64"/>
              <a:gd name="T31" fmla="*/ 14 h 37"/>
              <a:gd name="T32" fmla="*/ 32 w 64"/>
              <a:gd name="T33" fmla="*/ 18 h 37"/>
              <a:gd name="T34" fmla="*/ 27 w 64"/>
              <a:gd name="T35" fmla="*/ 29 h 37"/>
              <a:gd name="T36" fmla="*/ 64 w 64"/>
              <a:gd name="T37" fmla="*/ 26 h 37"/>
              <a:gd name="T38" fmla="*/ 54 w 64"/>
              <a:gd name="T39" fmla="*/ 37 h 37"/>
              <a:gd name="T40" fmla="*/ 48 w 64"/>
              <a:gd name="T41" fmla="*/ 32 h 37"/>
              <a:gd name="T42" fmla="*/ 59 w 64"/>
              <a:gd name="T43" fmla="*/ 28 h 37"/>
              <a:gd name="T44" fmla="*/ 59 w 64"/>
              <a:gd name="T45" fmla="*/ 26 h 37"/>
              <a:gd name="T46" fmla="*/ 46 w 64"/>
              <a:gd name="T47" fmla="*/ 20 h 37"/>
              <a:gd name="T48" fmla="*/ 60 w 64"/>
              <a:gd name="T49" fmla="*/ 13 h 37"/>
              <a:gd name="T50" fmla="*/ 60 w 64"/>
              <a:gd name="T51" fmla="*/ 11 h 37"/>
              <a:gd name="T52" fmla="*/ 64 w 64"/>
              <a:gd name="T53" fmla="*/ 16 h 37"/>
              <a:gd name="T54" fmla="*/ 59 w 64"/>
              <a:gd name="T55" fmla="*/ 18 h 37"/>
              <a:gd name="T56" fmla="*/ 55 w 64"/>
              <a:gd name="T57" fmla="*/ 14 h 37"/>
              <a:gd name="T58" fmla="*/ 55 w 64"/>
              <a:gd name="T59" fmla="*/ 25 h 37"/>
              <a:gd name="T60" fmla="*/ 59 w 64"/>
              <a:gd name="T61" fmla="*/ 21 h 37"/>
              <a:gd name="T62" fmla="*/ 21 w 64"/>
              <a:gd name="T63" fmla="*/ 0 h 37"/>
              <a:gd name="T64" fmla="*/ 21 w 64"/>
              <a:gd name="T65" fmla="*/ 8 h 37"/>
              <a:gd name="T66" fmla="*/ 21 w 64"/>
              <a:gd name="T67" fmla="*/ 0 h 37"/>
              <a:gd name="T68" fmla="*/ 18 w 64"/>
              <a:gd name="T69" fmla="*/ 4 h 37"/>
              <a:gd name="T70" fmla="*/ 25 w 64"/>
              <a:gd name="T71" fmla="*/ 4 h 37"/>
              <a:gd name="T72" fmla="*/ 23 w 64"/>
              <a:gd name="T73" fmla="*/ 5 h 37"/>
              <a:gd name="T74" fmla="*/ 22 w 64"/>
              <a:gd name="T75" fmla="*/ 6 h 37"/>
              <a:gd name="T76" fmla="*/ 22 w 64"/>
              <a:gd name="T77" fmla="*/ 5 h 37"/>
              <a:gd name="T78" fmla="*/ 21 w 64"/>
              <a:gd name="T79" fmla="*/ 3 h 37"/>
              <a:gd name="T80" fmla="*/ 21 w 64"/>
              <a:gd name="T81" fmla="*/ 6 h 37"/>
              <a:gd name="T82" fmla="*/ 20 w 64"/>
              <a:gd name="T83" fmla="*/ 6 h 37"/>
              <a:gd name="T84" fmla="*/ 20 w 64"/>
              <a:gd name="T85" fmla="*/ 5 h 37"/>
              <a:gd name="T86" fmla="*/ 20 w 64"/>
              <a:gd name="T87" fmla="*/ 3 h 37"/>
              <a:gd name="T88" fmla="*/ 23 w 64"/>
              <a:gd name="T89" fmla="*/ 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37">
                <a:moveTo>
                  <a:pt x="0" y="4"/>
                </a:moveTo>
                <a:cubicBezTo>
                  <a:pt x="2" y="4"/>
                  <a:pt x="4" y="3"/>
                  <a:pt x="7" y="3"/>
                </a:cubicBezTo>
                <a:cubicBezTo>
                  <a:pt x="11" y="3"/>
                  <a:pt x="13" y="4"/>
                  <a:pt x="15" y="5"/>
                </a:cubicBezTo>
                <a:cubicBezTo>
                  <a:pt x="16" y="7"/>
                  <a:pt x="17" y="9"/>
                  <a:pt x="17" y="11"/>
                </a:cubicBezTo>
                <a:cubicBezTo>
                  <a:pt x="17" y="13"/>
                  <a:pt x="17" y="15"/>
                  <a:pt x="15" y="17"/>
                </a:cubicBezTo>
                <a:cubicBezTo>
                  <a:pt x="13" y="19"/>
                  <a:pt x="10" y="20"/>
                  <a:pt x="7" y="20"/>
                </a:cubicBezTo>
                <a:cubicBezTo>
                  <a:pt x="6" y="20"/>
                  <a:pt x="5" y="20"/>
                  <a:pt x="5" y="19"/>
                </a:cubicBezTo>
                <a:cubicBezTo>
                  <a:pt x="5" y="29"/>
                  <a:pt x="5" y="29"/>
                  <a:pt x="5" y="29"/>
                </a:cubicBezTo>
                <a:cubicBezTo>
                  <a:pt x="0" y="29"/>
                  <a:pt x="0" y="29"/>
                  <a:pt x="0" y="29"/>
                </a:cubicBezTo>
                <a:lnTo>
                  <a:pt x="0" y="4"/>
                </a:lnTo>
                <a:close/>
                <a:moveTo>
                  <a:pt x="5" y="16"/>
                </a:moveTo>
                <a:cubicBezTo>
                  <a:pt x="5" y="16"/>
                  <a:pt x="6" y="16"/>
                  <a:pt x="7" y="16"/>
                </a:cubicBezTo>
                <a:cubicBezTo>
                  <a:pt x="11" y="16"/>
                  <a:pt x="13" y="14"/>
                  <a:pt x="13" y="11"/>
                </a:cubicBezTo>
                <a:cubicBezTo>
                  <a:pt x="13" y="8"/>
                  <a:pt x="11" y="7"/>
                  <a:pt x="7" y="7"/>
                </a:cubicBezTo>
                <a:cubicBezTo>
                  <a:pt x="6" y="7"/>
                  <a:pt x="5" y="7"/>
                  <a:pt x="5" y="7"/>
                </a:cubicBezTo>
                <a:lnTo>
                  <a:pt x="5" y="16"/>
                </a:lnTo>
                <a:close/>
                <a:moveTo>
                  <a:pt x="19" y="29"/>
                </a:moveTo>
                <a:cubicBezTo>
                  <a:pt x="19" y="11"/>
                  <a:pt x="19" y="11"/>
                  <a:pt x="19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  <a:moveTo>
                  <a:pt x="27" y="16"/>
                </a:moveTo>
                <a:cubicBezTo>
                  <a:pt x="27" y="14"/>
                  <a:pt x="27" y="12"/>
                  <a:pt x="27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2" y="12"/>
                  <a:pt x="34" y="10"/>
                  <a:pt x="37" y="10"/>
                </a:cubicBezTo>
                <a:cubicBezTo>
                  <a:pt x="40" y="10"/>
                  <a:pt x="44" y="12"/>
                  <a:pt x="44" y="18"/>
                </a:cubicBezTo>
                <a:cubicBezTo>
                  <a:pt x="44" y="29"/>
                  <a:pt x="44" y="29"/>
                  <a:pt x="44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6"/>
                  <a:pt x="38" y="14"/>
                  <a:pt x="35" y="14"/>
                </a:cubicBezTo>
                <a:cubicBezTo>
                  <a:pt x="34" y="14"/>
                  <a:pt x="32" y="15"/>
                  <a:pt x="32" y="17"/>
                </a:cubicBezTo>
                <a:cubicBezTo>
                  <a:pt x="32" y="17"/>
                  <a:pt x="32" y="18"/>
                  <a:pt x="32" y="18"/>
                </a:cubicBezTo>
                <a:cubicBezTo>
                  <a:pt x="32" y="29"/>
                  <a:pt x="32" y="29"/>
                  <a:pt x="32" y="29"/>
                </a:cubicBezTo>
                <a:cubicBezTo>
                  <a:pt x="27" y="29"/>
                  <a:pt x="27" y="29"/>
                  <a:pt x="27" y="29"/>
                </a:cubicBezTo>
                <a:lnTo>
                  <a:pt x="27" y="16"/>
                </a:lnTo>
                <a:close/>
                <a:moveTo>
                  <a:pt x="64" y="26"/>
                </a:moveTo>
                <a:cubicBezTo>
                  <a:pt x="64" y="30"/>
                  <a:pt x="63" y="33"/>
                  <a:pt x="61" y="35"/>
                </a:cubicBezTo>
                <a:cubicBezTo>
                  <a:pt x="59" y="36"/>
                  <a:pt x="56" y="37"/>
                  <a:pt x="54" y="37"/>
                </a:cubicBezTo>
                <a:cubicBezTo>
                  <a:pt x="51" y="37"/>
                  <a:pt x="49" y="36"/>
                  <a:pt x="47" y="36"/>
                </a:cubicBezTo>
                <a:cubicBezTo>
                  <a:pt x="48" y="32"/>
                  <a:pt x="48" y="32"/>
                  <a:pt x="48" y="32"/>
                </a:cubicBezTo>
                <a:cubicBezTo>
                  <a:pt x="50" y="33"/>
                  <a:pt x="52" y="33"/>
                  <a:pt x="54" y="33"/>
                </a:cubicBezTo>
                <a:cubicBezTo>
                  <a:pt x="57" y="33"/>
                  <a:pt x="59" y="32"/>
                  <a:pt x="59" y="28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9" y="26"/>
                  <a:pt x="59" y="26"/>
                </a:cubicBezTo>
                <a:cubicBezTo>
                  <a:pt x="58" y="28"/>
                  <a:pt x="56" y="29"/>
                  <a:pt x="54" y="29"/>
                </a:cubicBezTo>
                <a:cubicBezTo>
                  <a:pt x="49" y="29"/>
                  <a:pt x="46" y="25"/>
                  <a:pt x="46" y="20"/>
                </a:cubicBezTo>
                <a:cubicBezTo>
                  <a:pt x="46" y="14"/>
                  <a:pt x="50" y="10"/>
                  <a:pt x="54" y="10"/>
                </a:cubicBezTo>
                <a:cubicBezTo>
                  <a:pt x="57" y="10"/>
                  <a:pt x="59" y="12"/>
                  <a:pt x="60" y="13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11"/>
                  <a:pt x="60" y="11"/>
                  <a:pt x="60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2"/>
                  <a:pt x="64" y="13"/>
                  <a:pt x="64" y="16"/>
                </a:cubicBezTo>
                <a:lnTo>
                  <a:pt x="64" y="26"/>
                </a:lnTo>
                <a:close/>
                <a:moveTo>
                  <a:pt x="59" y="18"/>
                </a:moveTo>
                <a:cubicBezTo>
                  <a:pt x="59" y="18"/>
                  <a:pt x="59" y="17"/>
                  <a:pt x="59" y="17"/>
                </a:cubicBezTo>
                <a:cubicBezTo>
                  <a:pt x="58" y="15"/>
                  <a:pt x="57" y="14"/>
                  <a:pt x="55" y="14"/>
                </a:cubicBezTo>
                <a:cubicBezTo>
                  <a:pt x="52" y="14"/>
                  <a:pt x="51" y="16"/>
                  <a:pt x="51" y="20"/>
                </a:cubicBezTo>
                <a:cubicBezTo>
                  <a:pt x="51" y="23"/>
                  <a:pt x="52" y="25"/>
                  <a:pt x="55" y="25"/>
                </a:cubicBezTo>
                <a:cubicBezTo>
                  <a:pt x="57" y="25"/>
                  <a:pt x="58" y="24"/>
                  <a:pt x="59" y="23"/>
                </a:cubicBezTo>
                <a:cubicBezTo>
                  <a:pt x="59" y="22"/>
                  <a:pt x="59" y="22"/>
                  <a:pt x="59" y="21"/>
                </a:cubicBezTo>
                <a:lnTo>
                  <a:pt x="59" y="18"/>
                </a:lnTo>
                <a:close/>
                <a:moveTo>
                  <a:pt x="21" y="0"/>
                </a:moveTo>
                <a:cubicBezTo>
                  <a:pt x="19" y="0"/>
                  <a:pt x="17" y="2"/>
                  <a:pt x="17" y="4"/>
                </a:cubicBezTo>
                <a:cubicBezTo>
                  <a:pt x="17" y="7"/>
                  <a:pt x="19" y="8"/>
                  <a:pt x="21" y="8"/>
                </a:cubicBezTo>
                <a:cubicBezTo>
                  <a:pt x="24" y="8"/>
                  <a:pt x="26" y="7"/>
                  <a:pt x="26" y="4"/>
                </a:cubicBezTo>
                <a:cubicBezTo>
                  <a:pt x="26" y="2"/>
                  <a:pt x="24" y="0"/>
                  <a:pt x="21" y="0"/>
                </a:cubicBezTo>
                <a:close/>
                <a:moveTo>
                  <a:pt x="21" y="8"/>
                </a:moveTo>
                <a:cubicBezTo>
                  <a:pt x="19" y="8"/>
                  <a:pt x="18" y="6"/>
                  <a:pt x="18" y="4"/>
                </a:cubicBezTo>
                <a:cubicBezTo>
                  <a:pt x="18" y="2"/>
                  <a:pt x="19" y="1"/>
                  <a:pt x="21" y="1"/>
                </a:cubicBezTo>
                <a:cubicBezTo>
                  <a:pt x="23" y="1"/>
                  <a:pt x="25" y="2"/>
                  <a:pt x="25" y="4"/>
                </a:cubicBezTo>
                <a:cubicBezTo>
                  <a:pt x="25" y="6"/>
                  <a:pt x="23" y="8"/>
                  <a:pt x="21" y="8"/>
                </a:cubicBezTo>
                <a:close/>
                <a:moveTo>
                  <a:pt x="23" y="5"/>
                </a:move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3"/>
                  <a:pt x="22" y="3"/>
                  <a:pt x="22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0" y="6"/>
                </a:cubicBezTo>
                <a:cubicBezTo>
                  <a:pt x="20" y="6"/>
                  <a:pt x="19" y="6"/>
                  <a:pt x="19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5"/>
                  <a:pt x="23" y="5"/>
                  <a:pt x="23" y="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2" name="Freeform 62"/>
          <p:cNvSpPr>
            <a:spLocks/>
          </p:cNvSpPr>
          <p:nvPr/>
        </p:nvSpPr>
        <p:spPr bwMode="auto">
          <a:xfrm>
            <a:off x="4943476" y="3363913"/>
            <a:ext cx="204788" cy="203200"/>
          </a:xfrm>
          <a:custGeom>
            <a:avLst/>
            <a:gdLst>
              <a:gd name="T0" fmla="*/ 78 w 129"/>
              <a:gd name="T1" fmla="*/ 72 h 128"/>
              <a:gd name="T2" fmla="*/ 103 w 129"/>
              <a:gd name="T3" fmla="*/ 46 h 128"/>
              <a:gd name="T4" fmla="*/ 78 w 129"/>
              <a:gd name="T5" fmla="*/ 52 h 128"/>
              <a:gd name="T6" fmla="*/ 40 w 129"/>
              <a:gd name="T7" fmla="*/ 16 h 128"/>
              <a:gd name="T8" fmla="*/ 40 w 129"/>
              <a:gd name="T9" fmla="*/ 0 h 128"/>
              <a:gd name="T10" fmla="*/ 0 w 129"/>
              <a:gd name="T11" fmla="*/ 42 h 128"/>
              <a:gd name="T12" fmla="*/ 18 w 129"/>
              <a:gd name="T13" fmla="*/ 40 h 128"/>
              <a:gd name="T14" fmla="*/ 50 w 129"/>
              <a:gd name="T15" fmla="*/ 80 h 128"/>
              <a:gd name="T16" fmla="*/ 48 w 129"/>
              <a:gd name="T17" fmla="*/ 102 h 128"/>
              <a:gd name="T18" fmla="*/ 72 w 129"/>
              <a:gd name="T19" fmla="*/ 78 h 128"/>
              <a:gd name="T20" fmla="*/ 129 w 129"/>
              <a:gd name="T21" fmla="*/ 128 h 128"/>
              <a:gd name="T22" fmla="*/ 78 w 129"/>
              <a:gd name="T23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8">
                <a:moveTo>
                  <a:pt x="78" y="72"/>
                </a:moveTo>
                <a:lnTo>
                  <a:pt x="103" y="46"/>
                </a:lnTo>
                <a:lnTo>
                  <a:pt x="78" y="52"/>
                </a:lnTo>
                <a:lnTo>
                  <a:pt x="40" y="16"/>
                </a:lnTo>
                <a:lnTo>
                  <a:pt x="40" y="0"/>
                </a:lnTo>
                <a:lnTo>
                  <a:pt x="0" y="42"/>
                </a:lnTo>
                <a:lnTo>
                  <a:pt x="18" y="40"/>
                </a:lnTo>
                <a:lnTo>
                  <a:pt x="50" y="80"/>
                </a:lnTo>
                <a:lnTo>
                  <a:pt x="48" y="102"/>
                </a:lnTo>
                <a:lnTo>
                  <a:pt x="72" y="78"/>
                </a:lnTo>
                <a:lnTo>
                  <a:pt x="129" y="128"/>
                </a:lnTo>
                <a:lnTo>
                  <a:pt x="78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3" name="Freeform 63"/>
          <p:cNvSpPr>
            <a:spLocks noEditPoints="1"/>
          </p:cNvSpPr>
          <p:nvPr/>
        </p:nvSpPr>
        <p:spPr bwMode="auto">
          <a:xfrm>
            <a:off x="2095501" y="1316038"/>
            <a:ext cx="203200" cy="203200"/>
          </a:xfrm>
          <a:custGeom>
            <a:avLst/>
            <a:gdLst>
              <a:gd name="T0" fmla="*/ 19 w 64"/>
              <a:gd name="T1" fmla="*/ 46 h 64"/>
              <a:gd name="T2" fmla="*/ 61 w 64"/>
              <a:gd name="T3" fmla="*/ 46 h 64"/>
              <a:gd name="T4" fmla="*/ 35 w 64"/>
              <a:gd name="T5" fmla="*/ 64 h 64"/>
              <a:gd name="T6" fmla="*/ 29 w 64"/>
              <a:gd name="T7" fmla="*/ 64 h 64"/>
              <a:gd name="T8" fmla="*/ 19 w 64"/>
              <a:gd name="T9" fmla="*/ 61 h 64"/>
              <a:gd name="T10" fmla="*/ 19 w 64"/>
              <a:gd name="T11" fmla="*/ 46 h 64"/>
              <a:gd name="T12" fmla="*/ 45 w 64"/>
              <a:gd name="T13" fmla="*/ 3 h 64"/>
              <a:gd name="T14" fmla="*/ 32 w 64"/>
              <a:gd name="T15" fmla="*/ 0 h 64"/>
              <a:gd name="T16" fmla="*/ 21 w 64"/>
              <a:gd name="T17" fmla="*/ 2 h 64"/>
              <a:gd name="T18" fmla="*/ 45 w 64"/>
              <a:gd name="T19" fmla="*/ 24 h 64"/>
              <a:gd name="T20" fmla="*/ 45 w 64"/>
              <a:gd name="T21" fmla="*/ 3 h 64"/>
              <a:gd name="T22" fmla="*/ 17 w 64"/>
              <a:gd name="T23" fmla="*/ 4 h 64"/>
              <a:gd name="T24" fmla="*/ 0 w 64"/>
              <a:gd name="T25" fmla="*/ 32 h 64"/>
              <a:gd name="T26" fmla="*/ 1 w 64"/>
              <a:gd name="T27" fmla="*/ 40 h 64"/>
              <a:gd name="T28" fmla="*/ 30 w 64"/>
              <a:gd name="T29" fmla="*/ 15 h 64"/>
              <a:gd name="T30" fmla="*/ 17 w 64"/>
              <a:gd name="T31" fmla="*/ 4 h 64"/>
              <a:gd name="T32" fmla="*/ 16 w 64"/>
              <a:gd name="T33" fmla="*/ 59 h 64"/>
              <a:gd name="T34" fmla="*/ 16 w 64"/>
              <a:gd name="T35" fmla="*/ 32 h 64"/>
              <a:gd name="T36" fmla="*/ 2 w 64"/>
              <a:gd name="T37" fmla="*/ 44 h 64"/>
              <a:gd name="T38" fmla="*/ 16 w 64"/>
              <a:gd name="T39" fmla="*/ 59 h 64"/>
              <a:gd name="T40" fmla="*/ 49 w 64"/>
              <a:gd name="T41" fmla="*/ 5 h 64"/>
              <a:gd name="T42" fmla="*/ 49 w 64"/>
              <a:gd name="T43" fmla="*/ 43 h 64"/>
              <a:gd name="T44" fmla="*/ 62 w 64"/>
              <a:gd name="T45" fmla="*/ 43 h 64"/>
              <a:gd name="T46" fmla="*/ 64 w 64"/>
              <a:gd name="T47" fmla="*/ 32 h 64"/>
              <a:gd name="T48" fmla="*/ 49 w 64"/>
              <a:gd name="T4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64">
                <a:moveTo>
                  <a:pt x="19" y="46"/>
                </a:moveTo>
                <a:cubicBezTo>
                  <a:pt x="20" y="46"/>
                  <a:pt x="60" y="46"/>
                  <a:pt x="61" y="46"/>
                </a:cubicBezTo>
                <a:cubicBezTo>
                  <a:pt x="56" y="56"/>
                  <a:pt x="46" y="63"/>
                  <a:pt x="35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6" y="64"/>
                  <a:pt x="22" y="63"/>
                  <a:pt x="19" y="61"/>
                </a:cubicBezTo>
                <a:cubicBezTo>
                  <a:pt x="19" y="61"/>
                  <a:pt x="19" y="47"/>
                  <a:pt x="19" y="46"/>
                </a:cubicBezTo>
                <a:close/>
                <a:moveTo>
                  <a:pt x="45" y="3"/>
                </a:moveTo>
                <a:cubicBezTo>
                  <a:pt x="41" y="1"/>
                  <a:pt x="37" y="0"/>
                  <a:pt x="32" y="0"/>
                </a:cubicBezTo>
                <a:cubicBezTo>
                  <a:pt x="28" y="0"/>
                  <a:pt x="24" y="1"/>
                  <a:pt x="21" y="2"/>
                </a:cubicBezTo>
                <a:cubicBezTo>
                  <a:pt x="22" y="3"/>
                  <a:pt x="44" y="23"/>
                  <a:pt x="45" y="24"/>
                </a:cubicBezTo>
                <a:cubicBezTo>
                  <a:pt x="45" y="23"/>
                  <a:pt x="45" y="3"/>
                  <a:pt x="45" y="3"/>
                </a:cubicBezTo>
                <a:close/>
                <a:moveTo>
                  <a:pt x="17" y="4"/>
                </a:moveTo>
                <a:cubicBezTo>
                  <a:pt x="7" y="9"/>
                  <a:pt x="0" y="20"/>
                  <a:pt x="0" y="32"/>
                </a:cubicBezTo>
                <a:cubicBezTo>
                  <a:pt x="0" y="35"/>
                  <a:pt x="0" y="38"/>
                  <a:pt x="1" y="40"/>
                </a:cubicBezTo>
                <a:cubicBezTo>
                  <a:pt x="2" y="40"/>
                  <a:pt x="29" y="15"/>
                  <a:pt x="30" y="15"/>
                </a:cubicBezTo>
                <a:cubicBezTo>
                  <a:pt x="29" y="14"/>
                  <a:pt x="18" y="4"/>
                  <a:pt x="17" y="4"/>
                </a:cubicBezTo>
                <a:close/>
                <a:moveTo>
                  <a:pt x="16" y="59"/>
                </a:moveTo>
                <a:cubicBezTo>
                  <a:pt x="16" y="58"/>
                  <a:pt x="16" y="33"/>
                  <a:pt x="16" y="32"/>
                </a:cubicBezTo>
                <a:cubicBezTo>
                  <a:pt x="14" y="33"/>
                  <a:pt x="3" y="44"/>
                  <a:pt x="2" y="44"/>
                </a:cubicBezTo>
                <a:cubicBezTo>
                  <a:pt x="5" y="50"/>
                  <a:pt x="10" y="56"/>
                  <a:pt x="16" y="59"/>
                </a:cubicBezTo>
                <a:close/>
                <a:moveTo>
                  <a:pt x="49" y="5"/>
                </a:moveTo>
                <a:cubicBezTo>
                  <a:pt x="49" y="6"/>
                  <a:pt x="49" y="42"/>
                  <a:pt x="49" y="43"/>
                </a:cubicBezTo>
                <a:cubicBezTo>
                  <a:pt x="49" y="43"/>
                  <a:pt x="62" y="43"/>
                  <a:pt x="62" y="43"/>
                </a:cubicBezTo>
                <a:cubicBezTo>
                  <a:pt x="63" y="39"/>
                  <a:pt x="64" y="36"/>
                  <a:pt x="64" y="32"/>
                </a:cubicBezTo>
                <a:cubicBezTo>
                  <a:pt x="64" y="21"/>
                  <a:pt x="58" y="11"/>
                  <a:pt x="49" y="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4" name="Freeform 64"/>
          <p:cNvSpPr>
            <a:spLocks noEditPoints="1"/>
          </p:cNvSpPr>
          <p:nvPr/>
        </p:nvSpPr>
        <p:spPr bwMode="auto">
          <a:xfrm>
            <a:off x="7793038" y="1382713"/>
            <a:ext cx="190500" cy="136525"/>
          </a:xfrm>
          <a:custGeom>
            <a:avLst/>
            <a:gdLst>
              <a:gd name="T0" fmla="*/ 57 w 60"/>
              <a:gd name="T1" fmla="*/ 2 h 43"/>
              <a:gd name="T2" fmla="*/ 41 w 60"/>
              <a:gd name="T3" fmla="*/ 2 h 43"/>
              <a:gd name="T4" fmla="*/ 30 w 60"/>
              <a:gd name="T5" fmla="*/ 0 h 43"/>
              <a:gd name="T6" fmla="*/ 19 w 60"/>
              <a:gd name="T7" fmla="*/ 2 h 43"/>
              <a:gd name="T8" fmla="*/ 14 w 60"/>
              <a:gd name="T9" fmla="*/ 2 h 43"/>
              <a:gd name="T10" fmla="*/ 11 w 60"/>
              <a:gd name="T11" fmla="*/ 0 h 43"/>
              <a:gd name="T12" fmla="*/ 5 w 60"/>
              <a:gd name="T13" fmla="*/ 0 h 43"/>
              <a:gd name="T14" fmla="*/ 3 w 60"/>
              <a:gd name="T15" fmla="*/ 2 h 43"/>
              <a:gd name="T16" fmla="*/ 0 w 60"/>
              <a:gd name="T17" fmla="*/ 5 h 43"/>
              <a:gd name="T18" fmla="*/ 0 w 60"/>
              <a:gd name="T19" fmla="*/ 38 h 43"/>
              <a:gd name="T20" fmla="*/ 3 w 60"/>
              <a:gd name="T21" fmla="*/ 40 h 43"/>
              <a:gd name="T22" fmla="*/ 19 w 60"/>
              <a:gd name="T23" fmla="*/ 40 h 43"/>
              <a:gd name="T24" fmla="*/ 30 w 60"/>
              <a:gd name="T25" fmla="*/ 43 h 43"/>
              <a:gd name="T26" fmla="*/ 41 w 60"/>
              <a:gd name="T27" fmla="*/ 40 h 43"/>
              <a:gd name="T28" fmla="*/ 57 w 60"/>
              <a:gd name="T29" fmla="*/ 40 h 43"/>
              <a:gd name="T30" fmla="*/ 60 w 60"/>
              <a:gd name="T31" fmla="*/ 38 h 43"/>
              <a:gd name="T32" fmla="*/ 60 w 60"/>
              <a:gd name="T33" fmla="*/ 5 h 43"/>
              <a:gd name="T34" fmla="*/ 57 w 60"/>
              <a:gd name="T35" fmla="*/ 2 h 43"/>
              <a:gd name="T36" fmla="*/ 3 w 60"/>
              <a:gd name="T37" fmla="*/ 38 h 43"/>
              <a:gd name="T38" fmla="*/ 3 w 60"/>
              <a:gd name="T39" fmla="*/ 5 h 43"/>
              <a:gd name="T40" fmla="*/ 5 w 60"/>
              <a:gd name="T41" fmla="*/ 5 h 43"/>
              <a:gd name="T42" fmla="*/ 11 w 60"/>
              <a:gd name="T43" fmla="*/ 5 h 43"/>
              <a:gd name="T44" fmla="*/ 16 w 60"/>
              <a:gd name="T45" fmla="*/ 5 h 43"/>
              <a:gd name="T46" fmla="*/ 8 w 60"/>
              <a:gd name="T47" fmla="*/ 21 h 43"/>
              <a:gd name="T48" fmla="*/ 16 w 60"/>
              <a:gd name="T49" fmla="*/ 38 h 43"/>
              <a:gd name="T50" fmla="*/ 3 w 60"/>
              <a:gd name="T51" fmla="*/ 38 h 43"/>
              <a:gd name="T52" fmla="*/ 40 w 60"/>
              <a:gd name="T53" fmla="*/ 38 h 43"/>
              <a:gd name="T54" fmla="*/ 35 w 60"/>
              <a:gd name="T55" fmla="*/ 40 h 43"/>
              <a:gd name="T56" fmla="*/ 35 w 60"/>
              <a:gd name="T57" fmla="*/ 40 h 43"/>
              <a:gd name="T58" fmla="*/ 33 w 60"/>
              <a:gd name="T59" fmla="*/ 40 h 43"/>
              <a:gd name="T60" fmla="*/ 32 w 60"/>
              <a:gd name="T61" fmla="*/ 40 h 43"/>
              <a:gd name="T62" fmla="*/ 30 w 60"/>
              <a:gd name="T63" fmla="*/ 40 h 43"/>
              <a:gd name="T64" fmla="*/ 28 w 60"/>
              <a:gd name="T65" fmla="*/ 40 h 43"/>
              <a:gd name="T66" fmla="*/ 27 w 60"/>
              <a:gd name="T67" fmla="*/ 40 h 43"/>
              <a:gd name="T68" fmla="*/ 25 w 60"/>
              <a:gd name="T69" fmla="*/ 40 h 43"/>
              <a:gd name="T70" fmla="*/ 25 w 60"/>
              <a:gd name="T71" fmla="*/ 40 h 43"/>
              <a:gd name="T72" fmla="*/ 20 w 60"/>
              <a:gd name="T73" fmla="*/ 38 h 43"/>
              <a:gd name="T74" fmla="*/ 11 w 60"/>
              <a:gd name="T75" fmla="*/ 21 h 43"/>
              <a:gd name="T76" fmla="*/ 20 w 60"/>
              <a:gd name="T77" fmla="*/ 5 h 43"/>
              <a:gd name="T78" fmla="*/ 25 w 60"/>
              <a:gd name="T79" fmla="*/ 3 h 43"/>
              <a:gd name="T80" fmla="*/ 25 w 60"/>
              <a:gd name="T81" fmla="*/ 3 h 43"/>
              <a:gd name="T82" fmla="*/ 27 w 60"/>
              <a:gd name="T83" fmla="*/ 3 h 43"/>
              <a:gd name="T84" fmla="*/ 28 w 60"/>
              <a:gd name="T85" fmla="*/ 3 h 43"/>
              <a:gd name="T86" fmla="*/ 30 w 60"/>
              <a:gd name="T87" fmla="*/ 2 h 43"/>
              <a:gd name="T88" fmla="*/ 32 w 60"/>
              <a:gd name="T89" fmla="*/ 3 h 43"/>
              <a:gd name="T90" fmla="*/ 33 w 60"/>
              <a:gd name="T91" fmla="*/ 3 h 43"/>
              <a:gd name="T92" fmla="*/ 35 w 60"/>
              <a:gd name="T93" fmla="*/ 3 h 43"/>
              <a:gd name="T94" fmla="*/ 35 w 60"/>
              <a:gd name="T95" fmla="*/ 3 h 43"/>
              <a:gd name="T96" fmla="*/ 40 w 60"/>
              <a:gd name="T97" fmla="*/ 5 h 43"/>
              <a:gd name="T98" fmla="*/ 49 w 60"/>
              <a:gd name="T99" fmla="*/ 21 h 43"/>
              <a:gd name="T100" fmla="*/ 40 w 60"/>
              <a:gd name="T101" fmla="*/ 38 h 43"/>
              <a:gd name="T102" fmla="*/ 57 w 60"/>
              <a:gd name="T103" fmla="*/ 38 h 43"/>
              <a:gd name="T104" fmla="*/ 44 w 60"/>
              <a:gd name="T105" fmla="*/ 38 h 43"/>
              <a:gd name="T106" fmla="*/ 52 w 60"/>
              <a:gd name="T107" fmla="*/ 21 h 43"/>
              <a:gd name="T108" fmla="*/ 44 w 60"/>
              <a:gd name="T109" fmla="*/ 5 h 43"/>
              <a:gd name="T110" fmla="*/ 57 w 60"/>
              <a:gd name="T111" fmla="*/ 5 h 43"/>
              <a:gd name="T112" fmla="*/ 57 w 60"/>
              <a:gd name="T113" fmla="*/ 38 h 43"/>
              <a:gd name="T114" fmla="*/ 45 w 60"/>
              <a:gd name="T115" fmla="*/ 21 h 43"/>
              <a:gd name="T116" fmla="*/ 43 w 60"/>
              <a:gd name="T117" fmla="*/ 21 h 43"/>
              <a:gd name="T118" fmla="*/ 30 w 60"/>
              <a:gd name="T119" fmla="*/ 9 h 43"/>
              <a:gd name="T120" fmla="*/ 30 w 60"/>
              <a:gd name="T121" fmla="*/ 6 h 43"/>
              <a:gd name="T122" fmla="*/ 45 w 60"/>
              <a:gd name="T1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" h="43">
                <a:moveTo>
                  <a:pt x="57" y="2"/>
                </a:moveTo>
                <a:cubicBezTo>
                  <a:pt x="41" y="2"/>
                  <a:pt x="41" y="2"/>
                  <a:pt x="41" y="2"/>
                </a:cubicBezTo>
                <a:cubicBezTo>
                  <a:pt x="37" y="1"/>
                  <a:pt x="34" y="0"/>
                  <a:pt x="30" y="0"/>
                </a:cubicBezTo>
                <a:cubicBezTo>
                  <a:pt x="26" y="0"/>
                  <a:pt x="23" y="1"/>
                  <a:pt x="19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2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3" y="1"/>
                  <a:pt x="3" y="2"/>
                </a:cubicBezTo>
                <a:cubicBezTo>
                  <a:pt x="1" y="2"/>
                  <a:pt x="0" y="4"/>
                  <a:pt x="0" y="5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0"/>
                  <a:pt x="3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3" y="42"/>
                  <a:pt x="26" y="43"/>
                  <a:pt x="30" y="43"/>
                </a:cubicBezTo>
                <a:cubicBezTo>
                  <a:pt x="34" y="43"/>
                  <a:pt x="37" y="42"/>
                  <a:pt x="41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0" y="39"/>
                  <a:pt x="60" y="38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4"/>
                  <a:pt x="59" y="2"/>
                  <a:pt x="57" y="2"/>
                </a:cubicBezTo>
                <a:close/>
                <a:moveTo>
                  <a:pt x="3" y="38"/>
                </a:moveTo>
                <a:cubicBezTo>
                  <a:pt x="3" y="5"/>
                  <a:pt x="3" y="5"/>
                  <a:pt x="3" y="5"/>
                </a:cubicBezTo>
                <a:cubicBezTo>
                  <a:pt x="5" y="5"/>
                  <a:pt x="5" y="5"/>
                  <a:pt x="5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1" y="9"/>
                  <a:pt x="8" y="15"/>
                  <a:pt x="8" y="21"/>
                </a:cubicBezTo>
                <a:cubicBezTo>
                  <a:pt x="8" y="28"/>
                  <a:pt x="11" y="34"/>
                  <a:pt x="16" y="38"/>
                </a:cubicBezTo>
                <a:lnTo>
                  <a:pt x="3" y="38"/>
                </a:lnTo>
                <a:close/>
                <a:moveTo>
                  <a:pt x="40" y="38"/>
                </a:moveTo>
                <a:cubicBezTo>
                  <a:pt x="38" y="38"/>
                  <a:pt x="37" y="39"/>
                  <a:pt x="35" y="40"/>
                </a:cubicBezTo>
                <a:cubicBezTo>
                  <a:pt x="35" y="40"/>
                  <a:pt x="35" y="40"/>
                  <a:pt x="35" y="40"/>
                </a:cubicBezTo>
                <a:cubicBezTo>
                  <a:pt x="34" y="40"/>
                  <a:pt x="34" y="40"/>
                  <a:pt x="33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40"/>
                  <a:pt x="31" y="40"/>
                  <a:pt x="30" y="40"/>
                </a:cubicBezTo>
                <a:cubicBezTo>
                  <a:pt x="29" y="40"/>
                  <a:pt x="28" y="40"/>
                  <a:pt x="28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0"/>
                  <a:pt x="26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3" y="39"/>
                  <a:pt x="22" y="38"/>
                  <a:pt x="20" y="38"/>
                </a:cubicBezTo>
                <a:cubicBezTo>
                  <a:pt x="15" y="34"/>
                  <a:pt x="11" y="28"/>
                  <a:pt x="11" y="21"/>
                </a:cubicBezTo>
                <a:cubicBezTo>
                  <a:pt x="11" y="14"/>
                  <a:pt x="15" y="8"/>
                  <a:pt x="20" y="5"/>
                </a:cubicBezTo>
                <a:cubicBezTo>
                  <a:pt x="22" y="4"/>
                  <a:pt x="23" y="4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6" y="3"/>
                  <a:pt x="26" y="3"/>
                  <a:pt x="27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2"/>
                  <a:pt x="29" y="2"/>
                  <a:pt x="30" y="2"/>
                </a:cubicBezTo>
                <a:cubicBezTo>
                  <a:pt x="31" y="2"/>
                  <a:pt x="32" y="2"/>
                  <a:pt x="32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4" y="3"/>
                  <a:pt x="34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7" y="4"/>
                  <a:pt x="38" y="4"/>
                  <a:pt x="40" y="5"/>
                </a:cubicBezTo>
                <a:cubicBezTo>
                  <a:pt x="45" y="8"/>
                  <a:pt x="49" y="14"/>
                  <a:pt x="49" y="21"/>
                </a:cubicBezTo>
                <a:cubicBezTo>
                  <a:pt x="49" y="28"/>
                  <a:pt x="45" y="34"/>
                  <a:pt x="40" y="38"/>
                </a:cubicBezTo>
                <a:close/>
                <a:moveTo>
                  <a:pt x="57" y="38"/>
                </a:moveTo>
                <a:cubicBezTo>
                  <a:pt x="44" y="38"/>
                  <a:pt x="44" y="38"/>
                  <a:pt x="44" y="38"/>
                </a:cubicBezTo>
                <a:cubicBezTo>
                  <a:pt x="49" y="34"/>
                  <a:pt x="52" y="28"/>
                  <a:pt x="52" y="21"/>
                </a:cubicBezTo>
                <a:cubicBezTo>
                  <a:pt x="52" y="15"/>
                  <a:pt x="49" y="9"/>
                  <a:pt x="44" y="5"/>
                </a:cubicBezTo>
                <a:cubicBezTo>
                  <a:pt x="57" y="5"/>
                  <a:pt x="57" y="5"/>
                  <a:pt x="57" y="5"/>
                </a:cubicBezTo>
                <a:lnTo>
                  <a:pt x="57" y="38"/>
                </a:lnTo>
                <a:close/>
                <a:moveTo>
                  <a:pt x="45" y="21"/>
                </a:moveTo>
                <a:cubicBezTo>
                  <a:pt x="43" y="21"/>
                  <a:pt x="43" y="21"/>
                  <a:pt x="43" y="21"/>
                </a:cubicBezTo>
                <a:cubicBezTo>
                  <a:pt x="43" y="14"/>
                  <a:pt x="37" y="9"/>
                  <a:pt x="30" y="9"/>
                </a:cubicBezTo>
                <a:cubicBezTo>
                  <a:pt x="30" y="6"/>
                  <a:pt x="30" y="6"/>
                  <a:pt x="30" y="6"/>
                </a:cubicBezTo>
                <a:cubicBezTo>
                  <a:pt x="38" y="6"/>
                  <a:pt x="45" y="13"/>
                  <a:pt x="45" y="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5" name="Freeform 65"/>
          <p:cNvSpPr>
            <a:spLocks noEditPoints="1"/>
          </p:cNvSpPr>
          <p:nvPr/>
        </p:nvSpPr>
        <p:spPr bwMode="auto">
          <a:xfrm>
            <a:off x="468313" y="1316038"/>
            <a:ext cx="200025" cy="203200"/>
          </a:xfrm>
          <a:custGeom>
            <a:avLst/>
            <a:gdLst>
              <a:gd name="T0" fmla="*/ 40 w 63"/>
              <a:gd name="T1" fmla="*/ 0 h 64"/>
              <a:gd name="T2" fmla="*/ 12 w 63"/>
              <a:gd name="T3" fmla="*/ 0 h 64"/>
              <a:gd name="T4" fmla="*/ 0 w 63"/>
              <a:gd name="T5" fmla="*/ 57 h 64"/>
              <a:gd name="T6" fmla="*/ 16 w 63"/>
              <a:gd name="T7" fmla="*/ 57 h 64"/>
              <a:gd name="T8" fmla="*/ 20 w 63"/>
              <a:gd name="T9" fmla="*/ 38 h 64"/>
              <a:gd name="T10" fmla="*/ 32 w 63"/>
              <a:gd name="T11" fmla="*/ 38 h 64"/>
              <a:gd name="T12" fmla="*/ 55 w 63"/>
              <a:gd name="T13" fmla="*/ 19 h 64"/>
              <a:gd name="T14" fmla="*/ 40 w 63"/>
              <a:gd name="T15" fmla="*/ 0 h 64"/>
              <a:gd name="T16" fmla="*/ 28 w 63"/>
              <a:gd name="T17" fmla="*/ 27 h 64"/>
              <a:gd name="T18" fmla="*/ 23 w 63"/>
              <a:gd name="T19" fmla="*/ 27 h 64"/>
              <a:gd name="T20" fmla="*/ 26 w 63"/>
              <a:gd name="T21" fmla="*/ 12 h 64"/>
              <a:gd name="T22" fmla="*/ 34 w 63"/>
              <a:gd name="T23" fmla="*/ 12 h 64"/>
              <a:gd name="T24" fmla="*/ 40 w 63"/>
              <a:gd name="T25" fmla="*/ 16 h 64"/>
              <a:gd name="T26" fmla="*/ 39 w 63"/>
              <a:gd name="T27" fmla="*/ 16 h 64"/>
              <a:gd name="T28" fmla="*/ 31 w 63"/>
              <a:gd name="T29" fmla="*/ 16 h 64"/>
              <a:gd name="T30" fmla="*/ 28 w 63"/>
              <a:gd name="T31" fmla="*/ 27 h 64"/>
              <a:gd name="T32" fmla="*/ 40 w 63"/>
              <a:gd name="T33" fmla="*/ 19 h 64"/>
              <a:gd name="T34" fmla="*/ 31 w 63"/>
              <a:gd name="T35" fmla="*/ 27 h 64"/>
              <a:gd name="T36" fmla="*/ 33 w 63"/>
              <a:gd name="T37" fmla="*/ 19 h 64"/>
              <a:gd name="T38" fmla="*/ 40 w 63"/>
              <a:gd name="T39" fmla="*/ 19 h 64"/>
              <a:gd name="T40" fmla="*/ 60 w 63"/>
              <a:gd name="T41" fmla="*/ 23 h 64"/>
              <a:gd name="T42" fmla="*/ 59 w 63"/>
              <a:gd name="T43" fmla="*/ 12 h 64"/>
              <a:gd name="T44" fmla="*/ 62 w 63"/>
              <a:gd name="T45" fmla="*/ 26 h 64"/>
              <a:gd name="T46" fmla="*/ 39 w 63"/>
              <a:gd name="T47" fmla="*/ 45 h 64"/>
              <a:gd name="T48" fmla="*/ 27 w 63"/>
              <a:gd name="T49" fmla="*/ 45 h 64"/>
              <a:gd name="T50" fmla="*/ 23 w 63"/>
              <a:gd name="T51" fmla="*/ 64 h 64"/>
              <a:gd name="T52" fmla="*/ 6 w 63"/>
              <a:gd name="T53" fmla="*/ 64 h 64"/>
              <a:gd name="T54" fmla="*/ 7 w 63"/>
              <a:gd name="T55" fmla="*/ 61 h 64"/>
              <a:gd name="T56" fmla="*/ 21 w 63"/>
              <a:gd name="T57" fmla="*/ 61 h 64"/>
              <a:gd name="T58" fmla="*/ 25 w 63"/>
              <a:gd name="T59" fmla="*/ 42 h 64"/>
              <a:gd name="T60" fmla="*/ 37 w 63"/>
              <a:gd name="T61" fmla="*/ 42 h 64"/>
              <a:gd name="T62" fmla="*/ 60 w 63"/>
              <a:gd name="T63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" h="64">
                <a:moveTo>
                  <a:pt x="40" y="0"/>
                </a:moveTo>
                <a:cubicBezTo>
                  <a:pt x="12" y="0"/>
                  <a:pt x="12" y="0"/>
                  <a:pt x="12" y="0"/>
                </a:cubicBezTo>
                <a:cubicBezTo>
                  <a:pt x="0" y="57"/>
                  <a:pt x="0" y="57"/>
                  <a:pt x="0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20" y="38"/>
                  <a:pt x="20" y="38"/>
                  <a:pt x="20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43" y="38"/>
                  <a:pt x="53" y="31"/>
                  <a:pt x="55" y="19"/>
                </a:cubicBezTo>
                <a:cubicBezTo>
                  <a:pt x="58" y="6"/>
                  <a:pt x="49" y="0"/>
                  <a:pt x="40" y="0"/>
                </a:cubicBezTo>
                <a:close/>
                <a:moveTo>
                  <a:pt x="28" y="27"/>
                </a:moveTo>
                <a:cubicBezTo>
                  <a:pt x="23" y="27"/>
                  <a:pt x="23" y="27"/>
                  <a:pt x="23" y="27"/>
                </a:cubicBezTo>
                <a:cubicBezTo>
                  <a:pt x="26" y="12"/>
                  <a:pt x="26" y="12"/>
                  <a:pt x="26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9" y="13"/>
                  <a:pt x="40" y="16"/>
                </a:cubicBezTo>
                <a:cubicBezTo>
                  <a:pt x="40" y="16"/>
                  <a:pt x="39" y="16"/>
                  <a:pt x="39" y="16"/>
                </a:cubicBezTo>
                <a:cubicBezTo>
                  <a:pt x="31" y="16"/>
                  <a:pt x="31" y="16"/>
                  <a:pt x="31" y="16"/>
                </a:cubicBezTo>
                <a:lnTo>
                  <a:pt x="28" y="27"/>
                </a:lnTo>
                <a:close/>
                <a:moveTo>
                  <a:pt x="40" y="19"/>
                </a:moveTo>
                <a:cubicBezTo>
                  <a:pt x="39" y="24"/>
                  <a:pt x="35" y="27"/>
                  <a:pt x="31" y="27"/>
                </a:cubicBezTo>
                <a:cubicBezTo>
                  <a:pt x="33" y="19"/>
                  <a:pt x="33" y="19"/>
                  <a:pt x="33" y="19"/>
                </a:cubicBezTo>
                <a:cubicBezTo>
                  <a:pt x="40" y="19"/>
                  <a:pt x="40" y="19"/>
                  <a:pt x="40" y="19"/>
                </a:cubicBezTo>
                <a:close/>
                <a:moveTo>
                  <a:pt x="60" y="23"/>
                </a:moveTo>
                <a:cubicBezTo>
                  <a:pt x="61" y="19"/>
                  <a:pt x="60" y="15"/>
                  <a:pt x="59" y="12"/>
                </a:cubicBezTo>
                <a:cubicBezTo>
                  <a:pt x="62" y="16"/>
                  <a:pt x="63" y="20"/>
                  <a:pt x="62" y="26"/>
                </a:cubicBezTo>
                <a:cubicBezTo>
                  <a:pt x="59" y="38"/>
                  <a:pt x="50" y="45"/>
                  <a:pt x="3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3" y="64"/>
                  <a:pt x="23" y="64"/>
                  <a:pt x="23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7" y="61"/>
                  <a:pt x="7" y="61"/>
                  <a:pt x="7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5" y="42"/>
                  <a:pt x="25" y="42"/>
                  <a:pt x="25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48" y="42"/>
                  <a:pt x="57" y="35"/>
                  <a:pt x="60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7" name="Freeform 66"/>
          <p:cNvSpPr>
            <a:spLocks/>
          </p:cNvSpPr>
          <p:nvPr/>
        </p:nvSpPr>
        <p:spPr bwMode="auto">
          <a:xfrm>
            <a:off x="2503488" y="2120900"/>
            <a:ext cx="209550" cy="217488"/>
          </a:xfrm>
          <a:custGeom>
            <a:avLst/>
            <a:gdLst>
              <a:gd name="T0" fmla="*/ 16 w 66"/>
              <a:gd name="T1" fmla="*/ 6 h 68"/>
              <a:gd name="T2" fmla="*/ 0 w 66"/>
              <a:gd name="T3" fmla="*/ 24 h 68"/>
              <a:gd name="T4" fmla="*/ 2 w 66"/>
              <a:gd name="T5" fmla="*/ 40 h 68"/>
              <a:gd name="T6" fmla="*/ 4 w 66"/>
              <a:gd name="T7" fmla="*/ 43 h 68"/>
              <a:gd name="T8" fmla="*/ 5 w 66"/>
              <a:gd name="T9" fmla="*/ 44 h 68"/>
              <a:gd name="T10" fmla="*/ 7 w 66"/>
              <a:gd name="T11" fmla="*/ 43 h 68"/>
              <a:gd name="T12" fmla="*/ 15 w 66"/>
              <a:gd name="T13" fmla="*/ 37 h 68"/>
              <a:gd name="T14" fmla="*/ 26 w 66"/>
              <a:gd name="T15" fmla="*/ 14 h 68"/>
              <a:gd name="T16" fmla="*/ 52 w 66"/>
              <a:gd name="T17" fmla="*/ 26 h 68"/>
              <a:gd name="T18" fmla="*/ 49 w 66"/>
              <a:gd name="T19" fmla="*/ 37 h 68"/>
              <a:gd name="T20" fmla="*/ 42 w 66"/>
              <a:gd name="T21" fmla="*/ 41 h 68"/>
              <a:gd name="T22" fmla="*/ 38 w 66"/>
              <a:gd name="T23" fmla="*/ 41 h 68"/>
              <a:gd name="T24" fmla="*/ 36 w 66"/>
              <a:gd name="T25" fmla="*/ 40 h 68"/>
              <a:gd name="T26" fmla="*/ 33 w 66"/>
              <a:gd name="T27" fmla="*/ 39 h 68"/>
              <a:gd name="T28" fmla="*/ 33 w 66"/>
              <a:gd name="T29" fmla="*/ 28 h 68"/>
              <a:gd name="T30" fmla="*/ 33 w 66"/>
              <a:gd name="T31" fmla="*/ 22 h 68"/>
              <a:gd name="T32" fmla="*/ 32 w 66"/>
              <a:gd name="T33" fmla="*/ 21 h 68"/>
              <a:gd name="T34" fmla="*/ 30 w 66"/>
              <a:gd name="T35" fmla="*/ 21 h 68"/>
              <a:gd name="T36" fmla="*/ 22 w 66"/>
              <a:gd name="T37" fmla="*/ 21 h 68"/>
              <a:gd name="T38" fmla="*/ 21 w 66"/>
              <a:gd name="T39" fmla="*/ 22 h 68"/>
              <a:gd name="T40" fmla="*/ 21 w 66"/>
              <a:gd name="T41" fmla="*/ 24 h 68"/>
              <a:gd name="T42" fmla="*/ 21 w 66"/>
              <a:gd name="T43" fmla="*/ 31 h 68"/>
              <a:gd name="T44" fmla="*/ 21 w 66"/>
              <a:gd name="T45" fmla="*/ 49 h 68"/>
              <a:gd name="T46" fmla="*/ 19 w 66"/>
              <a:gd name="T47" fmla="*/ 56 h 68"/>
              <a:gd name="T48" fmla="*/ 13 w 66"/>
              <a:gd name="T49" fmla="*/ 55 h 68"/>
              <a:gd name="T50" fmla="*/ 14 w 66"/>
              <a:gd name="T51" fmla="*/ 66 h 68"/>
              <a:gd name="T52" fmla="*/ 25 w 66"/>
              <a:gd name="T53" fmla="*/ 66 h 68"/>
              <a:gd name="T54" fmla="*/ 34 w 66"/>
              <a:gd name="T55" fmla="*/ 49 h 68"/>
              <a:gd name="T56" fmla="*/ 62 w 66"/>
              <a:gd name="T57" fmla="*/ 37 h 68"/>
              <a:gd name="T58" fmla="*/ 59 w 66"/>
              <a:gd name="T59" fmla="*/ 14 h 68"/>
              <a:gd name="T60" fmla="*/ 16 w 66"/>
              <a:gd name="T61" fmla="*/ 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" h="68">
                <a:moveTo>
                  <a:pt x="16" y="6"/>
                </a:moveTo>
                <a:cubicBezTo>
                  <a:pt x="8" y="9"/>
                  <a:pt x="2" y="15"/>
                  <a:pt x="0" y="24"/>
                </a:cubicBezTo>
                <a:cubicBezTo>
                  <a:pt x="0" y="29"/>
                  <a:pt x="0" y="35"/>
                  <a:pt x="2" y="40"/>
                </a:cubicBezTo>
                <a:cubicBezTo>
                  <a:pt x="3" y="41"/>
                  <a:pt x="3" y="42"/>
                  <a:pt x="4" y="43"/>
                </a:cubicBezTo>
                <a:cubicBezTo>
                  <a:pt x="4" y="43"/>
                  <a:pt x="5" y="44"/>
                  <a:pt x="5" y="44"/>
                </a:cubicBezTo>
                <a:cubicBezTo>
                  <a:pt x="6" y="44"/>
                  <a:pt x="7" y="43"/>
                  <a:pt x="7" y="43"/>
                </a:cubicBezTo>
                <a:cubicBezTo>
                  <a:pt x="10" y="41"/>
                  <a:pt x="12" y="39"/>
                  <a:pt x="15" y="37"/>
                </a:cubicBezTo>
                <a:cubicBezTo>
                  <a:pt x="7" y="28"/>
                  <a:pt x="15" y="16"/>
                  <a:pt x="26" y="14"/>
                </a:cubicBezTo>
                <a:cubicBezTo>
                  <a:pt x="35" y="11"/>
                  <a:pt x="49" y="15"/>
                  <a:pt x="52" y="26"/>
                </a:cubicBezTo>
                <a:cubicBezTo>
                  <a:pt x="53" y="30"/>
                  <a:pt x="52" y="34"/>
                  <a:pt x="49" y="37"/>
                </a:cubicBezTo>
                <a:cubicBezTo>
                  <a:pt x="47" y="39"/>
                  <a:pt x="45" y="40"/>
                  <a:pt x="42" y="41"/>
                </a:cubicBezTo>
                <a:cubicBezTo>
                  <a:pt x="41" y="41"/>
                  <a:pt x="39" y="41"/>
                  <a:pt x="38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4" y="40"/>
                  <a:pt x="33" y="40"/>
                  <a:pt x="33" y="39"/>
                </a:cubicBezTo>
                <a:cubicBezTo>
                  <a:pt x="33" y="35"/>
                  <a:pt x="33" y="31"/>
                  <a:pt x="33" y="28"/>
                </a:cubicBezTo>
                <a:cubicBezTo>
                  <a:pt x="33" y="26"/>
                  <a:pt x="33" y="24"/>
                  <a:pt x="33" y="22"/>
                </a:cubicBezTo>
                <a:cubicBezTo>
                  <a:pt x="33" y="21"/>
                  <a:pt x="33" y="21"/>
                  <a:pt x="32" y="21"/>
                </a:cubicBezTo>
                <a:cubicBezTo>
                  <a:pt x="32" y="21"/>
                  <a:pt x="31" y="21"/>
                  <a:pt x="30" y="21"/>
                </a:cubicBezTo>
                <a:cubicBezTo>
                  <a:pt x="28" y="21"/>
                  <a:pt x="25" y="20"/>
                  <a:pt x="22" y="21"/>
                </a:cubicBezTo>
                <a:cubicBezTo>
                  <a:pt x="21" y="21"/>
                  <a:pt x="21" y="21"/>
                  <a:pt x="21" y="22"/>
                </a:cubicBezTo>
                <a:cubicBezTo>
                  <a:pt x="21" y="23"/>
                  <a:pt x="21" y="24"/>
                  <a:pt x="21" y="24"/>
                </a:cubicBezTo>
                <a:cubicBezTo>
                  <a:pt x="21" y="27"/>
                  <a:pt x="21" y="29"/>
                  <a:pt x="21" y="31"/>
                </a:cubicBezTo>
                <a:cubicBezTo>
                  <a:pt x="21" y="37"/>
                  <a:pt x="22" y="43"/>
                  <a:pt x="21" y="49"/>
                </a:cubicBezTo>
                <a:cubicBezTo>
                  <a:pt x="21" y="51"/>
                  <a:pt x="21" y="56"/>
                  <a:pt x="19" y="56"/>
                </a:cubicBezTo>
                <a:cubicBezTo>
                  <a:pt x="17" y="57"/>
                  <a:pt x="15" y="55"/>
                  <a:pt x="13" y="55"/>
                </a:cubicBezTo>
                <a:cubicBezTo>
                  <a:pt x="13" y="58"/>
                  <a:pt x="11" y="64"/>
                  <a:pt x="14" y="66"/>
                </a:cubicBezTo>
                <a:cubicBezTo>
                  <a:pt x="18" y="67"/>
                  <a:pt x="22" y="68"/>
                  <a:pt x="25" y="66"/>
                </a:cubicBezTo>
                <a:cubicBezTo>
                  <a:pt x="32" y="64"/>
                  <a:pt x="35" y="56"/>
                  <a:pt x="34" y="49"/>
                </a:cubicBezTo>
                <a:cubicBezTo>
                  <a:pt x="45" y="52"/>
                  <a:pt x="57" y="47"/>
                  <a:pt x="62" y="37"/>
                </a:cubicBezTo>
                <a:cubicBezTo>
                  <a:pt x="66" y="29"/>
                  <a:pt x="64" y="20"/>
                  <a:pt x="59" y="14"/>
                </a:cubicBezTo>
                <a:cubicBezTo>
                  <a:pt x="49" y="3"/>
                  <a:pt x="30" y="0"/>
                  <a:pt x="16" y="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8" name="Freeform 67"/>
          <p:cNvSpPr>
            <a:spLocks noEditPoints="1"/>
          </p:cNvSpPr>
          <p:nvPr/>
        </p:nvSpPr>
        <p:spPr bwMode="auto">
          <a:xfrm>
            <a:off x="5351463" y="2538413"/>
            <a:ext cx="158750" cy="204788"/>
          </a:xfrm>
          <a:custGeom>
            <a:avLst/>
            <a:gdLst>
              <a:gd name="T0" fmla="*/ 44 w 50"/>
              <a:gd name="T1" fmla="*/ 5 h 64"/>
              <a:gd name="T2" fmla="*/ 27 w 50"/>
              <a:gd name="T3" fmla="*/ 0 h 64"/>
              <a:gd name="T4" fmla="*/ 0 w 50"/>
              <a:gd name="T5" fmla="*/ 0 h 64"/>
              <a:gd name="T6" fmla="*/ 0 w 50"/>
              <a:gd name="T7" fmla="*/ 2 h 64"/>
              <a:gd name="T8" fmla="*/ 10 w 50"/>
              <a:gd name="T9" fmla="*/ 15 h 64"/>
              <a:gd name="T10" fmla="*/ 10 w 50"/>
              <a:gd name="T11" fmla="*/ 49 h 64"/>
              <a:gd name="T12" fmla="*/ 0 w 50"/>
              <a:gd name="T13" fmla="*/ 62 h 64"/>
              <a:gd name="T14" fmla="*/ 0 w 50"/>
              <a:gd name="T15" fmla="*/ 64 h 64"/>
              <a:gd name="T16" fmla="*/ 28 w 50"/>
              <a:gd name="T17" fmla="*/ 64 h 64"/>
              <a:gd name="T18" fmla="*/ 28 w 50"/>
              <a:gd name="T19" fmla="*/ 62 h 64"/>
              <a:gd name="T20" fmla="*/ 18 w 50"/>
              <a:gd name="T21" fmla="*/ 49 h 64"/>
              <a:gd name="T22" fmla="*/ 18 w 50"/>
              <a:gd name="T23" fmla="*/ 36 h 64"/>
              <a:gd name="T24" fmla="*/ 27 w 50"/>
              <a:gd name="T25" fmla="*/ 36 h 64"/>
              <a:gd name="T26" fmla="*/ 44 w 50"/>
              <a:gd name="T27" fmla="*/ 31 h 64"/>
              <a:gd name="T28" fmla="*/ 50 w 50"/>
              <a:gd name="T29" fmla="*/ 18 h 64"/>
              <a:gd name="T30" fmla="*/ 44 w 50"/>
              <a:gd name="T31" fmla="*/ 5 h 64"/>
              <a:gd name="T32" fmla="*/ 27 w 50"/>
              <a:gd name="T33" fmla="*/ 32 h 64"/>
              <a:gd name="T34" fmla="*/ 18 w 50"/>
              <a:gd name="T35" fmla="*/ 32 h 64"/>
              <a:gd name="T36" fmla="*/ 18 w 50"/>
              <a:gd name="T37" fmla="*/ 4 h 64"/>
              <a:gd name="T38" fmla="*/ 27 w 50"/>
              <a:gd name="T39" fmla="*/ 4 h 64"/>
              <a:gd name="T40" fmla="*/ 41 w 50"/>
              <a:gd name="T41" fmla="*/ 18 h 64"/>
              <a:gd name="T42" fmla="*/ 27 w 50"/>
              <a:gd name="T43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" h="64">
                <a:moveTo>
                  <a:pt x="44" y="5"/>
                </a:moveTo>
                <a:cubicBezTo>
                  <a:pt x="40" y="2"/>
                  <a:pt x="34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9" y="2"/>
                  <a:pt x="10" y="4"/>
                  <a:pt x="10" y="15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60"/>
                  <a:pt x="9" y="62"/>
                  <a:pt x="0" y="62"/>
                </a:cubicBezTo>
                <a:cubicBezTo>
                  <a:pt x="0" y="64"/>
                  <a:pt x="0" y="64"/>
                  <a:pt x="0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28" y="62"/>
                  <a:pt x="28" y="62"/>
                  <a:pt x="28" y="62"/>
                </a:cubicBezTo>
                <a:cubicBezTo>
                  <a:pt x="19" y="62"/>
                  <a:pt x="18" y="60"/>
                  <a:pt x="18" y="49"/>
                </a:cubicBezTo>
                <a:cubicBezTo>
                  <a:pt x="18" y="36"/>
                  <a:pt x="18" y="36"/>
                  <a:pt x="18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34" y="36"/>
                  <a:pt x="40" y="34"/>
                  <a:pt x="44" y="31"/>
                </a:cubicBezTo>
                <a:cubicBezTo>
                  <a:pt x="48" y="28"/>
                  <a:pt x="50" y="23"/>
                  <a:pt x="50" y="18"/>
                </a:cubicBezTo>
                <a:cubicBezTo>
                  <a:pt x="50" y="13"/>
                  <a:pt x="48" y="9"/>
                  <a:pt x="44" y="5"/>
                </a:cubicBezTo>
                <a:close/>
                <a:moveTo>
                  <a:pt x="27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4"/>
                  <a:pt x="18" y="4"/>
                  <a:pt x="18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36" y="4"/>
                  <a:pt x="41" y="10"/>
                  <a:pt x="41" y="18"/>
                </a:cubicBezTo>
                <a:cubicBezTo>
                  <a:pt x="41" y="26"/>
                  <a:pt x="36" y="32"/>
                  <a:pt x="27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9" name="Freeform 68"/>
          <p:cNvSpPr>
            <a:spLocks noEditPoints="1"/>
          </p:cNvSpPr>
          <p:nvPr/>
        </p:nvSpPr>
        <p:spPr bwMode="auto">
          <a:xfrm>
            <a:off x="5757863" y="2538413"/>
            <a:ext cx="203200" cy="20478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32 w 64"/>
              <a:gd name="T11" fmla="*/ 54 h 64"/>
              <a:gd name="T12" fmla="*/ 10 w 64"/>
              <a:gd name="T13" fmla="*/ 32 h 64"/>
              <a:gd name="T14" fmla="*/ 32 w 64"/>
              <a:gd name="T15" fmla="*/ 10 h 64"/>
              <a:gd name="T16" fmla="*/ 54 w 64"/>
              <a:gd name="T17" fmla="*/ 32 h 64"/>
              <a:gd name="T18" fmla="*/ 32 w 64"/>
              <a:gd name="T19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32" y="54"/>
                </a:moveTo>
                <a:cubicBezTo>
                  <a:pt x="20" y="54"/>
                  <a:pt x="10" y="44"/>
                  <a:pt x="10" y="32"/>
                </a:cubicBezTo>
                <a:cubicBezTo>
                  <a:pt x="10" y="20"/>
                  <a:pt x="20" y="10"/>
                  <a:pt x="32" y="10"/>
                </a:cubicBezTo>
                <a:cubicBezTo>
                  <a:pt x="44" y="10"/>
                  <a:pt x="54" y="20"/>
                  <a:pt x="54" y="32"/>
                </a:cubicBezTo>
                <a:cubicBezTo>
                  <a:pt x="54" y="44"/>
                  <a:pt x="44" y="54"/>
                  <a:pt x="32" y="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0" name="Freeform 69"/>
          <p:cNvSpPr>
            <a:spLocks noEditPoints="1"/>
          </p:cNvSpPr>
          <p:nvPr/>
        </p:nvSpPr>
        <p:spPr bwMode="auto">
          <a:xfrm>
            <a:off x="6107113" y="1743075"/>
            <a:ext cx="260350" cy="184150"/>
          </a:xfrm>
          <a:custGeom>
            <a:avLst/>
            <a:gdLst>
              <a:gd name="T0" fmla="*/ 76 w 82"/>
              <a:gd name="T1" fmla="*/ 23 h 58"/>
              <a:gd name="T2" fmla="*/ 57 w 82"/>
              <a:gd name="T3" fmla="*/ 16 h 58"/>
              <a:gd name="T4" fmla="*/ 57 w 82"/>
              <a:gd name="T5" fmla="*/ 0 h 58"/>
              <a:gd name="T6" fmla="*/ 47 w 82"/>
              <a:gd name="T7" fmla="*/ 6 h 58"/>
              <a:gd name="T8" fmla="*/ 47 w 82"/>
              <a:gd name="T9" fmla="*/ 16 h 58"/>
              <a:gd name="T10" fmla="*/ 47 w 82"/>
              <a:gd name="T11" fmla="*/ 58 h 58"/>
              <a:gd name="T12" fmla="*/ 57 w 82"/>
              <a:gd name="T13" fmla="*/ 52 h 58"/>
              <a:gd name="T14" fmla="*/ 57 w 82"/>
              <a:gd name="T15" fmla="*/ 23 h 58"/>
              <a:gd name="T16" fmla="*/ 70 w 82"/>
              <a:gd name="T17" fmla="*/ 27 h 58"/>
              <a:gd name="T18" fmla="*/ 64 w 82"/>
              <a:gd name="T19" fmla="*/ 30 h 58"/>
              <a:gd name="T20" fmla="*/ 82 w 82"/>
              <a:gd name="T21" fmla="*/ 30 h 58"/>
              <a:gd name="T22" fmla="*/ 82 w 82"/>
              <a:gd name="T23" fmla="*/ 18 h 58"/>
              <a:gd name="T24" fmla="*/ 76 w 82"/>
              <a:gd name="T25" fmla="*/ 23 h 58"/>
              <a:gd name="T26" fmla="*/ 47 w 82"/>
              <a:gd name="T27" fmla="*/ 22 h 58"/>
              <a:gd name="T28" fmla="*/ 47 w 82"/>
              <a:gd name="T29" fmla="*/ 52 h 58"/>
              <a:gd name="T30" fmla="*/ 47 w 82"/>
              <a:gd name="T31" fmla="*/ 2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" h="58">
                <a:moveTo>
                  <a:pt x="76" y="23"/>
                </a:moveTo>
                <a:cubicBezTo>
                  <a:pt x="69" y="19"/>
                  <a:pt x="63" y="17"/>
                  <a:pt x="57" y="16"/>
                </a:cubicBezTo>
                <a:cubicBezTo>
                  <a:pt x="57" y="0"/>
                  <a:pt x="57" y="0"/>
                  <a:pt x="57" y="0"/>
                </a:cubicBezTo>
                <a:cubicBezTo>
                  <a:pt x="47" y="6"/>
                  <a:pt x="47" y="6"/>
                  <a:pt x="47" y="6"/>
                </a:cubicBezTo>
                <a:cubicBezTo>
                  <a:pt x="47" y="16"/>
                  <a:pt x="47" y="16"/>
                  <a:pt x="47" y="16"/>
                </a:cubicBezTo>
                <a:cubicBezTo>
                  <a:pt x="17" y="18"/>
                  <a:pt x="0" y="49"/>
                  <a:pt x="47" y="58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23"/>
                  <a:pt x="57" y="23"/>
                  <a:pt x="57" y="23"/>
                </a:cubicBezTo>
                <a:cubicBezTo>
                  <a:pt x="61" y="23"/>
                  <a:pt x="65" y="25"/>
                  <a:pt x="70" y="27"/>
                </a:cubicBezTo>
                <a:cubicBezTo>
                  <a:pt x="64" y="30"/>
                  <a:pt x="64" y="30"/>
                  <a:pt x="64" y="30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18"/>
                  <a:pt x="82" y="18"/>
                  <a:pt x="82" y="18"/>
                </a:cubicBezTo>
                <a:lnTo>
                  <a:pt x="76" y="23"/>
                </a:lnTo>
                <a:close/>
                <a:moveTo>
                  <a:pt x="47" y="22"/>
                </a:moveTo>
                <a:cubicBezTo>
                  <a:pt x="47" y="52"/>
                  <a:pt x="47" y="52"/>
                  <a:pt x="47" y="52"/>
                </a:cubicBezTo>
                <a:cubicBezTo>
                  <a:pt x="18" y="48"/>
                  <a:pt x="25" y="24"/>
                  <a:pt x="47" y="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1" name="Freeform 70"/>
          <p:cNvSpPr>
            <a:spLocks noEditPoints="1"/>
          </p:cNvSpPr>
          <p:nvPr/>
        </p:nvSpPr>
        <p:spPr bwMode="auto">
          <a:xfrm>
            <a:off x="5754688" y="3363913"/>
            <a:ext cx="165100" cy="209550"/>
          </a:xfrm>
          <a:custGeom>
            <a:avLst/>
            <a:gdLst>
              <a:gd name="T0" fmla="*/ 49 w 52"/>
              <a:gd name="T1" fmla="*/ 42 h 66"/>
              <a:gd name="T2" fmla="*/ 41 w 52"/>
              <a:gd name="T3" fmla="*/ 14 h 66"/>
              <a:gd name="T4" fmla="*/ 25 w 52"/>
              <a:gd name="T5" fmla="*/ 3 h 66"/>
              <a:gd name="T6" fmla="*/ 23 w 52"/>
              <a:gd name="T7" fmla="*/ 1 h 66"/>
              <a:gd name="T8" fmla="*/ 23 w 52"/>
              <a:gd name="T9" fmla="*/ 0 h 66"/>
              <a:gd name="T10" fmla="*/ 20 w 52"/>
              <a:gd name="T11" fmla="*/ 1 h 66"/>
              <a:gd name="T12" fmla="*/ 20 w 52"/>
              <a:gd name="T13" fmla="*/ 41 h 66"/>
              <a:gd name="T14" fmla="*/ 7 w 52"/>
              <a:gd name="T15" fmla="*/ 50 h 66"/>
              <a:gd name="T16" fmla="*/ 2 w 52"/>
              <a:gd name="T17" fmla="*/ 61 h 66"/>
              <a:gd name="T18" fmla="*/ 17 w 52"/>
              <a:gd name="T19" fmla="*/ 61 h 66"/>
              <a:gd name="T20" fmla="*/ 23 w 52"/>
              <a:gd name="T21" fmla="*/ 47 h 66"/>
              <a:gd name="T22" fmla="*/ 23 w 52"/>
              <a:gd name="T23" fmla="*/ 8 h 66"/>
              <a:gd name="T24" fmla="*/ 23 w 52"/>
              <a:gd name="T25" fmla="*/ 2 h 66"/>
              <a:gd name="T26" fmla="*/ 24 w 52"/>
              <a:gd name="T27" fmla="*/ 4 h 66"/>
              <a:gd name="T28" fmla="*/ 28 w 52"/>
              <a:gd name="T29" fmla="*/ 26 h 66"/>
              <a:gd name="T30" fmla="*/ 49 w 52"/>
              <a:gd name="T31" fmla="*/ 42 h 66"/>
              <a:gd name="T32" fmla="*/ 44 w 52"/>
              <a:gd name="T33" fmla="*/ 38 h 66"/>
              <a:gd name="T34" fmla="*/ 36 w 52"/>
              <a:gd name="T35" fmla="*/ 25 h 66"/>
              <a:gd name="T36" fmla="*/ 29 w 52"/>
              <a:gd name="T37" fmla="*/ 10 h 66"/>
              <a:gd name="T38" fmla="*/ 26 w 52"/>
              <a:gd name="T39" fmla="*/ 5 h 66"/>
              <a:gd name="T40" fmla="*/ 26 w 52"/>
              <a:gd name="T41" fmla="*/ 5 h 66"/>
              <a:gd name="T42" fmla="*/ 29 w 52"/>
              <a:gd name="T43" fmla="*/ 9 h 66"/>
              <a:gd name="T44" fmla="*/ 36 w 52"/>
              <a:gd name="T45" fmla="*/ 23 h 66"/>
              <a:gd name="T46" fmla="*/ 40 w 52"/>
              <a:gd name="T47" fmla="*/ 32 h 66"/>
              <a:gd name="T48" fmla="*/ 45 w 52"/>
              <a:gd name="T49" fmla="*/ 39 h 66"/>
              <a:gd name="T50" fmla="*/ 44 w 52"/>
              <a:gd name="T51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" h="66">
                <a:moveTo>
                  <a:pt x="49" y="42"/>
                </a:moveTo>
                <a:cubicBezTo>
                  <a:pt x="46" y="40"/>
                  <a:pt x="44" y="24"/>
                  <a:pt x="41" y="14"/>
                </a:cubicBezTo>
                <a:cubicBezTo>
                  <a:pt x="38" y="5"/>
                  <a:pt x="27" y="5"/>
                  <a:pt x="25" y="3"/>
                </a:cubicBezTo>
                <a:cubicBezTo>
                  <a:pt x="24" y="2"/>
                  <a:pt x="23" y="1"/>
                  <a:pt x="23" y="1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0" y="0"/>
                  <a:pt x="20" y="1"/>
                </a:cubicBezTo>
                <a:cubicBezTo>
                  <a:pt x="20" y="1"/>
                  <a:pt x="20" y="36"/>
                  <a:pt x="20" y="41"/>
                </a:cubicBezTo>
                <a:cubicBezTo>
                  <a:pt x="20" y="46"/>
                  <a:pt x="14" y="44"/>
                  <a:pt x="7" y="50"/>
                </a:cubicBezTo>
                <a:cubicBezTo>
                  <a:pt x="1" y="54"/>
                  <a:pt x="0" y="58"/>
                  <a:pt x="2" y="61"/>
                </a:cubicBezTo>
                <a:cubicBezTo>
                  <a:pt x="3" y="64"/>
                  <a:pt x="9" y="66"/>
                  <a:pt x="17" y="61"/>
                </a:cubicBezTo>
                <a:cubicBezTo>
                  <a:pt x="23" y="56"/>
                  <a:pt x="23" y="49"/>
                  <a:pt x="23" y="47"/>
                </a:cubicBezTo>
                <a:cubicBezTo>
                  <a:pt x="23" y="44"/>
                  <a:pt x="23" y="8"/>
                  <a:pt x="23" y="8"/>
                </a:cubicBezTo>
                <a:cubicBezTo>
                  <a:pt x="23" y="8"/>
                  <a:pt x="23" y="5"/>
                  <a:pt x="23" y="2"/>
                </a:cubicBezTo>
                <a:cubicBezTo>
                  <a:pt x="23" y="3"/>
                  <a:pt x="23" y="3"/>
                  <a:pt x="24" y="4"/>
                </a:cubicBezTo>
                <a:cubicBezTo>
                  <a:pt x="27" y="10"/>
                  <a:pt x="23" y="15"/>
                  <a:pt x="28" y="26"/>
                </a:cubicBezTo>
                <a:cubicBezTo>
                  <a:pt x="33" y="38"/>
                  <a:pt x="52" y="45"/>
                  <a:pt x="49" y="42"/>
                </a:cubicBezTo>
                <a:close/>
                <a:moveTo>
                  <a:pt x="44" y="38"/>
                </a:moveTo>
                <a:cubicBezTo>
                  <a:pt x="44" y="38"/>
                  <a:pt x="38" y="31"/>
                  <a:pt x="36" y="25"/>
                </a:cubicBezTo>
                <a:cubicBezTo>
                  <a:pt x="34" y="20"/>
                  <a:pt x="31" y="13"/>
                  <a:pt x="29" y="10"/>
                </a:cubicBezTo>
                <a:cubicBezTo>
                  <a:pt x="27" y="8"/>
                  <a:pt x="26" y="6"/>
                  <a:pt x="26" y="5"/>
                </a:cubicBezTo>
                <a:cubicBezTo>
                  <a:pt x="25" y="5"/>
                  <a:pt x="26" y="5"/>
                  <a:pt x="26" y="5"/>
                </a:cubicBezTo>
                <a:cubicBezTo>
                  <a:pt x="26" y="5"/>
                  <a:pt x="27" y="7"/>
                  <a:pt x="29" y="9"/>
                </a:cubicBezTo>
                <a:cubicBezTo>
                  <a:pt x="32" y="13"/>
                  <a:pt x="33" y="15"/>
                  <a:pt x="36" y="23"/>
                </a:cubicBezTo>
                <a:cubicBezTo>
                  <a:pt x="37" y="26"/>
                  <a:pt x="39" y="30"/>
                  <a:pt x="40" y="32"/>
                </a:cubicBezTo>
                <a:cubicBezTo>
                  <a:pt x="42" y="36"/>
                  <a:pt x="44" y="38"/>
                  <a:pt x="45" y="39"/>
                </a:cubicBezTo>
                <a:lnTo>
                  <a:pt x="4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2" name="Freeform 71"/>
          <p:cNvSpPr>
            <a:spLocks noEditPoints="1"/>
          </p:cNvSpPr>
          <p:nvPr/>
        </p:nvSpPr>
        <p:spPr bwMode="auto">
          <a:xfrm>
            <a:off x="6164263" y="3363913"/>
            <a:ext cx="203200" cy="203200"/>
          </a:xfrm>
          <a:custGeom>
            <a:avLst/>
            <a:gdLst>
              <a:gd name="T0" fmla="*/ 60 w 64"/>
              <a:gd name="T1" fmla="*/ 39 h 64"/>
              <a:gd name="T2" fmla="*/ 60 w 64"/>
              <a:gd name="T3" fmla="*/ 48 h 64"/>
              <a:gd name="T4" fmla="*/ 60 w 64"/>
              <a:gd name="T5" fmla="*/ 25 h 64"/>
              <a:gd name="T6" fmla="*/ 60 w 64"/>
              <a:gd name="T7" fmla="*/ 16 h 64"/>
              <a:gd name="T8" fmla="*/ 60 w 64"/>
              <a:gd name="T9" fmla="*/ 25 h 64"/>
              <a:gd name="T10" fmla="*/ 47 w 64"/>
              <a:gd name="T11" fmla="*/ 30 h 64"/>
              <a:gd name="T12" fmla="*/ 47 w 64"/>
              <a:gd name="T13" fmla="*/ 21 h 64"/>
              <a:gd name="T14" fmla="*/ 20 w 64"/>
              <a:gd name="T15" fmla="*/ 55 h 64"/>
              <a:gd name="T16" fmla="*/ 20 w 64"/>
              <a:gd name="T17" fmla="*/ 64 h 64"/>
              <a:gd name="T18" fmla="*/ 20 w 64"/>
              <a:gd name="T19" fmla="*/ 55 h 64"/>
              <a:gd name="T20" fmla="*/ 43 w 64"/>
              <a:gd name="T21" fmla="*/ 17 h 64"/>
              <a:gd name="T22" fmla="*/ 34 w 64"/>
              <a:gd name="T23" fmla="*/ 17 h 64"/>
              <a:gd name="T24" fmla="*/ 47 w 64"/>
              <a:gd name="T25" fmla="*/ 34 h 64"/>
              <a:gd name="T26" fmla="*/ 47 w 64"/>
              <a:gd name="T27" fmla="*/ 42 h 64"/>
              <a:gd name="T28" fmla="*/ 47 w 64"/>
              <a:gd name="T29" fmla="*/ 34 h 64"/>
              <a:gd name="T30" fmla="*/ 21 w 64"/>
              <a:gd name="T31" fmla="*/ 47 h 64"/>
              <a:gd name="T32" fmla="*/ 30 w 64"/>
              <a:gd name="T33" fmla="*/ 47 h 64"/>
              <a:gd name="T34" fmla="*/ 44 w 64"/>
              <a:gd name="T35" fmla="*/ 55 h 64"/>
              <a:gd name="T36" fmla="*/ 44 w 64"/>
              <a:gd name="T37" fmla="*/ 64 h 64"/>
              <a:gd name="T38" fmla="*/ 44 w 64"/>
              <a:gd name="T39" fmla="*/ 55 h 64"/>
              <a:gd name="T40" fmla="*/ 48 w 64"/>
              <a:gd name="T41" fmla="*/ 4 h 64"/>
              <a:gd name="T42" fmla="*/ 39 w 64"/>
              <a:gd name="T43" fmla="*/ 4 h 64"/>
              <a:gd name="T44" fmla="*/ 17 w 64"/>
              <a:gd name="T45" fmla="*/ 42 h 64"/>
              <a:gd name="T46" fmla="*/ 17 w 64"/>
              <a:gd name="T47" fmla="*/ 34 h 64"/>
              <a:gd name="T48" fmla="*/ 17 w 64"/>
              <a:gd name="T49" fmla="*/ 42 h 64"/>
              <a:gd name="T50" fmla="*/ 9 w 64"/>
              <a:gd name="T51" fmla="*/ 20 h 64"/>
              <a:gd name="T52" fmla="*/ 0 w 64"/>
              <a:gd name="T53" fmla="*/ 20 h 64"/>
              <a:gd name="T54" fmla="*/ 4 w 64"/>
              <a:gd name="T55" fmla="*/ 48 h 64"/>
              <a:gd name="T56" fmla="*/ 4 w 64"/>
              <a:gd name="T57" fmla="*/ 39 h 64"/>
              <a:gd name="T58" fmla="*/ 4 w 64"/>
              <a:gd name="T59" fmla="*/ 48 h 64"/>
              <a:gd name="T60" fmla="*/ 21 w 64"/>
              <a:gd name="T61" fmla="*/ 26 h 64"/>
              <a:gd name="T62" fmla="*/ 12 w 64"/>
              <a:gd name="T63" fmla="*/ 26 h 64"/>
              <a:gd name="T64" fmla="*/ 38 w 64"/>
              <a:gd name="T65" fmla="*/ 51 h 64"/>
              <a:gd name="T66" fmla="*/ 38 w 64"/>
              <a:gd name="T67" fmla="*/ 42 h 64"/>
              <a:gd name="T68" fmla="*/ 38 w 64"/>
              <a:gd name="T69" fmla="*/ 51 h 64"/>
              <a:gd name="T70" fmla="*/ 26 w 64"/>
              <a:gd name="T71" fmla="*/ 21 h 64"/>
              <a:gd name="T72" fmla="*/ 26 w 64"/>
              <a:gd name="T73" fmla="*/ 12 h 64"/>
              <a:gd name="T74" fmla="*/ 20 w 64"/>
              <a:gd name="T75" fmla="*/ 9 h 64"/>
              <a:gd name="T76" fmla="*/ 20 w 64"/>
              <a:gd name="T77" fmla="*/ 0 h 64"/>
              <a:gd name="T78" fmla="*/ 20 w 64"/>
              <a:gd name="T7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64">
                <a:moveTo>
                  <a:pt x="55" y="43"/>
                </a:moveTo>
                <a:cubicBezTo>
                  <a:pt x="55" y="41"/>
                  <a:pt x="57" y="39"/>
                  <a:pt x="60" y="39"/>
                </a:cubicBezTo>
                <a:cubicBezTo>
                  <a:pt x="62" y="39"/>
                  <a:pt x="64" y="41"/>
                  <a:pt x="64" y="43"/>
                </a:cubicBezTo>
                <a:cubicBezTo>
                  <a:pt x="64" y="46"/>
                  <a:pt x="62" y="48"/>
                  <a:pt x="60" y="48"/>
                </a:cubicBezTo>
                <a:cubicBezTo>
                  <a:pt x="57" y="48"/>
                  <a:pt x="55" y="46"/>
                  <a:pt x="55" y="43"/>
                </a:cubicBezTo>
                <a:close/>
                <a:moveTo>
                  <a:pt x="60" y="25"/>
                </a:moveTo>
                <a:cubicBezTo>
                  <a:pt x="62" y="25"/>
                  <a:pt x="64" y="23"/>
                  <a:pt x="64" y="20"/>
                </a:cubicBezTo>
                <a:cubicBezTo>
                  <a:pt x="64" y="18"/>
                  <a:pt x="62" y="16"/>
                  <a:pt x="60" y="16"/>
                </a:cubicBezTo>
                <a:cubicBezTo>
                  <a:pt x="57" y="16"/>
                  <a:pt x="55" y="18"/>
                  <a:pt x="55" y="20"/>
                </a:cubicBezTo>
                <a:cubicBezTo>
                  <a:pt x="55" y="23"/>
                  <a:pt x="57" y="25"/>
                  <a:pt x="60" y="25"/>
                </a:cubicBezTo>
                <a:close/>
                <a:moveTo>
                  <a:pt x="43" y="26"/>
                </a:moveTo>
                <a:cubicBezTo>
                  <a:pt x="43" y="28"/>
                  <a:pt x="45" y="30"/>
                  <a:pt x="47" y="30"/>
                </a:cubicBezTo>
                <a:cubicBezTo>
                  <a:pt x="49" y="30"/>
                  <a:pt x="51" y="28"/>
                  <a:pt x="51" y="26"/>
                </a:cubicBezTo>
                <a:cubicBezTo>
                  <a:pt x="51" y="23"/>
                  <a:pt x="49" y="21"/>
                  <a:pt x="47" y="21"/>
                </a:cubicBezTo>
                <a:cubicBezTo>
                  <a:pt x="45" y="21"/>
                  <a:pt x="43" y="23"/>
                  <a:pt x="43" y="26"/>
                </a:cubicBezTo>
                <a:close/>
                <a:moveTo>
                  <a:pt x="20" y="55"/>
                </a:moveTo>
                <a:cubicBezTo>
                  <a:pt x="18" y="55"/>
                  <a:pt x="16" y="57"/>
                  <a:pt x="16" y="60"/>
                </a:cubicBezTo>
                <a:cubicBezTo>
                  <a:pt x="16" y="62"/>
                  <a:pt x="18" y="64"/>
                  <a:pt x="20" y="64"/>
                </a:cubicBezTo>
                <a:cubicBezTo>
                  <a:pt x="23" y="64"/>
                  <a:pt x="25" y="62"/>
                  <a:pt x="25" y="60"/>
                </a:cubicBezTo>
                <a:cubicBezTo>
                  <a:pt x="25" y="57"/>
                  <a:pt x="23" y="55"/>
                  <a:pt x="20" y="55"/>
                </a:cubicBezTo>
                <a:close/>
                <a:moveTo>
                  <a:pt x="38" y="21"/>
                </a:moveTo>
                <a:cubicBezTo>
                  <a:pt x="41" y="21"/>
                  <a:pt x="43" y="19"/>
                  <a:pt x="43" y="17"/>
                </a:cubicBezTo>
                <a:cubicBezTo>
                  <a:pt x="43" y="14"/>
                  <a:pt x="41" y="12"/>
                  <a:pt x="38" y="12"/>
                </a:cubicBezTo>
                <a:cubicBezTo>
                  <a:pt x="36" y="12"/>
                  <a:pt x="34" y="14"/>
                  <a:pt x="34" y="17"/>
                </a:cubicBezTo>
                <a:cubicBezTo>
                  <a:pt x="34" y="19"/>
                  <a:pt x="36" y="21"/>
                  <a:pt x="38" y="21"/>
                </a:cubicBezTo>
                <a:close/>
                <a:moveTo>
                  <a:pt x="47" y="34"/>
                </a:moveTo>
                <a:cubicBezTo>
                  <a:pt x="45" y="34"/>
                  <a:pt x="43" y="36"/>
                  <a:pt x="43" y="38"/>
                </a:cubicBezTo>
                <a:cubicBezTo>
                  <a:pt x="43" y="40"/>
                  <a:pt x="45" y="42"/>
                  <a:pt x="47" y="42"/>
                </a:cubicBezTo>
                <a:cubicBezTo>
                  <a:pt x="49" y="42"/>
                  <a:pt x="51" y="40"/>
                  <a:pt x="51" y="38"/>
                </a:cubicBezTo>
                <a:cubicBezTo>
                  <a:pt x="51" y="36"/>
                  <a:pt x="49" y="34"/>
                  <a:pt x="47" y="34"/>
                </a:cubicBezTo>
                <a:close/>
                <a:moveTo>
                  <a:pt x="26" y="42"/>
                </a:moveTo>
                <a:cubicBezTo>
                  <a:pt x="23" y="42"/>
                  <a:pt x="21" y="44"/>
                  <a:pt x="21" y="47"/>
                </a:cubicBezTo>
                <a:cubicBezTo>
                  <a:pt x="21" y="49"/>
                  <a:pt x="23" y="51"/>
                  <a:pt x="26" y="51"/>
                </a:cubicBezTo>
                <a:cubicBezTo>
                  <a:pt x="28" y="51"/>
                  <a:pt x="30" y="49"/>
                  <a:pt x="30" y="47"/>
                </a:cubicBezTo>
                <a:cubicBezTo>
                  <a:pt x="30" y="44"/>
                  <a:pt x="28" y="42"/>
                  <a:pt x="26" y="42"/>
                </a:cubicBezTo>
                <a:close/>
                <a:moveTo>
                  <a:pt x="44" y="55"/>
                </a:moveTo>
                <a:cubicBezTo>
                  <a:pt x="41" y="55"/>
                  <a:pt x="39" y="57"/>
                  <a:pt x="39" y="60"/>
                </a:cubicBezTo>
                <a:cubicBezTo>
                  <a:pt x="39" y="62"/>
                  <a:pt x="41" y="64"/>
                  <a:pt x="44" y="64"/>
                </a:cubicBezTo>
                <a:cubicBezTo>
                  <a:pt x="46" y="64"/>
                  <a:pt x="48" y="62"/>
                  <a:pt x="48" y="60"/>
                </a:cubicBezTo>
                <a:cubicBezTo>
                  <a:pt x="48" y="57"/>
                  <a:pt x="46" y="55"/>
                  <a:pt x="44" y="55"/>
                </a:cubicBezTo>
                <a:close/>
                <a:moveTo>
                  <a:pt x="44" y="9"/>
                </a:moveTo>
                <a:cubicBezTo>
                  <a:pt x="46" y="9"/>
                  <a:pt x="48" y="7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1" y="0"/>
                  <a:pt x="39" y="2"/>
                  <a:pt x="39" y="4"/>
                </a:cubicBezTo>
                <a:cubicBezTo>
                  <a:pt x="39" y="7"/>
                  <a:pt x="41" y="9"/>
                  <a:pt x="44" y="9"/>
                </a:cubicBezTo>
                <a:close/>
                <a:moveTo>
                  <a:pt x="17" y="42"/>
                </a:moveTo>
                <a:cubicBezTo>
                  <a:pt x="19" y="42"/>
                  <a:pt x="21" y="40"/>
                  <a:pt x="21" y="38"/>
                </a:cubicBezTo>
                <a:cubicBezTo>
                  <a:pt x="21" y="36"/>
                  <a:pt x="19" y="34"/>
                  <a:pt x="17" y="34"/>
                </a:cubicBezTo>
                <a:cubicBezTo>
                  <a:pt x="15" y="34"/>
                  <a:pt x="12" y="36"/>
                  <a:pt x="12" y="38"/>
                </a:cubicBezTo>
                <a:cubicBezTo>
                  <a:pt x="12" y="40"/>
                  <a:pt x="15" y="42"/>
                  <a:pt x="17" y="42"/>
                </a:cubicBezTo>
                <a:close/>
                <a:moveTo>
                  <a:pt x="4" y="25"/>
                </a:moveTo>
                <a:cubicBezTo>
                  <a:pt x="7" y="25"/>
                  <a:pt x="9" y="23"/>
                  <a:pt x="9" y="20"/>
                </a:cubicBezTo>
                <a:cubicBezTo>
                  <a:pt x="9" y="18"/>
                  <a:pt x="7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23"/>
                  <a:pt x="2" y="25"/>
                  <a:pt x="4" y="25"/>
                </a:cubicBezTo>
                <a:close/>
                <a:moveTo>
                  <a:pt x="4" y="48"/>
                </a:moveTo>
                <a:cubicBezTo>
                  <a:pt x="7" y="48"/>
                  <a:pt x="9" y="46"/>
                  <a:pt x="9" y="43"/>
                </a:cubicBezTo>
                <a:cubicBezTo>
                  <a:pt x="9" y="41"/>
                  <a:pt x="7" y="39"/>
                  <a:pt x="4" y="39"/>
                </a:cubicBezTo>
                <a:cubicBezTo>
                  <a:pt x="2" y="39"/>
                  <a:pt x="0" y="41"/>
                  <a:pt x="0" y="43"/>
                </a:cubicBezTo>
                <a:cubicBezTo>
                  <a:pt x="0" y="46"/>
                  <a:pt x="2" y="48"/>
                  <a:pt x="4" y="48"/>
                </a:cubicBezTo>
                <a:close/>
                <a:moveTo>
                  <a:pt x="17" y="30"/>
                </a:moveTo>
                <a:cubicBezTo>
                  <a:pt x="19" y="30"/>
                  <a:pt x="21" y="28"/>
                  <a:pt x="21" y="26"/>
                </a:cubicBezTo>
                <a:cubicBezTo>
                  <a:pt x="21" y="23"/>
                  <a:pt x="19" y="21"/>
                  <a:pt x="17" y="21"/>
                </a:cubicBezTo>
                <a:cubicBezTo>
                  <a:pt x="15" y="21"/>
                  <a:pt x="12" y="23"/>
                  <a:pt x="12" y="26"/>
                </a:cubicBezTo>
                <a:cubicBezTo>
                  <a:pt x="12" y="28"/>
                  <a:pt x="15" y="30"/>
                  <a:pt x="17" y="30"/>
                </a:cubicBezTo>
                <a:close/>
                <a:moveTo>
                  <a:pt x="38" y="51"/>
                </a:moveTo>
                <a:cubicBezTo>
                  <a:pt x="41" y="51"/>
                  <a:pt x="43" y="49"/>
                  <a:pt x="43" y="47"/>
                </a:cubicBezTo>
                <a:cubicBezTo>
                  <a:pt x="43" y="44"/>
                  <a:pt x="41" y="42"/>
                  <a:pt x="38" y="42"/>
                </a:cubicBezTo>
                <a:cubicBezTo>
                  <a:pt x="36" y="42"/>
                  <a:pt x="34" y="44"/>
                  <a:pt x="34" y="47"/>
                </a:cubicBezTo>
                <a:cubicBezTo>
                  <a:pt x="34" y="49"/>
                  <a:pt x="36" y="51"/>
                  <a:pt x="38" y="51"/>
                </a:cubicBezTo>
                <a:close/>
                <a:moveTo>
                  <a:pt x="21" y="17"/>
                </a:moveTo>
                <a:cubicBezTo>
                  <a:pt x="21" y="19"/>
                  <a:pt x="23" y="21"/>
                  <a:pt x="26" y="21"/>
                </a:cubicBezTo>
                <a:cubicBezTo>
                  <a:pt x="28" y="21"/>
                  <a:pt x="30" y="19"/>
                  <a:pt x="30" y="17"/>
                </a:cubicBezTo>
                <a:cubicBezTo>
                  <a:pt x="30" y="14"/>
                  <a:pt x="28" y="12"/>
                  <a:pt x="26" y="12"/>
                </a:cubicBezTo>
                <a:cubicBezTo>
                  <a:pt x="23" y="12"/>
                  <a:pt x="21" y="14"/>
                  <a:pt x="21" y="17"/>
                </a:cubicBezTo>
                <a:close/>
                <a:moveTo>
                  <a:pt x="20" y="9"/>
                </a:moveTo>
                <a:cubicBezTo>
                  <a:pt x="23" y="9"/>
                  <a:pt x="25" y="7"/>
                  <a:pt x="25" y="4"/>
                </a:cubicBezTo>
                <a:cubicBezTo>
                  <a:pt x="25" y="2"/>
                  <a:pt x="23" y="0"/>
                  <a:pt x="20" y="0"/>
                </a:cubicBezTo>
                <a:cubicBezTo>
                  <a:pt x="18" y="0"/>
                  <a:pt x="16" y="2"/>
                  <a:pt x="16" y="4"/>
                </a:cubicBezTo>
                <a:cubicBezTo>
                  <a:pt x="16" y="7"/>
                  <a:pt x="18" y="9"/>
                  <a:pt x="20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3" name="Freeform 72"/>
          <p:cNvSpPr>
            <a:spLocks/>
          </p:cNvSpPr>
          <p:nvPr/>
        </p:nvSpPr>
        <p:spPr bwMode="auto">
          <a:xfrm>
            <a:off x="7793038" y="2538413"/>
            <a:ext cx="107950" cy="204788"/>
          </a:xfrm>
          <a:custGeom>
            <a:avLst/>
            <a:gdLst>
              <a:gd name="T0" fmla="*/ 19 w 34"/>
              <a:gd name="T1" fmla="*/ 41 h 64"/>
              <a:gd name="T2" fmla="*/ 27 w 34"/>
              <a:gd name="T3" fmla="*/ 36 h 64"/>
              <a:gd name="T4" fmla="*/ 29 w 34"/>
              <a:gd name="T5" fmla="*/ 36 h 64"/>
              <a:gd name="T6" fmla="*/ 34 w 34"/>
              <a:gd name="T7" fmla="*/ 32 h 64"/>
              <a:gd name="T8" fmla="*/ 29 w 34"/>
              <a:gd name="T9" fmla="*/ 27 h 64"/>
              <a:gd name="T10" fmla="*/ 25 w 34"/>
              <a:gd name="T11" fmla="*/ 32 h 64"/>
              <a:gd name="T12" fmla="*/ 25 w 34"/>
              <a:gd name="T13" fmla="*/ 32 h 64"/>
              <a:gd name="T14" fmla="*/ 19 w 34"/>
              <a:gd name="T15" fmla="*/ 37 h 64"/>
              <a:gd name="T16" fmla="*/ 19 w 34"/>
              <a:gd name="T17" fmla="*/ 24 h 64"/>
              <a:gd name="T18" fmla="*/ 27 w 34"/>
              <a:gd name="T19" fmla="*/ 18 h 64"/>
              <a:gd name="T20" fmla="*/ 29 w 34"/>
              <a:gd name="T21" fmla="*/ 19 h 64"/>
              <a:gd name="T22" fmla="*/ 34 w 34"/>
              <a:gd name="T23" fmla="*/ 14 h 64"/>
              <a:gd name="T24" fmla="*/ 29 w 34"/>
              <a:gd name="T25" fmla="*/ 10 h 64"/>
              <a:gd name="T26" fmla="*/ 25 w 34"/>
              <a:gd name="T27" fmla="*/ 14 h 64"/>
              <a:gd name="T28" fmla="*/ 25 w 34"/>
              <a:gd name="T29" fmla="*/ 15 h 64"/>
              <a:gd name="T30" fmla="*/ 19 w 34"/>
              <a:gd name="T31" fmla="*/ 19 h 64"/>
              <a:gd name="T32" fmla="*/ 19 w 34"/>
              <a:gd name="T33" fmla="*/ 0 h 64"/>
              <a:gd name="T34" fmla="*/ 15 w 34"/>
              <a:gd name="T35" fmla="*/ 0 h 64"/>
              <a:gd name="T36" fmla="*/ 15 w 34"/>
              <a:gd name="T37" fmla="*/ 10 h 64"/>
              <a:gd name="T38" fmla="*/ 9 w 34"/>
              <a:gd name="T39" fmla="*/ 6 h 64"/>
              <a:gd name="T40" fmla="*/ 9 w 34"/>
              <a:gd name="T41" fmla="*/ 5 h 64"/>
              <a:gd name="T42" fmla="*/ 5 w 34"/>
              <a:gd name="T43" fmla="*/ 1 h 64"/>
              <a:gd name="T44" fmla="*/ 0 w 34"/>
              <a:gd name="T45" fmla="*/ 5 h 64"/>
              <a:gd name="T46" fmla="*/ 5 w 34"/>
              <a:gd name="T47" fmla="*/ 10 h 64"/>
              <a:gd name="T48" fmla="*/ 7 w 34"/>
              <a:gd name="T49" fmla="*/ 9 h 64"/>
              <a:gd name="T50" fmla="*/ 15 w 34"/>
              <a:gd name="T51" fmla="*/ 15 h 64"/>
              <a:gd name="T52" fmla="*/ 15 w 34"/>
              <a:gd name="T53" fmla="*/ 28 h 64"/>
              <a:gd name="T54" fmla="*/ 9 w 34"/>
              <a:gd name="T55" fmla="*/ 23 h 64"/>
              <a:gd name="T56" fmla="*/ 9 w 34"/>
              <a:gd name="T57" fmla="*/ 23 h 64"/>
              <a:gd name="T58" fmla="*/ 5 w 34"/>
              <a:gd name="T59" fmla="*/ 18 h 64"/>
              <a:gd name="T60" fmla="*/ 0 w 34"/>
              <a:gd name="T61" fmla="*/ 23 h 64"/>
              <a:gd name="T62" fmla="*/ 5 w 34"/>
              <a:gd name="T63" fmla="*/ 27 h 64"/>
              <a:gd name="T64" fmla="*/ 7 w 34"/>
              <a:gd name="T65" fmla="*/ 27 h 64"/>
              <a:gd name="T66" fmla="*/ 15 w 34"/>
              <a:gd name="T67" fmla="*/ 32 h 64"/>
              <a:gd name="T68" fmla="*/ 15 w 34"/>
              <a:gd name="T69" fmla="*/ 46 h 64"/>
              <a:gd name="T70" fmla="*/ 9 w 34"/>
              <a:gd name="T71" fmla="*/ 42 h 64"/>
              <a:gd name="T72" fmla="*/ 9 w 34"/>
              <a:gd name="T73" fmla="*/ 41 h 64"/>
              <a:gd name="T74" fmla="*/ 5 w 34"/>
              <a:gd name="T75" fmla="*/ 36 h 64"/>
              <a:gd name="T76" fmla="*/ 0 w 34"/>
              <a:gd name="T77" fmla="*/ 41 h 64"/>
              <a:gd name="T78" fmla="*/ 5 w 34"/>
              <a:gd name="T79" fmla="*/ 45 h 64"/>
              <a:gd name="T80" fmla="*/ 7 w 34"/>
              <a:gd name="T81" fmla="*/ 45 h 64"/>
              <a:gd name="T82" fmla="*/ 15 w 34"/>
              <a:gd name="T83" fmla="*/ 51 h 64"/>
              <a:gd name="T84" fmla="*/ 15 w 34"/>
              <a:gd name="T85" fmla="*/ 64 h 64"/>
              <a:gd name="T86" fmla="*/ 15 w 34"/>
              <a:gd name="T87" fmla="*/ 64 h 64"/>
              <a:gd name="T88" fmla="*/ 19 w 34"/>
              <a:gd name="T89" fmla="*/ 64 h 64"/>
              <a:gd name="T90" fmla="*/ 19 w 34"/>
              <a:gd name="T91" fmla="*/ 64 h 64"/>
              <a:gd name="T92" fmla="*/ 19 w 34"/>
              <a:gd name="T93" fmla="*/ 60 h 64"/>
              <a:gd name="T94" fmla="*/ 27 w 34"/>
              <a:gd name="T95" fmla="*/ 54 h 64"/>
              <a:gd name="T96" fmla="*/ 29 w 34"/>
              <a:gd name="T97" fmla="*/ 55 h 64"/>
              <a:gd name="T98" fmla="*/ 34 w 34"/>
              <a:gd name="T99" fmla="*/ 50 h 64"/>
              <a:gd name="T100" fmla="*/ 29 w 34"/>
              <a:gd name="T101" fmla="*/ 46 h 64"/>
              <a:gd name="T102" fmla="*/ 25 w 34"/>
              <a:gd name="T103" fmla="*/ 50 h 64"/>
              <a:gd name="T104" fmla="*/ 25 w 34"/>
              <a:gd name="T105" fmla="*/ 51 h 64"/>
              <a:gd name="T106" fmla="*/ 19 w 34"/>
              <a:gd name="T107" fmla="*/ 55 h 64"/>
              <a:gd name="T108" fmla="*/ 19 w 34"/>
              <a:gd name="T109" fmla="*/ 4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4" h="64">
                <a:moveTo>
                  <a:pt x="19" y="41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8" y="36"/>
                  <a:pt x="29" y="36"/>
                </a:cubicBezTo>
                <a:cubicBezTo>
                  <a:pt x="32" y="36"/>
                  <a:pt x="34" y="34"/>
                  <a:pt x="34" y="32"/>
                </a:cubicBezTo>
                <a:cubicBezTo>
                  <a:pt x="34" y="29"/>
                  <a:pt x="32" y="27"/>
                  <a:pt x="29" y="27"/>
                </a:cubicBezTo>
                <a:cubicBezTo>
                  <a:pt x="27" y="27"/>
                  <a:pt x="25" y="29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24"/>
                  <a:pt x="19" y="24"/>
                  <a:pt x="19" y="24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9"/>
                  <a:pt x="28" y="19"/>
                  <a:pt x="29" y="19"/>
                </a:cubicBezTo>
                <a:cubicBezTo>
                  <a:pt x="32" y="19"/>
                  <a:pt x="34" y="17"/>
                  <a:pt x="34" y="14"/>
                </a:cubicBezTo>
                <a:cubicBezTo>
                  <a:pt x="34" y="12"/>
                  <a:pt x="32" y="10"/>
                  <a:pt x="29" y="10"/>
                </a:cubicBezTo>
                <a:cubicBezTo>
                  <a:pt x="27" y="10"/>
                  <a:pt x="25" y="12"/>
                  <a:pt x="25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0"/>
                  <a:pt x="19" y="0"/>
                  <a:pt x="19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0"/>
                  <a:pt x="15" y="10"/>
                  <a:pt x="15" y="10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9" y="5"/>
                </a:cubicBezTo>
                <a:cubicBezTo>
                  <a:pt x="9" y="3"/>
                  <a:pt x="7" y="1"/>
                  <a:pt x="5" y="1"/>
                </a:cubicBezTo>
                <a:cubicBezTo>
                  <a:pt x="2" y="1"/>
                  <a:pt x="0" y="3"/>
                  <a:pt x="0" y="5"/>
                </a:cubicBezTo>
                <a:cubicBezTo>
                  <a:pt x="0" y="8"/>
                  <a:pt x="2" y="10"/>
                  <a:pt x="5" y="10"/>
                </a:cubicBezTo>
                <a:cubicBezTo>
                  <a:pt x="5" y="10"/>
                  <a:pt x="6" y="10"/>
                  <a:pt x="7" y="9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28"/>
                  <a:pt x="15" y="28"/>
                  <a:pt x="15" y="28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0"/>
                  <a:pt x="7" y="18"/>
                  <a:pt x="5" y="18"/>
                </a:cubicBezTo>
                <a:cubicBezTo>
                  <a:pt x="2" y="18"/>
                  <a:pt x="0" y="20"/>
                  <a:pt x="0" y="23"/>
                </a:cubicBezTo>
                <a:cubicBezTo>
                  <a:pt x="0" y="25"/>
                  <a:pt x="2" y="27"/>
                  <a:pt x="5" y="27"/>
                </a:cubicBezTo>
                <a:cubicBezTo>
                  <a:pt x="5" y="27"/>
                  <a:pt x="6" y="27"/>
                  <a:pt x="7" y="27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46"/>
                  <a:pt x="15" y="46"/>
                  <a:pt x="15" y="46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38"/>
                  <a:pt x="7" y="36"/>
                  <a:pt x="5" y="36"/>
                </a:cubicBezTo>
                <a:cubicBezTo>
                  <a:pt x="2" y="36"/>
                  <a:pt x="0" y="38"/>
                  <a:pt x="0" y="41"/>
                </a:cubicBezTo>
                <a:cubicBezTo>
                  <a:pt x="0" y="43"/>
                  <a:pt x="2" y="45"/>
                  <a:pt x="5" y="45"/>
                </a:cubicBezTo>
                <a:cubicBezTo>
                  <a:pt x="5" y="45"/>
                  <a:pt x="6" y="45"/>
                  <a:pt x="7" y="45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0"/>
                  <a:pt x="19" y="60"/>
                  <a:pt x="19" y="60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5"/>
                  <a:pt x="29" y="55"/>
                </a:cubicBezTo>
                <a:cubicBezTo>
                  <a:pt x="32" y="55"/>
                  <a:pt x="34" y="53"/>
                  <a:pt x="34" y="50"/>
                </a:cubicBezTo>
                <a:cubicBezTo>
                  <a:pt x="34" y="48"/>
                  <a:pt x="32" y="46"/>
                  <a:pt x="29" y="46"/>
                </a:cubicBezTo>
                <a:cubicBezTo>
                  <a:pt x="27" y="46"/>
                  <a:pt x="25" y="48"/>
                  <a:pt x="25" y="50"/>
                </a:cubicBezTo>
                <a:cubicBezTo>
                  <a:pt x="25" y="51"/>
                  <a:pt x="25" y="51"/>
                  <a:pt x="25" y="51"/>
                </a:cubicBezTo>
                <a:cubicBezTo>
                  <a:pt x="19" y="55"/>
                  <a:pt x="19" y="55"/>
                  <a:pt x="19" y="55"/>
                </a:cubicBezTo>
                <a:lnTo>
                  <a:pt x="19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2" name="Group 1121"/>
          <p:cNvGrpSpPr/>
          <p:nvPr/>
        </p:nvGrpSpPr>
        <p:grpSpPr>
          <a:xfrm>
            <a:off x="6978651" y="1724025"/>
            <a:ext cx="184150" cy="203200"/>
            <a:chOff x="6978651" y="1724025"/>
            <a:chExt cx="184150" cy="203200"/>
          </a:xfrm>
        </p:grpSpPr>
        <p:sp>
          <p:nvSpPr>
            <p:cNvPr id="1034" name="Oval 73"/>
            <p:cNvSpPr>
              <a:spLocks noChangeArrowheads="1"/>
            </p:cNvSpPr>
            <p:nvPr/>
          </p:nvSpPr>
          <p:spPr bwMode="auto">
            <a:xfrm>
              <a:off x="7029451" y="1736725"/>
              <a:ext cx="50800" cy="50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5" name="Oval 74"/>
            <p:cNvSpPr>
              <a:spLocks noChangeArrowheads="1"/>
            </p:cNvSpPr>
            <p:nvPr/>
          </p:nvSpPr>
          <p:spPr bwMode="auto">
            <a:xfrm>
              <a:off x="7083426" y="1724025"/>
              <a:ext cx="66675" cy="66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6" name="Freeform 75"/>
            <p:cNvSpPr>
              <a:spLocks/>
            </p:cNvSpPr>
            <p:nvPr/>
          </p:nvSpPr>
          <p:spPr bwMode="auto">
            <a:xfrm>
              <a:off x="6978651" y="1787525"/>
              <a:ext cx="184150" cy="139700"/>
            </a:xfrm>
            <a:custGeom>
              <a:avLst/>
              <a:gdLst>
                <a:gd name="T0" fmla="*/ 58 w 58"/>
                <a:gd name="T1" fmla="*/ 18 h 44"/>
                <a:gd name="T2" fmla="*/ 44 w 58"/>
                <a:gd name="T3" fmla="*/ 3 h 44"/>
                <a:gd name="T4" fmla="*/ 34 w 58"/>
                <a:gd name="T5" fmla="*/ 7 h 44"/>
                <a:gd name="T6" fmla="*/ 24 w 58"/>
                <a:gd name="T7" fmla="*/ 1 h 44"/>
                <a:gd name="T8" fmla="*/ 16 w 58"/>
                <a:gd name="T9" fmla="*/ 4 h 44"/>
                <a:gd name="T10" fmla="*/ 9 w 58"/>
                <a:gd name="T11" fmla="*/ 0 h 44"/>
                <a:gd name="T12" fmla="*/ 0 w 58"/>
                <a:gd name="T13" fmla="*/ 9 h 44"/>
                <a:gd name="T14" fmla="*/ 0 w 58"/>
                <a:gd name="T15" fmla="*/ 9 h 44"/>
                <a:gd name="T16" fmla="*/ 0 w 58"/>
                <a:gd name="T17" fmla="*/ 9 h 44"/>
                <a:gd name="T18" fmla="*/ 0 w 58"/>
                <a:gd name="T19" fmla="*/ 24 h 44"/>
                <a:gd name="T20" fmla="*/ 14 w 58"/>
                <a:gd name="T21" fmla="*/ 24 h 44"/>
                <a:gd name="T22" fmla="*/ 14 w 58"/>
                <a:gd name="T23" fmla="*/ 31 h 44"/>
                <a:gd name="T24" fmla="*/ 29 w 58"/>
                <a:gd name="T25" fmla="*/ 31 h 44"/>
                <a:gd name="T26" fmla="*/ 29 w 58"/>
                <a:gd name="T27" fmla="*/ 44 h 44"/>
                <a:gd name="T28" fmla="*/ 58 w 58"/>
                <a:gd name="T29" fmla="*/ 44 h 44"/>
                <a:gd name="T30" fmla="*/ 58 w 58"/>
                <a:gd name="T31" fmla="*/ 19 h 44"/>
                <a:gd name="T32" fmla="*/ 58 w 58"/>
                <a:gd name="T33" fmla="*/ 19 h 44"/>
                <a:gd name="T34" fmla="*/ 58 w 58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44">
                  <a:moveTo>
                    <a:pt x="58" y="18"/>
                  </a:moveTo>
                  <a:cubicBezTo>
                    <a:pt x="58" y="10"/>
                    <a:pt x="52" y="3"/>
                    <a:pt x="44" y="3"/>
                  </a:cubicBezTo>
                  <a:cubicBezTo>
                    <a:pt x="40" y="3"/>
                    <a:pt x="37" y="5"/>
                    <a:pt x="34" y="7"/>
                  </a:cubicBezTo>
                  <a:cubicBezTo>
                    <a:pt x="32" y="3"/>
                    <a:pt x="29" y="1"/>
                    <a:pt x="24" y="1"/>
                  </a:cubicBezTo>
                  <a:cubicBezTo>
                    <a:pt x="21" y="1"/>
                    <a:pt x="18" y="2"/>
                    <a:pt x="16" y="4"/>
                  </a:cubicBezTo>
                  <a:cubicBezTo>
                    <a:pt x="15" y="2"/>
                    <a:pt x="12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5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7" name="Oval 76"/>
            <p:cNvSpPr>
              <a:spLocks noChangeArrowheads="1"/>
            </p:cNvSpPr>
            <p:nvPr/>
          </p:nvSpPr>
          <p:spPr bwMode="auto">
            <a:xfrm>
              <a:off x="6985001" y="1743075"/>
              <a:ext cx="41275" cy="412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38" name="Freeform 77"/>
          <p:cNvSpPr>
            <a:spLocks/>
          </p:cNvSpPr>
          <p:nvPr/>
        </p:nvSpPr>
        <p:spPr bwMode="auto">
          <a:xfrm>
            <a:off x="8199438" y="2674938"/>
            <a:ext cx="203200" cy="68263"/>
          </a:xfrm>
          <a:custGeom>
            <a:avLst/>
            <a:gdLst>
              <a:gd name="T0" fmla="*/ 128 w 128"/>
              <a:gd name="T1" fmla="*/ 27 h 43"/>
              <a:gd name="T2" fmla="*/ 128 w 128"/>
              <a:gd name="T3" fmla="*/ 33 h 43"/>
              <a:gd name="T4" fmla="*/ 128 w 128"/>
              <a:gd name="T5" fmla="*/ 43 h 43"/>
              <a:gd name="T6" fmla="*/ 0 w 128"/>
              <a:gd name="T7" fmla="*/ 43 h 43"/>
              <a:gd name="T8" fmla="*/ 0 w 128"/>
              <a:gd name="T9" fmla="*/ 33 h 43"/>
              <a:gd name="T10" fmla="*/ 0 w 128"/>
              <a:gd name="T11" fmla="*/ 27 h 43"/>
              <a:gd name="T12" fmla="*/ 0 w 128"/>
              <a:gd name="T13" fmla="*/ 0 h 43"/>
              <a:gd name="T14" fmla="*/ 16 w 128"/>
              <a:gd name="T15" fmla="*/ 0 h 43"/>
              <a:gd name="T16" fmla="*/ 16 w 128"/>
              <a:gd name="T17" fmla="*/ 27 h 43"/>
              <a:gd name="T18" fmla="*/ 112 w 128"/>
              <a:gd name="T19" fmla="*/ 27 h 43"/>
              <a:gd name="T20" fmla="*/ 112 w 128"/>
              <a:gd name="T21" fmla="*/ 0 h 43"/>
              <a:gd name="T22" fmla="*/ 128 w 128"/>
              <a:gd name="T23" fmla="*/ 0 h 43"/>
              <a:gd name="T24" fmla="*/ 128 w 128"/>
              <a:gd name="T25" fmla="*/ 2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43">
                <a:moveTo>
                  <a:pt x="128" y="27"/>
                </a:moveTo>
                <a:lnTo>
                  <a:pt x="128" y="33"/>
                </a:lnTo>
                <a:lnTo>
                  <a:pt x="128" y="43"/>
                </a:lnTo>
                <a:lnTo>
                  <a:pt x="0" y="43"/>
                </a:lnTo>
                <a:lnTo>
                  <a:pt x="0" y="33"/>
                </a:lnTo>
                <a:lnTo>
                  <a:pt x="0" y="27"/>
                </a:lnTo>
                <a:lnTo>
                  <a:pt x="0" y="0"/>
                </a:lnTo>
                <a:lnTo>
                  <a:pt x="16" y="0"/>
                </a:lnTo>
                <a:lnTo>
                  <a:pt x="16" y="27"/>
                </a:lnTo>
                <a:lnTo>
                  <a:pt x="112" y="27"/>
                </a:lnTo>
                <a:lnTo>
                  <a:pt x="112" y="0"/>
                </a:lnTo>
                <a:lnTo>
                  <a:pt x="128" y="0"/>
                </a:lnTo>
                <a:lnTo>
                  <a:pt x="128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9" name="Freeform 78"/>
          <p:cNvSpPr>
            <a:spLocks noEditPoints="1"/>
          </p:cNvSpPr>
          <p:nvPr/>
        </p:nvSpPr>
        <p:spPr bwMode="auto">
          <a:xfrm>
            <a:off x="2095501" y="2560638"/>
            <a:ext cx="206375" cy="182563"/>
          </a:xfrm>
          <a:custGeom>
            <a:avLst/>
            <a:gdLst>
              <a:gd name="T0" fmla="*/ 0 w 65"/>
              <a:gd name="T1" fmla="*/ 34 h 57"/>
              <a:gd name="T2" fmla="*/ 10 w 65"/>
              <a:gd name="T3" fmla="*/ 20 h 57"/>
              <a:gd name="T4" fmla="*/ 7 w 65"/>
              <a:gd name="T5" fmla="*/ 14 h 57"/>
              <a:gd name="T6" fmla="*/ 16 w 65"/>
              <a:gd name="T7" fmla="*/ 5 h 57"/>
              <a:gd name="T8" fmla="*/ 25 w 65"/>
              <a:gd name="T9" fmla="*/ 14 h 57"/>
              <a:gd name="T10" fmla="*/ 22 w 65"/>
              <a:gd name="T11" fmla="*/ 20 h 57"/>
              <a:gd name="T12" fmla="*/ 27 w 65"/>
              <a:gd name="T13" fmla="*/ 23 h 57"/>
              <a:gd name="T14" fmla="*/ 13 w 65"/>
              <a:gd name="T15" fmla="*/ 43 h 57"/>
              <a:gd name="T16" fmla="*/ 13 w 65"/>
              <a:gd name="T17" fmla="*/ 43 h 57"/>
              <a:gd name="T18" fmla="*/ 4 w 65"/>
              <a:gd name="T19" fmla="*/ 41 h 57"/>
              <a:gd name="T20" fmla="*/ 4 w 65"/>
              <a:gd name="T21" fmla="*/ 41 h 57"/>
              <a:gd name="T22" fmla="*/ 3 w 65"/>
              <a:gd name="T23" fmla="*/ 39 h 57"/>
              <a:gd name="T24" fmla="*/ 2 w 65"/>
              <a:gd name="T25" fmla="*/ 38 h 57"/>
              <a:gd name="T26" fmla="*/ 0 w 65"/>
              <a:gd name="T27" fmla="*/ 34 h 57"/>
              <a:gd name="T28" fmla="*/ 32 w 65"/>
              <a:gd name="T29" fmla="*/ 23 h 57"/>
              <a:gd name="T30" fmla="*/ 16 w 65"/>
              <a:gd name="T31" fmla="*/ 44 h 57"/>
              <a:gd name="T32" fmla="*/ 18 w 65"/>
              <a:gd name="T33" fmla="*/ 49 h 57"/>
              <a:gd name="T34" fmla="*/ 21 w 65"/>
              <a:gd name="T35" fmla="*/ 51 h 57"/>
              <a:gd name="T36" fmla="*/ 23 w 65"/>
              <a:gd name="T37" fmla="*/ 53 h 57"/>
              <a:gd name="T38" fmla="*/ 36 w 65"/>
              <a:gd name="T39" fmla="*/ 57 h 57"/>
              <a:gd name="T40" fmla="*/ 36 w 65"/>
              <a:gd name="T41" fmla="*/ 57 h 57"/>
              <a:gd name="T42" fmla="*/ 39 w 65"/>
              <a:gd name="T43" fmla="*/ 57 h 57"/>
              <a:gd name="T44" fmla="*/ 41 w 65"/>
              <a:gd name="T45" fmla="*/ 57 h 57"/>
              <a:gd name="T46" fmla="*/ 44 w 65"/>
              <a:gd name="T47" fmla="*/ 57 h 57"/>
              <a:gd name="T48" fmla="*/ 45 w 65"/>
              <a:gd name="T49" fmla="*/ 57 h 57"/>
              <a:gd name="T50" fmla="*/ 59 w 65"/>
              <a:gd name="T51" fmla="*/ 52 h 57"/>
              <a:gd name="T52" fmla="*/ 59 w 65"/>
              <a:gd name="T53" fmla="*/ 52 h 57"/>
              <a:gd name="T54" fmla="*/ 59 w 65"/>
              <a:gd name="T55" fmla="*/ 51 h 57"/>
              <a:gd name="T56" fmla="*/ 63 w 65"/>
              <a:gd name="T57" fmla="*/ 38 h 57"/>
              <a:gd name="T58" fmla="*/ 48 w 65"/>
              <a:gd name="T59" fmla="*/ 23 h 57"/>
              <a:gd name="T60" fmla="*/ 53 w 65"/>
              <a:gd name="T61" fmla="*/ 13 h 57"/>
              <a:gd name="T62" fmla="*/ 40 w 65"/>
              <a:gd name="T63" fmla="*/ 0 h 57"/>
              <a:gd name="T64" fmla="*/ 27 w 65"/>
              <a:gd name="T65" fmla="*/ 13 h 57"/>
              <a:gd name="T66" fmla="*/ 32 w 65"/>
              <a:gd name="T67" fmla="*/ 2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57">
                <a:moveTo>
                  <a:pt x="0" y="34"/>
                </a:moveTo>
                <a:cubicBezTo>
                  <a:pt x="1" y="24"/>
                  <a:pt x="9" y="21"/>
                  <a:pt x="10" y="20"/>
                </a:cubicBezTo>
                <a:cubicBezTo>
                  <a:pt x="8" y="19"/>
                  <a:pt x="7" y="16"/>
                  <a:pt x="7" y="14"/>
                </a:cubicBezTo>
                <a:cubicBezTo>
                  <a:pt x="7" y="9"/>
                  <a:pt x="11" y="5"/>
                  <a:pt x="16" y="5"/>
                </a:cubicBezTo>
                <a:cubicBezTo>
                  <a:pt x="21" y="5"/>
                  <a:pt x="25" y="9"/>
                  <a:pt x="25" y="14"/>
                </a:cubicBezTo>
                <a:cubicBezTo>
                  <a:pt x="25" y="16"/>
                  <a:pt x="24" y="19"/>
                  <a:pt x="22" y="20"/>
                </a:cubicBezTo>
                <a:cubicBezTo>
                  <a:pt x="23" y="21"/>
                  <a:pt x="25" y="22"/>
                  <a:pt x="27" y="23"/>
                </a:cubicBezTo>
                <a:cubicBezTo>
                  <a:pt x="23" y="25"/>
                  <a:pt x="14" y="31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5" y="43"/>
                  <a:pt x="4" y="41"/>
                  <a:pt x="4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0"/>
                  <a:pt x="4" y="39"/>
                  <a:pt x="3" y="39"/>
                </a:cubicBezTo>
                <a:cubicBezTo>
                  <a:pt x="2" y="39"/>
                  <a:pt x="2" y="38"/>
                  <a:pt x="2" y="38"/>
                </a:cubicBezTo>
                <a:cubicBezTo>
                  <a:pt x="2" y="38"/>
                  <a:pt x="0" y="37"/>
                  <a:pt x="0" y="34"/>
                </a:cubicBezTo>
                <a:close/>
                <a:moveTo>
                  <a:pt x="32" y="23"/>
                </a:moveTo>
                <a:cubicBezTo>
                  <a:pt x="30" y="24"/>
                  <a:pt x="18" y="29"/>
                  <a:pt x="16" y="44"/>
                </a:cubicBezTo>
                <a:cubicBezTo>
                  <a:pt x="16" y="48"/>
                  <a:pt x="18" y="49"/>
                  <a:pt x="18" y="49"/>
                </a:cubicBezTo>
                <a:cubicBezTo>
                  <a:pt x="18" y="49"/>
                  <a:pt x="19" y="50"/>
                  <a:pt x="21" y="51"/>
                </a:cubicBezTo>
                <a:cubicBezTo>
                  <a:pt x="21" y="52"/>
                  <a:pt x="22" y="52"/>
                  <a:pt x="23" y="53"/>
                </a:cubicBezTo>
                <a:cubicBezTo>
                  <a:pt x="23" y="53"/>
                  <a:pt x="24" y="56"/>
                  <a:pt x="36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37" y="57"/>
                  <a:pt x="38" y="57"/>
                  <a:pt x="39" y="57"/>
                </a:cubicBezTo>
                <a:cubicBezTo>
                  <a:pt x="40" y="57"/>
                  <a:pt x="40" y="57"/>
                  <a:pt x="41" y="57"/>
                </a:cubicBezTo>
                <a:cubicBezTo>
                  <a:pt x="42" y="57"/>
                  <a:pt x="43" y="57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57" y="56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1"/>
                  <a:pt x="59" y="51"/>
                </a:cubicBezTo>
                <a:cubicBezTo>
                  <a:pt x="65" y="49"/>
                  <a:pt x="65" y="43"/>
                  <a:pt x="63" y="38"/>
                </a:cubicBezTo>
                <a:cubicBezTo>
                  <a:pt x="61" y="30"/>
                  <a:pt x="55" y="25"/>
                  <a:pt x="48" y="23"/>
                </a:cubicBezTo>
                <a:cubicBezTo>
                  <a:pt x="51" y="21"/>
                  <a:pt x="53" y="17"/>
                  <a:pt x="53" y="13"/>
                </a:cubicBezTo>
                <a:cubicBezTo>
                  <a:pt x="53" y="6"/>
                  <a:pt x="47" y="0"/>
                  <a:pt x="40" y="0"/>
                </a:cubicBezTo>
                <a:cubicBezTo>
                  <a:pt x="33" y="0"/>
                  <a:pt x="27" y="6"/>
                  <a:pt x="27" y="13"/>
                </a:cubicBezTo>
                <a:cubicBezTo>
                  <a:pt x="27" y="17"/>
                  <a:pt x="28" y="21"/>
                  <a:pt x="32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0" name="Freeform 79"/>
          <p:cNvSpPr>
            <a:spLocks/>
          </p:cNvSpPr>
          <p:nvPr/>
        </p:nvSpPr>
        <p:spPr bwMode="auto">
          <a:xfrm>
            <a:off x="4130676" y="1790700"/>
            <a:ext cx="203200" cy="136525"/>
          </a:xfrm>
          <a:custGeom>
            <a:avLst/>
            <a:gdLst>
              <a:gd name="T0" fmla="*/ 64 w 64"/>
              <a:gd name="T1" fmla="*/ 30 h 43"/>
              <a:gd name="T2" fmla="*/ 51 w 64"/>
              <a:gd name="T3" fmla="*/ 43 h 43"/>
              <a:gd name="T4" fmla="*/ 13 w 64"/>
              <a:gd name="T5" fmla="*/ 43 h 43"/>
              <a:gd name="T6" fmla="*/ 0 w 64"/>
              <a:gd name="T7" fmla="*/ 30 h 43"/>
              <a:gd name="T8" fmla="*/ 11 w 64"/>
              <a:gd name="T9" fmla="*/ 18 h 43"/>
              <a:gd name="T10" fmla="*/ 10 w 64"/>
              <a:gd name="T11" fmla="*/ 16 h 43"/>
              <a:gd name="T12" fmla="*/ 18 w 64"/>
              <a:gd name="T13" fmla="*/ 8 h 43"/>
              <a:gd name="T14" fmla="*/ 24 w 64"/>
              <a:gd name="T15" fmla="*/ 10 h 43"/>
              <a:gd name="T16" fmla="*/ 38 w 64"/>
              <a:gd name="T17" fmla="*/ 0 h 43"/>
              <a:gd name="T18" fmla="*/ 54 w 64"/>
              <a:gd name="T19" fmla="*/ 17 h 43"/>
              <a:gd name="T20" fmla="*/ 54 w 64"/>
              <a:gd name="T21" fmla="*/ 18 h 43"/>
              <a:gd name="T22" fmla="*/ 64 w 64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43">
                <a:moveTo>
                  <a:pt x="64" y="30"/>
                </a:moveTo>
                <a:cubicBezTo>
                  <a:pt x="64" y="37"/>
                  <a:pt x="58" y="43"/>
                  <a:pt x="51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6" y="43"/>
                  <a:pt x="0" y="37"/>
                  <a:pt x="0" y="30"/>
                </a:cubicBezTo>
                <a:cubicBezTo>
                  <a:pt x="0" y="24"/>
                  <a:pt x="5" y="19"/>
                  <a:pt x="11" y="18"/>
                </a:cubicBezTo>
                <a:cubicBezTo>
                  <a:pt x="11" y="17"/>
                  <a:pt x="10" y="17"/>
                  <a:pt x="10" y="16"/>
                </a:cubicBezTo>
                <a:cubicBezTo>
                  <a:pt x="10" y="12"/>
                  <a:pt x="14" y="8"/>
                  <a:pt x="18" y="8"/>
                </a:cubicBezTo>
                <a:cubicBezTo>
                  <a:pt x="20" y="8"/>
                  <a:pt x="22" y="9"/>
                  <a:pt x="24" y="10"/>
                </a:cubicBezTo>
                <a:cubicBezTo>
                  <a:pt x="26" y="5"/>
                  <a:pt x="29" y="0"/>
                  <a:pt x="38" y="0"/>
                </a:cubicBezTo>
                <a:cubicBezTo>
                  <a:pt x="49" y="0"/>
                  <a:pt x="54" y="8"/>
                  <a:pt x="54" y="17"/>
                </a:cubicBezTo>
                <a:cubicBezTo>
                  <a:pt x="54" y="17"/>
                  <a:pt x="54" y="18"/>
                  <a:pt x="54" y="18"/>
                </a:cubicBezTo>
                <a:cubicBezTo>
                  <a:pt x="60" y="19"/>
                  <a:pt x="64" y="24"/>
                  <a:pt x="64" y="3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1" name="Freeform 80"/>
          <p:cNvSpPr>
            <a:spLocks/>
          </p:cNvSpPr>
          <p:nvPr/>
        </p:nvSpPr>
        <p:spPr bwMode="auto">
          <a:xfrm>
            <a:off x="6572251" y="2589213"/>
            <a:ext cx="203200" cy="153988"/>
          </a:xfrm>
          <a:custGeom>
            <a:avLst/>
            <a:gdLst>
              <a:gd name="T0" fmla="*/ 128 w 128"/>
              <a:gd name="T1" fmla="*/ 30 h 97"/>
              <a:gd name="T2" fmla="*/ 128 w 128"/>
              <a:gd name="T3" fmla="*/ 0 h 97"/>
              <a:gd name="T4" fmla="*/ 0 w 128"/>
              <a:gd name="T5" fmla="*/ 0 h 97"/>
              <a:gd name="T6" fmla="*/ 0 w 128"/>
              <a:gd name="T7" fmla="*/ 30 h 97"/>
              <a:gd name="T8" fmla="*/ 0 w 128"/>
              <a:gd name="T9" fmla="*/ 97 h 97"/>
              <a:gd name="T10" fmla="*/ 30 w 128"/>
              <a:gd name="T11" fmla="*/ 97 h 97"/>
              <a:gd name="T12" fmla="*/ 30 w 128"/>
              <a:gd name="T13" fmla="*/ 30 h 97"/>
              <a:gd name="T14" fmla="*/ 48 w 128"/>
              <a:gd name="T15" fmla="*/ 30 h 97"/>
              <a:gd name="T16" fmla="*/ 48 w 128"/>
              <a:gd name="T17" fmla="*/ 97 h 97"/>
              <a:gd name="T18" fmla="*/ 80 w 128"/>
              <a:gd name="T19" fmla="*/ 97 h 97"/>
              <a:gd name="T20" fmla="*/ 80 w 128"/>
              <a:gd name="T21" fmla="*/ 30 h 97"/>
              <a:gd name="T22" fmla="*/ 98 w 128"/>
              <a:gd name="T23" fmla="*/ 30 h 97"/>
              <a:gd name="T24" fmla="*/ 98 w 128"/>
              <a:gd name="T25" fmla="*/ 97 h 97"/>
              <a:gd name="T26" fmla="*/ 128 w 128"/>
              <a:gd name="T27" fmla="*/ 97 h 97"/>
              <a:gd name="T28" fmla="*/ 128 w 128"/>
              <a:gd name="T29" fmla="*/ 3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97">
                <a:moveTo>
                  <a:pt x="128" y="30"/>
                </a:moveTo>
                <a:lnTo>
                  <a:pt x="128" y="0"/>
                </a:lnTo>
                <a:lnTo>
                  <a:pt x="0" y="0"/>
                </a:lnTo>
                <a:lnTo>
                  <a:pt x="0" y="30"/>
                </a:lnTo>
                <a:lnTo>
                  <a:pt x="0" y="97"/>
                </a:lnTo>
                <a:lnTo>
                  <a:pt x="30" y="97"/>
                </a:lnTo>
                <a:lnTo>
                  <a:pt x="30" y="30"/>
                </a:lnTo>
                <a:lnTo>
                  <a:pt x="48" y="30"/>
                </a:lnTo>
                <a:lnTo>
                  <a:pt x="48" y="97"/>
                </a:lnTo>
                <a:lnTo>
                  <a:pt x="80" y="97"/>
                </a:lnTo>
                <a:lnTo>
                  <a:pt x="80" y="30"/>
                </a:lnTo>
                <a:lnTo>
                  <a:pt x="98" y="30"/>
                </a:lnTo>
                <a:lnTo>
                  <a:pt x="98" y="97"/>
                </a:lnTo>
                <a:lnTo>
                  <a:pt x="128" y="97"/>
                </a:lnTo>
                <a:lnTo>
                  <a:pt x="128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2" name="Freeform 81"/>
          <p:cNvSpPr>
            <a:spLocks noEditPoints="1"/>
          </p:cNvSpPr>
          <p:nvPr/>
        </p:nvSpPr>
        <p:spPr bwMode="auto">
          <a:xfrm>
            <a:off x="6164263" y="2538413"/>
            <a:ext cx="155575" cy="204788"/>
          </a:xfrm>
          <a:custGeom>
            <a:avLst/>
            <a:gdLst>
              <a:gd name="T0" fmla="*/ 23 w 49"/>
              <a:gd name="T1" fmla="*/ 45 h 64"/>
              <a:gd name="T2" fmla="*/ 18 w 49"/>
              <a:gd name="T3" fmla="*/ 43 h 64"/>
              <a:gd name="T4" fmla="*/ 25 w 49"/>
              <a:gd name="T5" fmla="*/ 43 h 64"/>
              <a:gd name="T6" fmla="*/ 31 w 49"/>
              <a:gd name="T7" fmla="*/ 38 h 64"/>
              <a:gd name="T8" fmla="*/ 23 w 49"/>
              <a:gd name="T9" fmla="*/ 45 h 64"/>
              <a:gd name="T10" fmla="*/ 24 w 49"/>
              <a:gd name="T11" fmla="*/ 49 h 64"/>
              <a:gd name="T12" fmla="*/ 36 w 49"/>
              <a:gd name="T13" fmla="*/ 40 h 64"/>
              <a:gd name="T14" fmla="*/ 25 w 49"/>
              <a:gd name="T15" fmla="*/ 47 h 64"/>
              <a:gd name="T16" fmla="*/ 14 w 49"/>
              <a:gd name="T17" fmla="*/ 44 h 64"/>
              <a:gd name="T18" fmla="*/ 24 w 49"/>
              <a:gd name="T19" fmla="*/ 49 h 64"/>
              <a:gd name="T20" fmla="*/ 40 w 49"/>
              <a:gd name="T21" fmla="*/ 34 h 64"/>
              <a:gd name="T22" fmla="*/ 40 w 49"/>
              <a:gd name="T23" fmla="*/ 35 h 64"/>
              <a:gd name="T24" fmla="*/ 24 w 49"/>
              <a:gd name="T25" fmla="*/ 51 h 64"/>
              <a:gd name="T26" fmla="*/ 10 w 49"/>
              <a:gd name="T27" fmla="*/ 42 h 64"/>
              <a:gd name="T28" fmla="*/ 25 w 49"/>
              <a:gd name="T29" fmla="*/ 53 h 64"/>
              <a:gd name="T30" fmla="*/ 40 w 49"/>
              <a:gd name="T31" fmla="*/ 38 h 64"/>
              <a:gd name="T32" fmla="*/ 40 w 49"/>
              <a:gd name="T33" fmla="*/ 34 h 64"/>
              <a:gd name="T34" fmla="*/ 49 w 49"/>
              <a:gd name="T35" fmla="*/ 39 h 64"/>
              <a:gd name="T36" fmla="*/ 25 w 49"/>
              <a:gd name="T37" fmla="*/ 64 h 64"/>
              <a:gd name="T38" fmla="*/ 0 w 49"/>
              <a:gd name="T39" fmla="*/ 39 h 64"/>
              <a:gd name="T40" fmla="*/ 15 w 49"/>
              <a:gd name="T41" fmla="*/ 17 h 64"/>
              <a:gd name="T42" fmla="*/ 10 w 49"/>
              <a:gd name="T43" fmla="*/ 4 h 64"/>
              <a:gd name="T44" fmla="*/ 12 w 49"/>
              <a:gd name="T45" fmla="*/ 0 h 64"/>
              <a:gd name="T46" fmla="*/ 12 w 49"/>
              <a:gd name="T47" fmla="*/ 0 h 64"/>
              <a:gd name="T48" fmla="*/ 13 w 49"/>
              <a:gd name="T49" fmla="*/ 0 h 64"/>
              <a:gd name="T50" fmla="*/ 16 w 49"/>
              <a:gd name="T51" fmla="*/ 2 h 64"/>
              <a:gd name="T52" fmla="*/ 19 w 49"/>
              <a:gd name="T53" fmla="*/ 16 h 64"/>
              <a:gd name="T54" fmla="*/ 25 w 49"/>
              <a:gd name="T55" fmla="*/ 15 h 64"/>
              <a:gd name="T56" fmla="*/ 49 w 49"/>
              <a:gd name="T57" fmla="*/ 39 h 64"/>
              <a:gd name="T58" fmla="*/ 44 w 49"/>
              <a:gd name="T59" fmla="*/ 39 h 64"/>
              <a:gd name="T60" fmla="*/ 25 w 49"/>
              <a:gd name="T61" fmla="*/ 20 h 64"/>
              <a:gd name="T62" fmla="*/ 20 w 49"/>
              <a:gd name="T63" fmla="*/ 20 h 64"/>
              <a:gd name="T64" fmla="*/ 23 w 49"/>
              <a:gd name="T65" fmla="*/ 36 h 64"/>
              <a:gd name="T66" fmla="*/ 23 w 49"/>
              <a:gd name="T67" fmla="*/ 39 h 64"/>
              <a:gd name="T68" fmla="*/ 23 w 49"/>
              <a:gd name="T69" fmla="*/ 39 h 64"/>
              <a:gd name="T70" fmla="*/ 21 w 49"/>
              <a:gd name="T71" fmla="*/ 37 h 64"/>
              <a:gd name="T72" fmla="*/ 16 w 49"/>
              <a:gd name="T73" fmla="*/ 21 h 64"/>
              <a:gd name="T74" fmla="*/ 5 w 49"/>
              <a:gd name="T75" fmla="*/ 39 h 64"/>
              <a:gd name="T76" fmla="*/ 25 w 49"/>
              <a:gd name="T77" fmla="*/ 59 h 64"/>
              <a:gd name="T78" fmla="*/ 44 w 49"/>
              <a:gd name="T79" fmla="*/ 3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" h="64">
                <a:moveTo>
                  <a:pt x="23" y="45"/>
                </a:moveTo>
                <a:cubicBezTo>
                  <a:pt x="21" y="45"/>
                  <a:pt x="19" y="44"/>
                  <a:pt x="18" y="43"/>
                </a:cubicBezTo>
                <a:cubicBezTo>
                  <a:pt x="20" y="44"/>
                  <a:pt x="23" y="44"/>
                  <a:pt x="25" y="43"/>
                </a:cubicBezTo>
                <a:cubicBezTo>
                  <a:pt x="28" y="42"/>
                  <a:pt x="30" y="40"/>
                  <a:pt x="31" y="38"/>
                </a:cubicBezTo>
                <a:cubicBezTo>
                  <a:pt x="31" y="41"/>
                  <a:pt x="27" y="45"/>
                  <a:pt x="23" y="45"/>
                </a:cubicBezTo>
                <a:close/>
                <a:moveTo>
                  <a:pt x="24" y="49"/>
                </a:moveTo>
                <a:cubicBezTo>
                  <a:pt x="30" y="49"/>
                  <a:pt x="35" y="45"/>
                  <a:pt x="36" y="40"/>
                </a:cubicBezTo>
                <a:cubicBezTo>
                  <a:pt x="34" y="44"/>
                  <a:pt x="30" y="47"/>
                  <a:pt x="25" y="47"/>
                </a:cubicBezTo>
                <a:cubicBezTo>
                  <a:pt x="21" y="48"/>
                  <a:pt x="17" y="47"/>
                  <a:pt x="14" y="44"/>
                </a:cubicBezTo>
                <a:cubicBezTo>
                  <a:pt x="16" y="47"/>
                  <a:pt x="20" y="49"/>
                  <a:pt x="24" y="49"/>
                </a:cubicBezTo>
                <a:close/>
                <a:moveTo>
                  <a:pt x="40" y="34"/>
                </a:moveTo>
                <a:cubicBezTo>
                  <a:pt x="40" y="35"/>
                  <a:pt x="40" y="35"/>
                  <a:pt x="40" y="35"/>
                </a:cubicBezTo>
                <a:cubicBezTo>
                  <a:pt x="40" y="44"/>
                  <a:pt x="33" y="51"/>
                  <a:pt x="24" y="51"/>
                </a:cubicBezTo>
                <a:cubicBezTo>
                  <a:pt x="18" y="51"/>
                  <a:pt x="12" y="48"/>
                  <a:pt x="10" y="42"/>
                </a:cubicBezTo>
                <a:cubicBezTo>
                  <a:pt x="12" y="49"/>
                  <a:pt x="18" y="53"/>
                  <a:pt x="25" y="53"/>
                </a:cubicBezTo>
                <a:cubicBezTo>
                  <a:pt x="33" y="53"/>
                  <a:pt x="40" y="46"/>
                  <a:pt x="40" y="38"/>
                </a:cubicBezTo>
                <a:cubicBezTo>
                  <a:pt x="40" y="37"/>
                  <a:pt x="40" y="35"/>
                  <a:pt x="40" y="34"/>
                </a:cubicBezTo>
                <a:close/>
                <a:moveTo>
                  <a:pt x="49" y="39"/>
                </a:moveTo>
                <a:cubicBezTo>
                  <a:pt x="49" y="53"/>
                  <a:pt x="38" y="64"/>
                  <a:pt x="25" y="64"/>
                </a:cubicBezTo>
                <a:cubicBezTo>
                  <a:pt x="11" y="64"/>
                  <a:pt x="0" y="53"/>
                  <a:pt x="0" y="39"/>
                </a:cubicBezTo>
                <a:cubicBezTo>
                  <a:pt x="0" y="29"/>
                  <a:pt x="6" y="21"/>
                  <a:pt x="15" y="17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2"/>
                  <a:pt x="10" y="1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5" y="1"/>
                  <a:pt x="16" y="2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3" y="15"/>
                  <a:pt x="25" y="15"/>
                </a:cubicBezTo>
                <a:cubicBezTo>
                  <a:pt x="38" y="15"/>
                  <a:pt x="49" y="26"/>
                  <a:pt x="49" y="39"/>
                </a:cubicBezTo>
                <a:close/>
                <a:moveTo>
                  <a:pt x="44" y="39"/>
                </a:moveTo>
                <a:cubicBezTo>
                  <a:pt x="44" y="28"/>
                  <a:pt x="35" y="20"/>
                  <a:pt x="25" y="20"/>
                </a:cubicBezTo>
                <a:cubicBezTo>
                  <a:pt x="23" y="20"/>
                  <a:pt x="21" y="20"/>
                  <a:pt x="20" y="20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4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2" y="38"/>
                  <a:pt x="21" y="37"/>
                </a:cubicBezTo>
                <a:cubicBezTo>
                  <a:pt x="16" y="21"/>
                  <a:pt x="16" y="21"/>
                  <a:pt x="16" y="21"/>
                </a:cubicBezTo>
                <a:cubicBezTo>
                  <a:pt x="9" y="25"/>
                  <a:pt x="5" y="31"/>
                  <a:pt x="5" y="39"/>
                </a:cubicBezTo>
                <a:cubicBezTo>
                  <a:pt x="5" y="50"/>
                  <a:pt x="14" y="59"/>
                  <a:pt x="25" y="59"/>
                </a:cubicBezTo>
                <a:cubicBezTo>
                  <a:pt x="35" y="59"/>
                  <a:pt x="44" y="50"/>
                  <a:pt x="44" y="3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3" name="Freeform 82"/>
          <p:cNvSpPr>
            <a:spLocks noEditPoints="1"/>
          </p:cNvSpPr>
          <p:nvPr/>
        </p:nvSpPr>
        <p:spPr bwMode="auto">
          <a:xfrm>
            <a:off x="1689101" y="2946400"/>
            <a:ext cx="180975" cy="203200"/>
          </a:xfrm>
          <a:custGeom>
            <a:avLst/>
            <a:gdLst>
              <a:gd name="T0" fmla="*/ 16 w 57"/>
              <a:gd name="T1" fmla="*/ 30 h 64"/>
              <a:gd name="T2" fmla="*/ 2 w 57"/>
              <a:gd name="T3" fmla="*/ 43 h 64"/>
              <a:gd name="T4" fmla="*/ 0 w 57"/>
              <a:gd name="T5" fmla="*/ 41 h 64"/>
              <a:gd name="T6" fmla="*/ 14 w 57"/>
              <a:gd name="T7" fmla="*/ 29 h 64"/>
              <a:gd name="T8" fmla="*/ 16 w 57"/>
              <a:gd name="T9" fmla="*/ 30 h 64"/>
              <a:gd name="T10" fmla="*/ 41 w 57"/>
              <a:gd name="T11" fmla="*/ 30 h 64"/>
              <a:gd name="T12" fmla="*/ 40 w 57"/>
              <a:gd name="T13" fmla="*/ 31 h 64"/>
              <a:gd name="T14" fmla="*/ 54 w 57"/>
              <a:gd name="T15" fmla="*/ 44 h 64"/>
              <a:gd name="T16" fmla="*/ 56 w 57"/>
              <a:gd name="T17" fmla="*/ 42 h 64"/>
              <a:gd name="T18" fmla="*/ 41 w 57"/>
              <a:gd name="T19" fmla="*/ 30 h 64"/>
              <a:gd name="T20" fmla="*/ 13 w 57"/>
              <a:gd name="T21" fmla="*/ 10 h 64"/>
              <a:gd name="T22" fmla="*/ 0 w 57"/>
              <a:gd name="T23" fmla="*/ 10 h 64"/>
              <a:gd name="T24" fmla="*/ 0 w 57"/>
              <a:gd name="T25" fmla="*/ 12 h 64"/>
              <a:gd name="T26" fmla="*/ 14 w 57"/>
              <a:gd name="T27" fmla="*/ 13 h 64"/>
              <a:gd name="T28" fmla="*/ 28 w 57"/>
              <a:gd name="T29" fmla="*/ 31 h 64"/>
              <a:gd name="T30" fmla="*/ 28 w 57"/>
              <a:gd name="T31" fmla="*/ 47 h 64"/>
              <a:gd name="T32" fmla="*/ 2 w 57"/>
              <a:gd name="T33" fmla="*/ 64 h 64"/>
              <a:gd name="T34" fmla="*/ 10 w 57"/>
              <a:gd name="T35" fmla="*/ 64 h 64"/>
              <a:gd name="T36" fmla="*/ 28 w 57"/>
              <a:gd name="T37" fmla="*/ 52 h 64"/>
              <a:gd name="T38" fmla="*/ 28 w 57"/>
              <a:gd name="T39" fmla="*/ 64 h 64"/>
              <a:gd name="T40" fmla="*/ 30 w 57"/>
              <a:gd name="T41" fmla="*/ 64 h 64"/>
              <a:gd name="T42" fmla="*/ 30 w 57"/>
              <a:gd name="T43" fmla="*/ 51 h 64"/>
              <a:gd name="T44" fmla="*/ 51 w 57"/>
              <a:gd name="T45" fmla="*/ 64 h 64"/>
              <a:gd name="T46" fmla="*/ 56 w 57"/>
              <a:gd name="T47" fmla="*/ 64 h 64"/>
              <a:gd name="T48" fmla="*/ 30 w 57"/>
              <a:gd name="T49" fmla="*/ 47 h 64"/>
              <a:gd name="T50" fmla="*/ 30 w 57"/>
              <a:gd name="T51" fmla="*/ 31 h 64"/>
              <a:gd name="T52" fmla="*/ 43 w 57"/>
              <a:gd name="T53" fmla="*/ 13 h 64"/>
              <a:gd name="T54" fmla="*/ 56 w 57"/>
              <a:gd name="T55" fmla="*/ 13 h 64"/>
              <a:gd name="T56" fmla="*/ 56 w 57"/>
              <a:gd name="T57" fmla="*/ 10 h 64"/>
              <a:gd name="T58" fmla="*/ 43 w 57"/>
              <a:gd name="T59" fmla="*/ 10 h 64"/>
              <a:gd name="T60" fmla="*/ 41 w 57"/>
              <a:gd name="T61" fmla="*/ 0 h 64"/>
              <a:gd name="T62" fmla="*/ 37 w 57"/>
              <a:gd name="T63" fmla="*/ 0 h 64"/>
              <a:gd name="T64" fmla="*/ 39 w 57"/>
              <a:gd name="T65" fmla="*/ 10 h 64"/>
              <a:gd name="T66" fmla="*/ 19 w 57"/>
              <a:gd name="T67" fmla="*/ 10 h 64"/>
              <a:gd name="T68" fmla="*/ 21 w 57"/>
              <a:gd name="T69" fmla="*/ 0 h 64"/>
              <a:gd name="T70" fmla="*/ 16 w 57"/>
              <a:gd name="T71" fmla="*/ 0 h 64"/>
              <a:gd name="T72" fmla="*/ 13 w 57"/>
              <a:gd name="T73" fmla="*/ 10 h 64"/>
              <a:gd name="T74" fmla="*/ 20 w 57"/>
              <a:gd name="T75" fmla="*/ 13 h 64"/>
              <a:gd name="T76" fmla="*/ 39 w 57"/>
              <a:gd name="T77" fmla="*/ 13 h 64"/>
              <a:gd name="T78" fmla="*/ 31 w 57"/>
              <a:gd name="T79" fmla="*/ 27 h 64"/>
              <a:gd name="T80" fmla="*/ 27 w 57"/>
              <a:gd name="T81" fmla="*/ 27 h 64"/>
              <a:gd name="T82" fmla="*/ 19 w 57"/>
              <a:gd name="T83" fmla="*/ 13 h 64"/>
              <a:gd name="T84" fmla="*/ 20 w 57"/>
              <a:gd name="T85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7" h="64">
                <a:moveTo>
                  <a:pt x="16" y="30"/>
                </a:moveTo>
                <a:cubicBezTo>
                  <a:pt x="12" y="35"/>
                  <a:pt x="7" y="39"/>
                  <a:pt x="2" y="43"/>
                </a:cubicBezTo>
                <a:cubicBezTo>
                  <a:pt x="1" y="42"/>
                  <a:pt x="0" y="42"/>
                  <a:pt x="0" y="41"/>
                </a:cubicBezTo>
                <a:cubicBezTo>
                  <a:pt x="5" y="37"/>
                  <a:pt x="9" y="33"/>
                  <a:pt x="14" y="29"/>
                </a:cubicBezTo>
                <a:cubicBezTo>
                  <a:pt x="15" y="29"/>
                  <a:pt x="15" y="30"/>
                  <a:pt x="16" y="30"/>
                </a:cubicBezTo>
                <a:close/>
                <a:moveTo>
                  <a:pt x="41" y="30"/>
                </a:moveTo>
                <a:cubicBezTo>
                  <a:pt x="41" y="31"/>
                  <a:pt x="40" y="31"/>
                  <a:pt x="40" y="31"/>
                </a:cubicBezTo>
                <a:cubicBezTo>
                  <a:pt x="44" y="36"/>
                  <a:pt x="49" y="40"/>
                  <a:pt x="54" y="44"/>
                </a:cubicBezTo>
                <a:cubicBezTo>
                  <a:pt x="55" y="43"/>
                  <a:pt x="56" y="43"/>
                  <a:pt x="56" y="42"/>
                </a:cubicBezTo>
                <a:cubicBezTo>
                  <a:pt x="51" y="38"/>
                  <a:pt x="46" y="33"/>
                  <a:pt x="41" y="30"/>
                </a:cubicBezTo>
                <a:close/>
                <a:moveTo>
                  <a:pt x="13" y="10"/>
                </a:moveTo>
                <a:cubicBezTo>
                  <a:pt x="10" y="10"/>
                  <a:pt x="5" y="10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4" y="13"/>
                  <a:pt x="9" y="13"/>
                  <a:pt x="14" y="13"/>
                </a:cubicBezTo>
                <a:cubicBezTo>
                  <a:pt x="15" y="22"/>
                  <a:pt x="19" y="29"/>
                  <a:pt x="28" y="31"/>
                </a:cubicBezTo>
                <a:cubicBezTo>
                  <a:pt x="28" y="37"/>
                  <a:pt x="28" y="42"/>
                  <a:pt x="28" y="47"/>
                </a:cubicBezTo>
                <a:cubicBezTo>
                  <a:pt x="14" y="48"/>
                  <a:pt x="5" y="53"/>
                  <a:pt x="2" y="64"/>
                </a:cubicBezTo>
                <a:cubicBezTo>
                  <a:pt x="4" y="64"/>
                  <a:pt x="7" y="64"/>
                  <a:pt x="10" y="64"/>
                </a:cubicBezTo>
                <a:cubicBezTo>
                  <a:pt x="12" y="57"/>
                  <a:pt x="18" y="53"/>
                  <a:pt x="28" y="52"/>
                </a:cubicBezTo>
                <a:cubicBezTo>
                  <a:pt x="28" y="56"/>
                  <a:pt x="28" y="60"/>
                  <a:pt x="28" y="64"/>
                </a:cubicBezTo>
                <a:cubicBezTo>
                  <a:pt x="28" y="64"/>
                  <a:pt x="29" y="64"/>
                  <a:pt x="30" y="64"/>
                </a:cubicBezTo>
                <a:cubicBezTo>
                  <a:pt x="30" y="60"/>
                  <a:pt x="30" y="55"/>
                  <a:pt x="30" y="51"/>
                </a:cubicBezTo>
                <a:cubicBezTo>
                  <a:pt x="41" y="52"/>
                  <a:pt x="48" y="56"/>
                  <a:pt x="51" y="64"/>
                </a:cubicBezTo>
                <a:cubicBezTo>
                  <a:pt x="53" y="64"/>
                  <a:pt x="54" y="64"/>
                  <a:pt x="56" y="64"/>
                </a:cubicBezTo>
                <a:cubicBezTo>
                  <a:pt x="53" y="53"/>
                  <a:pt x="43" y="48"/>
                  <a:pt x="30" y="47"/>
                </a:cubicBezTo>
                <a:cubicBezTo>
                  <a:pt x="30" y="42"/>
                  <a:pt x="30" y="36"/>
                  <a:pt x="30" y="31"/>
                </a:cubicBezTo>
                <a:cubicBezTo>
                  <a:pt x="39" y="29"/>
                  <a:pt x="42" y="22"/>
                  <a:pt x="43" y="13"/>
                </a:cubicBezTo>
                <a:cubicBezTo>
                  <a:pt x="48" y="13"/>
                  <a:pt x="52" y="13"/>
                  <a:pt x="56" y="13"/>
                </a:cubicBezTo>
                <a:cubicBezTo>
                  <a:pt x="57" y="12"/>
                  <a:pt x="56" y="11"/>
                  <a:pt x="56" y="10"/>
                </a:cubicBezTo>
                <a:cubicBezTo>
                  <a:pt x="52" y="10"/>
                  <a:pt x="48" y="10"/>
                  <a:pt x="43" y="10"/>
                </a:cubicBezTo>
                <a:cubicBezTo>
                  <a:pt x="43" y="6"/>
                  <a:pt x="43" y="3"/>
                  <a:pt x="41" y="0"/>
                </a:cubicBezTo>
                <a:cubicBezTo>
                  <a:pt x="40" y="0"/>
                  <a:pt x="38" y="0"/>
                  <a:pt x="37" y="0"/>
                </a:cubicBezTo>
                <a:cubicBezTo>
                  <a:pt x="38" y="3"/>
                  <a:pt x="39" y="6"/>
                  <a:pt x="39" y="10"/>
                </a:cubicBezTo>
                <a:cubicBezTo>
                  <a:pt x="33" y="10"/>
                  <a:pt x="25" y="11"/>
                  <a:pt x="19" y="10"/>
                </a:cubicBezTo>
                <a:cubicBezTo>
                  <a:pt x="19" y="6"/>
                  <a:pt x="20" y="3"/>
                  <a:pt x="21" y="0"/>
                </a:cubicBezTo>
                <a:cubicBezTo>
                  <a:pt x="19" y="0"/>
                  <a:pt x="17" y="0"/>
                  <a:pt x="16" y="0"/>
                </a:cubicBezTo>
                <a:cubicBezTo>
                  <a:pt x="14" y="3"/>
                  <a:pt x="14" y="7"/>
                  <a:pt x="13" y="10"/>
                </a:cubicBezTo>
                <a:close/>
                <a:moveTo>
                  <a:pt x="20" y="13"/>
                </a:moveTo>
                <a:cubicBezTo>
                  <a:pt x="26" y="13"/>
                  <a:pt x="32" y="13"/>
                  <a:pt x="39" y="13"/>
                </a:cubicBezTo>
                <a:cubicBezTo>
                  <a:pt x="38" y="19"/>
                  <a:pt x="36" y="26"/>
                  <a:pt x="31" y="27"/>
                </a:cubicBezTo>
                <a:cubicBezTo>
                  <a:pt x="29" y="28"/>
                  <a:pt x="28" y="28"/>
                  <a:pt x="27" y="27"/>
                </a:cubicBezTo>
                <a:cubicBezTo>
                  <a:pt x="22" y="26"/>
                  <a:pt x="20" y="19"/>
                  <a:pt x="19" y="13"/>
                </a:cubicBezTo>
                <a:lnTo>
                  <a:pt x="2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4" name="Freeform 83"/>
          <p:cNvSpPr>
            <a:spLocks noEditPoints="1"/>
          </p:cNvSpPr>
          <p:nvPr/>
        </p:nvSpPr>
        <p:spPr bwMode="auto">
          <a:xfrm>
            <a:off x="1285876" y="2946400"/>
            <a:ext cx="203200" cy="203200"/>
          </a:xfrm>
          <a:custGeom>
            <a:avLst/>
            <a:gdLst>
              <a:gd name="T0" fmla="*/ 58 w 64"/>
              <a:gd name="T1" fmla="*/ 64 h 64"/>
              <a:gd name="T2" fmla="*/ 49 w 64"/>
              <a:gd name="T3" fmla="*/ 57 h 64"/>
              <a:gd name="T4" fmla="*/ 39 w 64"/>
              <a:gd name="T5" fmla="*/ 64 h 64"/>
              <a:gd name="T6" fmla="*/ 43 w 64"/>
              <a:gd name="T7" fmla="*/ 53 h 64"/>
              <a:gd name="T8" fmla="*/ 34 w 64"/>
              <a:gd name="T9" fmla="*/ 46 h 64"/>
              <a:gd name="T10" fmla="*/ 45 w 64"/>
              <a:gd name="T11" fmla="*/ 46 h 64"/>
              <a:gd name="T12" fmla="*/ 49 w 64"/>
              <a:gd name="T13" fmla="*/ 35 h 64"/>
              <a:gd name="T14" fmla="*/ 52 w 64"/>
              <a:gd name="T15" fmla="*/ 46 h 64"/>
              <a:gd name="T16" fmla="*/ 64 w 64"/>
              <a:gd name="T17" fmla="*/ 46 h 64"/>
              <a:gd name="T18" fmla="*/ 55 w 64"/>
              <a:gd name="T19" fmla="*/ 53 h 64"/>
              <a:gd name="T20" fmla="*/ 58 w 64"/>
              <a:gd name="T21" fmla="*/ 64 h 64"/>
              <a:gd name="T22" fmla="*/ 40 w 64"/>
              <a:gd name="T23" fmla="*/ 54 h 64"/>
              <a:gd name="T24" fmla="*/ 27 w 64"/>
              <a:gd name="T25" fmla="*/ 44 h 64"/>
              <a:gd name="T26" fmla="*/ 44 w 64"/>
              <a:gd name="T27" fmla="*/ 44 h 64"/>
              <a:gd name="T28" fmla="*/ 49 w 64"/>
              <a:gd name="T29" fmla="*/ 28 h 64"/>
              <a:gd name="T30" fmla="*/ 54 w 64"/>
              <a:gd name="T31" fmla="*/ 44 h 64"/>
              <a:gd name="T32" fmla="*/ 63 w 64"/>
              <a:gd name="T33" fmla="*/ 44 h 64"/>
              <a:gd name="T34" fmla="*/ 49 w 64"/>
              <a:gd name="T35" fmla="*/ 0 h 64"/>
              <a:gd name="T36" fmla="*/ 37 w 64"/>
              <a:gd name="T37" fmla="*/ 35 h 64"/>
              <a:gd name="T38" fmla="*/ 0 w 64"/>
              <a:gd name="T39" fmla="*/ 35 h 64"/>
              <a:gd name="T40" fmla="*/ 37 w 64"/>
              <a:gd name="T41" fmla="*/ 63 h 64"/>
              <a:gd name="T42" fmla="*/ 40 w 64"/>
              <a:gd name="T43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" h="64">
                <a:moveTo>
                  <a:pt x="58" y="64"/>
                </a:moveTo>
                <a:cubicBezTo>
                  <a:pt x="49" y="57"/>
                  <a:pt x="49" y="57"/>
                  <a:pt x="49" y="57"/>
                </a:cubicBezTo>
                <a:cubicBezTo>
                  <a:pt x="39" y="64"/>
                  <a:pt x="39" y="64"/>
                  <a:pt x="39" y="64"/>
                </a:cubicBezTo>
                <a:cubicBezTo>
                  <a:pt x="43" y="53"/>
                  <a:pt x="43" y="53"/>
                  <a:pt x="43" y="53"/>
                </a:cubicBezTo>
                <a:cubicBezTo>
                  <a:pt x="34" y="46"/>
                  <a:pt x="34" y="46"/>
                  <a:pt x="34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9" y="35"/>
                  <a:pt x="49" y="35"/>
                  <a:pt x="49" y="35"/>
                </a:cubicBezTo>
                <a:cubicBezTo>
                  <a:pt x="52" y="46"/>
                  <a:pt x="52" y="46"/>
                  <a:pt x="52" y="46"/>
                </a:cubicBezTo>
                <a:cubicBezTo>
                  <a:pt x="64" y="46"/>
                  <a:pt x="64" y="46"/>
                  <a:pt x="64" y="46"/>
                </a:cubicBezTo>
                <a:cubicBezTo>
                  <a:pt x="55" y="53"/>
                  <a:pt x="55" y="53"/>
                  <a:pt x="55" y="53"/>
                </a:cubicBezTo>
                <a:lnTo>
                  <a:pt x="58" y="64"/>
                </a:lnTo>
                <a:close/>
                <a:moveTo>
                  <a:pt x="40" y="54"/>
                </a:moveTo>
                <a:cubicBezTo>
                  <a:pt x="38" y="52"/>
                  <a:pt x="27" y="44"/>
                  <a:pt x="27" y="44"/>
                </a:cubicBezTo>
                <a:cubicBezTo>
                  <a:pt x="27" y="44"/>
                  <a:pt x="41" y="44"/>
                  <a:pt x="44" y="44"/>
                </a:cubicBezTo>
                <a:cubicBezTo>
                  <a:pt x="44" y="42"/>
                  <a:pt x="49" y="28"/>
                  <a:pt x="49" y="28"/>
                </a:cubicBezTo>
                <a:cubicBezTo>
                  <a:pt x="49" y="28"/>
                  <a:pt x="53" y="42"/>
                  <a:pt x="54" y="44"/>
                </a:cubicBezTo>
                <a:cubicBezTo>
                  <a:pt x="55" y="44"/>
                  <a:pt x="59" y="44"/>
                  <a:pt x="63" y="44"/>
                </a:cubicBezTo>
                <a:cubicBezTo>
                  <a:pt x="49" y="0"/>
                  <a:pt x="49" y="0"/>
                  <a:pt x="49" y="0"/>
                </a:cubicBezTo>
                <a:cubicBezTo>
                  <a:pt x="37" y="35"/>
                  <a:pt x="37" y="35"/>
                  <a:pt x="37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37" y="63"/>
                  <a:pt x="37" y="63"/>
                  <a:pt x="37" y="63"/>
                </a:cubicBezTo>
                <a:cubicBezTo>
                  <a:pt x="39" y="59"/>
                  <a:pt x="40" y="55"/>
                  <a:pt x="40" y="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5" name="Freeform 84"/>
          <p:cNvSpPr>
            <a:spLocks noEditPoints="1"/>
          </p:cNvSpPr>
          <p:nvPr/>
        </p:nvSpPr>
        <p:spPr bwMode="auto">
          <a:xfrm>
            <a:off x="4943476" y="1806575"/>
            <a:ext cx="204788" cy="120650"/>
          </a:xfrm>
          <a:custGeom>
            <a:avLst/>
            <a:gdLst>
              <a:gd name="T0" fmla="*/ 29 w 64"/>
              <a:gd name="T1" fmla="*/ 17 h 38"/>
              <a:gd name="T2" fmla="*/ 30 w 64"/>
              <a:gd name="T3" fmla="*/ 17 h 38"/>
              <a:gd name="T4" fmla="*/ 56 w 64"/>
              <a:gd name="T5" fmla="*/ 14 h 38"/>
              <a:gd name="T6" fmla="*/ 56 w 64"/>
              <a:gd name="T7" fmla="*/ 18 h 38"/>
              <a:gd name="T8" fmla="*/ 23 w 64"/>
              <a:gd name="T9" fmla="*/ 19 h 38"/>
              <a:gd name="T10" fmla="*/ 23 w 64"/>
              <a:gd name="T11" fmla="*/ 19 h 38"/>
              <a:gd name="T12" fmla="*/ 22 w 64"/>
              <a:gd name="T13" fmla="*/ 19 h 38"/>
              <a:gd name="T14" fmla="*/ 64 w 64"/>
              <a:gd name="T15" fmla="*/ 36 h 38"/>
              <a:gd name="T16" fmla="*/ 0 w 64"/>
              <a:gd name="T17" fmla="*/ 36 h 38"/>
              <a:gd name="T18" fmla="*/ 62 w 64"/>
              <a:gd name="T19" fmla="*/ 0 h 38"/>
              <a:gd name="T20" fmla="*/ 19 w 64"/>
              <a:gd name="T21" fmla="*/ 23 h 38"/>
              <a:gd name="T22" fmla="*/ 16 w 64"/>
              <a:gd name="T23" fmla="*/ 11 h 38"/>
              <a:gd name="T24" fmla="*/ 14 w 64"/>
              <a:gd name="T25" fmla="*/ 11 h 38"/>
              <a:gd name="T26" fmla="*/ 10 w 64"/>
              <a:gd name="T27" fmla="*/ 16 h 38"/>
              <a:gd name="T28" fmla="*/ 6 w 64"/>
              <a:gd name="T29" fmla="*/ 13 h 38"/>
              <a:gd name="T30" fmla="*/ 7 w 64"/>
              <a:gd name="T31" fmla="*/ 23 h 38"/>
              <a:gd name="T32" fmla="*/ 9 w 64"/>
              <a:gd name="T33" fmla="*/ 19 h 38"/>
              <a:gd name="T34" fmla="*/ 11 w 64"/>
              <a:gd name="T35" fmla="*/ 23 h 38"/>
              <a:gd name="T36" fmla="*/ 14 w 64"/>
              <a:gd name="T37" fmla="*/ 23 h 38"/>
              <a:gd name="T38" fmla="*/ 17 w 64"/>
              <a:gd name="T39" fmla="*/ 24 h 38"/>
              <a:gd name="T40" fmla="*/ 27 w 64"/>
              <a:gd name="T41" fmla="*/ 24 h 38"/>
              <a:gd name="T42" fmla="*/ 24 w 64"/>
              <a:gd name="T43" fmla="*/ 24 h 38"/>
              <a:gd name="T44" fmla="*/ 22 w 64"/>
              <a:gd name="T45" fmla="*/ 20 h 38"/>
              <a:gd name="T46" fmla="*/ 25 w 64"/>
              <a:gd name="T47" fmla="*/ 20 h 38"/>
              <a:gd name="T48" fmla="*/ 23 w 64"/>
              <a:gd name="T49" fmla="*/ 15 h 38"/>
              <a:gd name="T50" fmla="*/ 22 w 64"/>
              <a:gd name="T51" fmla="*/ 24 h 38"/>
              <a:gd name="T52" fmla="*/ 33 w 64"/>
              <a:gd name="T53" fmla="*/ 23 h 38"/>
              <a:gd name="T54" fmla="*/ 29 w 64"/>
              <a:gd name="T55" fmla="*/ 23 h 38"/>
              <a:gd name="T56" fmla="*/ 31 w 64"/>
              <a:gd name="T57" fmla="*/ 21 h 38"/>
              <a:gd name="T58" fmla="*/ 30 w 64"/>
              <a:gd name="T59" fmla="*/ 14 h 38"/>
              <a:gd name="T60" fmla="*/ 33 w 64"/>
              <a:gd name="T61" fmla="*/ 23 h 38"/>
              <a:gd name="T62" fmla="*/ 38 w 64"/>
              <a:gd name="T63" fmla="*/ 17 h 38"/>
              <a:gd name="T64" fmla="*/ 38 w 64"/>
              <a:gd name="T65" fmla="*/ 18 h 38"/>
              <a:gd name="T66" fmla="*/ 38 w 64"/>
              <a:gd name="T67" fmla="*/ 8 h 38"/>
              <a:gd name="T68" fmla="*/ 35 w 64"/>
              <a:gd name="T69" fmla="*/ 7 h 38"/>
              <a:gd name="T70" fmla="*/ 34 w 64"/>
              <a:gd name="T71" fmla="*/ 18 h 38"/>
              <a:gd name="T72" fmla="*/ 33 w 64"/>
              <a:gd name="T73" fmla="*/ 19 h 38"/>
              <a:gd name="T74" fmla="*/ 36 w 64"/>
              <a:gd name="T75" fmla="*/ 21 h 38"/>
              <a:gd name="T76" fmla="*/ 38 w 64"/>
              <a:gd name="T77" fmla="*/ 25 h 38"/>
              <a:gd name="T78" fmla="*/ 39 w 64"/>
              <a:gd name="T79" fmla="*/ 19 h 38"/>
              <a:gd name="T80" fmla="*/ 47 w 64"/>
              <a:gd name="T81" fmla="*/ 16 h 38"/>
              <a:gd name="T82" fmla="*/ 46 w 64"/>
              <a:gd name="T83" fmla="*/ 17 h 38"/>
              <a:gd name="T84" fmla="*/ 44 w 64"/>
              <a:gd name="T85" fmla="*/ 17 h 38"/>
              <a:gd name="T86" fmla="*/ 42 w 64"/>
              <a:gd name="T87" fmla="*/ 23 h 38"/>
              <a:gd name="T88" fmla="*/ 46 w 64"/>
              <a:gd name="T89" fmla="*/ 23 h 38"/>
              <a:gd name="T90" fmla="*/ 49 w 64"/>
              <a:gd name="T91" fmla="*/ 17 h 38"/>
              <a:gd name="T92" fmla="*/ 53 w 64"/>
              <a:gd name="T93" fmla="*/ 14 h 38"/>
              <a:gd name="T94" fmla="*/ 49 w 64"/>
              <a:gd name="T95" fmla="*/ 23 h 38"/>
              <a:gd name="T96" fmla="*/ 52 w 64"/>
              <a:gd name="T97" fmla="*/ 31 h 38"/>
              <a:gd name="T98" fmla="*/ 53 w 64"/>
              <a:gd name="T99" fmla="*/ 2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" h="38">
                <a:moveTo>
                  <a:pt x="29" y="20"/>
                </a:moveTo>
                <a:cubicBezTo>
                  <a:pt x="29" y="20"/>
                  <a:pt x="29" y="20"/>
                  <a:pt x="29" y="20"/>
                </a:cubicBezTo>
                <a:cubicBezTo>
                  <a:pt x="29" y="19"/>
                  <a:pt x="29" y="18"/>
                  <a:pt x="29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9"/>
                  <a:pt x="30" y="20"/>
                </a:cubicBezTo>
                <a:lnTo>
                  <a:pt x="29" y="20"/>
                </a:ln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4" y="16"/>
                  <a:pt x="53" y="19"/>
                  <a:pt x="53" y="22"/>
                </a:cubicBezTo>
                <a:cubicBezTo>
                  <a:pt x="54" y="21"/>
                  <a:pt x="56" y="20"/>
                  <a:pt x="56" y="18"/>
                </a:cubicBezTo>
                <a:cubicBezTo>
                  <a:pt x="57" y="17"/>
                  <a:pt x="57" y="16"/>
                  <a:pt x="56" y="15"/>
                </a:cubicBezTo>
                <a:lnTo>
                  <a:pt x="56" y="14"/>
                </a:ln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7"/>
                  <a:pt x="22" y="18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lnTo>
                  <a:pt x="23" y="19"/>
                </a:lnTo>
                <a:close/>
                <a:moveTo>
                  <a:pt x="64" y="36"/>
                </a:moveTo>
                <a:cubicBezTo>
                  <a:pt x="64" y="37"/>
                  <a:pt x="63" y="38"/>
                  <a:pt x="6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3" y="0"/>
                  <a:pt x="64" y="1"/>
                  <a:pt x="64" y="2"/>
                </a:cubicBezTo>
                <a:lnTo>
                  <a:pt x="64" y="36"/>
                </a:lnTo>
                <a:close/>
                <a:moveTo>
                  <a:pt x="19" y="23"/>
                </a:moveTo>
                <a:cubicBezTo>
                  <a:pt x="19" y="22"/>
                  <a:pt x="18" y="20"/>
                  <a:pt x="18" y="18"/>
                </a:cubicBezTo>
                <a:cubicBezTo>
                  <a:pt x="17" y="15"/>
                  <a:pt x="17" y="13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2" y="13"/>
                  <a:pt x="12" y="15"/>
                  <a:pt x="11" y="18"/>
                </a:cubicBezTo>
                <a:cubicBezTo>
                  <a:pt x="11" y="17"/>
                  <a:pt x="10" y="17"/>
                  <a:pt x="10" y="16"/>
                </a:cubicBezTo>
                <a:cubicBezTo>
                  <a:pt x="9" y="15"/>
                  <a:pt x="9" y="14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7" y="13"/>
                  <a:pt x="6" y="13"/>
                  <a:pt x="6" y="13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8"/>
                  <a:pt x="5" y="20"/>
                  <a:pt x="6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8" y="22"/>
                  <a:pt x="9" y="22"/>
                </a:cubicBezTo>
                <a:cubicBezTo>
                  <a:pt x="9" y="21"/>
                  <a:pt x="9" y="21"/>
                  <a:pt x="8" y="20"/>
                </a:cubicBezTo>
                <a:cubicBezTo>
                  <a:pt x="8" y="20"/>
                  <a:pt x="8" y="20"/>
                  <a:pt x="9" y="19"/>
                </a:cubicBezTo>
                <a:cubicBezTo>
                  <a:pt x="9" y="20"/>
                  <a:pt x="10" y="21"/>
                  <a:pt x="10" y="21"/>
                </a:cubicBezTo>
                <a:cubicBezTo>
                  <a:pt x="10" y="22"/>
                  <a:pt x="11" y="22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2"/>
                  <a:pt x="14" y="20"/>
                  <a:pt x="14" y="19"/>
                </a:cubicBezTo>
                <a:cubicBezTo>
                  <a:pt x="14" y="18"/>
                  <a:pt x="14" y="16"/>
                  <a:pt x="15" y="16"/>
                </a:cubicBezTo>
                <a:cubicBezTo>
                  <a:pt x="15" y="18"/>
                  <a:pt x="16" y="21"/>
                  <a:pt x="17" y="24"/>
                </a:cubicBezTo>
                <a:cubicBezTo>
                  <a:pt x="17" y="24"/>
                  <a:pt x="18" y="23"/>
                  <a:pt x="18" y="23"/>
                </a:cubicBezTo>
                <a:cubicBezTo>
                  <a:pt x="19" y="23"/>
                  <a:pt x="19" y="23"/>
                  <a:pt x="19" y="23"/>
                </a:cubicBezTo>
                <a:close/>
                <a:moveTo>
                  <a:pt x="27" y="24"/>
                </a:moveTo>
                <a:cubicBezTo>
                  <a:pt x="26" y="23"/>
                  <a:pt x="26" y="23"/>
                  <a:pt x="26" y="23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3" y="23"/>
                  <a:pt x="22" y="23"/>
                </a:cubicBezTo>
                <a:cubicBezTo>
                  <a:pt x="22" y="22"/>
                  <a:pt x="22" y="21"/>
                  <a:pt x="22" y="20"/>
                </a:cubicBezTo>
                <a:cubicBezTo>
                  <a:pt x="23" y="20"/>
                  <a:pt x="24" y="20"/>
                  <a:pt x="24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19"/>
                  <a:pt x="25" y="16"/>
                  <a:pt x="25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1" y="15"/>
                  <a:pt x="20" y="17"/>
                  <a:pt x="20" y="19"/>
                </a:cubicBezTo>
                <a:cubicBezTo>
                  <a:pt x="20" y="21"/>
                  <a:pt x="20" y="24"/>
                  <a:pt x="22" y="24"/>
                </a:cubicBezTo>
                <a:cubicBezTo>
                  <a:pt x="22" y="24"/>
                  <a:pt x="23" y="25"/>
                  <a:pt x="23" y="25"/>
                </a:cubicBezTo>
                <a:cubicBezTo>
                  <a:pt x="24" y="25"/>
                  <a:pt x="26" y="24"/>
                  <a:pt x="27" y="24"/>
                </a:cubicBezTo>
                <a:close/>
                <a:moveTo>
                  <a:pt x="33" y="23"/>
                </a:moveTo>
                <a:cubicBezTo>
                  <a:pt x="33" y="23"/>
                  <a:pt x="33" y="23"/>
                  <a:pt x="32" y="23"/>
                </a:cubicBezTo>
                <a:cubicBezTo>
                  <a:pt x="32" y="23"/>
                  <a:pt x="31" y="24"/>
                  <a:pt x="31" y="24"/>
                </a:cubicBezTo>
                <a:cubicBezTo>
                  <a:pt x="30" y="24"/>
                  <a:pt x="29" y="23"/>
                  <a:pt x="29" y="23"/>
                </a:cubicBezTo>
                <a:cubicBezTo>
                  <a:pt x="28" y="22"/>
                  <a:pt x="28" y="21"/>
                  <a:pt x="29" y="21"/>
                </a:cubicBezTo>
                <a:cubicBezTo>
                  <a:pt x="29" y="21"/>
                  <a:pt x="30" y="21"/>
                  <a:pt x="30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19"/>
                  <a:pt x="31" y="18"/>
                  <a:pt x="32" y="17"/>
                </a:cubicBezTo>
                <a:cubicBezTo>
                  <a:pt x="32" y="17"/>
                  <a:pt x="32" y="16"/>
                  <a:pt x="32" y="15"/>
                </a:cubicBezTo>
                <a:cubicBezTo>
                  <a:pt x="31" y="14"/>
                  <a:pt x="30" y="14"/>
                  <a:pt x="30" y="14"/>
                </a:cubicBezTo>
                <a:cubicBezTo>
                  <a:pt x="27" y="16"/>
                  <a:pt x="26" y="18"/>
                  <a:pt x="26" y="22"/>
                </a:cubicBezTo>
                <a:cubicBezTo>
                  <a:pt x="27" y="23"/>
                  <a:pt x="29" y="24"/>
                  <a:pt x="31" y="24"/>
                </a:cubicBezTo>
                <a:cubicBezTo>
                  <a:pt x="32" y="24"/>
                  <a:pt x="33" y="24"/>
                  <a:pt x="33" y="23"/>
                </a:cubicBezTo>
                <a:close/>
                <a:moveTo>
                  <a:pt x="41" y="18"/>
                </a:moveTo>
                <a:cubicBezTo>
                  <a:pt x="40" y="18"/>
                  <a:pt x="40" y="18"/>
                  <a:pt x="40" y="18"/>
                </a:cubicBezTo>
                <a:cubicBezTo>
                  <a:pt x="39" y="17"/>
                  <a:pt x="39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6"/>
                  <a:pt x="38" y="15"/>
                  <a:pt x="37" y="14"/>
                </a:cubicBezTo>
                <a:cubicBezTo>
                  <a:pt x="37" y="12"/>
                  <a:pt x="37" y="10"/>
                  <a:pt x="38" y="8"/>
                </a:cubicBezTo>
                <a:cubicBezTo>
                  <a:pt x="37" y="8"/>
                  <a:pt x="36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9"/>
                  <a:pt x="35" y="11"/>
                  <a:pt x="35" y="14"/>
                </a:cubicBezTo>
                <a:cubicBezTo>
                  <a:pt x="35" y="15"/>
                  <a:pt x="35" y="17"/>
                  <a:pt x="35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4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20"/>
                  <a:pt x="36" y="21"/>
                  <a:pt x="36" y="21"/>
                </a:cubicBezTo>
                <a:cubicBezTo>
                  <a:pt x="36" y="22"/>
                  <a:pt x="36" y="24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8" y="25"/>
                </a:cubicBezTo>
                <a:cubicBezTo>
                  <a:pt x="38" y="24"/>
                  <a:pt x="37" y="23"/>
                  <a:pt x="37" y="22"/>
                </a:cubicBezTo>
                <a:cubicBezTo>
                  <a:pt x="37" y="21"/>
                  <a:pt x="37" y="20"/>
                  <a:pt x="37" y="19"/>
                </a:cubicBezTo>
                <a:cubicBezTo>
                  <a:pt x="38" y="19"/>
                  <a:pt x="38" y="19"/>
                  <a:pt x="39" y="19"/>
                </a:cubicBezTo>
                <a:cubicBezTo>
                  <a:pt x="39" y="19"/>
                  <a:pt x="40" y="19"/>
                  <a:pt x="41" y="18"/>
                </a:cubicBezTo>
                <a:close/>
                <a:moveTo>
                  <a:pt x="49" y="17"/>
                </a:moveTo>
                <a:cubicBezTo>
                  <a:pt x="48" y="17"/>
                  <a:pt x="47" y="16"/>
                  <a:pt x="47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9"/>
                  <a:pt x="46" y="22"/>
                  <a:pt x="44" y="23"/>
                </a:cubicBezTo>
                <a:cubicBezTo>
                  <a:pt x="44" y="21"/>
                  <a:pt x="44" y="20"/>
                  <a:pt x="44" y="19"/>
                </a:cubicBezTo>
                <a:cubicBezTo>
                  <a:pt x="44" y="18"/>
                  <a:pt x="44" y="18"/>
                  <a:pt x="44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6"/>
                  <a:pt x="42" y="16"/>
                  <a:pt x="41" y="16"/>
                </a:cubicBezTo>
                <a:cubicBezTo>
                  <a:pt x="41" y="20"/>
                  <a:pt x="41" y="22"/>
                  <a:pt x="42" y="23"/>
                </a:cubicBezTo>
                <a:cubicBezTo>
                  <a:pt x="43" y="24"/>
                  <a:pt x="43" y="24"/>
                  <a:pt x="44" y="24"/>
                </a:cubicBezTo>
                <a:cubicBezTo>
                  <a:pt x="45" y="24"/>
                  <a:pt x="45" y="24"/>
                  <a:pt x="46" y="24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3"/>
                  <a:pt x="46" y="23"/>
                  <a:pt x="47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0"/>
                  <a:pt x="49" y="19"/>
                  <a:pt x="49" y="17"/>
                </a:cubicBezTo>
                <a:close/>
                <a:moveTo>
                  <a:pt x="59" y="14"/>
                </a:moveTo>
                <a:cubicBezTo>
                  <a:pt x="57" y="13"/>
                  <a:pt x="56" y="13"/>
                  <a:pt x="55" y="13"/>
                </a:cubicBezTo>
                <a:cubicBezTo>
                  <a:pt x="54" y="13"/>
                  <a:pt x="53" y="13"/>
                  <a:pt x="53" y="14"/>
                </a:cubicBezTo>
                <a:cubicBezTo>
                  <a:pt x="51" y="16"/>
                  <a:pt x="50" y="20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9" y="23"/>
                  <a:pt x="49" y="23"/>
                  <a:pt x="49" y="23"/>
                </a:cubicBezTo>
                <a:cubicBezTo>
                  <a:pt x="50" y="24"/>
                  <a:pt x="50" y="25"/>
                  <a:pt x="50" y="27"/>
                </a:cubicBezTo>
                <a:cubicBezTo>
                  <a:pt x="51" y="28"/>
                  <a:pt x="51" y="30"/>
                  <a:pt x="51" y="31"/>
                </a:cubicBezTo>
                <a:cubicBezTo>
                  <a:pt x="51" y="31"/>
                  <a:pt x="52" y="31"/>
                  <a:pt x="52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29"/>
                  <a:pt x="53" y="27"/>
                  <a:pt x="53" y="24"/>
                </a:cubicBezTo>
                <a:cubicBezTo>
                  <a:pt x="55" y="24"/>
                  <a:pt x="57" y="22"/>
                  <a:pt x="59" y="20"/>
                </a:cubicBezTo>
                <a:cubicBezTo>
                  <a:pt x="59" y="18"/>
                  <a:pt x="60" y="16"/>
                  <a:pt x="59" y="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6" name="Freeform 85"/>
          <p:cNvSpPr>
            <a:spLocks/>
          </p:cNvSpPr>
          <p:nvPr/>
        </p:nvSpPr>
        <p:spPr bwMode="auto">
          <a:xfrm>
            <a:off x="2909888" y="3363913"/>
            <a:ext cx="187325" cy="203200"/>
          </a:xfrm>
          <a:custGeom>
            <a:avLst/>
            <a:gdLst>
              <a:gd name="T0" fmla="*/ 46 w 59"/>
              <a:gd name="T1" fmla="*/ 0 h 64"/>
              <a:gd name="T2" fmla="*/ 36 w 59"/>
              <a:gd name="T3" fmla="*/ 2 h 64"/>
              <a:gd name="T4" fmla="*/ 28 w 59"/>
              <a:gd name="T5" fmla="*/ 12 h 64"/>
              <a:gd name="T6" fmla="*/ 20 w 59"/>
              <a:gd name="T7" fmla="*/ 2 h 64"/>
              <a:gd name="T8" fmla="*/ 10 w 59"/>
              <a:gd name="T9" fmla="*/ 0 h 64"/>
              <a:gd name="T10" fmla="*/ 0 w 59"/>
              <a:gd name="T11" fmla="*/ 11 h 64"/>
              <a:gd name="T12" fmla="*/ 3 w 59"/>
              <a:gd name="T13" fmla="*/ 24 h 64"/>
              <a:gd name="T14" fmla="*/ 7 w 59"/>
              <a:gd name="T15" fmla="*/ 30 h 64"/>
              <a:gd name="T16" fmla="*/ 18 w 59"/>
              <a:gd name="T17" fmla="*/ 44 h 64"/>
              <a:gd name="T18" fmla="*/ 26 w 59"/>
              <a:gd name="T19" fmla="*/ 59 h 64"/>
              <a:gd name="T20" fmla="*/ 28 w 59"/>
              <a:gd name="T21" fmla="*/ 64 h 64"/>
              <a:gd name="T22" fmla="*/ 45 w 59"/>
              <a:gd name="T23" fmla="*/ 36 h 64"/>
              <a:gd name="T24" fmla="*/ 55 w 59"/>
              <a:gd name="T25" fmla="*/ 7 h 64"/>
              <a:gd name="T26" fmla="*/ 46 w 59"/>
              <a:gd name="T2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" h="64">
                <a:moveTo>
                  <a:pt x="46" y="0"/>
                </a:moveTo>
                <a:cubicBezTo>
                  <a:pt x="41" y="0"/>
                  <a:pt x="39" y="0"/>
                  <a:pt x="36" y="2"/>
                </a:cubicBezTo>
                <a:cubicBezTo>
                  <a:pt x="32" y="3"/>
                  <a:pt x="30" y="7"/>
                  <a:pt x="28" y="12"/>
                </a:cubicBezTo>
                <a:cubicBezTo>
                  <a:pt x="25" y="7"/>
                  <a:pt x="24" y="4"/>
                  <a:pt x="20" y="2"/>
                </a:cubicBezTo>
                <a:cubicBezTo>
                  <a:pt x="17" y="0"/>
                  <a:pt x="15" y="0"/>
                  <a:pt x="10" y="0"/>
                </a:cubicBezTo>
                <a:cubicBezTo>
                  <a:pt x="6" y="1"/>
                  <a:pt x="1" y="4"/>
                  <a:pt x="0" y="11"/>
                </a:cubicBezTo>
                <a:cubicBezTo>
                  <a:pt x="0" y="14"/>
                  <a:pt x="0" y="19"/>
                  <a:pt x="3" y="24"/>
                </a:cubicBezTo>
                <a:cubicBezTo>
                  <a:pt x="5" y="25"/>
                  <a:pt x="6" y="28"/>
                  <a:pt x="7" y="30"/>
                </a:cubicBezTo>
                <a:cubicBezTo>
                  <a:pt x="11" y="35"/>
                  <a:pt x="15" y="40"/>
                  <a:pt x="18" y="44"/>
                </a:cubicBezTo>
                <a:cubicBezTo>
                  <a:pt x="23" y="53"/>
                  <a:pt x="24" y="54"/>
                  <a:pt x="26" y="59"/>
                </a:cubicBezTo>
                <a:cubicBezTo>
                  <a:pt x="26" y="59"/>
                  <a:pt x="28" y="63"/>
                  <a:pt x="28" y="64"/>
                </a:cubicBezTo>
                <a:cubicBezTo>
                  <a:pt x="30" y="56"/>
                  <a:pt x="37" y="45"/>
                  <a:pt x="45" y="36"/>
                </a:cubicBezTo>
                <a:cubicBezTo>
                  <a:pt x="53" y="26"/>
                  <a:pt x="59" y="15"/>
                  <a:pt x="55" y="7"/>
                </a:cubicBezTo>
                <a:cubicBezTo>
                  <a:pt x="53" y="3"/>
                  <a:pt x="50" y="1"/>
                  <a:pt x="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7" name="Freeform 86"/>
          <p:cNvSpPr>
            <a:spLocks noEditPoints="1"/>
          </p:cNvSpPr>
          <p:nvPr/>
        </p:nvSpPr>
        <p:spPr bwMode="auto">
          <a:xfrm>
            <a:off x="5348288" y="3363913"/>
            <a:ext cx="171450" cy="203200"/>
          </a:xfrm>
          <a:custGeom>
            <a:avLst/>
            <a:gdLst>
              <a:gd name="T0" fmla="*/ 51 w 54"/>
              <a:gd name="T1" fmla="*/ 62 h 64"/>
              <a:gd name="T2" fmla="*/ 29 w 54"/>
              <a:gd name="T3" fmla="*/ 53 h 64"/>
              <a:gd name="T4" fmla="*/ 33 w 54"/>
              <a:gd name="T5" fmla="*/ 43 h 64"/>
              <a:gd name="T6" fmla="*/ 32 w 54"/>
              <a:gd name="T7" fmla="*/ 39 h 64"/>
              <a:gd name="T8" fmla="*/ 11 w 54"/>
              <a:gd name="T9" fmla="*/ 28 h 64"/>
              <a:gd name="T10" fmla="*/ 10 w 54"/>
              <a:gd name="T11" fmla="*/ 28 h 64"/>
              <a:gd name="T12" fmla="*/ 29 w 54"/>
              <a:gd name="T13" fmla="*/ 12 h 64"/>
              <a:gd name="T14" fmla="*/ 29 w 54"/>
              <a:gd name="T15" fmla="*/ 13 h 64"/>
              <a:gd name="T16" fmla="*/ 34 w 54"/>
              <a:gd name="T17" fmla="*/ 38 h 64"/>
              <a:gd name="T18" fmla="*/ 48 w 54"/>
              <a:gd name="T19" fmla="*/ 38 h 64"/>
              <a:gd name="T20" fmla="*/ 52 w 54"/>
              <a:gd name="T21" fmla="*/ 62 h 64"/>
              <a:gd name="T22" fmla="*/ 51 w 54"/>
              <a:gd name="T23" fmla="*/ 62 h 64"/>
              <a:gd name="T24" fmla="*/ 51 w 54"/>
              <a:gd name="T25" fmla="*/ 61 h 64"/>
              <a:gd name="T26" fmla="*/ 34 w 54"/>
              <a:gd name="T27" fmla="*/ 40 h 64"/>
              <a:gd name="T28" fmla="*/ 31 w 54"/>
              <a:gd name="T29" fmla="*/ 53 h 64"/>
              <a:gd name="T30" fmla="*/ 5 w 54"/>
              <a:gd name="T31" fmla="*/ 22 h 64"/>
              <a:gd name="T32" fmla="*/ 25 w 54"/>
              <a:gd name="T33" fmla="*/ 6 h 64"/>
              <a:gd name="T34" fmla="*/ 25 w 54"/>
              <a:gd name="T35" fmla="*/ 7 h 64"/>
              <a:gd name="T36" fmla="*/ 7 w 54"/>
              <a:gd name="T37" fmla="*/ 22 h 64"/>
              <a:gd name="T38" fmla="*/ 44 w 54"/>
              <a:gd name="T39" fmla="*/ 59 h 64"/>
              <a:gd name="T40" fmla="*/ 51 w 54"/>
              <a:gd name="T41" fmla="*/ 62 h 64"/>
              <a:gd name="T42" fmla="*/ 19 w 54"/>
              <a:gd name="T43" fmla="*/ 2 h 64"/>
              <a:gd name="T44" fmla="*/ 28 w 54"/>
              <a:gd name="T45" fmla="*/ 52 h 64"/>
              <a:gd name="T46" fmla="*/ 47 w 54"/>
              <a:gd name="T47" fmla="*/ 37 h 64"/>
              <a:gd name="T48" fmla="*/ 19 w 54"/>
              <a:gd name="T49" fmla="*/ 2 h 64"/>
              <a:gd name="T50" fmla="*/ 25 w 54"/>
              <a:gd name="T51" fmla="*/ 3 h 64"/>
              <a:gd name="T52" fmla="*/ 50 w 54"/>
              <a:gd name="T53" fmla="*/ 36 h 64"/>
              <a:gd name="T54" fmla="*/ 53 w 54"/>
              <a:gd name="T55" fmla="*/ 64 h 64"/>
              <a:gd name="T56" fmla="*/ 51 w 54"/>
              <a:gd name="T57" fmla="*/ 64 h 64"/>
              <a:gd name="T58" fmla="*/ 27 w 54"/>
              <a:gd name="T59" fmla="*/ 53 h 64"/>
              <a:gd name="T60" fmla="*/ 2 w 54"/>
              <a:gd name="T61" fmla="*/ 21 h 64"/>
              <a:gd name="T62" fmla="*/ 19 w 54"/>
              <a:gd name="T6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64">
                <a:moveTo>
                  <a:pt x="51" y="62"/>
                </a:moveTo>
                <a:cubicBezTo>
                  <a:pt x="51" y="62"/>
                  <a:pt x="51" y="62"/>
                  <a:pt x="51" y="62"/>
                </a:cubicBezTo>
                <a:cubicBezTo>
                  <a:pt x="30" y="53"/>
                  <a:pt x="30" y="53"/>
                  <a:pt x="30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2"/>
                  <a:pt x="29" y="52"/>
                  <a:pt x="29" y="52"/>
                </a:cubicBezTo>
                <a:cubicBezTo>
                  <a:pt x="32" y="50"/>
                  <a:pt x="33" y="47"/>
                  <a:pt x="33" y="43"/>
                </a:cubicBezTo>
                <a:cubicBezTo>
                  <a:pt x="33" y="42"/>
                  <a:pt x="33" y="40"/>
                  <a:pt x="32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17" y="18"/>
                  <a:pt x="17" y="18"/>
                  <a:pt x="17" y="18"/>
                </a:cubicBezTo>
                <a:cubicBezTo>
                  <a:pt x="13" y="20"/>
                  <a:pt x="10" y="24"/>
                  <a:pt x="11" y="28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4"/>
                  <a:pt x="13" y="19"/>
                  <a:pt x="17" y="16"/>
                </a:cubicBezTo>
                <a:cubicBezTo>
                  <a:pt x="21" y="13"/>
                  <a:pt x="26" y="11"/>
                  <a:pt x="29" y="12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6" y="12"/>
                  <a:pt x="22" y="14"/>
                  <a:pt x="18" y="17"/>
                </a:cubicBezTo>
                <a:cubicBezTo>
                  <a:pt x="34" y="38"/>
                  <a:pt x="34" y="38"/>
                  <a:pt x="34" y="38"/>
                </a:cubicBezTo>
                <a:cubicBezTo>
                  <a:pt x="38" y="41"/>
                  <a:pt x="43" y="41"/>
                  <a:pt x="47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lnTo>
                  <a:pt x="51" y="62"/>
                </a:lnTo>
                <a:close/>
                <a:moveTo>
                  <a:pt x="31" y="53"/>
                </a:moveTo>
                <a:cubicBezTo>
                  <a:pt x="51" y="61"/>
                  <a:pt x="51" y="61"/>
                  <a:pt x="51" y="61"/>
                </a:cubicBezTo>
                <a:cubicBezTo>
                  <a:pt x="47" y="40"/>
                  <a:pt x="47" y="40"/>
                  <a:pt x="47" y="40"/>
                </a:cubicBezTo>
                <a:cubicBezTo>
                  <a:pt x="43" y="42"/>
                  <a:pt x="38" y="42"/>
                  <a:pt x="34" y="40"/>
                </a:cubicBezTo>
                <a:cubicBezTo>
                  <a:pt x="34" y="41"/>
                  <a:pt x="34" y="42"/>
                  <a:pt x="34" y="43"/>
                </a:cubicBezTo>
                <a:cubicBezTo>
                  <a:pt x="34" y="47"/>
                  <a:pt x="33" y="50"/>
                  <a:pt x="31" y="53"/>
                </a:cubicBezTo>
                <a:close/>
                <a:moveTo>
                  <a:pt x="6" y="23"/>
                </a:moveTo>
                <a:cubicBezTo>
                  <a:pt x="5" y="22"/>
                  <a:pt x="5" y="22"/>
                  <a:pt x="5" y="22"/>
                </a:cubicBezTo>
                <a:cubicBezTo>
                  <a:pt x="5" y="18"/>
                  <a:pt x="9" y="13"/>
                  <a:pt x="12" y="10"/>
                </a:cubicBezTo>
                <a:cubicBezTo>
                  <a:pt x="17" y="6"/>
                  <a:pt x="22" y="5"/>
                  <a:pt x="25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2" y="6"/>
                  <a:pt x="17" y="8"/>
                  <a:pt x="13" y="11"/>
                </a:cubicBezTo>
                <a:cubicBezTo>
                  <a:pt x="10" y="14"/>
                  <a:pt x="6" y="18"/>
                  <a:pt x="7" y="22"/>
                </a:cubicBezTo>
                <a:cubicBezTo>
                  <a:pt x="6" y="23"/>
                  <a:pt x="6" y="23"/>
                  <a:pt x="6" y="23"/>
                </a:cubicBezTo>
                <a:close/>
                <a:moveTo>
                  <a:pt x="44" y="59"/>
                </a:moveTo>
                <a:cubicBezTo>
                  <a:pt x="45" y="56"/>
                  <a:pt x="47" y="54"/>
                  <a:pt x="50" y="53"/>
                </a:cubicBezTo>
                <a:cubicBezTo>
                  <a:pt x="51" y="62"/>
                  <a:pt x="51" y="62"/>
                  <a:pt x="51" y="62"/>
                </a:cubicBezTo>
                <a:lnTo>
                  <a:pt x="44" y="59"/>
                </a:lnTo>
                <a:close/>
                <a:moveTo>
                  <a:pt x="19" y="2"/>
                </a:moveTo>
                <a:cubicBezTo>
                  <a:pt x="11" y="2"/>
                  <a:pt x="0" y="13"/>
                  <a:pt x="4" y="20"/>
                </a:cubicBezTo>
                <a:cubicBezTo>
                  <a:pt x="28" y="52"/>
                  <a:pt x="28" y="52"/>
                  <a:pt x="28" y="52"/>
                </a:cubicBezTo>
                <a:cubicBezTo>
                  <a:pt x="51" y="62"/>
                  <a:pt x="51" y="62"/>
                  <a:pt x="51" y="62"/>
                </a:cubicBezTo>
                <a:cubicBezTo>
                  <a:pt x="47" y="37"/>
                  <a:pt x="47" y="37"/>
                  <a:pt x="47" y="37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3"/>
                  <a:pt x="21" y="2"/>
                  <a:pt x="19" y="2"/>
                </a:cubicBezTo>
                <a:moveTo>
                  <a:pt x="19" y="0"/>
                </a:moveTo>
                <a:cubicBezTo>
                  <a:pt x="21" y="0"/>
                  <a:pt x="24" y="1"/>
                  <a:pt x="25" y="3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6"/>
                  <a:pt x="50" y="36"/>
                  <a:pt x="50" y="36"/>
                </a:cubicBezTo>
                <a:cubicBezTo>
                  <a:pt x="54" y="61"/>
                  <a:pt x="54" y="61"/>
                  <a:pt x="54" y="61"/>
                </a:cubicBezTo>
                <a:cubicBezTo>
                  <a:pt x="54" y="62"/>
                  <a:pt x="53" y="63"/>
                  <a:pt x="53" y="64"/>
                </a:cubicBezTo>
                <a:cubicBezTo>
                  <a:pt x="52" y="64"/>
                  <a:pt x="52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3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18"/>
                  <a:pt x="1" y="14"/>
                  <a:pt x="3" y="10"/>
                </a:cubicBezTo>
                <a:cubicBezTo>
                  <a:pt x="6" y="5"/>
                  <a:pt x="13" y="0"/>
                  <a:pt x="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8" name="Freeform 87"/>
          <p:cNvSpPr>
            <a:spLocks noEditPoints="1"/>
          </p:cNvSpPr>
          <p:nvPr/>
        </p:nvSpPr>
        <p:spPr bwMode="auto">
          <a:xfrm>
            <a:off x="2095501" y="908050"/>
            <a:ext cx="203200" cy="203200"/>
          </a:xfrm>
          <a:custGeom>
            <a:avLst/>
            <a:gdLst>
              <a:gd name="T0" fmla="*/ 59 w 64"/>
              <a:gd name="T1" fmla="*/ 0 h 64"/>
              <a:gd name="T2" fmla="*/ 5 w 64"/>
              <a:gd name="T3" fmla="*/ 0 h 64"/>
              <a:gd name="T4" fmla="*/ 0 w 64"/>
              <a:gd name="T5" fmla="*/ 5 h 64"/>
              <a:gd name="T6" fmla="*/ 0 w 64"/>
              <a:gd name="T7" fmla="*/ 60 h 64"/>
              <a:gd name="T8" fmla="*/ 5 w 64"/>
              <a:gd name="T9" fmla="*/ 64 h 64"/>
              <a:gd name="T10" fmla="*/ 59 w 64"/>
              <a:gd name="T11" fmla="*/ 64 h 64"/>
              <a:gd name="T12" fmla="*/ 64 w 64"/>
              <a:gd name="T13" fmla="*/ 60 h 64"/>
              <a:gd name="T14" fmla="*/ 64 w 64"/>
              <a:gd name="T15" fmla="*/ 5 h 64"/>
              <a:gd name="T16" fmla="*/ 59 w 64"/>
              <a:gd name="T17" fmla="*/ 0 h 64"/>
              <a:gd name="T18" fmla="*/ 19 w 64"/>
              <a:gd name="T19" fmla="*/ 54 h 64"/>
              <a:gd name="T20" fmla="*/ 10 w 64"/>
              <a:gd name="T21" fmla="*/ 54 h 64"/>
              <a:gd name="T22" fmla="*/ 10 w 64"/>
              <a:gd name="T23" fmla="*/ 25 h 64"/>
              <a:gd name="T24" fmla="*/ 19 w 64"/>
              <a:gd name="T25" fmla="*/ 25 h 64"/>
              <a:gd name="T26" fmla="*/ 19 w 64"/>
              <a:gd name="T27" fmla="*/ 54 h 64"/>
              <a:gd name="T28" fmla="*/ 15 w 64"/>
              <a:gd name="T29" fmla="*/ 21 h 64"/>
              <a:gd name="T30" fmla="*/ 15 w 64"/>
              <a:gd name="T31" fmla="*/ 21 h 64"/>
              <a:gd name="T32" fmla="*/ 9 w 64"/>
              <a:gd name="T33" fmla="*/ 16 h 64"/>
              <a:gd name="T34" fmla="*/ 15 w 64"/>
              <a:gd name="T35" fmla="*/ 11 h 64"/>
              <a:gd name="T36" fmla="*/ 20 w 64"/>
              <a:gd name="T37" fmla="*/ 16 h 64"/>
              <a:gd name="T38" fmla="*/ 15 w 64"/>
              <a:gd name="T39" fmla="*/ 21 h 64"/>
              <a:gd name="T40" fmla="*/ 54 w 64"/>
              <a:gd name="T41" fmla="*/ 54 h 64"/>
              <a:gd name="T42" fmla="*/ 45 w 64"/>
              <a:gd name="T43" fmla="*/ 54 h 64"/>
              <a:gd name="T44" fmla="*/ 45 w 64"/>
              <a:gd name="T45" fmla="*/ 38 h 64"/>
              <a:gd name="T46" fmla="*/ 40 w 64"/>
              <a:gd name="T47" fmla="*/ 32 h 64"/>
              <a:gd name="T48" fmla="*/ 35 w 64"/>
              <a:gd name="T49" fmla="*/ 35 h 64"/>
              <a:gd name="T50" fmla="*/ 34 w 64"/>
              <a:gd name="T51" fmla="*/ 38 h 64"/>
              <a:gd name="T52" fmla="*/ 34 w 64"/>
              <a:gd name="T53" fmla="*/ 54 h 64"/>
              <a:gd name="T54" fmla="*/ 25 w 64"/>
              <a:gd name="T55" fmla="*/ 54 h 64"/>
              <a:gd name="T56" fmla="*/ 25 w 64"/>
              <a:gd name="T57" fmla="*/ 25 h 64"/>
              <a:gd name="T58" fmla="*/ 34 w 64"/>
              <a:gd name="T59" fmla="*/ 25 h 64"/>
              <a:gd name="T60" fmla="*/ 34 w 64"/>
              <a:gd name="T61" fmla="*/ 29 h 64"/>
              <a:gd name="T62" fmla="*/ 43 w 64"/>
              <a:gd name="T63" fmla="*/ 24 h 64"/>
              <a:gd name="T64" fmla="*/ 54 w 64"/>
              <a:gd name="T65" fmla="*/ 37 h 64"/>
              <a:gd name="T66" fmla="*/ 54 w 64"/>
              <a:gd name="T67" fmla="*/ 54 h 64"/>
              <a:gd name="T68" fmla="*/ 34 w 64"/>
              <a:gd name="T69" fmla="*/ 29 h 64"/>
              <a:gd name="T70" fmla="*/ 34 w 64"/>
              <a:gd name="T71" fmla="*/ 29 h 64"/>
              <a:gd name="T72" fmla="*/ 34 w 64"/>
              <a:gd name="T73" fmla="*/ 2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64">
                <a:moveTo>
                  <a:pt x="59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5" y="64"/>
                </a:cubicBezTo>
                <a:cubicBezTo>
                  <a:pt x="59" y="64"/>
                  <a:pt x="59" y="64"/>
                  <a:pt x="59" y="64"/>
                </a:cubicBezTo>
                <a:cubicBezTo>
                  <a:pt x="62" y="64"/>
                  <a:pt x="64" y="62"/>
                  <a:pt x="64" y="60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2"/>
                  <a:pt x="62" y="0"/>
                  <a:pt x="59" y="0"/>
                </a:cubicBezTo>
                <a:close/>
                <a:moveTo>
                  <a:pt x="19" y="54"/>
                </a:moveTo>
                <a:cubicBezTo>
                  <a:pt x="10" y="54"/>
                  <a:pt x="10" y="54"/>
                  <a:pt x="10" y="54"/>
                </a:cubicBezTo>
                <a:cubicBezTo>
                  <a:pt x="10" y="25"/>
                  <a:pt x="10" y="25"/>
                  <a:pt x="10" y="25"/>
                </a:cubicBezTo>
                <a:cubicBezTo>
                  <a:pt x="19" y="25"/>
                  <a:pt x="19" y="25"/>
                  <a:pt x="19" y="25"/>
                </a:cubicBezTo>
                <a:lnTo>
                  <a:pt x="19" y="54"/>
                </a:lnTo>
                <a:close/>
                <a:moveTo>
                  <a:pt x="15" y="21"/>
                </a:moveTo>
                <a:cubicBezTo>
                  <a:pt x="15" y="21"/>
                  <a:pt x="15" y="21"/>
                  <a:pt x="15" y="21"/>
                </a:cubicBezTo>
                <a:cubicBezTo>
                  <a:pt x="11" y="21"/>
                  <a:pt x="9" y="19"/>
                  <a:pt x="9" y="16"/>
                </a:cubicBezTo>
                <a:cubicBezTo>
                  <a:pt x="9" y="13"/>
                  <a:pt x="11" y="11"/>
                  <a:pt x="15" y="11"/>
                </a:cubicBezTo>
                <a:cubicBezTo>
                  <a:pt x="18" y="11"/>
                  <a:pt x="20" y="13"/>
                  <a:pt x="20" y="16"/>
                </a:cubicBezTo>
                <a:cubicBezTo>
                  <a:pt x="20" y="19"/>
                  <a:pt x="18" y="21"/>
                  <a:pt x="15" y="21"/>
                </a:cubicBezTo>
                <a:close/>
                <a:moveTo>
                  <a:pt x="54" y="54"/>
                </a:moveTo>
                <a:cubicBezTo>
                  <a:pt x="45" y="54"/>
                  <a:pt x="45" y="54"/>
                  <a:pt x="45" y="54"/>
                </a:cubicBezTo>
                <a:cubicBezTo>
                  <a:pt x="45" y="38"/>
                  <a:pt x="45" y="38"/>
                  <a:pt x="45" y="38"/>
                </a:cubicBezTo>
                <a:cubicBezTo>
                  <a:pt x="45" y="34"/>
                  <a:pt x="43" y="32"/>
                  <a:pt x="40" y="32"/>
                </a:cubicBezTo>
                <a:cubicBezTo>
                  <a:pt x="37" y="32"/>
                  <a:pt x="35" y="34"/>
                  <a:pt x="35" y="35"/>
                </a:cubicBezTo>
                <a:cubicBezTo>
                  <a:pt x="34" y="36"/>
                  <a:pt x="34" y="37"/>
                  <a:pt x="34" y="38"/>
                </a:cubicBezTo>
                <a:cubicBezTo>
                  <a:pt x="34" y="54"/>
                  <a:pt x="34" y="54"/>
                  <a:pt x="34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28"/>
                  <a:pt x="25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9"/>
                  <a:pt x="34" y="29"/>
                  <a:pt x="34" y="29"/>
                </a:cubicBezTo>
                <a:cubicBezTo>
                  <a:pt x="36" y="27"/>
                  <a:pt x="38" y="24"/>
                  <a:pt x="43" y="24"/>
                </a:cubicBezTo>
                <a:cubicBezTo>
                  <a:pt x="49" y="24"/>
                  <a:pt x="54" y="28"/>
                  <a:pt x="54" y="37"/>
                </a:cubicBezTo>
                <a:lnTo>
                  <a:pt x="54" y="54"/>
                </a:lnTo>
                <a:close/>
                <a:moveTo>
                  <a:pt x="34" y="29"/>
                </a:move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9" name="Freeform 88"/>
          <p:cNvSpPr>
            <a:spLocks noEditPoints="1"/>
          </p:cNvSpPr>
          <p:nvPr/>
        </p:nvSpPr>
        <p:spPr bwMode="auto">
          <a:xfrm>
            <a:off x="2503488" y="917575"/>
            <a:ext cx="203200" cy="193675"/>
          </a:xfrm>
          <a:custGeom>
            <a:avLst/>
            <a:gdLst>
              <a:gd name="T0" fmla="*/ 64 w 64"/>
              <a:gd name="T1" fmla="*/ 37 h 61"/>
              <a:gd name="T2" fmla="*/ 64 w 64"/>
              <a:gd name="T3" fmla="*/ 61 h 61"/>
              <a:gd name="T4" fmla="*/ 50 w 64"/>
              <a:gd name="T5" fmla="*/ 61 h 61"/>
              <a:gd name="T6" fmla="*/ 50 w 64"/>
              <a:gd name="T7" fmla="*/ 39 h 61"/>
              <a:gd name="T8" fmla="*/ 43 w 64"/>
              <a:gd name="T9" fmla="*/ 30 h 61"/>
              <a:gd name="T10" fmla="*/ 36 w 64"/>
              <a:gd name="T11" fmla="*/ 35 h 61"/>
              <a:gd name="T12" fmla="*/ 36 w 64"/>
              <a:gd name="T13" fmla="*/ 38 h 61"/>
              <a:gd name="T14" fmla="*/ 36 w 64"/>
              <a:gd name="T15" fmla="*/ 61 h 61"/>
              <a:gd name="T16" fmla="*/ 22 w 64"/>
              <a:gd name="T17" fmla="*/ 61 h 61"/>
              <a:gd name="T18" fmla="*/ 22 w 64"/>
              <a:gd name="T19" fmla="*/ 20 h 61"/>
              <a:gd name="T20" fmla="*/ 36 w 64"/>
              <a:gd name="T21" fmla="*/ 20 h 61"/>
              <a:gd name="T22" fmla="*/ 36 w 64"/>
              <a:gd name="T23" fmla="*/ 26 h 61"/>
              <a:gd name="T24" fmla="*/ 36 w 64"/>
              <a:gd name="T25" fmla="*/ 26 h 61"/>
              <a:gd name="T26" fmla="*/ 36 w 64"/>
              <a:gd name="T27" fmla="*/ 26 h 61"/>
              <a:gd name="T28" fmla="*/ 36 w 64"/>
              <a:gd name="T29" fmla="*/ 26 h 61"/>
              <a:gd name="T30" fmla="*/ 48 w 64"/>
              <a:gd name="T31" fmla="*/ 19 h 61"/>
              <a:gd name="T32" fmla="*/ 64 w 64"/>
              <a:gd name="T33" fmla="*/ 37 h 61"/>
              <a:gd name="T34" fmla="*/ 8 w 64"/>
              <a:gd name="T35" fmla="*/ 0 h 61"/>
              <a:gd name="T36" fmla="*/ 0 w 64"/>
              <a:gd name="T37" fmla="*/ 7 h 61"/>
              <a:gd name="T38" fmla="*/ 8 w 64"/>
              <a:gd name="T39" fmla="*/ 14 h 61"/>
              <a:gd name="T40" fmla="*/ 8 w 64"/>
              <a:gd name="T41" fmla="*/ 14 h 61"/>
              <a:gd name="T42" fmla="*/ 15 w 64"/>
              <a:gd name="T43" fmla="*/ 7 h 61"/>
              <a:gd name="T44" fmla="*/ 8 w 64"/>
              <a:gd name="T45" fmla="*/ 0 h 61"/>
              <a:gd name="T46" fmla="*/ 1 w 64"/>
              <a:gd name="T47" fmla="*/ 61 h 61"/>
              <a:gd name="T48" fmla="*/ 15 w 64"/>
              <a:gd name="T49" fmla="*/ 61 h 61"/>
              <a:gd name="T50" fmla="*/ 15 w 64"/>
              <a:gd name="T51" fmla="*/ 20 h 61"/>
              <a:gd name="T52" fmla="*/ 1 w 64"/>
              <a:gd name="T53" fmla="*/ 20 h 61"/>
              <a:gd name="T54" fmla="*/ 1 w 64"/>
              <a:gd name="T5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" h="61">
                <a:moveTo>
                  <a:pt x="64" y="37"/>
                </a:moveTo>
                <a:cubicBezTo>
                  <a:pt x="64" y="61"/>
                  <a:pt x="64" y="61"/>
                  <a:pt x="64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50" y="39"/>
                  <a:pt x="50" y="39"/>
                  <a:pt x="50" y="39"/>
                </a:cubicBezTo>
                <a:cubicBezTo>
                  <a:pt x="50" y="34"/>
                  <a:pt x="48" y="30"/>
                  <a:pt x="43" y="30"/>
                </a:cubicBezTo>
                <a:cubicBezTo>
                  <a:pt x="40" y="30"/>
                  <a:pt x="37" y="32"/>
                  <a:pt x="36" y="35"/>
                </a:cubicBezTo>
                <a:cubicBezTo>
                  <a:pt x="36" y="36"/>
                  <a:pt x="36" y="37"/>
                  <a:pt x="36" y="38"/>
                </a:cubicBezTo>
                <a:cubicBezTo>
                  <a:pt x="36" y="61"/>
                  <a:pt x="36" y="61"/>
                  <a:pt x="36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2" y="24"/>
                  <a:pt x="2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8" y="23"/>
                  <a:pt x="41" y="19"/>
                  <a:pt x="48" y="19"/>
                </a:cubicBezTo>
                <a:cubicBezTo>
                  <a:pt x="57" y="19"/>
                  <a:pt x="64" y="25"/>
                  <a:pt x="64" y="37"/>
                </a:cubicBezTo>
                <a:close/>
                <a:moveTo>
                  <a:pt x="8" y="0"/>
                </a:move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12" y="14"/>
                  <a:pt x="15" y="11"/>
                  <a:pt x="15" y="7"/>
                </a:cubicBezTo>
                <a:cubicBezTo>
                  <a:pt x="15" y="3"/>
                  <a:pt x="12" y="0"/>
                  <a:pt x="8" y="0"/>
                </a:cubicBezTo>
                <a:close/>
                <a:moveTo>
                  <a:pt x="1" y="61"/>
                </a:moveTo>
                <a:cubicBezTo>
                  <a:pt x="15" y="61"/>
                  <a:pt x="15" y="61"/>
                  <a:pt x="15" y="61"/>
                </a:cubicBezTo>
                <a:cubicBezTo>
                  <a:pt x="15" y="20"/>
                  <a:pt x="15" y="20"/>
                  <a:pt x="15" y="20"/>
                </a:cubicBezTo>
                <a:cubicBezTo>
                  <a:pt x="1" y="20"/>
                  <a:pt x="1" y="20"/>
                  <a:pt x="1" y="20"/>
                </a:cubicBezTo>
                <a:lnTo>
                  <a:pt x="1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0" name="Freeform 89"/>
          <p:cNvSpPr>
            <a:spLocks/>
          </p:cNvSpPr>
          <p:nvPr/>
        </p:nvSpPr>
        <p:spPr bwMode="auto">
          <a:xfrm>
            <a:off x="4130676" y="3844925"/>
            <a:ext cx="203200" cy="120650"/>
          </a:xfrm>
          <a:custGeom>
            <a:avLst/>
            <a:gdLst>
              <a:gd name="T0" fmla="*/ 51 w 64"/>
              <a:gd name="T1" fmla="*/ 38 h 38"/>
              <a:gd name="T2" fmla="*/ 39 w 64"/>
              <a:gd name="T3" fmla="*/ 29 h 38"/>
              <a:gd name="T4" fmla="*/ 38 w 64"/>
              <a:gd name="T5" fmla="*/ 27 h 38"/>
              <a:gd name="T6" fmla="*/ 32 w 64"/>
              <a:gd name="T7" fmla="*/ 13 h 38"/>
              <a:gd name="T8" fmla="*/ 19 w 64"/>
              <a:gd name="T9" fmla="*/ 5 h 38"/>
              <a:gd name="T10" fmla="*/ 5 w 64"/>
              <a:gd name="T11" fmla="*/ 19 h 38"/>
              <a:gd name="T12" fmla="*/ 19 w 64"/>
              <a:gd name="T13" fmla="*/ 33 h 38"/>
              <a:gd name="T14" fmla="*/ 31 w 64"/>
              <a:gd name="T15" fmla="*/ 25 h 38"/>
              <a:gd name="T16" fmla="*/ 34 w 64"/>
              <a:gd name="T17" fmla="*/ 31 h 38"/>
              <a:gd name="T18" fmla="*/ 19 w 64"/>
              <a:gd name="T19" fmla="*/ 38 h 38"/>
              <a:gd name="T20" fmla="*/ 0 w 64"/>
              <a:gd name="T21" fmla="*/ 19 h 38"/>
              <a:gd name="T22" fmla="*/ 19 w 64"/>
              <a:gd name="T23" fmla="*/ 0 h 38"/>
              <a:gd name="T24" fmla="*/ 37 w 64"/>
              <a:gd name="T25" fmla="*/ 11 h 38"/>
              <a:gd name="T26" fmla="*/ 43 w 64"/>
              <a:gd name="T27" fmla="*/ 26 h 38"/>
              <a:gd name="T28" fmla="*/ 51 w 64"/>
              <a:gd name="T29" fmla="*/ 33 h 38"/>
              <a:gd name="T30" fmla="*/ 59 w 64"/>
              <a:gd name="T31" fmla="*/ 26 h 38"/>
              <a:gd name="T32" fmla="*/ 52 w 64"/>
              <a:gd name="T33" fmla="*/ 21 h 38"/>
              <a:gd name="T34" fmla="*/ 41 w 64"/>
              <a:gd name="T35" fmla="*/ 10 h 38"/>
              <a:gd name="T36" fmla="*/ 51 w 64"/>
              <a:gd name="T37" fmla="*/ 0 h 38"/>
              <a:gd name="T38" fmla="*/ 60 w 64"/>
              <a:gd name="T39" fmla="*/ 6 h 38"/>
              <a:gd name="T40" fmla="*/ 56 w 64"/>
              <a:gd name="T41" fmla="*/ 8 h 38"/>
              <a:gd name="T42" fmla="*/ 51 w 64"/>
              <a:gd name="T43" fmla="*/ 5 h 38"/>
              <a:gd name="T44" fmla="*/ 46 w 64"/>
              <a:gd name="T45" fmla="*/ 10 h 38"/>
              <a:gd name="T46" fmla="*/ 54 w 64"/>
              <a:gd name="T47" fmla="*/ 16 h 38"/>
              <a:gd name="T48" fmla="*/ 64 w 64"/>
              <a:gd name="T49" fmla="*/ 27 h 38"/>
              <a:gd name="T50" fmla="*/ 51 w 64"/>
              <a:gd name="T51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38">
                <a:moveTo>
                  <a:pt x="51" y="38"/>
                </a:moveTo>
                <a:cubicBezTo>
                  <a:pt x="45" y="38"/>
                  <a:pt x="41" y="34"/>
                  <a:pt x="39" y="29"/>
                </a:cubicBezTo>
                <a:cubicBezTo>
                  <a:pt x="38" y="27"/>
                  <a:pt x="38" y="27"/>
                  <a:pt x="38" y="27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8"/>
                  <a:pt x="25" y="5"/>
                  <a:pt x="19" y="5"/>
                </a:cubicBezTo>
                <a:cubicBezTo>
                  <a:pt x="11" y="5"/>
                  <a:pt x="5" y="11"/>
                  <a:pt x="5" y="19"/>
                </a:cubicBezTo>
                <a:cubicBezTo>
                  <a:pt x="5" y="27"/>
                  <a:pt x="11" y="33"/>
                  <a:pt x="19" y="33"/>
                </a:cubicBezTo>
                <a:cubicBezTo>
                  <a:pt x="24" y="33"/>
                  <a:pt x="29" y="30"/>
                  <a:pt x="31" y="25"/>
                </a:cubicBezTo>
                <a:cubicBezTo>
                  <a:pt x="34" y="31"/>
                  <a:pt x="34" y="31"/>
                  <a:pt x="34" y="31"/>
                </a:cubicBezTo>
                <a:cubicBezTo>
                  <a:pt x="30" y="35"/>
                  <a:pt x="25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8"/>
                  <a:pt x="9" y="0"/>
                  <a:pt x="19" y="0"/>
                </a:cubicBezTo>
                <a:cubicBezTo>
                  <a:pt x="27" y="0"/>
                  <a:pt x="33" y="4"/>
                  <a:pt x="37" y="11"/>
                </a:cubicBezTo>
                <a:cubicBezTo>
                  <a:pt x="37" y="12"/>
                  <a:pt x="40" y="20"/>
                  <a:pt x="43" y="26"/>
                </a:cubicBezTo>
                <a:cubicBezTo>
                  <a:pt x="45" y="30"/>
                  <a:pt x="46" y="33"/>
                  <a:pt x="51" y="33"/>
                </a:cubicBezTo>
                <a:cubicBezTo>
                  <a:pt x="56" y="33"/>
                  <a:pt x="59" y="30"/>
                  <a:pt x="59" y="26"/>
                </a:cubicBezTo>
                <a:cubicBezTo>
                  <a:pt x="59" y="23"/>
                  <a:pt x="56" y="22"/>
                  <a:pt x="52" y="21"/>
                </a:cubicBezTo>
                <a:cubicBezTo>
                  <a:pt x="45" y="18"/>
                  <a:pt x="41" y="16"/>
                  <a:pt x="41" y="10"/>
                </a:cubicBezTo>
                <a:cubicBezTo>
                  <a:pt x="41" y="4"/>
                  <a:pt x="45" y="0"/>
                  <a:pt x="51" y="0"/>
                </a:cubicBezTo>
                <a:cubicBezTo>
                  <a:pt x="55" y="0"/>
                  <a:pt x="58" y="2"/>
                  <a:pt x="60" y="6"/>
                </a:cubicBezTo>
                <a:cubicBezTo>
                  <a:pt x="56" y="8"/>
                  <a:pt x="56" y="8"/>
                  <a:pt x="56" y="8"/>
                </a:cubicBezTo>
                <a:cubicBezTo>
                  <a:pt x="55" y="5"/>
                  <a:pt x="53" y="5"/>
                  <a:pt x="51" y="5"/>
                </a:cubicBezTo>
                <a:cubicBezTo>
                  <a:pt x="48" y="5"/>
                  <a:pt x="46" y="7"/>
                  <a:pt x="46" y="10"/>
                </a:cubicBezTo>
                <a:cubicBezTo>
                  <a:pt x="46" y="13"/>
                  <a:pt x="49" y="14"/>
                  <a:pt x="54" y="16"/>
                </a:cubicBezTo>
                <a:cubicBezTo>
                  <a:pt x="61" y="18"/>
                  <a:pt x="64" y="20"/>
                  <a:pt x="64" y="27"/>
                </a:cubicBezTo>
                <a:cubicBezTo>
                  <a:pt x="64" y="33"/>
                  <a:pt x="58" y="38"/>
                  <a:pt x="51" y="3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1" name="Freeform 90"/>
          <p:cNvSpPr>
            <a:spLocks noEditPoints="1"/>
          </p:cNvSpPr>
          <p:nvPr/>
        </p:nvSpPr>
        <p:spPr bwMode="auto">
          <a:xfrm>
            <a:off x="4943476" y="936625"/>
            <a:ext cx="214313" cy="174625"/>
          </a:xfrm>
          <a:custGeom>
            <a:avLst/>
            <a:gdLst>
              <a:gd name="T0" fmla="*/ 22 w 67"/>
              <a:gd name="T1" fmla="*/ 46 h 55"/>
              <a:gd name="T2" fmla="*/ 21 w 67"/>
              <a:gd name="T3" fmla="*/ 45 h 55"/>
              <a:gd name="T4" fmla="*/ 5 w 67"/>
              <a:gd name="T5" fmla="*/ 49 h 55"/>
              <a:gd name="T6" fmla="*/ 0 w 67"/>
              <a:gd name="T7" fmla="*/ 49 h 55"/>
              <a:gd name="T8" fmla="*/ 2 w 67"/>
              <a:gd name="T9" fmla="*/ 11 h 55"/>
              <a:gd name="T10" fmla="*/ 8 w 67"/>
              <a:gd name="T11" fmla="*/ 7 h 55"/>
              <a:gd name="T12" fmla="*/ 23 w 67"/>
              <a:gd name="T13" fmla="*/ 3 h 55"/>
              <a:gd name="T14" fmla="*/ 27 w 67"/>
              <a:gd name="T15" fmla="*/ 1 h 55"/>
              <a:gd name="T16" fmla="*/ 9 w 67"/>
              <a:gd name="T17" fmla="*/ 28 h 55"/>
              <a:gd name="T18" fmla="*/ 65 w 67"/>
              <a:gd name="T19" fmla="*/ 21 h 55"/>
              <a:gd name="T20" fmla="*/ 55 w 67"/>
              <a:gd name="T21" fmla="*/ 36 h 55"/>
              <a:gd name="T22" fmla="*/ 57 w 67"/>
              <a:gd name="T23" fmla="*/ 53 h 55"/>
              <a:gd name="T24" fmla="*/ 52 w 67"/>
              <a:gd name="T25" fmla="*/ 53 h 55"/>
              <a:gd name="T26" fmla="*/ 49 w 67"/>
              <a:gd name="T27" fmla="*/ 30 h 55"/>
              <a:gd name="T28" fmla="*/ 37 w 67"/>
              <a:gd name="T29" fmla="*/ 39 h 55"/>
              <a:gd name="T30" fmla="*/ 28 w 67"/>
              <a:gd name="T31" fmla="*/ 40 h 55"/>
              <a:gd name="T32" fmla="*/ 26 w 67"/>
              <a:gd name="T33" fmla="*/ 28 h 55"/>
              <a:gd name="T34" fmla="*/ 22 w 67"/>
              <a:gd name="T35" fmla="*/ 37 h 55"/>
              <a:gd name="T36" fmla="*/ 22 w 67"/>
              <a:gd name="T37" fmla="*/ 25 h 55"/>
              <a:gd name="T38" fmla="*/ 27 w 67"/>
              <a:gd name="T39" fmla="*/ 22 h 55"/>
              <a:gd name="T40" fmla="*/ 29 w 67"/>
              <a:gd name="T41" fmla="*/ 24 h 55"/>
              <a:gd name="T42" fmla="*/ 31 w 67"/>
              <a:gd name="T43" fmla="*/ 22 h 55"/>
              <a:gd name="T44" fmla="*/ 33 w 67"/>
              <a:gd name="T45" fmla="*/ 26 h 55"/>
              <a:gd name="T46" fmla="*/ 33 w 67"/>
              <a:gd name="T47" fmla="*/ 40 h 55"/>
              <a:gd name="T48" fmla="*/ 38 w 67"/>
              <a:gd name="T49" fmla="*/ 26 h 55"/>
              <a:gd name="T50" fmla="*/ 44 w 67"/>
              <a:gd name="T51" fmla="*/ 23 h 55"/>
              <a:gd name="T52" fmla="*/ 49 w 67"/>
              <a:gd name="T53" fmla="*/ 27 h 55"/>
              <a:gd name="T54" fmla="*/ 55 w 67"/>
              <a:gd name="T55" fmla="*/ 13 h 55"/>
              <a:gd name="T56" fmla="*/ 56 w 67"/>
              <a:gd name="T57" fmla="*/ 22 h 55"/>
              <a:gd name="T58" fmla="*/ 65 w 67"/>
              <a:gd name="T59" fmla="*/ 21 h 55"/>
              <a:gd name="T60" fmla="*/ 44 w 67"/>
              <a:gd name="T61" fmla="*/ 25 h 55"/>
              <a:gd name="T62" fmla="*/ 42 w 67"/>
              <a:gd name="T63" fmla="*/ 39 h 55"/>
              <a:gd name="T64" fmla="*/ 62 w 67"/>
              <a:gd name="T65" fmla="*/ 22 h 55"/>
              <a:gd name="T66" fmla="*/ 56 w 67"/>
              <a:gd name="T67" fmla="*/ 34 h 55"/>
              <a:gd name="T68" fmla="*/ 62 w 67"/>
              <a:gd name="T69" fmla="*/ 2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" h="55">
                <a:moveTo>
                  <a:pt x="24" y="43"/>
                </a:moveTo>
                <a:cubicBezTo>
                  <a:pt x="25" y="44"/>
                  <a:pt x="23" y="46"/>
                  <a:pt x="22" y="46"/>
                </a:cubicBezTo>
                <a:cubicBezTo>
                  <a:pt x="21" y="47"/>
                  <a:pt x="21" y="46"/>
                  <a:pt x="21" y="46"/>
                </a:cubicBezTo>
                <a:cubicBezTo>
                  <a:pt x="21" y="46"/>
                  <a:pt x="21" y="45"/>
                  <a:pt x="21" y="45"/>
                </a:cubicBezTo>
                <a:cubicBezTo>
                  <a:pt x="21" y="44"/>
                  <a:pt x="15" y="40"/>
                  <a:pt x="5" y="32"/>
                </a:cubicBezTo>
                <a:cubicBezTo>
                  <a:pt x="5" y="42"/>
                  <a:pt x="5" y="48"/>
                  <a:pt x="5" y="49"/>
                </a:cubicBezTo>
                <a:cubicBezTo>
                  <a:pt x="4" y="50"/>
                  <a:pt x="3" y="51"/>
                  <a:pt x="2" y="51"/>
                </a:cubicBezTo>
                <a:cubicBezTo>
                  <a:pt x="1" y="51"/>
                  <a:pt x="0" y="51"/>
                  <a:pt x="0" y="49"/>
                </a:cubicBezTo>
                <a:cubicBezTo>
                  <a:pt x="0" y="48"/>
                  <a:pt x="0" y="35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8"/>
                  <a:pt x="3" y="6"/>
                  <a:pt x="5" y="6"/>
                </a:cubicBezTo>
                <a:cubicBezTo>
                  <a:pt x="6" y="6"/>
                  <a:pt x="8" y="6"/>
                  <a:pt x="8" y="7"/>
                </a:cubicBezTo>
                <a:cubicBezTo>
                  <a:pt x="8" y="9"/>
                  <a:pt x="7" y="15"/>
                  <a:pt x="6" y="26"/>
                </a:cubicBezTo>
                <a:cubicBezTo>
                  <a:pt x="10" y="19"/>
                  <a:pt x="16" y="12"/>
                  <a:pt x="23" y="3"/>
                </a:cubicBezTo>
                <a:cubicBezTo>
                  <a:pt x="24" y="1"/>
                  <a:pt x="25" y="1"/>
                  <a:pt x="26" y="0"/>
                </a:cubicBezTo>
                <a:cubicBezTo>
                  <a:pt x="26" y="0"/>
                  <a:pt x="27" y="1"/>
                  <a:pt x="27" y="1"/>
                </a:cubicBezTo>
                <a:cubicBezTo>
                  <a:pt x="27" y="2"/>
                  <a:pt x="27" y="3"/>
                  <a:pt x="26" y="3"/>
                </a:cubicBezTo>
                <a:cubicBezTo>
                  <a:pt x="22" y="8"/>
                  <a:pt x="16" y="17"/>
                  <a:pt x="9" y="28"/>
                </a:cubicBezTo>
                <a:cubicBezTo>
                  <a:pt x="19" y="35"/>
                  <a:pt x="24" y="41"/>
                  <a:pt x="24" y="43"/>
                </a:cubicBezTo>
                <a:close/>
                <a:moveTo>
                  <a:pt x="65" y="21"/>
                </a:moveTo>
                <a:cubicBezTo>
                  <a:pt x="67" y="29"/>
                  <a:pt x="64" y="37"/>
                  <a:pt x="60" y="38"/>
                </a:cubicBezTo>
                <a:cubicBezTo>
                  <a:pt x="58" y="38"/>
                  <a:pt x="56" y="38"/>
                  <a:pt x="55" y="36"/>
                </a:cubicBezTo>
                <a:cubicBezTo>
                  <a:pt x="55" y="46"/>
                  <a:pt x="55" y="51"/>
                  <a:pt x="56" y="52"/>
                </a:cubicBezTo>
                <a:cubicBezTo>
                  <a:pt x="56" y="53"/>
                  <a:pt x="57" y="53"/>
                  <a:pt x="57" y="53"/>
                </a:cubicBezTo>
                <a:cubicBezTo>
                  <a:pt x="57" y="54"/>
                  <a:pt x="56" y="55"/>
                  <a:pt x="55" y="55"/>
                </a:cubicBezTo>
                <a:cubicBezTo>
                  <a:pt x="54" y="55"/>
                  <a:pt x="53" y="55"/>
                  <a:pt x="52" y="53"/>
                </a:cubicBezTo>
                <a:cubicBezTo>
                  <a:pt x="52" y="52"/>
                  <a:pt x="52" y="44"/>
                  <a:pt x="52" y="28"/>
                </a:cubicBezTo>
                <a:cubicBezTo>
                  <a:pt x="52" y="29"/>
                  <a:pt x="51" y="30"/>
                  <a:pt x="49" y="30"/>
                </a:cubicBezTo>
                <a:cubicBezTo>
                  <a:pt x="49" y="37"/>
                  <a:pt x="47" y="42"/>
                  <a:pt x="43" y="43"/>
                </a:cubicBezTo>
                <a:cubicBezTo>
                  <a:pt x="40" y="43"/>
                  <a:pt x="38" y="42"/>
                  <a:pt x="37" y="39"/>
                </a:cubicBezTo>
                <a:cubicBezTo>
                  <a:pt x="36" y="42"/>
                  <a:pt x="35" y="43"/>
                  <a:pt x="33" y="43"/>
                </a:cubicBezTo>
                <a:cubicBezTo>
                  <a:pt x="30" y="44"/>
                  <a:pt x="28" y="43"/>
                  <a:pt x="28" y="40"/>
                </a:cubicBezTo>
                <a:cubicBezTo>
                  <a:pt x="27" y="37"/>
                  <a:pt x="27" y="33"/>
                  <a:pt x="28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34"/>
                  <a:pt x="25" y="38"/>
                  <a:pt x="23" y="38"/>
                </a:cubicBezTo>
                <a:cubicBezTo>
                  <a:pt x="23" y="38"/>
                  <a:pt x="22" y="38"/>
                  <a:pt x="22" y="37"/>
                </a:cubicBezTo>
                <a:cubicBezTo>
                  <a:pt x="22" y="37"/>
                  <a:pt x="23" y="33"/>
                  <a:pt x="23" y="26"/>
                </a:cubicBezTo>
                <a:cubicBezTo>
                  <a:pt x="23" y="26"/>
                  <a:pt x="22" y="26"/>
                  <a:pt x="22" y="25"/>
                </a:cubicBezTo>
                <a:cubicBezTo>
                  <a:pt x="22" y="24"/>
                  <a:pt x="23" y="22"/>
                  <a:pt x="25" y="21"/>
                </a:cubicBezTo>
                <a:cubicBezTo>
                  <a:pt x="26" y="21"/>
                  <a:pt x="27" y="21"/>
                  <a:pt x="27" y="22"/>
                </a:cubicBezTo>
                <a:cubicBezTo>
                  <a:pt x="27" y="23"/>
                  <a:pt x="27" y="23"/>
                  <a:pt x="27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4"/>
                  <a:pt x="30" y="23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2" y="22"/>
                  <a:pt x="34" y="22"/>
                  <a:pt x="34" y="23"/>
                </a:cubicBezTo>
                <a:cubicBezTo>
                  <a:pt x="34" y="24"/>
                  <a:pt x="34" y="25"/>
                  <a:pt x="33" y="26"/>
                </a:cubicBezTo>
                <a:cubicBezTo>
                  <a:pt x="31" y="31"/>
                  <a:pt x="31" y="36"/>
                  <a:pt x="32" y="39"/>
                </a:cubicBezTo>
                <a:cubicBezTo>
                  <a:pt x="32" y="40"/>
                  <a:pt x="32" y="40"/>
                  <a:pt x="33" y="40"/>
                </a:cubicBezTo>
                <a:cubicBezTo>
                  <a:pt x="34" y="40"/>
                  <a:pt x="35" y="38"/>
                  <a:pt x="36" y="34"/>
                </a:cubicBezTo>
                <a:cubicBezTo>
                  <a:pt x="37" y="32"/>
                  <a:pt x="37" y="29"/>
                  <a:pt x="38" y="26"/>
                </a:cubicBezTo>
                <a:cubicBezTo>
                  <a:pt x="39" y="24"/>
                  <a:pt x="40" y="22"/>
                  <a:pt x="41" y="22"/>
                </a:cubicBezTo>
                <a:cubicBezTo>
                  <a:pt x="42" y="22"/>
                  <a:pt x="43" y="22"/>
                  <a:pt x="44" y="23"/>
                </a:cubicBezTo>
                <a:cubicBezTo>
                  <a:pt x="44" y="23"/>
                  <a:pt x="44" y="22"/>
                  <a:pt x="45" y="22"/>
                </a:cubicBezTo>
                <a:cubicBezTo>
                  <a:pt x="47" y="22"/>
                  <a:pt x="48" y="23"/>
                  <a:pt x="49" y="27"/>
                </a:cubicBezTo>
                <a:cubicBezTo>
                  <a:pt x="51" y="26"/>
                  <a:pt x="52" y="23"/>
                  <a:pt x="53" y="22"/>
                </a:cubicBezTo>
                <a:cubicBezTo>
                  <a:pt x="53" y="16"/>
                  <a:pt x="53" y="13"/>
                  <a:pt x="55" y="13"/>
                </a:cubicBezTo>
                <a:cubicBezTo>
                  <a:pt x="55" y="12"/>
                  <a:pt x="56" y="13"/>
                  <a:pt x="57" y="13"/>
                </a:cubicBezTo>
                <a:cubicBezTo>
                  <a:pt x="57" y="14"/>
                  <a:pt x="56" y="17"/>
                  <a:pt x="56" y="22"/>
                </a:cubicBezTo>
                <a:cubicBezTo>
                  <a:pt x="57" y="18"/>
                  <a:pt x="59" y="16"/>
                  <a:pt x="60" y="16"/>
                </a:cubicBezTo>
                <a:cubicBezTo>
                  <a:pt x="62" y="16"/>
                  <a:pt x="64" y="17"/>
                  <a:pt x="65" y="21"/>
                </a:cubicBezTo>
                <a:close/>
                <a:moveTo>
                  <a:pt x="46" y="27"/>
                </a:moveTo>
                <a:cubicBezTo>
                  <a:pt x="46" y="26"/>
                  <a:pt x="45" y="25"/>
                  <a:pt x="44" y="25"/>
                </a:cubicBezTo>
                <a:cubicBezTo>
                  <a:pt x="42" y="26"/>
                  <a:pt x="40" y="33"/>
                  <a:pt x="41" y="38"/>
                </a:cubicBezTo>
                <a:cubicBezTo>
                  <a:pt x="41" y="39"/>
                  <a:pt x="42" y="40"/>
                  <a:pt x="42" y="39"/>
                </a:cubicBezTo>
                <a:cubicBezTo>
                  <a:pt x="45" y="39"/>
                  <a:pt x="47" y="32"/>
                  <a:pt x="46" y="27"/>
                </a:cubicBezTo>
                <a:close/>
                <a:moveTo>
                  <a:pt x="62" y="22"/>
                </a:moveTo>
                <a:cubicBezTo>
                  <a:pt x="62" y="20"/>
                  <a:pt x="61" y="20"/>
                  <a:pt x="61" y="20"/>
                </a:cubicBezTo>
                <a:cubicBezTo>
                  <a:pt x="59" y="20"/>
                  <a:pt x="57" y="25"/>
                  <a:pt x="56" y="34"/>
                </a:cubicBezTo>
                <a:cubicBezTo>
                  <a:pt x="56" y="35"/>
                  <a:pt x="57" y="35"/>
                  <a:pt x="59" y="35"/>
                </a:cubicBezTo>
                <a:cubicBezTo>
                  <a:pt x="60" y="35"/>
                  <a:pt x="61" y="33"/>
                  <a:pt x="62" y="29"/>
                </a:cubicBezTo>
                <a:cubicBezTo>
                  <a:pt x="62" y="26"/>
                  <a:pt x="62" y="23"/>
                  <a:pt x="62" y="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2" name="Freeform 91"/>
          <p:cNvSpPr>
            <a:spLocks noEditPoints="1"/>
          </p:cNvSpPr>
          <p:nvPr/>
        </p:nvSpPr>
        <p:spPr bwMode="auto">
          <a:xfrm>
            <a:off x="2909888" y="2538413"/>
            <a:ext cx="168275" cy="204788"/>
          </a:xfrm>
          <a:custGeom>
            <a:avLst/>
            <a:gdLst>
              <a:gd name="T0" fmla="*/ 0 w 53"/>
              <a:gd name="T1" fmla="*/ 57 h 64"/>
              <a:gd name="T2" fmla="*/ 0 w 53"/>
              <a:gd name="T3" fmla="*/ 7 h 64"/>
              <a:gd name="T4" fmla="*/ 6 w 53"/>
              <a:gd name="T5" fmla="*/ 0 h 64"/>
              <a:gd name="T6" fmla="*/ 12 w 53"/>
              <a:gd name="T7" fmla="*/ 7 h 64"/>
              <a:gd name="T8" fmla="*/ 12 w 53"/>
              <a:gd name="T9" fmla="*/ 35 h 64"/>
              <a:gd name="T10" fmla="*/ 26 w 53"/>
              <a:gd name="T11" fmla="*/ 20 h 64"/>
              <a:gd name="T12" fmla="*/ 31 w 53"/>
              <a:gd name="T13" fmla="*/ 17 h 64"/>
              <a:gd name="T14" fmla="*/ 36 w 53"/>
              <a:gd name="T15" fmla="*/ 23 h 64"/>
              <a:gd name="T16" fmla="*/ 33 w 53"/>
              <a:gd name="T17" fmla="*/ 28 h 64"/>
              <a:gd name="T18" fmla="*/ 24 w 53"/>
              <a:gd name="T19" fmla="*/ 37 h 64"/>
              <a:gd name="T20" fmla="*/ 35 w 53"/>
              <a:gd name="T21" fmla="*/ 54 h 64"/>
              <a:gd name="T22" fmla="*/ 37 w 53"/>
              <a:gd name="T23" fmla="*/ 58 h 64"/>
              <a:gd name="T24" fmla="*/ 31 w 53"/>
              <a:gd name="T25" fmla="*/ 64 h 64"/>
              <a:gd name="T26" fmla="*/ 26 w 53"/>
              <a:gd name="T27" fmla="*/ 61 h 64"/>
              <a:gd name="T28" fmla="*/ 16 w 53"/>
              <a:gd name="T29" fmla="*/ 45 h 64"/>
              <a:gd name="T30" fmla="*/ 12 w 53"/>
              <a:gd name="T31" fmla="*/ 50 h 64"/>
              <a:gd name="T32" fmla="*/ 12 w 53"/>
              <a:gd name="T33" fmla="*/ 57 h 64"/>
              <a:gd name="T34" fmla="*/ 6 w 53"/>
              <a:gd name="T35" fmla="*/ 64 h 64"/>
              <a:gd name="T36" fmla="*/ 0 w 53"/>
              <a:gd name="T37" fmla="*/ 57 h 64"/>
              <a:gd name="T38" fmla="*/ 46 w 53"/>
              <a:gd name="T39" fmla="*/ 50 h 64"/>
              <a:gd name="T40" fmla="*/ 53 w 53"/>
              <a:gd name="T41" fmla="*/ 43 h 64"/>
              <a:gd name="T42" fmla="*/ 46 w 53"/>
              <a:gd name="T43" fmla="*/ 36 h 64"/>
              <a:gd name="T44" fmla="*/ 39 w 53"/>
              <a:gd name="T45" fmla="*/ 43 h 64"/>
              <a:gd name="T46" fmla="*/ 46 w 53"/>
              <a:gd name="T47" fmla="*/ 5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" h="64">
                <a:moveTo>
                  <a:pt x="0" y="57"/>
                </a:move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7"/>
                </a:cubicBezTo>
                <a:cubicBezTo>
                  <a:pt x="12" y="35"/>
                  <a:pt x="12" y="35"/>
                  <a:pt x="12" y="35"/>
                </a:cubicBezTo>
                <a:cubicBezTo>
                  <a:pt x="26" y="20"/>
                  <a:pt x="26" y="20"/>
                  <a:pt x="26" y="20"/>
                </a:cubicBezTo>
                <a:cubicBezTo>
                  <a:pt x="28" y="18"/>
                  <a:pt x="29" y="17"/>
                  <a:pt x="31" y="17"/>
                </a:cubicBezTo>
                <a:cubicBezTo>
                  <a:pt x="34" y="17"/>
                  <a:pt x="36" y="20"/>
                  <a:pt x="36" y="23"/>
                </a:cubicBezTo>
                <a:cubicBezTo>
                  <a:pt x="36" y="25"/>
                  <a:pt x="35" y="27"/>
                  <a:pt x="33" y="28"/>
                </a:cubicBezTo>
                <a:cubicBezTo>
                  <a:pt x="24" y="37"/>
                  <a:pt x="24" y="37"/>
                  <a:pt x="24" y="37"/>
                </a:cubicBezTo>
                <a:cubicBezTo>
                  <a:pt x="35" y="54"/>
                  <a:pt x="35" y="54"/>
                  <a:pt x="35" y="54"/>
                </a:cubicBezTo>
                <a:cubicBezTo>
                  <a:pt x="36" y="55"/>
                  <a:pt x="37" y="57"/>
                  <a:pt x="37" y="58"/>
                </a:cubicBezTo>
                <a:cubicBezTo>
                  <a:pt x="37" y="62"/>
                  <a:pt x="34" y="64"/>
                  <a:pt x="31" y="64"/>
                </a:cubicBezTo>
                <a:cubicBezTo>
                  <a:pt x="29" y="64"/>
                  <a:pt x="28" y="63"/>
                  <a:pt x="26" y="61"/>
                </a:cubicBezTo>
                <a:cubicBezTo>
                  <a:pt x="16" y="45"/>
                  <a:pt x="16" y="45"/>
                  <a:pt x="16" y="45"/>
                </a:cubicBezTo>
                <a:cubicBezTo>
                  <a:pt x="12" y="50"/>
                  <a:pt x="12" y="50"/>
                  <a:pt x="12" y="50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61"/>
                  <a:pt x="9" y="64"/>
                  <a:pt x="6" y="64"/>
                </a:cubicBezTo>
                <a:cubicBezTo>
                  <a:pt x="3" y="64"/>
                  <a:pt x="0" y="61"/>
                  <a:pt x="0" y="57"/>
                </a:cubicBezTo>
                <a:close/>
                <a:moveTo>
                  <a:pt x="46" y="50"/>
                </a:moveTo>
                <a:cubicBezTo>
                  <a:pt x="50" y="50"/>
                  <a:pt x="53" y="47"/>
                  <a:pt x="53" y="43"/>
                </a:cubicBezTo>
                <a:cubicBezTo>
                  <a:pt x="53" y="39"/>
                  <a:pt x="50" y="36"/>
                  <a:pt x="46" y="36"/>
                </a:cubicBezTo>
                <a:cubicBezTo>
                  <a:pt x="43" y="36"/>
                  <a:pt x="39" y="39"/>
                  <a:pt x="39" y="43"/>
                </a:cubicBezTo>
                <a:cubicBezTo>
                  <a:pt x="39" y="47"/>
                  <a:pt x="43" y="50"/>
                  <a:pt x="46" y="5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3" name="Freeform 92"/>
          <p:cNvSpPr>
            <a:spLocks noEditPoints="1"/>
          </p:cNvSpPr>
          <p:nvPr/>
        </p:nvSpPr>
        <p:spPr bwMode="auto">
          <a:xfrm>
            <a:off x="4943476" y="2130425"/>
            <a:ext cx="204788" cy="20478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32 w 64"/>
              <a:gd name="T11" fmla="*/ 58 h 64"/>
              <a:gd name="T12" fmla="*/ 6 w 64"/>
              <a:gd name="T13" fmla="*/ 32 h 64"/>
              <a:gd name="T14" fmla="*/ 32 w 64"/>
              <a:gd name="T15" fmla="*/ 6 h 64"/>
              <a:gd name="T16" fmla="*/ 58 w 64"/>
              <a:gd name="T17" fmla="*/ 32 h 64"/>
              <a:gd name="T18" fmla="*/ 32 w 64"/>
              <a:gd name="T19" fmla="*/ 58 h 64"/>
              <a:gd name="T20" fmla="*/ 44 w 64"/>
              <a:gd name="T21" fmla="*/ 41 h 64"/>
              <a:gd name="T22" fmla="*/ 39 w 64"/>
              <a:gd name="T23" fmla="*/ 46 h 64"/>
              <a:gd name="T24" fmla="*/ 34 w 64"/>
              <a:gd name="T25" fmla="*/ 42 h 64"/>
              <a:gd name="T26" fmla="*/ 38 w 64"/>
              <a:gd name="T27" fmla="*/ 36 h 64"/>
              <a:gd name="T28" fmla="*/ 41 w 64"/>
              <a:gd name="T29" fmla="*/ 37 h 64"/>
              <a:gd name="T30" fmla="*/ 41 w 64"/>
              <a:gd name="T31" fmla="*/ 23 h 64"/>
              <a:gd name="T32" fmla="*/ 28 w 64"/>
              <a:gd name="T33" fmla="*/ 26 h 64"/>
              <a:gd name="T34" fmla="*/ 28 w 64"/>
              <a:gd name="T35" fmla="*/ 42 h 64"/>
              <a:gd name="T36" fmla="*/ 28 w 64"/>
              <a:gd name="T37" fmla="*/ 42 h 64"/>
              <a:gd name="T38" fmla="*/ 28 w 64"/>
              <a:gd name="T39" fmla="*/ 42 h 64"/>
              <a:gd name="T40" fmla="*/ 23 w 64"/>
              <a:gd name="T41" fmla="*/ 48 h 64"/>
              <a:gd name="T42" fmla="*/ 18 w 64"/>
              <a:gd name="T43" fmla="*/ 44 h 64"/>
              <a:gd name="T44" fmla="*/ 23 w 64"/>
              <a:gd name="T45" fmla="*/ 38 h 64"/>
              <a:gd name="T46" fmla="*/ 25 w 64"/>
              <a:gd name="T47" fmla="*/ 38 h 64"/>
              <a:gd name="T48" fmla="*/ 25 w 64"/>
              <a:gd name="T49" fmla="*/ 19 h 64"/>
              <a:gd name="T50" fmla="*/ 25 w 64"/>
              <a:gd name="T51" fmla="*/ 19 h 64"/>
              <a:gd name="T52" fmla="*/ 44 w 64"/>
              <a:gd name="T53" fmla="*/ 16 h 64"/>
              <a:gd name="T54" fmla="*/ 44 w 64"/>
              <a:gd name="T55" fmla="*/ 16 h 64"/>
              <a:gd name="T56" fmla="*/ 44 w 64"/>
              <a:gd name="T57" fmla="*/ 16 h 64"/>
              <a:gd name="T58" fmla="*/ 44 w 64"/>
              <a:gd name="T59" fmla="*/ 16 h 64"/>
              <a:gd name="T60" fmla="*/ 44 w 64"/>
              <a:gd name="T61" fmla="*/ 40 h 64"/>
              <a:gd name="T62" fmla="*/ 44 w 64"/>
              <a:gd name="T63" fmla="*/ 40 h 64"/>
              <a:gd name="T64" fmla="*/ 44 w 64"/>
              <a:gd name="T65" fmla="*/ 4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32" y="58"/>
                </a:moveTo>
                <a:cubicBezTo>
                  <a:pt x="18" y="58"/>
                  <a:pt x="6" y="46"/>
                  <a:pt x="6" y="32"/>
                </a:cubicBezTo>
                <a:cubicBezTo>
                  <a:pt x="6" y="18"/>
                  <a:pt x="18" y="6"/>
                  <a:pt x="32" y="6"/>
                </a:cubicBezTo>
                <a:cubicBezTo>
                  <a:pt x="46" y="6"/>
                  <a:pt x="58" y="18"/>
                  <a:pt x="58" y="32"/>
                </a:cubicBezTo>
                <a:cubicBezTo>
                  <a:pt x="58" y="46"/>
                  <a:pt x="46" y="58"/>
                  <a:pt x="32" y="58"/>
                </a:cubicBezTo>
                <a:close/>
                <a:moveTo>
                  <a:pt x="44" y="41"/>
                </a:moveTo>
                <a:cubicBezTo>
                  <a:pt x="44" y="43"/>
                  <a:pt x="42" y="46"/>
                  <a:pt x="39" y="46"/>
                </a:cubicBezTo>
                <a:cubicBezTo>
                  <a:pt x="36" y="46"/>
                  <a:pt x="34" y="45"/>
                  <a:pt x="34" y="42"/>
                </a:cubicBezTo>
                <a:cubicBezTo>
                  <a:pt x="34" y="39"/>
                  <a:pt x="36" y="37"/>
                  <a:pt x="38" y="36"/>
                </a:cubicBezTo>
                <a:cubicBezTo>
                  <a:pt x="39" y="36"/>
                  <a:pt x="40" y="36"/>
                  <a:pt x="41" y="37"/>
                </a:cubicBezTo>
                <a:cubicBezTo>
                  <a:pt x="41" y="23"/>
                  <a:pt x="41" y="23"/>
                  <a:pt x="41" y="23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5"/>
                  <a:pt x="26" y="48"/>
                  <a:pt x="23" y="48"/>
                </a:cubicBezTo>
                <a:cubicBezTo>
                  <a:pt x="21" y="48"/>
                  <a:pt x="18" y="46"/>
                  <a:pt x="18" y="44"/>
                </a:cubicBezTo>
                <a:cubicBezTo>
                  <a:pt x="18" y="41"/>
                  <a:pt x="20" y="38"/>
                  <a:pt x="23" y="38"/>
                </a:cubicBezTo>
                <a:cubicBezTo>
                  <a:pt x="24" y="38"/>
                  <a:pt x="24" y="38"/>
                  <a:pt x="25" y="38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lnTo>
                  <a:pt x="44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4" name="Freeform 93"/>
          <p:cNvSpPr>
            <a:spLocks/>
          </p:cNvSpPr>
          <p:nvPr/>
        </p:nvSpPr>
        <p:spPr bwMode="auto">
          <a:xfrm>
            <a:off x="3316288" y="3363913"/>
            <a:ext cx="88900" cy="203200"/>
          </a:xfrm>
          <a:custGeom>
            <a:avLst/>
            <a:gdLst>
              <a:gd name="T0" fmla="*/ 28 w 28"/>
              <a:gd name="T1" fmla="*/ 62 h 64"/>
              <a:gd name="T2" fmla="*/ 21 w 28"/>
              <a:gd name="T3" fmla="*/ 60 h 64"/>
              <a:gd name="T4" fmla="*/ 19 w 28"/>
              <a:gd name="T5" fmla="*/ 54 h 64"/>
              <a:gd name="T6" fmla="*/ 19 w 28"/>
              <a:gd name="T7" fmla="*/ 10 h 64"/>
              <a:gd name="T8" fmla="*/ 21 w 28"/>
              <a:gd name="T9" fmla="*/ 4 h 64"/>
              <a:gd name="T10" fmla="*/ 28 w 28"/>
              <a:gd name="T11" fmla="*/ 2 h 64"/>
              <a:gd name="T12" fmla="*/ 28 w 28"/>
              <a:gd name="T13" fmla="*/ 0 h 64"/>
              <a:gd name="T14" fmla="*/ 0 w 28"/>
              <a:gd name="T15" fmla="*/ 0 h 64"/>
              <a:gd name="T16" fmla="*/ 0 w 28"/>
              <a:gd name="T17" fmla="*/ 2 h 64"/>
              <a:gd name="T18" fmla="*/ 8 w 28"/>
              <a:gd name="T19" fmla="*/ 4 h 64"/>
              <a:gd name="T20" fmla="*/ 9 w 28"/>
              <a:gd name="T21" fmla="*/ 10 h 64"/>
              <a:gd name="T22" fmla="*/ 9 w 28"/>
              <a:gd name="T23" fmla="*/ 54 h 64"/>
              <a:gd name="T24" fmla="*/ 8 w 28"/>
              <a:gd name="T25" fmla="*/ 60 h 64"/>
              <a:gd name="T26" fmla="*/ 0 w 28"/>
              <a:gd name="T27" fmla="*/ 62 h 64"/>
              <a:gd name="T28" fmla="*/ 0 w 28"/>
              <a:gd name="T29" fmla="*/ 64 h 64"/>
              <a:gd name="T30" fmla="*/ 28 w 28"/>
              <a:gd name="T31" fmla="*/ 64 h 64"/>
              <a:gd name="T32" fmla="*/ 28 w 28"/>
              <a:gd name="T33" fmla="*/ 6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" h="64">
                <a:moveTo>
                  <a:pt x="28" y="62"/>
                </a:moveTo>
                <a:cubicBezTo>
                  <a:pt x="25" y="62"/>
                  <a:pt x="22" y="61"/>
                  <a:pt x="21" y="60"/>
                </a:cubicBezTo>
                <a:cubicBezTo>
                  <a:pt x="20" y="60"/>
                  <a:pt x="19" y="57"/>
                  <a:pt x="19" y="54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7"/>
                  <a:pt x="20" y="5"/>
                  <a:pt x="21" y="4"/>
                </a:cubicBezTo>
                <a:cubicBezTo>
                  <a:pt x="22" y="3"/>
                  <a:pt x="25" y="2"/>
                  <a:pt x="28" y="2"/>
                </a:cubicBez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" y="2"/>
                  <a:pt x="6" y="3"/>
                  <a:pt x="8" y="4"/>
                </a:cubicBezTo>
                <a:cubicBezTo>
                  <a:pt x="9" y="5"/>
                  <a:pt x="9" y="7"/>
                  <a:pt x="9" y="10"/>
                </a:cubicBezTo>
                <a:cubicBezTo>
                  <a:pt x="9" y="54"/>
                  <a:pt x="9" y="54"/>
                  <a:pt x="9" y="54"/>
                </a:cubicBezTo>
                <a:cubicBezTo>
                  <a:pt x="9" y="57"/>
                  <a:pt x="9" y="60"/>
                  <a:pt x="8" y="60"/>
                </a:cubicBezTo>
                <a:cubicBezTo>
                  <a:pt x="6" y="61"/>
                  <a:pt x="4" y="62"/>
                  <a:pt x="0" y="62"/>
                </a:cubicBezTo>
                <a:cubicBezTo>
                  <a:pt x="0" y="64"/>
                  <a:pt x="0" y="64"/>
                  <a:pt x="0" y="64"/>
                </a:cubicBezTo>
                <a:cubicBezTo>
                  <a:pt x="28" y="64"/>
                  <a:pt x="28" y="64"/>
                  <a:pt x="28" y="64"/>
                </a:cubicBezTo>
                <a:lnTo>
                  <a:pt x="28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5" name="Freeform 94"/>
          <p:cNvSpPr>
            <a:spLocks noEditPoints="1"/>
          </p:cNvSpPr>
          <p:nvPr/>
        </p:nvSpPr>
        <p:spPr bwMode="auto">
          <a:xfrm>
            <a:off x="468313" y="2959100"/>
            <a:ext cx="203200" cy="190500"/>
          </a:xfrm>
          <a:custGeom>
            <a:avLst/>
            <a:gdLst>
              <a:gd name="T0" fmla="*/ 0 w 64"/>
              <a:gd name="T1" fmla="*/ 28 h 60"/>
              <a:gd name="T2" fmla="*/ 29 w 64"/>
              <a:gd name="T3" fmla="*/ 57 h 60"/>
              <a:gd name="T4" fmla="*/ 42 w 64"/>
              <a:gd name="T5" fmla="*/ 54 h 60"/>
              <a:gd name="T6" fmla="*/ 64 w 64"/>
              <a:gd name="T7" fmla="*/ 60 h 60"/>
              <a:gd name="T8" fmla="*/ 57 w 64"/>
              <a:gd name="T9" fmla="*/ 37 h 60"/>
              <a:gd name="T10" fmla="*/ 58 w 64"/>
              <a:gd name="T11" fmla="*/ 28 h 60"/>
              <a:gd name="T12" fmla="*/ 29 w 64"/>
              <a:gd name="T13" fmla="*/ 0 h 60"/>
              <a:gd name="T14" fmla="*/ 0 w 64"/>
              <a:gd name="T15" fmla="*/ 28 h 60"/>
              <a:gd name="T16" fmla="*/ 49 w 64"/>
              <a:gd name="T17" fmla="*/ 28 h 60"/>
              <a:gd name="T18" fmla="*/ 48 w 64"/>
              <a:gd name="T19" fmla="*/ 35 h 60"/>
              <a:gd name="T20" fmla="*/ 51 w 64"/>
              <a:gd name="T21" fmla="*/ 45 h 60"/>
              <a:gd name="T22" fmla="*/ 51 w 64"/>
              <a:gd name="T23" fmla="*/ 45 h 60"/>
              <a:gd name="T24" fmla="*/ 52 w 64"/>
              <a:gd name="T25" fmla="*/ 46 h 60"/>
              <a:gd name="T26" fmla="*/ 52 w 64"/>
              <a:gd name="T27" fmla="*/ 46 h 60"/>
              <a:gd name="T28" fmla="*/ 53 w 64"/>
              <a:gd name="T29" fmla="*/ 49 h 60"/>
              <a:gd name="T30" fmla="*/ 48 w 64"/>
              <a:gd name="T31" fmla="*/ 48 h 60"/>
              <a:gd name="T32" fmla="*/ 38 w 64"/>
              <a:gd name="T33" fmla="*/ 45 h 60"/>
              <a:gd name="T34" fmla="*/ 29 w 64"/>
              <a:gd name="T35" fmla="*/ 47 h 60"/>
              <a:gd name="T36" fmla="*/ 9 w 64"/>
              <a:gd name="T37" fmla="*/ 28 h 60"/>
              <a:gd name="T38" fmla="*/ 29 w 64"/>
              <a:gd name="T39" fmla="*/ 9 h 60"/>
              <a:gd name="T40" fmla="*/ 49 w 64"/>
              <a:gd name="T41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0">
                <a:moveTo>
                  <a:pt x="0" y="28"/>
                </a:moveTo>
                <a:cubicBezTo>
                  <a:pt x="0" y="44"/>
                  <a:pt x="13" y="57"/>
                  <a:pt x="29" y="57"/>
                </a:cubicBezTo>
                <a:cubicBezTo>
                  <a:pt x="34" y="56"/>
                  <a:pt x="38" y="55"/>
                  <a:pt x="42" y="54"/>
                </a:cubicBezTo>
                <a:cubicBezTo>
                  <a:pt x="64" y="60"/>
                  <a:pt x="64" y="60"/>
                  <a:pt x="64" y="60"/>
                </a:cubicBezTo>
                <a:cubicBezTo>
                  <a:pt x="57" y="37"/>
                  <a:pt x="57" y="37"/>
                  <a:pt x="57" y="37"/>
                </a:cubicBezTo>
                <a:cubicBezTo>
                  <a:pt x="58" y="34"/>
                  <a:pt x="58" y="31"/>
                  <a:pt x="58" y="28"/>
                </a:cubicBezTo>
                <a:cubicBezTo>
                  <a:pt x="58" y="12"/>
                  <a:pt x="45" y="0"/>
                  <a:pt x="29" y="0"/>
                </a:cubicBezTo>
                <a:cubicBezTo>
                  <a:pt x="13" y="0"/>
                  <a:pt x="0" y="12"/>
                  <a:pt x="0" y="28"/>
                </a:cubicBezTo>
                <a:close/>
                <a:moveTo>
                  <a:pt x="49" y="28"/>
                </a:moveTo>
                <a:cubicBezTo>
                  <a:pt x="49" y="30"/>
                  <a:pt x="49" y="33"/>
                  <a:pt x="48" y="3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3" y="49"/>
                  <a:pt x="53" y="49"/>
                  <a:pt x="53" y="49"/>
                </a:cubicBezTo>
                <a:cubicBezTo>
                  <a:pt x="48" y="48"/>
                  <a:pt x="48" y="48"/>
                  <a:pt x="48" y="48"/>
                </a:cubicBezTo>
                <a:cubicBezTo>
                  <a:pt x="38" y="45"/>
                  <a:pt x="38" y="45"/>
                  <a:pt x="38" y="45"/>
                </a:cubicBezTo>
                <a:cubicBezTo>
                  <a:pt x="36" y="47"/>
                  <a:pt x="32" y="47"/>
                  <a:pt x="29" y="47"/>
                </a:cubicBezTo>
                <a:cubicBezTo>
                  <a:pt x="18" y="47"/>
                  <a:pt x="9" y="39"/>
                  <a:pt x="9" y="28"/>
                </a:cubicBezTo>
                <a:cubicBezTo>
                  <a:pt x="9" y="17"/>
                  <a:pt x="18" y="9"/>
                  <a:pt x="29" y="9"/>
                </a:cubicBezTo>
                <a:cubicBezTo>
                  <a:pt x="40" y="9"/>
                  <a:pt x="49" y="17"/>
                  <a:pt x="49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6" name="Freeform 95"/>
          <p:cNvSpPr>
            <a:spLocks noEditPoints="1"/>
          </p:cNvSpPr>
          <p:nvPr/>
        </p:nvSpPr>
        <p:spPr bwMode="auto">
          <a:xfrm>
            <a:off x="6978651" y="2130425"/>
            <a:ext cx="203200" cy="204788"/>
          </a:xfrm>
          <a:custGeom>
            <a:avLst/>
            <a:gdLst>
              <a:gd name="T0" fmla="*/ 60 w 64"/>
              <a:gd name="T1" fmla="*/ 32 h 64"/>
              <a:gd name="T2" fmla="*/ 62 w 64"/>
              <a:gd name="T3" fmla="*/ 19 h 64"/>
              <a:gd name="T4" fmla="*/ 53 w 64"/>
              <a:gd name="T5" fmla="*/ 15 h 64"/>
              <a:gd name="T6" fmla="*/ 50 w 64"/>
              <a:gd name="T7" fmla="*/ 5 h 64"/>
              <a:gd name="T8" fmla="*/ 36 w 64"/>
              <a:gd name="T9" fmla="*/ 1 h 64"/>
              <a:gd name="T10" fmla="*/ 30 w 64"/>
              <a:gd name="T11" fmla="*/ 8 h 64"/>
              <a:gd name="T12" fmla="*/ 23 w 64"/>
              <a:gd name="T13" fmla="*/ 2 h 64"/>
              <a:gd name="T14" fmla="*/ 16 w 64"/>
              <a:gd name="T15" fmla="*/ 16 h 64"/>
              <a:gd name="T16" fmla="*/ 6 w 64"/>
              <a:gd name="T17" fmla="*/ 17 h 64"/>
              <a:gd name="T18" fmla="*/ 3 w 64"/>
              <a:gd name="T19" fmla="*/ 32 h 64"/>
              <a:gd name="T20" fmla="*/ 7 w 64"/>
              <a:gd name="T21" fmla="*/ 36 h 64"/>
              <a:gd name="T22" fmla="*/ 6 w 64"/>
              <a:gd name="T23" fmla="*/ 46 h 64"/>
              <a:gd name="T24" fmla="*/ 14 w 64"/>
              <a:gd name="T25" fmla="*/ 50 h 64"/>
              <a:gd name="T26" fmla="*/ 16 w 64"/>
              <a:gd name="T27" fmla="*/ 61 h 64"/>
              <a:gd name="T28" fmla="*/ 34 w 64"/>
              <a:gd name="T29" fmla="*/ 57 h 64"/>
              <a:gd name="T30" fmla="*/ 44 w 64"/>
              <a:gd name="T31" fmla="*/ 59 h 64"/>
              <a:gd name="T32" fmla="*/ 51 w 64"/>
              <a:gd name="T33" fmla="*/ 50 h 64"/>
              <a:gd name="T34" fmla="*/ 63 w 64"/>
              <a:gd name="T35" fmla="*/ 35 h 64"/>
              <a:gd name="T36" fmla="*/ 55 w 64"/>
              <a:gd name="T37" fmla="*/ 19 h 64"/>
              <a:gd name="T38" fmla="*/ 59 w 64"/>
              <a:gd name="T39" fmla="*/ 23 h 64"/>
              <a:gd name="T40" fmla="*/ 40 w 64"/>
              <a:gd name="T41" fmla="*/ 29 h 64"/>
              <a:gd name="T42" fmla="*/ 40 w 64"/>
              <a:gd name="T43" fmla="*/ 28 h 64"/>
              <a:gd name="T44" fmla="*/ 37 w 64"/>
              <a:gd name="T45" fmla="*/ 5 h 64"/>
              <a:gd name="T46" fmla="*/ 47 w 64"/>
              <a:gd name="T47" fmla="*/ 10 h 64"/>
              <a:gd name="T48" fmla="*/ 37 w 64"/>
              <a:gd name="T49" fmla="*/ 25 h 64"/>
              <a:gd name="T50" fmla="*/ 34 w 64"/>
              <a:gd name="T51" fmla="*/ 10 h 64"/>
              <a:gd name="T52" fmla="*/ 20 w 64"/>
              <a:gd name="T53" fmla="*/ 6 h 64"/>
              <a:gd name="T54" fmla="*/ 27 w 64"/>
              <a:gd name="T55" fmla="*/ 12 h 64"/>
              <a:gd name="T56" fmla="*/ 20 w 64"/>
              <a:gd name="T57" fmla="*/ 15 h 64"/>
              <a:gd name="T58" fmla="*/ 5 w 64"/>
              <a:gd name="T59" fmla="*/ 28 h 64"/>
              <a:gd name="T60" fmla="*/ 13 w 64"/>
              <a:gd name="T61" fmla="*/ 20 h 64"/>
              <a:gd name="T62" fmla="*/ 22 w 64"/>
              <a:gd name="T63" fmla="*/ 29 h 64"/>
              <a:gd name="T64" fmla="*/ 5 w 64"/>
              <a:gd name="T65" fmla="*/ 28 h 64"/>
              <a:gd name="T66" fmla="*/ 27 w 64"/>
              <a:gd name="T67" fmla="*/ 59 h 64"/>
              <a:gd name="T68" fmla="*/ 17 w 64"/>
              <a:gd name="T69" fmla="*/ 54 h 64"/>
              <a:gd name="T70" fmla="*/ 26 w 64"/>
              <a:gd name="T71" fmla="*/ 40 h 64"/>
              <a:gd name="T72" fmla="*/ 31 w 64"/>
              <a:gd name="T73" fmla="*/ 55 h 64"/>
              <a:gd name="T74" fmla="*/ 27 w 64"/>
              <a:gd name="T75" fmla="*/ 28 h 64"/>
              <a:gd name="T76" fmla="*/ 37 w 64"/>
              <a:gd name="T77" fmla="*/ 32 h 64"/>
              <a:gd name="T78" fmla="*/ 27 w 64"/>
              <a:gd name="T79" fmla="*/ 37 h 64"/>
              <a:gd name="T80" fmla="*/ 40 w 64"/>
              <a:gd name="T81" fmla="*/ 56 h 64"/>
              <a:gd name="T82" fmla="*/ 34 w 64"/>
              <a:gd name="T83" fmla="*/ 41 h 64"/>
              <a:gd name="T84" fmla="*/ 40 w 64"/>
              <a:gd name="T85" fmla="*/ 44 h 64"/>
              <a:gd name="T86" fmla="*/ 44 w 64"/>
              <a:gd name="T87" fmla="*/ 52 h 64"/>
              <a:gd name="T88" fmla="*/ 52 w 64"/>
              <a:gd name="T89" fmla="*/ 46 h 64"/>
              <a:gd name="T90" fmla="*/ 40 w 64"/>
              <a:gd name="T91" fmla="*/ 36 h 64"/>
              <a:gd name="T92" fmla="*/ 54 w 64"/>
              <a:gd name="T93" fmla="*/ 34 h 64"/>
              <a:gd name="T94" fmla="*/ 60 w 64"/>
              <a:gd name="T95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4">
                <a:moveTo>
                  <a:pt x="63" y="35"/>
                </a:moveTo>
                <a:cubicBezTo>
                  <a:pt x="62" y="34"/>
                  <a:pt x="62" y="34"/>
                  <a:pt x="62" y="34"/>
                </a:cubicBezTo>
                <a:cubicBezTo>
                  <a:pt x="62" y="33"/>
                  <a:pt x="61" y="32"/>
                  <a:pt x="60" y="32"/>
                </a:cubicBezTo>
                <a:cubicBezTo>
                  <a:pt x="59" y="31"/>
                  <a:pt x="58" y="30"/>
                  <a:pt x="57" y="30"/>
                </a:cubicBezTo>
                <a:cubicBezTo>
                  <a:pt x="60" y="29"/>
                  <a:pt x="61" y="27"/>
                  <a:pt x="62" y="24"/>
                </a:cubicBezTo>
                <a:cubicBezTo>
                  <a:pt x="63" y="22"/>
                  <a:pt x="62" y="21"/>
                  <a:pt x="62" y="19"/>
                </a:cubicBezTo>
                <a:cubicBezTo>
                  <a:pt x="62" y="19"/>
                  <a:pt x="62" y="19"/>
                  <a:pt x="62" y="19"/>
                </a:cubicBezTo>
                <a:cubicBezTo>
                  <a:pt x="62" y="17"/>
                  <a:pt x="59" y="16"/>
                  <a:pt x="57" y="15"/>
                </a:cubicBezTo>
                <a:cubicBezTo>
                  <a:pt x="56" y="15"/>
                  <a:pt x="54" y="15"/>
                  <a:pt x="53" y="15"/>
                </a:cubicBezTo>
                <a:cubicBezTo>
                  <a:pt x="50" y="16"/>
                  <a:pt x="50" y="16"/>
                  <a:pt x="50" y="16"/>
                </a:cubicBezTo>
                <a:cubicBezTo>
                  <a:pt x="51" y="13"/>
                  <a:pt x="51" y="13"/>
                  <a:pt x="51" y="13"/>
                </a:cubicBezTo>
                <a:cubicBezTo>
                  <a:pt x="52" y="11"/>
                  <a:pt x="51" y="8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48" y="2"/>
                  <a:pt x="46" y="1"/>
                  <a:pt x="43" y="0"/>
                </a:cubicBezTo>
                <a:cubicBezTo>
                  <a:pt x="41" y="0"/>
                  <a:pt x="38" y="0"/>
                  <a:pt x="36" y="1"/>
                </a:cubicBezTo>
                <a:cubicBezTo>
                  <a:pt x="33" y="3"/>
                  <a:pt x="31" y="5"/>
                  <a:pt x="31" y="7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29" y="6"/>
                  <a:pt x="29" y="6"/>
                  <a:pt x="29" y="6"/>
                </a:cubicBezTo>
                <a:cubicBezTo>
                  <a:pt x="27" y="4"/>
                  <a:pt x="25" y="2"/>
                  <a:pt x="23" y="2"/>
                </a:cubicBezTo>
                <a:cubicBezTo>
                  <a:pt x="21" y="1"/>
                  <a:pt x="19" y="1"/>
                  <a:pt x="18" y="2"/>
                </a:cubicBezTo>
                <a:cubicBezTo>
                  <a:pt x="16" y="4"/>
                  <a:pt x="15" y="5"/>
                  <a:pt x="14" y="8"/>
                </a:cubicBezTo>
                <a:cubicBezTo>
                  <a:pt x="14" y="10"/>
                  <a:pt x="14" y="13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1" y="15"/>
                  <a:pt x="9" y="15"/>
                  <a:pt x="6" y="17"/>
                </a:cubicBezTo>
                <a:cubicBezTo>
                  <a:pt x="3" y="18"/>
                  <a:pt x="2" y="20"/>
                  <a:pt x="1" y="23"/>
                </a:cubicBezTo>
                <a:cubicBezTo>
                  <a:pt x="0" y="25"/>
                  <a:pt x="0" y="28"/>
                  <a:pt x="1" y="30"/>
                </a:cubicBezTo>
                <a:cubicBezTo>
                  <a:pt x="2" y="31"/>
                  <a:pt x="2" y="32"/>
                  <a:pt x="3" y="32"/>
                </a:cubicBezTo>
                <a:cubicBezTo>
                  <a:pt x="4" y="33"/>
                  <a:pt x="6" y="34"/>
                  <a:pt x="7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7"/>
                  <a:pt x="5" y="38"/>
                  <a:pt x="4" y="39"/>
                </a:cubicBezTo>
                <a:cubicBezTo>
                  <a:pt x="4" y="41"/>
                  <a:pt x="4" y="43"/>
                  <a:pt x="5" y="44"/>
                </a:cubicBezTo>
                <a:cubicBezTo>
                  <a:pt x="5" y="45"/>
                  <a:pt x="6" y="46"/>
                  <a:pt x="6" y="46"/>
                </a:cubicBezTo>
                <a:cubicBezTo>
                  <a:pt x="7" y="47"/>
                  <a:pt x="8" y="47"/>
                  <a:pt x="9" y="47"/>
                </a:cubicBezTo>
                <a:cubicBezTo>
                  <a:pt x="11" y="48"/>
                  <a:pt x="13" y="48"/>
                  <a:pt x="16" y="47"/>
                </a:cubicBezTo>
                <a:cubicBezTo>
                  <a:pt x="14" y="50"/>
                  <a:pt x="14" y="50"/>
                  <a:pt x="14" y="50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4"/>
                  <a:pt x="13" y="56"/>
                  <a:pt x="14" y="59"/>
                </a:cubicBezTo>
                <a:cubicBezTo>
                  <a:pt x="15" y="60"/>
                  <a:pt x="16" y="61"/>
                  <a:pt x="16" y="61"/>
                </a:cubicBezTo>
                <a:cubicBezTo>
                  <a:pt x="17" y="62"/>
                  <a:pt x="19" y="63"/>
                  <a:pt x="20" y="64"/>
                </a:cubicBezTo>
                <a:cubicBezTo>
                  <a:pt x="23" y="64"/>
                  <a:pt x="26" y="64"/>
                  <a:pt x="29" y="63"/>
                </a:cubicBezTo>
                <a:cubicBezTo>
                  <a:pt x="31" y="61"/>
                  <a:pt x="33" y="59"/>
                  <a:pt x="34" y="57"/>
                </a:cubicBezTo>
                <a:cubicBezTo>
                  <a:pt x="34" y="56"/>
                  <a:pt x="34" y="56"/>
                  <a:pt x="34" y="56"/>
                </a:cubicBezTo>
                <a:cubicBezTo>
                  <a:pt x="36" y="58"/>
                  <a:pt x="37" y="59"/>
                  <a:pt x="39" y="60"/>
                </a:cubicBezTo>
                <a:cubicBezTo>
                  <a:pt x="41" y="60"/>
                  <a:pt x="43" y="60"/>
                  <a:pt x="44" y="59"/>
                </a:cubicBezTo>
                <a:cubicBezTo>
                  <a:pt x="46" y="58"/>
                  <a:pt x="47" y="57"/>
                  <a:pt x="48" y="55"/>
                </a:cubicBezTo>
                <a:cubicBezTo>
                  <a:pt x="48" y="53"/>
                  <a:pt x="48" y="51"/>
                  <a:pt x="48" y="48"/>
                </a:cubicBezTo>
                <a:cubicBezTo>
                  <a:pt x="48" y="49"/>
                  <a:pt x="49" y="50"/>
                  <a:pt x="51" y="50"/>
                </a:cubicBezTo>
                <a:cubicBezTo>
                  <a:pt x="53" y="51"/>
                  <a:pt x="56" y="51"/>
                  <a:pt x="59" y="49"/>
                </a:cubicBezTo>
                <a:cubicBezTo>
                  <a:pt x="61" y="48"/>
                  <a:pt x="63" y="46"/>
                  <a:pt x="64" y="43"/>
                </a:cubicBezTo>
                <a:cubicBezTo>
                  <a:pt x="64" y="40"/>
                  <a:pt x="64" y="38"/>
                  <a:pt x="63" y="35"/>
                </a:cubicBezTo>
                <a:close/>
                <a:moveTo>
                  <a:pt x="49" y="20"/>
                </a:moveTo>
                <a:cubicBezTo>
                  <a:pt x="51" y="20"/>
                  <a:pt x="51" y="20"/>
                  <a:pt x="51" y="20"/>
                </a:cubicBezTo>
                <a:cubicBezTo>
                  <a:pt x="52" y="19"/>
                  <a:pt x="54" y="19"/>
                  <a:pt x="55" y="19"/>
                </a:cubicBezTo>
                <a:cubicBezTo>
                  <a:pt x="57" y="19"/>
                  <a:pt x="58" y="20"/>
                  <a:pt x="59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59" y="23"/>
                  <a:pt x="59" y="23"/>
                  <a:pt x="59" y="23"/>
                </a:cubicBezTo>
                <a:cubicBezTo>
                  <a:pt x="58" y="25"/>
                  <a:pt x="57" y="26"/>
                  <a:pt x="54" y="27"/>
                </a:cubicBezTo>
                <a:cubicBezTo>
                  <a:pt x="54" y="27"/>
                  <a:pt x="53" y="27"/>
                  <a:pt x="51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lnTo>
                  <a:pt x="49" y="20"/>
                </a:lnTo>
                <a:close/>
                <a:moveTo>
                  <a:pt x="34" y="9"/>
                </a:moveTo>
                <a:cubicBezTo>
                  <a:pt x="34" y="7"/>
                  <a:pt x="36" y="6"/>
                  <a:pt x="37" y="5"/>
                </a:cubicBezTo>
                <a:cubicBezTo>
                  <a:pt x="39" y="4"/>
                  <a:pt x="41" y="4"/>
                  <a:pt x="42" y="4"/>
                </a:cubicBezTo>
                <a:cubicBezTo>
                  <a:pt x="44" y="5"/>
                  <a:pt x="46" y="6"/>
                  <a:pt x="47" y="7"/>
                </a:cubicBezTo>
                <a:cubicBezTo>
                  <a:pt x="47" y="8"/>
                  <a:pt x="47" y="9"/>
                  <a:pt x="47" y="10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3"/>
                  <a:pt x="46" y="14"/>
                  <a:pt x="46" y="1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4"/>
                  <a:pt x="36" y="24"/>
                  <a:pt x="35" y="2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0"/>
                  <a:pt x="34" y="10"/>
                  <a:pt x="34" y="10"/>
                </a:cubicBezTo>
                <a:lnTo>
                  <a:pt x="34" y="9"/>
                </a:lnTo>
                <a:close/>
                <a:moveTo>
                  <a:pt x="18" y="9"/>
                </a:moveTo>
                <a:cubicBezTo>
                  <a:pt x="18" y="7"/>
                  <a:pt x="19" y="6"/>
                  <a:pt x="20" y="6"/>
                </a:cubicBezTo>
                <a:cubicBezTo>
                  <a:pt x="20" y="5"/>
                  <a:pt x="21" y="5"/>
                  <a:pt x="22" y="6"/>
                </a:cubicBezTo>
                <a:cubicBezTo>
                  <a:pt x="24" y="6"/>
                  <a:pt x="25" y="7"/>
                  <a:pt x="26" y="9"/>
                </a:cubicBezTo>
                <a:cubicBezTo>
                  <a:pt x="27" y="10"/>
                  <a:pt x="27" y="11"/>
                  <a:pt x="27" y="12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2"/>
                  <a:pt x="18" y="11"/>
                  <a:pt x="18" y="9"/>
                </a:cubicBezTo>
                <a:close/>
                <a:moveTo>
                  <a:pt x="5" y="28"/>
                </a:moveTo>
                <a:cubicBezTo>
                  <a:pt x="4" y="27"/>
                  <a:pt x="4" y="25"/>
                  <a:pt x="4" y="24"/>
                </a:cubicBezTo>
                <a:cubicBezTo>
                  <a:pt x="5" y="22"/>
                  <a:pt x="6" y="21"/>
                  <a:pt x="8" y="20"/>
                </a:cubicBezTo>
                <a:cubicBezTo>
                  <a:pt x="10" y="19"/>
                  <a:pt x="11" y="19"/>
                  <a:pt x="13" y="20"/>
                </a:cubicBezTo>
                <a:cubicBezTo>
                  <a:pt x="16" y="21"/>
                  <a:pt x="16" y="21"/>
                  <a:pt x="16" y="21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7"/>
                  <a:pt x="22" y="28"/>
                  <a:pt x="22" y="29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0"/>
                  <a:pt x="8" y="30"/>
                  <a:pt x="8" y="30"/>
                </a:cubicBezTo>
                <a:cubicBezTo>
                  <a:pt x="6" y="30"/>
                  <a:pt x="5" y="29"/>
                  <a:pt x="5" y="28"/>
                </a:cubicBezTo>
                <a:close/>
                <a:moveTo>
                  <a:pt x="31" y="55"/>
                </a:moveTo>
                <a:cubicBezTo>
                  <a:pt x="30" y="56"/>
                  <a:pt x="30" y="56"/>
                  <a:pt x="30" y="56"/>
                </a:cubicBezTo>
                <a:cubicBezTo>
                  <a:pt x="30" y="57"/>
                  <a:pt x="28" y="59"/>
                  <a:pt x="27" y="59"/>
                </a:cubicBezTo>
                <a:cubicBezTo>
                  <a:pt x="25" y="60"/>
                  <a:pt x="23" y="60"/>
                  <a:pt x="22" y="60"/>
                </a:cubicBezTo>
                <a:cubicBezTo>
                  <a:pt x="20" y="59"/>
                  <a:pt x="18" y="58"/>
                  <a:pt x="18" y="57"/>
                </a:cubicBezTo>
                <a:cubicBezTo>
                  <a:pt x="17" y="56"/>
                  <a:pt x="17" y="55"/>
                  <a:pt x="17" y="54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8" y="50"/>
                  <a:pt x="19" y="49"/>
                </a:cubicBezTo>
                <a:cubicBezTo>
                  <a:pt x="26" y="40"/>
                  <a:pt x="26" y="40"/>
                  <a:pt x="26" y="40"/>
                </a:cubicBezTo>
                <a:cubicBezTo>
                  <a:pt x="27" y="41"/>
                  <a:pt x="28" y="41"/>
                  <a:pt x="29" y="41"/>
                </a:cubicBezTo>
                <a:cubicBezTo>
                  <a:pt x="30" y="44"/>
                  <a:pt x="31" y="48"/>
                  <a:pt x="31" y="51"/>
                </a:cubicBezTo>
                <a:lnTo>
                  <a:pt x="31" y="55"/>
                </a:lnTo>
                <a:close/>
                <a:moveTo>
                  <a:pt x="27" y="37"/>
                </a:moveTo>
                <a:cubicBezTo>
                  <a:pt x="26" y="36"/>
                  <a:pt x="25" y="34"/>
                  <a:pt x="25" y="32"/>
                </a:cubicBezTo>
                <a:cubicBezTo>
                  <a:pt x="25" y="31"/>
                  <a:pt x="26" y="29"/>
                  <a:pt x="27" y="28"/>
                </a:cubicBezTo>
                <a:cubicBezTo>
                  <a:pt x="28" y="27"/>
                  <a:pt x="30" y="27"/>
                  <a:pt x="31" y="27"/>
                </a:cubicBezTo>
                <a:cubicBezTo>
                  <a:pt x="33" y="27"/>
                  <a:pt x="35" y="27"/>
                  <a:pt x="36" y="28"/>
                </a:cubicBezTo>
                <a:cubicBezTo>
                  <a:pt x="37" y="29"/>
                  <a:pt x="37" y="31"/>
                  <a:pt x="37" y="32"/>
                </a:cubicBezTo>
                <a:cubicBezTo>
                  <a:pt x="37" y="34"/>
                  <a:pt x="37" y="36"/>
                  <a:pt x="36" y="37"/>
                </a:cubicBezTo>
                <a:cubicBezTo>
                  <a:pt x="34" y="38"/>
                  <a:pt x="33" y="38"/>
                  <a:pt x="31" y="38"/>
                </a:cubicBezTo>
                <a:cubicBezTo>
                  <a:pt x="30" y="38"/>
                  <a:pt x="28" y="38"/>
                  <a:pt x="27" y="37"/>
                </a:cubicBezTo>
                <a:close/>
                <a:moveTo>
                  <a:pt x="44" y="52"/>
                </a:moveTo>
                <a:cubicBezTo>
                  <a:pt x="44" y="54"/>
                  <a:pt x="43" y="55"/>
                  <a:pt x="42" y="56"/>
                </a:cubicBezTo>
                <a:cubicBezTo>
                  <a:pt x="42" y="56"/>
                  <a:pt x="41" y="56"/>
                  <a:pt x="40" y="56"/>
                </a:cubicBezTo>
                <a:cubicBezTo>
                  <a:pt x="38" y="56"/>
                  <a:pt x="37" y="54"/>
                  <a:pt x="36" y="52"/>
                </a:cubicBezTo>
                <a:cubicBezTo>
                  <a:pt x="35" y="49"/>
                  <a:pt x="35" y="49"/>
                  <a:pt x="35" y="49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0"/>
                  <a:pt x="36" y="40"/>
                  <a:pt x="36" y="40"/>
                </a:cubicBezTo>
                <a:cubicBezTo>
                  <a:pt x="40" y="44"/>
                  <a:pt x="40" y="44"/>
                  <a:pt x="40" y="44"/>
                </a:cubicBezTo>
                <a:cubicBezTo>
                  <a:pt x="43" y="47"/>
                  <a:pt x="43" y="47"/>
                  <a:pt x="43" y="47"/>
                </a:cubicBezTo>
                <a:cubicBezTo>
                  <a:pt x="43" y="48"/>
                  <a:pt x="43" y="48"/>
                  <a:pt x="43" y="48"/>
                </a:cubicBezTo>
                <a:cubicBezTo>
                  <a:pt x="44" y="49"/>
                  <a:pt x="44" y="51"/>
                  <a:pt x="44" y="52"/>
                </a:cubicBezTo>
                <a:close/>
                <a:moveTo>
                  <a:pt x="60" y="42"/>
                </a:moveTo>
                <a:cubicBezTo>
                  <a:pt x="59" y="44"/>
                  <a:pt x="58" y="45"/>
                  <a:pt x="57" y="46"/>
                </a:cubicBezTo>
                <a:cubicBezTo>
                  <a:pt x="55" y="47"/>
                  <a:pt x="53" y="47"/>
                  <a:pt x="52" y="46"/>
                </a:cubicBezTo>
                <a:cubicBezTo>
                  <a:pt x="51" y="46"/>
                  <a:pt x="50" y="46"/>
                  <a:pt x="49" y="45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4"/>
                  <a:pt x="40" y="34"/>
                  <a:pt x="40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7" y="34"/>
                  <a:pt x="58" y="35"/>
                  <a:pt x="59" y="36"/>
                </a:cubicBezTo>
                <a:cubicBezTo>
                  <a:pt x="60" y="37"/>
                  <a:pt x="60" y="39"/>
                  <a:pt x="60" y="40"/>
                </a:cubicBezTo>
                <a:lnTo>
                  <a:pt x="6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7" name="Freeform 96"/>
          <p:cNvSpPr>
            <a:spLocks/>
          </p:cNvSpPr>
          <p:nvPr/>
        </p:nvSpPr>
        <p:spPr bwMode="auto">
          <a:xfrm>
            <a:off x="5351463" y="2946400"/>
            <a:ext cx="168275" cy="203200"/>
          </a:xfrm>
          <a:custGeom>
            <a:avLst/>
            <a:gdLst>
              <a:gd name="T0" fmla="*/ 44 w 53"/>
              <a:gd name="T1" fmla="*/ 0 h 64"/>
              <a:gd name="T2" fmla="*/ 48 w 53"/>
              <a:gd name="T3" fmla="*/ 0 h 64"/>
              <a:gd name="T4" fmla="*/ 51 w 53"/>
              <a:gd name="T5" fmla="*/ 6 h 64"/>
              <a:gd name="T6" fmla="*/ 47 w 53"/>
              <a:gd name="T7" fmla="*/ 9 h 64"/>
              <a:gd name="T8" fmla="*/ 46 w 53"/>
              <a:gd name="T9" fmla="*/ 19 h 64"/>
              <a:gd name="T10" fmla="*/ 46 w 53"/>
              <a:gd name="T11" fmla="*/ 45 h 64"/>
              <a:gd name="T12" fmla="*/ 46 w 53"/>
              <a:gd name="T13" fmla="*/ 50 h 64"/>
              <a:gd name="T14" fmla="*/ 49 w 53"/>
              <a:gd name="T15" fmla="*/ 50 h 64"/>
              <a:gd name="T16" fmla="*/ 52 w 53"/>
              <a:gd name="T17" fmla="*/ 56 h 64"/>
              <a:gd name="T18" fmla="*/ 49 w 53"/>
              <a:gd name="T19" fmla="*/ 57 h 64"/>
              <a:gd name="T20" fmla="*/ 38 w 53"/>
              <a:gd name="T21" fmla="*/ 60 h 64"/>
              <a:gd name="T22" fmla="*/ 33 w 53"/>
              <a:gd name="T23" fmla="*/ 54 h 64"/>
              <a:gd name="T24" fmla="*/ 35 w 53"/>
              <a:gd name="T25" fmla="*/ 52 h 64"/>
              <a:gd name="T26" fmla="*/ 38 w 53"/>
              <a:gd name="T27" fmla="*/ 52 h 64"/>
              <a:gd name="T28" fmla="*/ 38 w 53"/>
              <a:gd name="T29" fmla="*/ 46 h 64"/>
              <a:gd name="T30" fmla="*/ 38 w 53"/>
              <a:gd name="T31" fmla="*/ 42 h 64"/>
              <a:gd name="T32" fmla="*/ 38 w 53"/>
              <a:gd name="T33" fmla="*/ 39 h 64"/>
              <a:gd name="T34" fmla="*/ 32 w 53"/>
              <a:gd name="T35" fmla="*/ 39 h 64"/>
              <a:gd name="T36" fmla="*/ 20 w 53"/>
              <a:gd name="T37" fmla="*/ 41 h 64"/>
              <a:gd name="T38" fmla="*/ 16 w 53"/>
              <a:gd name="T39" fmla="*/ 44 h 64"/>
              <a:gd name="T40" fmla="*/ 16 w 53"/>
              <a:gd name="T41" fmla="*/ 51 h 64"/>
              <a:gd name="T42" fmla="*/ 16 w 53"/>
              <a:gd name="T43" fmla="*/ 54 h 64"/>
              <a:gd name="T44" fmla="*/ 19 w 53"/>
              <a:gd name="T45" fmla="*/ 55 h 64"/>
              <a:gd name="T46" fmla="*/ 22 w 53"/>
              <a:gd name="T47" fmla="*/ 59 h 64"/>
              <a:gd name="T48" fmla="*/ 9 w 53"/>
              <a:gd name="T49" fmla="*/ 64 h 64"/>
              <a:gd name="T50" fmla="*/ 6 w 53"/>
              <a:gd name="T51" fmla="*/ 64 h 64"/>
              <a:gd name="T52" fmla="*/ 3 w 53"/>
              <a:gd name="T53" fmla="*/ 59 h 64"/>
              <a:gd name="T54" fmla="*/ 6 w 53"/>
              <a:gd name="T55" fmla="*/ 57 h 64"/>
              <a:gd name="T56" fmla="*/ 8 w 53"/>
              <a:gd name="T57" fmla="*/ 56 h 64"/>
              <a:gd name="T58" fmla="*/ 8 w 53"/>
              <a:gd name="T59" fmla="*/ 51 h 64"/>
              <a:gd name="T60" fmla="*/ 7 w 53"/>
              <a:gd name="T61" fmla="*/ 36 h 64"/>
              <a:gd name="T62" fmla="*/ 6 w 53"/>
              <a:gd name="T63" fmla="*/ 20 h 64"/>
              <a:gd name="T64" fmla="*/ 6 w 53"/>
              <a:gd name="T65" fmla="*/ 15 h 64"/>
              <a:gd name="T66" fmla="*/ 3 w 53"/>
              <a:gd name="T67" fmla="*/ 14 h 64"/>
              <a:gd name="T68" fmla="*/ 0 w 53"/>
              <a:gd name="T69" fmla="*/ 10 h 64"/>
              <a:gd name="T70" fmla="*/ 0 w 53"/>
              <a:gd name="T71" fmla="*/ 9 h 64"/>
              <a:gd name="T72" fmla="*/ 9 w 53"/>
              <a:gd name="T73" fmla="*/ 5 h 64"/>
              <a:gd name="T74" fmla="*/ 21 w 53"/>
              <a:gd name="T75" fmla="*/ 7 h 64"/>
              <a:gd name="T76" fmla="*/ 21 w 53"/>
              <a:gd name="T77" fmla="*/ 11 h 64"/>
              <a:gd name="T78" fmla="*/ 15 w 53"/>
              <a:gd name="T79" fmla="*/ 13 h 64"/>
              <a:gd name="T80" fmla="*/ 15 w 53"/>
              <a:gd name="T81" fmla="*/ 17 h 64"/>
              <a:gd name="T82" fmla="*/ 15 w 53"/>
              <a:gd name="T83" fmla="*/ 31 h 64"/>
              <a:gd name="T84" fmla="*/ 16 w 53"/>
              <a:gd name="T85" fmla="*/ 34 h 64"/>
              <a:gd name="T86" fmla="*/ 19 w 53"/>
              <a:gd name="T87" fmla="*/ 34 h 64"/>
              <a:gd name="T88" fmla="*/ 32 w 53"/>
              <a:gd name="T89" fmla="*/ 32 h 64"/>
              <a:gd name="T90" fmla="*/ 38 w 53"/>
              <a:gd name="T91" fmla="*/ 31 h 64"/>
              <a:gd name="T92" fmla="*/ 38 w 53"/>
              <a:gd name="T93" fmla="*/ 26 h 64"/>
              <a:gd name="T94" fmla="*/ 38 w 53"/>
              <a:gd name="T95" fmla="*/ 16 h 64"/>
              <a:gd name="T96" fmla="*/ 38 w 53"/>
              <a:gd name="T97" fmla="*/ 11 h 64"/>
              <a:gd name="T98" fmla="*/ 35 w 53"/>
              <a:gd name="T99" fmla="*/ 10 h 64"/>
              <a:gd name="T100" fmla="*/ 32 w 53"/>
              <a:gd name="T101" fmla="*/ 4 h 64"/>
              <a:gd name="T102" fmla="*/ 34 w 53"/>
              <a:gd name="T103" fmla="*/ 2 h 64"/>
              <a:gd name="T104" fmla="*/ 44 w 53"/>
              <a:gd name="T10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3" h="64">
                <a:moveTo>
                  <a:pt x="44" y="0"/>
                </a:moveTo>
                <a:cubicBezTo>
                  <a:pt x="45" y="0"/>
                  <a:pt x="47" y="0"/>
                  <a:pt x="48" y="0"/>
                </a:cubicBezTo>
                <a:cubicBezTo>
                  <a:pt x="50" y="0"/>
                  <a:pt x="52" y="4"/>
                  <a:pt x="51" y="6"/>
                </a:cubicBezTo>
                <a:cubicBezTo>
                  <a:pt x="51" y="7"/>
                  <a:pt x="48" y="8"/>
                  <a:pt x="47" y="9"/>
                </a:cubicBezTo>
                <a:cubicBezTo>
                  <a:pt x="46" y="11"/>
                  <a:pt x="46" y="15"/>
                  <a:pt x="46" y="19"/>
                </a:cubicBezTo>
                <a:cubicBezTo>
                  <a:pt x="46" y="27"/>
                  <a:pt x="46" y="36"/>
                  <a:pt x="46" y="45"/>
                </a:cubicBezTo>
                <a:cubicBezTo>
                  <a:pt x="46" y="47"/>
                  <a:pt x="46" y="50"/>
                  <a:pt x="46" y="50"/>
                </a:cubicBezTo>
                <a:cubicBezTo>
                  <a:pt x="47" y="51"/>
                  <a:pt x="49" y="50"/>
                  <a:pt x="49" y="50"/>
                </a:cubicBezTo>
                <a:cubicBezTo>
                  <a:pt x="51" y="51"/>
                  <a:pt x="53" y="54"/>
                  <a:pt x="52" y="56"/>
                </a:cubicBezTo>
                <a:cubicBezTo>
                  <a:pt x="51" y="57"/>
                  <a:pt x="50" y="57"/>
                  <a:pt x="49" y="57"/>
                </a:cubicBezTo>
                <a:cubicBezTo>
                  <a:pt x="46" y="59"/>
                  <a:pt x="42" y="60"/>
                  <a:pt x="38" y="60"/>
                </a:cubicBezTo>
                <a:cubicBezTo>
                  <a:pt x="36" y="60"/>
                  <a:pt x="33" y="57"/>
                  <a:pt x="33" y="54"/>
                </a:cubicBezTo>
                <a:cubicBezTo>
                  <a:pt x="33" y="53"/>
                  <a:pt x="34" y="53"/>
                  <a:pt x="35" y="52"/>
                </a:cubicBezTo>
                <a:cubicBezTo>
                  <a:pt x="36" y="52"/>
                  <a:pt x="37" y="52"/>
                  <a:pt x="38" y="52"/>
                </a:cubicBezTo>
                <a:cubicBezTo>
                  <a:pt x="39" y="51"/>
                  <a:pt x="38" y="47"/>
                  <a:pt x="38" y="46"/>
                </a:cubicBezTo>
                <a:cubicBezTo>
                  <a:pt x="38" y="44"/>
                  <a:pt x="38" y="44"/>
                  <a:pt x="38" y="42"/>
                </a:cubicBezTo>
                <a:cubicBezTo>
                  <a:pt x="38" y="41"/>
                  <a:pt x="38" y="39"/>
                  <a:pt x="38" y="39"/>
                </a:cubicBezTo>
                <a:cubicBezTo>
                  <a:pt x="37" y="38"/>
                  <a:pt x="33" y="39"/>
                  <a:pt x="32" y="39"/>
                </a:cubicBezTo>
                <a:cubicBezTo>
                  <a:pt x="27" y="40"/>
                  <a:pt x="24" y="40"/>
                  <a:pt x="20" y="41"/>
                </a:cubicBezTo>
                <a:cubicBezTo>
                  <a:pt x="19" y="42"/>
                  <a:pt x="16" y="42"/>
                  <a:pt x="16" y="44"/>
                </a:cubicBezTo>
                <a:cubicBezTo>
                  <a:pt x="15" y="45"/>
                  <a:pt x="15" y="49"/>
                  <a:pt x="16" y="51"/>
                </a:cubicBezTo>
                <a:cubicBezTo>
                  <a:pt x="16" y="52"/>
                  <a:pt x="15" y="54"/>
                  <a:pt x="16" y="54"/>
                </a:cubicBezTo>
                <a:cubicBezTo>
                  <a:pt x="16" y="55"/>
                  <a:pt x="18" y="55"/>
                  <a:pt x="19" y="55"/>
                </a:cubicBezTo>
                <a:cubicBezTo>
                  <a:pt x="20" y="55"/>
                  <a:pt x="22" y="57"/>
                  <a:pt x="22" y="59"/>
                </a:cubicBezTo>
                <a:cubicBezTo>
                  <a:pt x="21" y="62"/>
                  <a:pt x="13" y="64"/>
                  <a:pt x="9" y="64"/>
                </a:cubicBezTo>
                <a:cubicBezTo>
                  <a:pt x="8" y="64"/>
                  <a:pt x="7" y="64"/>
                  <a:pt x="6" y="64"/>
                </a:cubicBezTo>
                <a:cubicBezTo>
                  <a:pt x="5" y="63"/>
                  <a:pt x="2" y="61"/>
                  <a:pt x="3" y="59"/>
                </a:cubicBezTo>
                <a:cubicBezTo>
                  <a:pt x="3" y="58"/>
                  <a:pt x="5" y="57"/>
                  <a:pt x="6" y="57"/>
                </a:cubicBezTo>
                <a:cubicBezTo>
                  <a:pt x="7" y="56"/>
                  <a:pt x="7" y="56"/>
                  <a:pt x="8" y="56"/>
                </a:cubicBezTo>
                <a:cubicBezTo>
                  <a:pt x="8" y="55"/>
                  <a:pt x="8" y="53"/>
                  <a:pt x="8" y="51"/>
                </a:cubicBezTo>
                <a:cubicBezTo>
                  <a:pt x="7" y="46"/>
                  <a:pt x="7" y="41"/>
                  <a:pt x="7" y="36"/>
                </a:cubicBezTo>
                <a:cubicBezTo>
                  <a:pt x="7" y="30"/>
                  <a:pt x="6" y="26"/>
                  <a:pt x="6" y="20"/>
                </a:cubicBezTo>
                <a:cubicBezTo>
                  <a:pt x="6" y="18"/>
                  <a:pt x="7" y="15"/>
                  <a:pt x="6" y="15"/>
                </a:cubicBezTo>
                <a:cubicBezTo>
                  <a:pt x="6" y="14"/>
                  <a:pt x="4" y="14"/>
                  <a:pt x="3" y="14"/>
                </a:cubicBezTo>
                <a:cubicBezTo>
                  <a:pt x="2" y="13"/>
                  <a:pt x="1" y="12"/>
                  <a:pt x="0" y="10"/>
                </a:cubicBezTo>
                <a:cubicBezTo>
                  <a:pt x="0" y="10"/>
                  <a:pt x="0" y="9"/>
                  <a:pt x="0" y="9"/>
                </a:cubicBezTo>
                <a:cubicBezTo>
                  <a:pt x="1" y="6"/>
                  <a:pt x="5" y="6"/>
                  <a:pt x="9" y="5"/>
                </a:cubicBezTo>
                <a:cubicBezTo>
                  <a:pt x="14" y="4"/>
                  <a:pt x="19" y="3"/>
                  <a:pt x="21" y="7"/>
                </a:cubicBezTo>
                <a:cubicBezTo>
                  <a:pt x="21" y="8"/>
                  <a:pt x="21" y="10"/>
                  <a:pt x="21" y="11"/>
                </a:cubicBezTo>
                <a:cubicBezTo>
                  <a:pt x="20" y="12"/>
                  <a:pt x="16" y="12"/>
                  <a:pt x="15" y="13"/>
                </a:cubicBezTo>
                <a:cubicBezTo>
                  <a:pt x="15" y="14"/>
                  <a:pt x="15" y="16"/>
                  <a:pt x="15" y="17"/>
                </a:cubicBezTo>
                <a:cubicBezTo>
                  <a:pt x="15" y="22"/>
                  <a:pt x="14" y="26"/>
                  <a:pt x="15" y="31"/>
                </a:cubicBezTo>
                <a:cubicBezTo>
                  <a:pt x="15" y="32"/>
                  <a:pt x="15" y="34"/>
                  <a:pt x="16" y="34"/>
                </a:cubicBezTo>
                <a:cubicBezTo>
                  <a:pt x="16" y="35"/>
                  <a:pt x="18" y="34"/>
                  <a:pt x="19" y="34"/>
                </a:cubicBezTo>
                <a:cubicBezTo>
                  <a:pt x="24" y="33"/>
                  <a:pt x="27" y="32"/>
                  <a:pt x="32" y="32"/>
                </a:cubicBezTo>
                <a:cubicBezTo>
                  <a:pt x="34" y="31"/>
                  <a:pt x="37" y="31"/>
                  <a:pt x="38" y="31"/>
                </a:cubicBezTo>
                <a:cubicBezTo>
                  <a:pt x="39" y="30"/>
                  <a:pt x="38" y="27"/>
                  <a:pt x="38" y="26"/>
                </a:cubicBezTo>
                <a:cubicBezTo>
                  <a:pt x="38" y="22"/>
                  <a:pt x="38" y="19"/>
                  <a:pt x="38" y="16"/>
                </a:cubicBezTo>
                <a:cubicBezTo>
                  <a:pt x="38" y="14"/>
                  <a:pt x="39" y="11"/>
                  <a:pt x="38" y="11"/>
                </a:cubicBezTo>
                <a:cubicBezTo>
                  <a:pt x="38" y="10"/>
                  <a:pt x="36" y="10"/>
                  <a:pt x="35" y="10"/>
                </a:cubicBezTo>
                <a:cubicBezTo>
                  <a:pt x="33" y="9"/>
                  <a:pt x="31" y="7"/>
                  <a:pt x="32" y="4"/>
                </a:cubicBezTo>
                <a:cubicBezTo>
                  <a:pt x="32" y="3"/>
                  <a:pt x="33" y="3"/>
                  <a:pt x="34" y="2"/>
                </a:cubicBezTo>
                <a:cubicBezTo>
                  <a:pt x="37" y="1"/>
                  <a:pt x="40" y="1"/>
                  <a:pt x="4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8" name="Freeform 97"/>
          <p:cNvSpPr>
            <a:spLocks noEditPoints="1"/>
          </p:cNvSpPr>
          <p:nvPr/>
        </p:nvSpPr>
        <p:spPr bwMode="auto">
          <a:xfrm>
            <a:off x="7793038" y="1758950"/>
            <a:ext cx="203200" cy="168275"/>
          </a:xfrm>
          <a:custGeom>
            <a:avLst/>
            <a:gdLst>
              <a:gd name="T0" fmla="*/ 32 w 64"/>
              <a:gd name="T1" fmla="*/ 0 h 53"/>
              <a:gd name="T2" fmla="*/ 0 w 64"/>
              <a:gd name="T3" fmla="*/ 24 h 53"/>
              <a:gd name="T4" fmla="*/ 11 w 64"/>
              <a:gd name="T5" fmla="*/ 42 h 53"/>
              <a:gd name="T6" fmla="*/ 7 w 64"/>
              <a:gd name="T7" fmla="*/ 53 h 53"/>
              <a:gd name="T8" fmla="*/ 22 w 64"/>
              <a:gd name="T9" fmla="*/ 47 h 53"/>
              <a:gd name="T10" fmla="*/ 32 w 64"/>
              <a:gd name="T11" fmla="*/ 48 h 53"/>
              <a:gd name="T12" fmla="*/ 64 w 64"/>
              <a:gd name="T13" fmla="*/ 24 h 53"/>
              <a:gd name="T14" fmla="*/ 32 w 64"/>
              <a:gd name="T15" fmla="*/ 0 h 53"/>
              <a:gd name="T16" fmla="*/ 47 w 64"/>
              <a:gd name="T17" fmla="*/ 25 h 53"/>
              <a:gd name="T18" fmla="*/ 47 w 64"/>
              <a:gd name="T19" fmla="*/ 26 h 53"/>
              <a:gd name="T20" fmla="*/ 44 w 64"/>
              <a:gd name="T21" fmla="*/ 29 h 53"/>
              <a:gd name="T22" fmla="*/ 32 w 64"/>
              <a:gd name="T23" fmla="*/ 39 h 53"/>
              <a:gd name="T24" fmla="*/ 20 w 64"/>
              <a:gd name="T25" fmla="*/ 29 h 53"/>
              <a:gd name="T26" fmla="*/ 17 w 64"/>
              <a:gd name="T27" fmla="*/ 26 h 53"/>
              <a:gd name="T28" fmla="*/ 17 w 64"/>
              <a:gd name="T29" fmla="*/ 25 h 53"/>
              <a:gd name="T30" fmla="*/ 16 w 64"/>
              <a:gd name="T31" fmla="*/ 22 h 53"/>
              <a:gd name="T32" fmla="*/ 26 w 64"/>
              <a:gd name="T33" fmla="*/ 12 h 53"/>
              <a:gd name="T34" fmla="*/ 32 w 64"/>
              <a:gd name="T35" fmla="*/ 18 h 53"/>
              <a:gd name="T36" fmla="*/ 38 w 64"/>
              <a:gd name="T37" fmla="*/ 12 h 53"/>
              <a:gd name="T38" fmla="*/ 48 w 64"/>
              <a:gd name="T39" fmla="*/ 22 h 53"/>
              <a:gd name="T40" fmla="*/ 47 w 64"/>
              <a:gd name="T41" fmla="*/ 25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53">
                <a:moveTo>
                  <a:pt x="32" y="0"/>
                </a:moveTo>
                <a:cubicBezTo>
                  <a:pt x="14" y="0"/>
                  <a:pt x="0" y="11"/>
                  <a:pt x="0" y="24"/>
                </a:cubicBezTo>
                <a:cubicBezTo>
                  <a:pt x="0" y="32"/>
                  <a:pt x="4" y="38"/>
                  <a:pt x="11" y="42"/>
                </a:cubicBezTo>
                <a:cubicBezTo>
                  <a:pt x="10" y="46"/>
                  <a:pt x="9" y="50"/>
                  <a:pt x="7" y="53"/>
                </a:cubicBezTo>
                <a:cubicBezTo>
                  <a:pt x="10" y="53"/>
                  <a:pt x="17" y="50"/>
                  <a:pt x="22" y="47"/>
                </a:cubicBezTo>
                <a:cubicBezTo>
                  <a:pt x="25" y="48"/>
                  <a:pt x="28" y="48"/>
                  <a:pt x="32" y="48"/>
                </a:cubicBezTo>
                <a:cubicBezTo>
                  <a:pt x="50" y="48"/>
                  <a:pt x="64" y="38"/>
                  <a:pt x="64" y="24"/>
                </a:cubicBezTo>
                <a:cubicBezTo>
                  <a:pt x="64" y="11"/>
                  <a:pt x="50" y="0"/>
                  <a:pt x="32" y="0"/>
                </a:cubicBezTo>
                <a:close/>
                <a:moveTo>
                  <a:pt x="47" y="25"/>
                </a:moveTo>
                <a:cubicBezTo>
                  <a:pt x="47" y="25"/>
                  <a:pt x="47" y="26"/>
                  <a:pt x="47" y="26"/>
                </a:cubicBezTo>
                <a:cubicBezTo>
                  <a:pt x="46" y="27"/>
                  <a:pt x="45" y="28"/>
                  <a:pt x="44" y="29"/>
                </a:cubicBezTo>
                <a:cubicBezTo>
                  <a:pt x="40" y="34"/>
                  <a:pt x="32" y="39"/>
                  <a:pt x="32" y="39"/>
                </a:cubicBezTo>
                <a:cubicBezTo>
                  <a:pt x="32" y="39"/>
                  <a:pt x="24" y="34"/>
                  <a:pt x="20" y="29"/>
                </a:cubicBezTo>
                <a:cubicBezTo>
                  <a:pt x="19" y="28"/>
                  <a:pt x="18" y="27"/>
                  <a:pt x="17" y="26"/>
                </a:cubicBezTo>
                <a:cubicBezTo>
                  <a:pt x="17" y="26"/>
                  <a:pt x="17" y="25"/>
                  <a:pt x="17" y="25"/>
                </a:cubicBezTo>
                <a:cubicBezTo>
                  <a:pt x="16" y="24"/>
                  <a:pt x="16" y="23"/>
                  <a:pt x="16" y="22"/>
                </a:cubicBezTo>
                <a:cubicBezTo>
                  <a:pt x="16" y="16"/>
                  <a:pt x="20" y="12"/>
                  <a:pt x="26" y="12"/>
                </a:cubicBezTo>
                <a:cubicBezTo>
                  <a:pt x="29" y="12"/>
                  <a:pt x="32" y="16"/>
                  <a:pt x="32" y="18"/>
                </a:cubicBezTo>
                <a:cubicBezTo>
                  <a:pt x="32" y="16"/>
                  <a:pt x="33" y="12"/>
                  <a:pt x="38" y="12"/>
                </a:cubicBezTo>
                <a:cubicBezTo>
                  <a:pt x="44" y="12"/>
                  <a:pt x="48" y="16"/>
                  <a:pt x="48" y="22"/>
                </a:cubicBezTo>
                <a:cubicBezTo>
                  <a:pt x="48" y="23"/>
                  <a:pt x="48" y="24"/>
                  <a:pt x="47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9" name="Freeform 98"/>
          <p:cNvSpPr>
            <a:spLocks noEditPoints="1"/>
          </p:cNvSpPr>
          <p:nvPr/>
        </p:nvSpPr>
        <p:spPr bwMode="auto">
          <a:xfrm>
            <a:off x="4537076" y="3471863"/>
            <a:ext cx="203200" cy="95250"/>
          </a:xfrm>
          <a:custGeom>
            <a:avLst/>
            <a:gdLst>
              <a:gd name="T0" fmla="*/ 62 w 64"/>
              <a:gd name="T1" fmla="*/ 0 h 30"/>
              <a:gd name="T2" fmla="*/ 38 w 64"/>
              <a:gd name="T3" fmla="*/ 17 h 30"/>
              <a:gd name="T4" fmla="*/ 37 w 64"/>
              <a:gd name="T5" fmla="*/ 19 h 30"/>
              <a:gd name="T6" fmla="*/ 39 w 64"/>
              <a:gd name="T7" fmla="*/ 22 h 30"/>
              <a:gd name="T8" fmla="*/ 50 w 64"/>
              <a:gd name="T9" fmla="*/ 30 h 30"/>
              <a:gd name="T10" fmla="*/ 62 w 64"/>
              <a:gd name="T11" fmla="*/ 11 h 30"/>
              <a:gd name="T12" fmla="*/ 40 w 64"/>
              <a:gd name="T13" fmla="*/ 21 h 30"/>
              <a:gd name="T14" fmla="*/ 47 w 64"/>
              <a:gd name="T15" fmla="*/ 19 h 30"/>
              <a:gd name="T16" fmla="*/ 49 w 64"/>
              <a:gd name="T17" fmla="*/ 22 h 30"/>
              <a:gd name="T18" fmla="*/ 49 w 64"/>
              <a:gd name="T19" fmla="*/ 14 h 30"/>
              <a:gd name="T20" fmla="*/ 41 w 64"/>
              <a:gd name="T21" fmla="*/ 15 h 30"/>
              <a:gd name="T22" fmla="*/ 60 w 64"/>
              <a:gd name="T23" fmla="*/ 3 h 30"/>
              <a:gd name="T24" fmla="*/ 49 w 64"/>
              <a:gd name="T25" fmla="*/ 9 h 30"/>
              <a:gd name="T26" fmla="*/ 54 w 64"/>
              <a:gd name="T27" fmla="*/ 10 h 30"/>
              <a:gd name="T28" fmla="*/ 50 w 64"/>
              <a:gd name="T29" fmla="*/ 27 h 30"/>
              <a:gd name="T30" fmla="*/ 40 w 64"/>
              <a:gd name="T31" fmla="*/ 2 h 30"/>
              <a:gd name="T32" fmla="*/ 28 w 64"/>
              <a:gd name="T33" fmla="*/ 7 h 30"/>
              <a:gd name="T34" fmla="*/ 24 w 64"/>
              <a:gd name="T35" fmla="*/ 17 h 30"/>
              <a:gd name="T36" fmla="*/ 26 w 64"/>
              <a:gd name="T37" fmla="*/ 19 h 30"/>
              <a:gd name="T38" fmla="*/ 24 w 64"/>
              <a:gd name="T39" fmla="*/ 29 h 30"/>
              <a:gd name="T40" fmla="*/ 42 w 64"/>
              <a:gd name="T41" fmla="*/ 19 h 30"/>
              <a:gd name="T42" fmla="*/ 31 w 64"/>
              <a:gd name="T43" fmla="*/ 4 h 30"/>
              <a:gd name="T44" fmla="*/ 37 w 64"/>
              <a:gd name="T45" fmla="*/ 8 h 30"/>
              <a:gd name="T46" fmla="*/ 31 w 64"/>
              <a:gd name="T47" fmla="*/ 4 h 30"/>
              <a:gd name="T48" fmla="*/ 27 w 64"/>
              <a:gd name="T49" fmla="*/ 27 h 30"/>
              <a:gd name="T50" fmla="*/ 29 w 64"/>
              <a:gd name="T51" fmla="*/ 22 h 30"/>
              <a:gd name="T52" fmla="*/ 27 w 64"/>
              <a:gd name="T53" fmla="*/ 15 h 30"/>
              <a:gd name="T54" fmla="*/ 37 w 64"/>
              <a:gd name="T55" fmla="*/ 10 h 30"/>
              <a:gd name="T56" fmla="*/ 39 w 64"/>
              <a:gd name="T57" fmla="*/ 22 h 30"/>
              <a:gd name="T58" fmla="*/ 27 w 64"/>
              <a:gd name="T59" fmla="*/ 27 h 30"/>
              <a:gd name="T60" fmla="*/ 29 w 64"/>
              <a:gd name="T61" fmla="*/ 22 h 30"/>
              <a:gd name="T62" fmla="*/ 27 w 64"/>
              <a:gd name="T63" fmla="*/ 19 h 30"/>
              <a:gd name="T64" fmla="*/ 19 w 64"/>
              <a:gd name="T65" fmla="*/ 7 h 30"/>
              <a:gd name="T66" fmla="*/ 16 w 64"/>
              <a:gd name="T67" fmla="*/ 0 h 30"/>
              <a:gd name="T68" fmla="*/ 0 w 64"/>
              <a:gd name="T69" fmla="*/ 10 h 30"/>
              <a:gd name="T70" fmla="*/ 2 w 64"/>
              <a:gd name="T71" fmla="*/ 19 h 30"/>
              <a:gd name="T72" fmla="*/ 0 w 64"/>
              <a:gd name="T73" fmla="*/ 29 h 30"/>
              <a:gd name="T74" fmla="*/ 29 w 64"/>
              <a:gd name="T75" fmla="*/ 27 h 30"/>
              <a:gd name="T76" fmla="*/ 26 w 64"/>
              <a:gd name="T77" fmla="*/ 27 h 30"/>
              <a:gd name="T78" fmla="*/ 15 w 64"/>
              <a:gd name="T79" fmla="*/ 22 h 30"/>
              <a:gd name="T80" fmla="*/ 16 w 64"/>
              <a:gd name="T81" fmla="*/ 17 h 30"/>
              <a:gd name="T82" fmla="*/ 13 w 64"/>
              <a:gd name="T83" fmla="*/ 17 h 30"/>
              <a:gd name="T84" fmla="*/ 14 w 64"/>
              <a:gd name="T85" fmla="*/ 22 h 30"/>
              <a:gd name="T86" fmla="*/ 3 w 64"/>
              <a:gd name="T87" fmla="*/ 27 h 30"/>
              <a:gd name="T88" fmla="*/ 5 w 64"/>
              <a:gd name="T89" fmla="*/ 22 h 30"/>
              <a:gd name="T90" fmla="*/ 3 w 64"/>
              <a:gd name="T91" fmla="*/ 7 h 30"/>
              <a:gd name="T92" fmla="*/ 13 w 64"/>
              <a:gd name="T93" fmla="*/ 3 h 30"/>
              <a:gd name="T94" fmla="*/ 19 w 64"/>
              <a:gd name="T95" fmla="*/ 9 h 30"/>
              <a:gd name="T96" fmla="*/ 24 w 64"/>
              <a:gd name="T97" fmla="*/ 22 h 30"/>
              <a:gd name="T98" fmla="*/ 26 w 64"/>
              <a:gd name="T99" fmla="*/ 2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" h="30">
                <a:moveTo>
                  <a:pt x="62" y="11"/>
                </a:moveTo>
                <a:cubicBezTo>
                  <a:pt x="62" y="0"/>
                  <a:pt x="62" y="0"/>
                  <a:pt x="6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5" y="30"/>
                  <a:pt x="50" y="30"/>
                </a:cubicBezTo>
                <a:cubicBezTo>
                  <a:pt x="58" y="30"/>
                  <a:pt x="64" y="25"/>
                  <a:pt x="64" y="18"/>
                </a:cubicBezTo>
                <a:cubicBezTo>
                  <a:pt x="64" y="15"/>
                  <a:pt x="63" y="13"/>
                  <a:pt x="62" y="11"/>
                </a:cubicBezTo>
                <a:close/>
                <a:moveTo>
                  <a:pt x="50" y="27"/>
                </a:moveTo>
                <a:cubicBezTo>
                  <a:pt x="44" y="27"/>
                  <a:pt x="40" y="24"/>
                  <a:pt x="40" y="21"/>
                </a:cubicBezTo>
                <a:cubicBezTo>
                  <a:pt x="40" y="18"/>
                  <a:pt x="41" y="16"/>
                  <a:pt x="44" y="16"/>
                </a:cubicBezTo>
                <a:cubicBezTo>
                  <a:pt x="46" y="16"/>
                  <a:pt x="47" y="18"/>
                  <a:pt x="47" y="19"/>
                </a:cubicBezTo>
                <a:cubicBezTo>
                  <a:pt x="47" y="20"/>
                  <a:pt x="47" y="20"/>
                  <a:pt x="47" y="21"/>
                </a:cubicBezTo>
                <a:cubicBezTo>
                  <a:pt x="47" y="22"/>
                  <a:pt x="47" y="22"/>
                  <a:pt x="49" y="22"/>
                </a:cubicBezTo>
                <a:cubicBezTo>
                  <a:pt x="51" y="22"/>
                  <a:pt x="52" y="20"/>
                  <a:pt x="52" y="18"/>
                </a:cubicBezTo>
                <a:cubicBezTo>
                  <a:pt x="52" y="16"/>
                  <a:pt x="51" y="14"/>
                  <a:pt x="49" y="14"/>
                </a:cubicBezTo>
                <a:cubicBezTo>
                  <a:pt x="48" y="14"/>
                  <a:pt x="47" y="15"/>
                  <a:pt x="47" y="16"/>
                </a:cubicBezTo>
                <a:cubicBezTo>
                  <a:pt x="41" y="15"/>
                  <a:pt x="41" y="15"/>
                  <a:pt x="41" y="15"/>
                </a:cubicBezTo>
                <a:cubicBezTo>
                  <a:pt x="43" y="3"/>
                  <a:pt x="43" y="3"/>
                  <a:pt x="43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59" y="9"/>
                  <a:pt x="59" y="9"/>
                  <a:pt x="59" y="9"/>
                </a:cubicBezTo>
                <a:cubicBezTo>
                  <a:pt x="49" y="9"/>
                  <a:pt x="49" y="9"/>
                  <a:pt x="49" y="9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1"/>
                  <a:pt x="51" y="10"/>
                  <a:pt x="54" y="10"/>
                </a:cubicBezTo>
                <a:cubicBezTo>
                  <a:pt x="59" y="10"/>
                  <a:pt x="61" y="14"/>
                  <a:pt x="61" y="18"/>
                </a:cubicBezTo>
                <a:cubicBezTo>
                  <a:pt x="61" y="23"/>
                  <a:pt x="58" y="27"/>
                  <a:pt x="50" y="27"/>
                </a:cubicBezTo>
                <a:close/>
                <a:moveTo>
                  <a:pt x="40" y="19"/>
                </a:moveTo>
                <a:cubicBezTo>
                  <a:pt x="40" y="2"/>
                  <a:pt x="40" y="2"/>
                  <a:pt x="40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7"/>
                  <a:pt x="28" y="7"/>
                  <a:pt x="28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17"/>
                  <a:pt x="24" y="17"/>
                  <a:pt x="24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9"/>
                  <a:pt x="26" y="19"/>
                  <a:pt x="26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29"/>
                  <a:pt x="24" y="29"/>
                  <a:pt x="24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19"/>
                  <a:pt x="42" y="19"/>
                  <a:pt x="42" y="19"/>
                </a:cubicBezTo>
                <a:lnTo>
                  <a:pt x="40" y="19"/>
                </a:lnTo>
                <a:close/>
                <a:moveTo>
                  <a:pt x="31" y="4"/>
                </a:moveTo>
                <a:cubicBezTo>
                  <a:pt x="37" y="4"/>
                  <a:pt x="37" y="4"/>
                  <a:pt x="37" y="4"/>
                </a:cubicBezTo>
                <a:cubicBezTo>
                  <a:pt x="37" y="8"/>
                  <a:pt x="37" y="8"/>
                  <a:pt x="37" y="8"/>
                </a:cubicBezTo>
                <a:cubicBezTo>
                  <a:pt x="31" y="8"/>
                  <a:pt x="31" y="8"/>
                  <a:pt x="31" y="8"/>
                </a:cubicBezTo>
                <a:lnTo>
                  <a:pt x="31" y="4"/>
                </a:lnTo>
                <a:close/>
                <a:moveTo>
                  <a:pt x="39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2"/>
                  <a:pt x="27" y="22"/>
                  <a:pt x="27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15"/>
                  <a:pt x="29" y="15"/>
                  <a:pt x="29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0"/>
                  <a:pt x="27" y="10"/>
                  <a:pt x="27" y="10"/>
                </a:cubicBezTo>
                <a:cubicBezTo>
                  <a:pt x="37" y="10"/>
                  <a:pt x="37" y="10"/>
                  <a:pt x="37" y="10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27"/>
                </a:lnTo>
                <a:close/>
                <a:moveTo>
                  <a:pt x="27" y="27"/>
                </a:moveTo>
                <a:cubicBezTo>
                  <a:pt x="27" y="22"/>
                  <a:pt x="27" y="22"/>
                  <a:pt x="27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19"/>
                  <a:pt x="29" y="19"/>
                  <a:pt x="29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0"/>
                  <a:pt x="24" y="7"/>
                  <a:pt x="19" y="7"/>
                </a:cubicBezTo>
                <a:cubicBezTo>
                  <a:pt x="18" y="7"/>
                  <a:pt x="17" y="7"/>
                  <a:pt x="16" y="7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9"/>
                  <a:pt x="0" y="29"/>
                  <a:pt x="0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7"/>
                  <a:pt x="29" y="27"/>
                  <a:pt x="29" y="27"/>
                </a:cubicBezTo>
                <a:lnTo>
                  <a:pt x="27" y="27"/>
                </a:lnTo>
                <a:close/>
                <a:moveTo>
                  <a:pt x="26" y="27"/>
                </a:moveTo>
                <a:cubicBezTo>
                  <a:pt x="15" y="27"/>
                  <a:pt x="15" y="27"/>
                  <a:pt x="15" y="27"/>
                </a:cubicBezTo>
                <a:cubicBezTo>
                  <a:pt x="15" y="22"/>
                  <a:pt x="15" y="22"/>
                  <a:pt x="15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6"/>
                  <a:pt x="16" y="14"/>
                  <a:pt x="15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22"/>
                  <a:pt x="13" y="22"/>
                  <a:pt x="13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7"/>
                  <a:pt x="14" y="27"/>
                  <a:pt x="14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2"/>
                  <a:pt x="3" y="22"/>
                  <a:pt x="3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7"/>
                  <a:pt x="5" y="7"/>
                  <a:pt x="5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3"/>
                  <a:pt x="3" y="3"/>
                  <a:pt x="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3"/>
                  <a:pt x="13" y="13"/>
                  <a:pt x="13" y="13"/>
                </a:cubicBezTo>
                <a:cubicBezTo>
                  <a:pt x="14" y="11"/>
                  <a:pt x="16" y="9"/>
                  <a:pt x="19" y="9"/>
                </a:cubicBezTo>
                <a:cubicBezTo>
                  <a:pt x="22" y="9"/>
                  <a:pt x="24" y="12"/>
                  <a:pt x="24" y="15"/>
                </a:cubicBezTo>
                <a:cubicBezTo>
                  <a:pt x="24" y="22"/>
                  <a:pt x="24" y="22"/>
                  <a:pt x="24" y="22"/>
                </a:cubicBezTo>
                <a:cubicBezTo>
                  <a:pt x="26" y="22"/>
                  <a:pt x="26" y="22"/>
                  <a:pt x="26" y="22"/>
                </a:cubicBezTo>
                <a:lnTo>
                  <a:pt x="26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0" name="Freeform 99"/>
          <p:cNvSpPr>
            <a:spLocks noEditPoints="1"/>
          </p:cNvSpPr>
          <p:nvPr/>
        </p:nvSpPr>
        <p:spPr bwMode="auto">
          <a:xfrm>
            <a:off x="1282701" y="2538413"/>
            <a:ext cx="203200" cy="204788"/>
          </a:xfrm>
          <a:custGeom>
            <a:avLst/>
            <a:gdLst>
              <a:gd name="T0" fmla="*/ 0 w 128"/>
              <a:gd name="T1" fmla="*/ 0 h 129"/>
              <a:gd name="T2" fmla="*/ 0 w 128"/>
              <a:gd name="T3" fmla="*/ 129 h 129"/>
              <a:gd name="T4" fmla="*/ 128 w 128"/>
              <a:gd name="T5" fmla="*/ 129 h 129"/>
              <a:gd name="T6" fmla="*/ 128 w 128"/>
              <a:gd name="T7" fmla="*/ 0 h 129"/>
              <a:gd name="T8" fmla="*/ 0 w 128"/>
              <a:gd name="T9" fmla="*/ 0 h 129"/>
              <a:gd name="T10" fmla="*/ 80 w 128"/>
              <a:gd name="T11" fmla="*/ 66 h 129"/>
              <a:gd name="T12" fmla="*/ 80 w 128"/>
              <a:gd name="T13" fmla="*/ 105 h 129"/>
              <a:gd name="T14" fmla="*/ 64 w 128"/>
              <a:gd name="T15" fmla="*/ 105 h 129"/>
              <a:gd name="T16" fmla="*/ 64 w 128"/>
              <a:gd name="T17" fmla="*/ 66 h 129"/>
              <a:gd name="T18" fmla="*/ 38 w 128"/>
              <a:gd name="T19" fmla="*/ 16 h 129"/>
              <a:gd name="T20" fmla="*/ 52 w 128"/>
              <a:gd name="T21" fmla="*/ 16 h 129"/>
              <a:gd name="T22" fmla="*/ 74 w 128"/>
              <a:gd name="T23" fmla="*/ 58 h 129"/>
              <a:gd name="T24" fmla="*/ 96 w 128"/>
              <a:gd name="T25" fmla="*/ 16 h 129"/>
              <a:gd name="T26" fmla="*/ 108 w 128"/>
              <a:gd name="T27" fmla="*/ 16 h 129"/>
              <a:gd name="T28" fmla="*/ 80 w 128"/>
              <a:gd name="T29" fmla="*/ 66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9">
                <a:moveTo>
                  <a:pt x="0" y="0"/>
                </a:moveTo>
                <a:lnTo>
                  <a:pt x="0" y="129"/>
                </a:lnTo>
                <a:lnTo>
                  <a:pt x="128" y="129"/>
                </a:lnTo>
                <a:lnTo>
                  <a:pt x="128" y="0"/>
                </a:lnTo>
                <a:lnTo>
                  <a:pt x="0" y="0"/>
                </a:lnTo>
                <a:close/>
                <a:moveTo>
                  <a:pt x="80" y="66"/>
                </a:moveTo>
                <a:lnTo>
                  <a:pt x="80" y="105"/>
                </a:lnTo>
                <a:lnTo>
                  <a:pt x="64" y="105"/>
                </a:lnTo>
                <a:lnTo>
                  <a:pt x="64" y="66"/>
                </a:lnTo>
                <a:lnTo>
                  <a:pt x="38" y="16"/>
                </a:lnTo>
                <a:lnTo>
                  <a:pt x="52" y="16"/>
                </a:lnTo>
                <a:lnTo>
                  <a:pt x="74" y="58"/>
                </a:lnTo>
                <a:lnTo>
                  <a:pt x="96" y="16"/>
                </a:lnTo>
                <a:lnTo>
                  <a:pt x="108" y="16"/>
                </a:lnTo>
                <a:lnTo>
                  <a:pt x="8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1" name="Freeform 100"/>
          <p:cNvSpPr>
            <a:spLocks noEditPoints="1"/>
          </p:cNvSpPr>
          <p:nvPr/>
        </p:nvSpPr>
        <p:spPr bwMode="auto">
          <a:xfrm>
            <a:off x="874713" y="2538413"/>
            <a:ext cx="203200" cy="20478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9 w 64"/>
              <a:gd name="T11" fmla="*/ 42 h 64"/>
              <a:gd name="T12" fmla="*/ 44 w 64"/>
              <a:gd name="T13" fmla="*/ 37 h 64"/>
              <a:gd name="T14" fmla="*/ 25 w 64"/>
              <a:gd name="T15" fmla="*/ 22 h 64"/>
              <a:gd name="T16" fmla="*/ 15 w 64"/>
              <a:gd name="T17" fmla="*/ 42 h 64"/>
              <a:gd name="T18" fmla="*/ 10 w 64"/>
              <a:gd name="T19" fmla="*/ 32 h 64"/>
              <a:gd name="T20" fmla="*/ 32 w 64"/>
              <a:gd name="T21" fmla="*/ 10 h 64"/>
              <a:gd name="T22" fmla="*/ 54 w 64"/>
              <a:gd name="T23" fmla="*/ 32 h 64"/>
              <a:gd name="T24" fmla="*/ 49 w 64"/>
              <a:gd name="T25" fmla="*/ 4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9" y="42"/>
                </a:moveTo>
                <a:cubicBezTo>
                  <a:pt x="47" y="42"/>
                  <a:pt x="44" y="37"/>
                  <a:pt x="44" y="37"/>
                </a:cubicBezTo>
                <a:cubicBezTo>
                  <a:pt x="44" y="37"/>
                  <a:pt x="41" y="25"/>
                  <a:pt x="25" y="22"/>
                </a:cubicBezTo>
                <a:cubicBezTo>
                  <a:pt x="26" y="44"/>
                  <a:pt x="18" y="42"/>
                  <a:pt x="15" y="42"/>
                </a:cubicBezTo>
                <a:cubicBezTo>
                  <a:pt x="12" y="42"/>
                  <a:pt x="10" y="38"/>
                  <a:pt x="10" y="32"/>
                </a:cubicBezTo>
                <a:cubicBezTo>
                  <a:pt x="10" y="20"/>
                  <a:pt x="20" y="10"/>
                  <a:pt x="32" y="10"/>
                </a:cubicBezTo>
                <a:cubicBezTo>
                  <a:pt x="44" y="10"/>
                  <a:pt x="54" y="20"/>
                  <a:pt x="54" y="32"/>
                </a:cubicBezTo>
                <a:cubicBezTo>
                  <a:pt x="54" y="34"/>
                  <a:pt x="52" y="42"/>
                  <a:pt x="49" y="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2" name="Freeform 101"/>
          <p:cNvSpPr>
            <a:spLocks noEditPoints="1"/>
          </p:cNvSpPr>
          <p:nvPr/>
        </p:nvSpPr>
        <p:spPr bwMode="auto">
          <a:xfrm>
            <a:off x="5757863" y="2130425"/>
            <a:ext cx="203200" cy="204788"/>
          </a:xfrm>
          <a:custGeom>
            <a:avLst/>
            <a:gdLst>
              <a:gd name="T0" fmla="*/ 18 w 64"/>
              <a:gd name="T1" fmla="*/ 0 h 64"/>
              <a:gd name="T2" fmla="*/ 19 w 64"/>
              <a:gd name="T3" fmla="*/ 17 h 64"/>
              <a:gd name="T4" fmla="*/ 40 w 64"/>
              <a:gd name="T5" fmla="*/ 40 h 64"/>
              <a:gd name="T6" fmla="*/ 41 w 64"/>
              <a:gd name="T7" fmla="*/ 44 h 64"/>
              <a:gd name="T8" fmla="*/ 59 w 64"/>
              <a:gd name="T9" fmla="*/ 47 h 64"/>
              <a:gd name="T10" fmla="*/ 64 w 64"/>
              <a:gd name="T11" fmla="*/ 49 h 64"/>
              <a:gd name="T12" fmla="*/ 30 w 64"/>
              <a:gd name="T13" fmla="*/ 60 h 64"/>
              <a:gd name="T14" fmla="*/ 18 w 64"/>
              <a:gd name="T15" fmla="*/ 64 h 64"/>
              <a:gd name="T16" fmla="*/ 7 w 64"/>
              <a:gd name="T17" fmla="*/ 58 h 64"/>
              <a:gd name="T18" fmla="*/ 13 w 64"/>
              <a:gd name="T19" fmla="*/ 50 h 64"/>
              <a:gd name="T20" fmla="*/ 11 w 64"/>
              <a:gd name="T21" fmla="*/ 39 h 64"/>
              <a:gd name="T22" fmla="*/ 4 w 64"/>
              <a:gd name="T23" fmla="*/ 38 h 64"/>
              <a:gd name="T24" fmla="*/ 13 w 64"/>
              <a:gd name="T25" fmla="*/ 31 h 64"/>
              <a:gd name="T26" fmla="*/ 15 w 64"/>
              <a:gd name="T27" fmla="*/ 25 h 64"/>
              <a:gd name="T28" fmla="*/ 11 w 64"/>
              <a:gd name="T29" fmla="*/ 29 h 64"/>
              <a:gd name="T30" fmla="*/ 0 w 64"/>
              <a:gd name="T31" fmla="*/ 30 h 64"/>
              <a:gd name="T32" fmla="*/ 10 w 64"/>
              <a:gd name="T33" fmla="*/ 18 h 64"/>
              <a:gd name="T34" fmla="*/ 6 w 64"/>
              <a:gd name="T35" fmla="*/ 3 h 64"/>
              <a:gd name="T36" fmla="*/ 17 w 64"/>
              <a:gd name="T37" fmla="*/ 0 h 64"/>
              <a:gd name="T38" fmla="*/ 19 w 64"/>
              <a:gd name="T39" fmla="*/ 19 h 64"/>
              <a:gd name="T40" fmla="*/ 18 w 64"/>
              <a:gd name="T41" fmla="*/ 16 h 64"/>
              <a:gd name="T42" fmla="*/ 17 w 64"/>
              <a:gd name="T43" fmla="*/ 2 h 64"/>
              <a:gd name="T44" fmla="*/ 14 w 64"/>
              <a:gd name="T45" fmla="*/ 16 h 64"/>
              <a:gd name="T46" fmla="*/ 10 w 64"/>
              <a:gd name="T47" fmla="*/ 5 h 64"/>
              <a:gd name="T48" fmla="*/ 6 w 64"/>
              <a:gd name="T49" fmla="*/ 6 h 64"/>
              <a:gd name="T50" fmla="*/ 11 w 64"/>
              <a:gd name="T51" fmla="*/ 16 h 64"/>
              <a:gd name="T52" fmla="*/ 10 w 64"/>
              <a:gd name="T53" fmla="*/ 20 h 64"/>
              <a:gd name="T54" fmla="*/ 3 w 64"/>
              <a:gd name="T55" fmla="*/ 26 h 64"/>
              <a:gd name="T56" fmla="*/ 5 w 64"/>
              <a:gd name="T57" fmla="*/ 31 h 64"/>
              <a:gd name="T58" fmla="*/ 13 w 64"/>
              <a:gd name="T59" fmla="*/ 25 h 64"/>
              <a:gd name="T60" fmla="*/ 17 w 64"/>
              <a:gd name="T61" fmla="*/ 26 h 64"/>
              <a:gd name="T62" fmla="*/ 10 w 64"/>
              <a:gd name="T63" fmla="*/ 34 h 64"/>
              <a:gd name="T64" fmla="*/ 9 w 64"/>
              <a:gd name="T65" fmla="*/ 39 h 64"/>
              <a:gd name="T66" fmla="*/ 12 w 64"/>
              <a:gd name="T67" fmla="*/ 37 h 64"/>
              <a:gd name="T68" fmla="*/ 19 w 64"/>
              <a:gd name="T69" fmla="*/ 33 h 64"/>
              <a:gd name="T70" fmla="*/ 15 w 64"/>
              <a:gd name="T71" fmla="*/ 39 h 64"/>
              <a:gd name="T72" fmla="*/ 22 w 64"/>
              <a:gd name="T73" fmla="*/ 52 h 64"/>
              <a:gd name="T74" fmla="*/ 38 w 64"/>
              <a:gd name="T75" fmla="*/ 41 h 64"/>
              <a:gd name="T76" fmla="*/ 14 w 64"/>
              <a:gd name="T77" fmla="*/ 14 h 64"/>
              <a:gd name="T78" fmla="*/ 14 w 64"/>
              <a:gd name="T79" fmla="*/ 9 h 64"/>
              <a:gd name="T80" fmla="*/ 14 w 64"/>
              <a:gd name="T81" fmla="*/ 14 h 64"/>
              <a:gd name="T82" fmla="*/ 20 w 64"/>
              <a:gd name="T83" fmla="*/ 37 h 64"/>
              <a:gd name="T84" fmla="*/ 16 w 64"/>
              <a:gd name="T85" fmla="*/ 38 h 64"/>
              <a:gd name="T86" fmla="*/ 24 w 64"/>
              <a:gd name="T87" fmla="*/ 52 h 64"/>
              <a:gd name="T88" fmla="*/ 25 w 64"/>
              <a:gd name="T89" fmla="*/ 55 h 64"/>
              <a:gd name="T90" fmla="*/ 29 w 64"/>
              <a:gd name="T91" fmla="*/ 58 h 64"/>
              <a:gd name="T92" fmla="*/ 29 w 64"/>
              <a:gd name="T93" fmla="*/ 50 h 64"/>
              <a:gd name="T94" fmla="*/ 38 w 64"/>
              <a:gd name="T95" fmla="*/ 43 h 64"/>
              <a:gd name="T96" fmla="*/ 32 w 64"/>
              <a:gd name="T97" fmla="*/ 51 h 64"/>
              <a:gd name="T98" fmla="*/ 32 w 64"/>
              <a:gd name="T99" fmla="*/ 58 h 64"/>
              <a:gd name="T100" fmla="*/ 62 w 64"/>
              <a:gd name="T101" fmla="*/ 49 h 64"/>
              <a:gd name="T102" fmla="*/ 50 w 64"/>
              <a:gd name="T103" fmla="*/ 50 h 64"/>
              <a:gd name="T104" fmla="*/ 39 w 64"/>
              <a:gd name="T105" fmla="*/ 44 h 64"/>
              <a:gd name="T106" fmla="*/ 16 w 64"/>
              <a:gd name="T107" fmla="*/ 55 h 64"/>
              <a:gd name="T108" fmla="*/ 9 w 64"/>
              <a:gd name="T109" fmla="*/ 59 h 64"/>
              <a:gd name="T110" fmla="*/ 19 w 64"/>
              <a:gd name="T111" fmla="*/ 62 h 64"/>
              <a:gd name="T112" fmla="*/ 16 w 64"/>
              <a:gd name="T113" fmla="*/ 5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" h="64">
                <a:moveTo>
                  <a:pt x="17" y="0"/>
                </a:move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2" y="2"/>
                  <a:pt x="22" y="5"/>
                </a:cubicBezTo>
                <a:cubicBezTo>
                  <a:pt x="22" y="9"/>
                  <a:pt x="20" y="14"/>
                  <a:pt x="19" y="17"/>
                </a:cubicBezTo>
                <a:cubicBezTo>
                  <a:pt x="27" y="18"/>
                  <a:pt x="33" y="22"/>
                  <a:pt x="37" y="29"/>
                </a:cubicBezTo>
                <a:cubicBezTo>
                  <a:pt x="38" y="32"/>
                  <a:pt x="40" y="35"/>
                  <a:pt x="40" y="40"/>
                </a:cubicBezTo>
                <a:cubicBezTo>
                  <a:pt x="40" y="40"/>
                  <a:pt x="40" y="41"/>
                  <a:pt x="40" y="42"/>
                </a:cubicBezTo>
                <a:cubicBezTo>
                  <a:pt x="40" y="42"/>
                  <a:pt x="41" y="43"/>
                  <a:pt x="41" y="44"/>
                </a:cubicBezTo>
                <a:cubicBezTo>
                  <a:pt x="43" y="45"/>
                  <a:pt x="45" y="48"/>
                  <a:pt x="47" y="48"/>
                </a:cubicBezTo>
                <a:cubicBezTo>
                  <a:pt x="51" y="50"/>
                  <a:pt x="56" y="47"/>
                  <a:pt x="59" y="47"/>
                </a:cubicBezTo>
                <a:cubicBezTo>
                  <a:pt x="62" y="46"/>
                  <a:pt x="63" y="46"/>
                  <a:pt x="64" y="48"/>
                </a:cubicBezTo>
                <a:cubicBezTo>
                  <a:pt x="64" y="49"/>
                  <a:pt x="64" y="49"/>
                  <a:pt x="64" y="49"/>
                </a:cubicBezTo>
                <a:cubicBezTo>
                  <a:pt x="63" y="52"/>
                  <a:pt x="61" y="53"/>
                  <a:pt x="58" y="55"/>
                </a:cubicBezTo>
                <a:cubicBezTo>
                  <a:pt x="51" y="58"/>
                  <a:pt x="40" y="60"/>
                  <a:pt x="30" y="60"/>
                </a:cubicBezTo>
                <a:cubicBezTo>
                  <a:pt x="28" y="62"/>
                  <a:pt x="26" y="63"/>
                  <a:pt x="23" y="63"/>
                </a:cubicBezTo>
                <a:cubicBezTo>
                  <a:pt x="21" y="64"/>
                  <a:pt x="20" y="64"/>
                  <a:pt x="18" y="64"/>
                </a:cubicBezTo>
                <a:cubicBezTo>
                  <a:pt x="15" y="64"/>
                  <a:pt x="11" y="64"/>
                  <a:pt x="9" y="62"/>
                </a:cubicBezTo>
                <a:cubicBezTo>
                  <a:pt x="8" y="61"/>
                  <a:pt x="7" y="60"/>
                  <a:pt x="7" y="58"/>
                </a:cubicBezTo>
                <a:cubicBezTo>
                  <a:pt x="8" y="55"/>
                  <a:pt x="11" y="54"/>
                  <a:pt x="14" y="53"/>
                </a:cubicBezTo>
                <a:cubicBezTo>
                  <a:pt x="14" y="52"/>
                  <a:pt x="14" y="51"/>
                  <a:pt x="13" y="50"/>
                </a:cubicBezTo>
                <a:cubicBezTo>
                  <a:pt x="12" y="47"/>
                  <a:pt x="12" y="42"/>
                  <a:pt x="13" y="39"/>
                </a:cubicBezTo>
                <a:cubicBezTo>
                  <a:pt x="13" y="39"/>
                  <a:pt x="12" y="39"/>
                  <a:pt x="11" y="39"/>
                </a:cubicBezTo>
                <a:cubicBezTo>
                  <a:pt x="11" y="39"/>
                  <a:pt x="11" y="40"/>
                  <a:pt x="10" y="41"/>
                </a:cubicBezTo>
                <a:cubicBezTo>
                  <a:pt x="9" y="43"/>
                  <a:pt x="4" y="42"/>
                  <a:pt x="4" y="38"/>
                </a:cubicBezTo>
                <a:cubicBezTo>
                  <a:pt x="4" y="36"/>
                  <a:pt x="8" y="34"/>
                  <a:pt x="10" y="33"/>
                </a:cubicBezTo>
                <a:cubicBezTo>
                  <a:pt x="11" y="32"/>
                  <a:pt x="12" y="32"/>
                  <a:pt x="13" y="31"/>
                </a:cubicBezTo>
                <a:cubicBezTo>
                  <a:pt x="14" y="30"/>
                  <a:pt x="16" y="29"/>
                  <a:pt x="16" y="28"/>
                </a:cubicBezTo>
                <a:cubicBezTo>
                  <a:pt x="16" y="27"/>
                  <a:pt x="16" y="26"/>
                  <a:pt x="15" y="25"/>
                </a:cubicBezTo>
                <a:cubicBezTo>
                  <a:pt x="15" y="25"/>
                  <a:pt x="15" y="26"/>
                  <a:pt x="14" y="26"/>
                </a:cubicBezTo>
                <a:cubicBezTo>
                  <a:pt x="13" y="27"/>
                  <a:pt x="12" y="28"/>
                  <a:pt x="11" y="29"/>
                </a:cubicBezTo>
                <a:cubicBezTo>
                  <a:pt x="9" y="30"/>
                  <a:pt x="8" y="32"/>
                  <a:pt x="6" y="32"/>
                </a:cubicBezTo>
                <a:cubicBezTo>
                  <a:pt x="3" y="33"/>
                  <a:pt x="1" y="32"/>
                  <a:pt x="0" y="30"/>
                </a:cubicBezTo>
                <a:cubicBezTo>
                  <a:pt x="0" y="29"/>
                  <a:pt x="0" y="29"/>
                  <a:pt x="0" y="28"/>
                </a:cubicBezTo>
                <a:cubicBezTo>
                  <a:pt x="1" y="23"/>
                  <a:pt x="5" y="20"/>
                  <a:pt x="10" y="18"/>
                </a:cubicBezTo>
                <a:cubicBezTo>
                  <a:pt x="8" y="16"/>
                  <a:pt x="5" y="12"/>
                  <a:pt x="4" y="8"/>
                </a:cubicBezTo>
                <a:cubicBezTo>
                  <a:pt x="4" y="5"/>
                  <a:pt x="5" y="4"/>
                  <a:pt x="6" y="3"/>
                </a:cubicBezTo>
                <a:cubicBezTo>
                  <a:pt x="9" y="1"/>
                  <a:pt x="11" y="4"/>
                  <a:pt x="13" y="5"/>
                </a:cubicBezTo>
                <a:cubicBezTo>
                  <a:pt x="14" y="3"/>
                  <a:pt x="15" y="1"/>
                  <a:pt x="17" y="0"/>
                </a:cubicBezTo>
                <a:close/>
                <a:moveTo>
                  <a:pt x="31" y="25"/>
                </a:moveTo>
                <a:cubicBezTo>
                  <a:pt x="28" y="22"/>
                  <a:pt x="24" y="19"/>
                  <a:pt x="19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7" y="18"/>
                  <a:pt x="18" y="17"/>
                  <a:pt x="18" y="16"/>
                </a:cubicBezTo>
                <a:cubicBezTo>
                  <a:pt x="19" y="13"/>
                  <a:pt x="20" y="10"/>
                  <a:pt x="20" y="6"/>
                </a:cubicBezTo>
                <a:cubicBezTo>
                  <a:pt x="20" y="4"/>
                  <a:pt x="20" y="1"/>
                  <a:pt x="17" y="2"/>
                </a:cubicBezTo>
                <a:cubicBezTo>
                  <a:pt x="16" y="3"/>
                  <a:pt x="15" y="5"/>
                  <a:pt x="14" y="7"/>
                </a:cubicBezTo>
                <a:cubicBezTo>
                  <a:pt x="16" y="8"/>
                  <a:pt x="19" y="16"/>
                  <a:pt x="14" y="16"/>
                </a:cubicBezTo>
                <a:cubicBezTo>
                  <a:pt x="11" y="16"/>
                  <a:pt x="12" y="9"/>
                  <a:pt x="12" y="7"/>
                </a:cubicBezTo>
                <a:cubicBezTo>
                  <a:pt x="12" y="6"/>
                  <a:pt x="11" y="5"/>
                  <a:pt x="10" y="5"/>
                </a:cubicBezTo>
                <a:cubicBezTo>
                  <a:pt x="10" y="4"/>
                  <a:pt x="9" y="3"/>
                  <a:pt x="7" y="4"/>
                </a:cubicBezTo>
                <a:cubicBezTo>
                  <a:pt x="6" y="4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7" y="12"/>
                  <a:pt x="9" y="15"/>
                  <a:pt x="11" y="16"/>
                </a:cubicBezTo>
                <a:cubicBezTo>
                  <a:pt x="12" y="17"/>
                  <a:pt x="13" y="17"/>
                  <a:pt x="13" y="18"/>
                </a:cubicBezTo>
                <a:cubicBezTo>
                  <a:pt x="13" y="19"/>
                  <a:pt x="11" y="19"/>
                  <a:pt x="10" y="20"/>
                </a:cubicBezTo>
                <a:cubicBezTo>
                  <a:pt x="9" y="20"/>
                  <a:pt x="8" y="21"/>
                  <a:pt x="7" y="21"/>
                </a:cubicBezTo>
                <a:cubicBezTo>
                  <a:pt x="5" y="23"/>
                  <a:pt x="4" y="24"/>
                  <a:pt x="3" y="26"/>
                </a:cubicBezTo>
                <a:cubicBezTo>
                  <a:pt x="2" y="27"/>
                  <a:pt x="1" y="28"/>
                  <a:pt x="2" y="29"/>
                </a:cubicBezTo>
                <a:cubicBezTo>
                  <a:pt x="2" y="30"/>
                  <a:pt x="3" y="31"/>
                  <a:pt x="5" y="31"/>
                </a:cubicBezTo>
                <a:cubicBezTo>
                  <a:pt x="7" y="31"/>
                  <a:pt x="9" y="29"/>
                  <a:pt x="11" y="27"/>
                </a:cubicBezTo>
                <a:cubicBezTo>
                  <a:pt x="12" y="26"/>
                  <a:pt x="12" y="26"/>
                  <a:pt x="13" y="25"/>
                </a:cubicBezTo>
                <a:cubicBezTo>
                  <a:pt x="14" y="24"/>
                  <a:pt x="15" y="22"/>
                  <a:pt x="15" y="22"/>
                </a:cubicBezTo>
                <a:cubicBezTo>
                  <a:pt x="16" y="23"/>
                  <a:pt x="17" y="25"/>
                  <a:pt x="17" y="26"/>
                </a:cubicBezTo>
                <a:cubicBezTo>
                  <a:pt x="18" y="28"/>
                  <a:pt x="17" y="30"/>
                  <a:pt x="16" y="31"/>
                </a:cubicBezTo>
                <a:cubicBezTo>
                  <a:pt x="15" y="32"/>
                  <a:pt x="13" y="33"/>
                  <a:pt x="10" y="34"/>
                </a:cubicBezTo>
                <a:cubicBezTo>
                  <a:pt x="9" y="35"/>
                  <a:pt x="6" y="37"/>
                  <a:pt x="6" y="39"/>
                </a:cubicBezTo>
                <a:cubicBezTo>
                  <a:pt x="6" y="41"/>
                  <a:pt x="8" y="41"/>
                  <a:pt x="9" y="39"/>
                </a:cubicBezTo>
                <a:cubicBezTo>
                  <a:pt x="9" y="39"/>
                  <a:pt x="9" y="37"/>
                  <a:pt x="9" y="37"/>
                </a:cubicBezTo>
                <a:cubicBezTo>
                  <a:pt x="10" y="36"/>
                  <a:pt x="11" y="37"/>
                  <a:pt x="12" y="37"/>
                </a:cubicBezTo>
                <a:cubicBezTo>
                  <a:pt x="13" y="37"/>
                  <a:pt x="14" y="37"/>
                  <a:pt x="14" y="38"/>
                </a:cubicBezTo>
                <a:cubicBezTo>
                  <a:pt x="15" y="36"/>
                  <a:pt x="17" y="33"/>
                  <a:pt x="19" y="33"/>
                </a:cubicBezTo>
                <a:cubicBezTo>
                  <a:pt x="21" y="33"/>
                  <a:pt x="23" y="37"/>
                  <a:pt x="21" y="39"/>
                </a:cubicBezTo>
                <a:cubicBezTo>
                  <a:pt x="20" y="40"/>
                  <a:pt x="17" y="39"/>
                  <a:pt x="15" y="39"/>
                </a:cubicBezTo>
                <a:cubicBezTo>
                  <a:pt x="13" y="42"/>
                  <a:pt x="14" y="49"/>
                  <a:pt x="16" y="52"/>
                </a:cubicBezTo>
                <a:cubicBezTo>
                  <a:pt x="18" y="52"/>
                  <a:pt x="21" y="52"/>
                  <a:pt x="22" y="52"/>
                </a:cubicBezTo>
                <a:cubicBezTo>
                  <a:pt x="18" y="47"/>
                  <a:pt x="21" y="38"/>
                  <a:pt x="28" y="37"/>
                </a:cubicBezTo>
                <a:cubicBezTo>
                  <a:pt x="34" y="36"/>
                  <a:pt x="38" y="40"/>
                  <a:pt x="38" y="41"/>
                </a:cubicBezTo>
                <a:cubicBezTo>
                  <a:pt x="38" y="33"/>
                  <a:pt x="35" y="29"/>
                  <a:pt x="31" y="25"/>
                </a:cubicBezTo>
                <a:close/>
                <a:moveTo>
                  <a:pt x="14" y="14"/>
                </a:moveTo>
                <a:cubicBezTo>
                  <a:pt x="15" y="14"/>
                  <a:pt x="15" y="13"/>
                  <a:pt x="15" y="12"/>
                </a:cubicBezTo>
                <a:cubicBezTo>
                  <a:pt x="15" y="10"/>
                  <a:pt x="14" y="10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3" y="10"/>
                  <a:pt x="13" y="14"/>
                  <a:pt x="14" y="14"/>
                </a:cubicBezTo>
                <a:close/>
                <a:moveTo>
                  <a:pt x="16" y="38"/>
                </a:moveTo>
                <a:cubicBezTo>
                  <a:pt x="18" y="38"/>
                  <a:pt x="19" y="38"/>
                  <a:pt x="20" y="37"/>
                </a:cubicBezTo>
                <a:cubicBezTo>
                  <a:pt x="20" y="36"/>
                  <a:pt x="20" y="35"/>
                  <a:pt x="20" y="35"/>
                </a:cubicBezTo>
                <a:cubicBezTo>
                  <a:pt x="18" y="35"/>
                  <a:pt x="17" y="37"/>
                  <a:pt x="16" y="38"/>
                </a:cubicBezTo>
                <a:close/>
                <a:moveTo>
                  <a:pt x="28" y="38"/>
                </a:moveTo>
                <a:cubicBezTo>
                  <a:pt x="22" y="39"/>
                  <a:pt x="20" y="47"/>
                  <a:pt x="24" y="52"/>
                </a:cubicBezTo>
                <a:cubicBezTo>
                  <a:pt x="25" y="52"/>
                  <a:pt x="26" y="54"/>
                  <a:pt x="26" y="54"/>
                </a:cubicBezTo>
                <a:cubicBezTo>
                  <a:pt x="26" y="55"/>
                  <a:pt x="25" y="55"/>
                  <a:pt x="25" y="55"/>
                </a:cubicBezTo>
                <a:cubicBezTo>
                  <a:pt x="22" y="54"/>
                  <a:pt x="20" y="54"/>
                  <a:pt x="18" y="54"/>
                </a:cubicBezTo>
                <a:cubicBezTo>
                  <a:pt x="20" y="57"/>
                  <a:pt x="24" y="58"/>
                  <a:pt x="29" y="58"/>
                </a:cubicBezTo>
                <a:cubicBezTo>
                  <a:pt x="31" y="57"/>
                  <a:pt x="31" y="54"/>
                  <a:pt x="30" y="52"/>
                </a:cubicBezTo>
                <a:cubicBezTo>
                  <a:pt x="30" y="51"/>
                  <a:pt x="29" y="51"/>
                  <a:pt x="29" y="50"/>
                </a:cubicBezTo>
                <a:cubicBezTo>
                  <a:pt x="29" y="49"/>
                  <a:pt x="30" y="49"/>
                  <a:pt x="31" y="49"/>
                </a:cubicBezTo>
                <a:cubicBezTo>
                  <a:pt x="35" y="49"/>
                  <a:pt x="37" y="46"/>
                  <a:pt x="38" y="43"/>
                </a:cubicBezTo>
                <a:cubicBezTo>
                  <a:pt x="35" y="40"/>
                  <a:pt x="33" y="38"/>
                  <a:pt x="28" y="38"/>
                </a:cubicBezTo>
                <a:close/>
                <a:moveTo>
                  <a:pt x="32" y="51"/>
                </a:moveTo>
                <a:cubicBezTo>
                  <a:pt x="33" y="53"/>
                  <a:pt x="32" y="56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41" y="58"/>
                  <a:pt x="54" y="56"/>
                  <a:pt x="60" y="52"/>
                </a:cubicBezTo>
                <a:cubicBezTo>
                  <a:pt x="61" y="51"/>
                  <a:pt x="63" y="50"/>
                  <a:pt x="62" y="49"/>
                </a:cubicBezTo>
                <a:cubicBezTo>
                  <a:pt x="62" y="47"/>
                  <a:pt x="58" y="49"/>
                  <a:pt x="57" y="49"/>
                </a:cubicBezTo>
                <a:cubicBezTo>
                  <a:pt x="55" y="50"/>
                  <a:pt x="53" y="50"/>
                  <a:pt x="50" y="50"/>
                </a:cubicBezTo>
                <a:cubicBezTo>
                  <a:pt x="45" y="51"/>
                  <a:pt x="43" y="47"/>
                  <a:pt x="40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8"/>
                  <a:pt x="36" y="50"/>
                  <a:pt x="32" y="51"/>
                </a:cubicBezTo>
                <a:close/>
                <a:moveTo>
                  <a:pt x="16" y="55"/>
                </a:moveTo>
                <a:cubicBezTo>
                  <a:pt x="16" y="55"/>
                  <a:pt x="16" y="54"/>
                  <a:pt x="15" y="54"/>
                </a:cubicBezTo>
                <a:cubicBezTo>
                  <a:pt x="12" y="55"/>
                  <a:pt x="9" y="56"/>
                  <a:pt x="9" y="59"/>
                </a:cubicBezTo>
                <a:cubicBezTo>
                  <a:pt x="9" y="61"/>
                  <a:pt x="10" y="62"/>
                  <a:pt x="11" y="62"/>
                </a:cubicBezTo>
                <a:cubicBezTo>
                  <a:pt x="13" y="63"/>
                  <a:pt x="16" y="62"/>
                  <a:pt x="19" y="62"/>
                </a:cubicBezTo>
                <a:cubicBezTo>
                  <a:pt x="22" y="62"/>
                  <a:pt x="25" y="61"/>
                  <a:pt x="27" y="60"/>
                </a:cubicBezTo>
                <a:cubicBezTo>
                  <a:pt x="23" y="59"/>
                  <a:pt x="19" y="58"/>
                  <a:pt x="16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3" name="Freeform 102"/>
          <p:cNvSpPr>
            <a:spLocks noEditPoints="1"/>
          </p:cNvSpPr>
          <p:nvPr/>
        </p:nvSpPr>
        <p:spPr bwMode="auto">
          <a:xfrm>
            <a:off x="6161088" y="2124075"/>
            <a:ext cx="155575" cy="220663"/>
          </a:xfrm>
          <a:custGeom>
            <a:avLst/>
            <a:gdLst>
              <a:gd name="T0" fmla="*/ 30 w 49"/>
              <a:gd name="T1" fmla="*/ 31 h 69"/>
              <a:gd name="T2" fmla="*/ 30 w 49"/>
              <a:gd name="T3" fmla="*/ 43 h 69"/>
              <a:gd name="T4" fmla="*/ 30 w 49"/>
              <a:gd name="T5" fmla="*/ 9 h 69"/>
              <a:gd name="T6" fmla="*/ 42 w 49"/>
              <a:gd name="T7" fmla="*/ 13 h 69"/>
              <a:gd name="T8" fmla="*/ 31 w 49"/>
              <a:gd name="T9" fmla="*/ 2 h 69"/>
              <a:gd name="T10" fmla="*/ 1 w 49"/>
              <a:gd name="T11" fmla="*/ 24 h 69"/>
              <a:gd name="T12" fmla="*/ 18 w 49"/>
              <a:gd name="T13" fmla="*/ 51 h 69"/>
              <a:gd name="T14" fmla="*/ 43 w 49"/>
              <a:gd name="T15" fmla="*/ 60 h 69"/>
              <a:gd name="T16" fmla="*/ 47 w 49"/>
              <a:gd name="T17" fmla="*/ 31 h 69"/>
              <a:gd name="T18" fmla="*/ 30 w 49"/>
              <a:gd name="T19" fmla="*/ 31 h 69"/>
              <a:gd name="T20" fmla="*/ 26 w 49"/>
              <a:gd name="T21" fmla="*/ 57 h 69"/>
              <a:gd name="T22" fmla="*/ 29 w 49"/>
              <a:gd name="T23" fmla="*/ 48 h 69"/>
              <a:gd name="T24" fmla="*/ 30 w 49"/>
              <a:gd name="T25" fmla="*/ 48 h 69"/>
              <a:gd name="T26" fmla="*/ 26 w 49"/>
              <a:gd name="T27" fmla="*/ 5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" h="69">
                <a:moveTo>
                  <a:pt x="30" y="31"/>
                </a:moveTo>
                <a:cubicBezTo>
                  <a:pt x="30" y="35"/>
                  <a:pt x="31" y="40"/>
                  <a:pt x="30" y="43"/>
                </a:cubicBezTo>
                <a:cubicBezTo>
                  <a:pt x="12" y="45"/>
                  <a:pt x="14" y="6"/>
                  <a:pt x="30" y="9"/>
                </a:cubicBezTo>
                <a:cubicBezTo>
                  <a:pt x="27" y="22"/>
                  <a:pt x="42" y="21"/>
                  <a:pt x="42" y="13"/>
                </a:cubicBezTo>
                <a:cubicBezTo>
                  <a:pt x="42" y="6"/>
                  <a:pt x="35" y="3"/>
                  <a:pt x="31" y="2"/>
                </a:cubicBezTo>
                <a:cubicBezTo>
                  <a:pt x="19" y="0"/>
                  <a:pt x="3" y="8"/>
                  <a:pt x="1" y="24"/>
                </a:cubicBezTo>
                <a:cubicBezTo>
                  <a:pt x="0" y="40"/>
                  <a:pt x="6" y="45"/>
                  <a:pt x="18" y="51"/>
                </a:cubicBezTo>
                <a:cubicBezTo>
                  <a:pt x="12" y="68"/>
                  <a:pt x="35" y="69"/>
                  <a:pt x="43" y="60"/>
                </a:cubicBezTo>
                <a:cubicBezTo>
                  <a:pt x="49" y="54"/>
                  <a:pt x="45" y="42"/>
                  <a:pt x="47" y="31"/>
                </a:cubicBezTo>
                <a:cubicBezTo>
                  <a:pt x="41" y="31"/>
                  <a:pt x="36" y="31"/>
                  <a:pt x="30" y="31"/>
                </a:cubicBezTo>
                <a:close/>
                <a:moveTo>
                  <a:pt x="26" y="57"/>
                </a:moveTo>
                <a:cubicBezTo>
                  <a:pt x="20" y="54"/>
                  <a:pt x="25" y="48"/>
                  <a:pt x="29" y="48"/>
                </a:cubicBezTo>
                <a:cubicBezTo>
                  <a:pt x="30" y="47"/>
                  <a:pt x="30" y="48"/>
                  <a:pt x="30" y="48"/>
                </a:cubicBezTo>
                <a:cubicBezTo>
                  <a:pt x="31" y="53"/>
                  <a:pt x="29" y="56"/>
                  <a:pt x="26" y="5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4" name="Freeform 103"/>
          <p:cNvSpPr>
            <a:spLocks noEditPoints="1"/>
          </p:cNvSpPr>
          <p:nvPr/>
        </p:nvSpPr>
        <p:spPr bwMode="auto">
          <a:xfrm>
            <a:off x="1689101" y="1316038"/>
            <a:ext cx="203200" cy="203200"/>
          </a:xfrm>
          <a:custGeom>
            <a:avLst/>
            <a:gdLst>
              <a:gd name="T0" fmla="*/ 64 w 64"/>
              <a:gd name="T1" fmla="*/ 26 h 64"/>
              <a:gd name="T2" fmla="*/ 32 w 64"/>
              <a:gd name="T3" fmla="*/ 0 h 64"/>
              <a:gd name="T4" fmla="*/ 0 w 64"/>
              <a:gd name="T5" fmla="*/ 26 h 64"/>
              <a:gd name="T6" fmla="*/ 25 w 64"/>
              <a:gd name="T7" fmla="*/ 50 h 64"/>
              <a:gd name="T8" fmla="*/ 22 w 64"/>
              <a:gd name="T9" fmla="*/ 64 h 64"/>
              <a:gd name="T10" fmla="*/ 40 w 64"/>
              <a:gd name="T11" fmla="*/ 50 h 64"/>
              <a:gd name="T12" fmla="*/ 64 w 64"/>
              <a:gd name="T13" fmla="*/ 26 h 64"/>
              <a:gd name="T14" fmla="*/ 46 w 64"/>
              <a:gd name="T15" fmla="*/ 41 h 64"/>
              <a:gd name="T16" fmla="*/ 44 w 64"/>
              <a:gd name="T17" fmla="*/ 41 h 64"/>
              <a:gd name="T18" fmla="*/ 43 w 64"/>
              <a:gd name="T19" fmla="*/ 41 h 64"/>
              <a:gd name="T20" fmla="*/ 42 w 64"/>
              <a:gd name="T21" fmla="*/ 41 h 64"/>
              <a:gd name="T22" fmla="*/ 50 w 64"/>
              <a:gd name="T23" fmla="*/ 26 h 64"/>
              <a:gd name="T24" fmla="*/ 40 w 64"/>
              <a:gd name="T25" fmla="*/ 9 h 64"/>
              <a:gd name="T26" fmla="*/ 43 w 64"/>
              <a:gd name="T27" fmla="*/ 8 h 64"/>
              <a:gd name="T28" fmla="*/ 58 w 64"/>
              <a:gd name="T29" fmla="*/ 25 h 64"/>
              <a:gd name="T30" fmla="*/ 46 w 64"/>
              <a:gd name="T31" fmla="*/ 4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4">
                <a:moveTo>
                  <a:pt x="64" y="26"/>
                </a:moveTo>
                <a:cubicBezTo>
                  <a:pt x="64" y="11"/>
                  <a:pt x="50" y="0"/>
                  <a:pt x="32" y="0"/>
                </a:cubicBezTo>
                <a:cubicBezTo>
                  <a:pt x="14" y="0"/>
                  <a:pt x="0" y="11"/>
                  <a:pt x="0" y="26"/>
                </a:cubicBezTo>
                <a:cubicBezTo>
                  <a:pt x="0" y="38"/>
                  <a:pt x="11" y="48"/>
                  <a:pt x="25" y="50"/>
                </a:cubicBezTo>
                <a:cubicBezTo>
                  <a:pt x="25" y="55"/>
                  <a:pt x="24" y="59"/>
                  <a:pt x="22" y="64"/>
                </a:cubicBezTo>
                <a:cubicBezTo>
                  <a:pt x="29" y="62"/>
                  <a:pt x="36" y="56"/>
                  <a:pt x="40" y="50"/>
                </a:cubicBezTo>
                <a:cubicBezTo>
                  <a:pt x="54" y="47"/>
                  <a:pt x="64" y="37"/>
                  <a:pt x="64" y="26"/>
                </a:cubicBezTo>
                <a:close/>
                <a:moveTo>
                  <a:pt x="46" y="41"/>
                </a:moveTo>
                <a:cubicBezTo>
                  <a:pt x="45" y="41"/>
                  <a:pt x="45" y="41"/>
                  <a:pt x="44" y="41"/>
                </a:cubicBezTo>
                <a:cubicBezTo>
                  <a:pt x="44" y="41"/>
                  <a:pt x="43" y="41"/>
                  <a:pt x="43" y="41"/>
                </a:cubicBezTo>
                <a:cubicBezTo>
                  <a:pt x="43" y="41"/>
                  <a:pt x="42" y="41"/>
                  <a:pt x="42" y="41"/>
                </a:cubicBezTo>
                <a:cubicBezTo>
                  <a:pt x="47" y="38"/>
                  <a:pt x="50" y="32"/>
                  <a:pt x="50" y="26"/>
                </a:cubicBezTo>
                <a:cubicBezTo>
                  <a:pt x="50" y="18"/>
                  <a:pt x="46" y="12"/>
                  <a:pt x="40" y="9"/>
                </a:cubicBezTo>
                <a:cubicBezTo>
                  <a:pt x="41" y="8"/>
                  <a:pt x="42" y="8"/>
                  <a:pt x="43" y="8"/>
                </a:cubicBezTo>
                <a:cubicBezTo>
                  <a:pt x="52" y="8"/>
                  <a:pt x="58" y="16"/>
                  <a:pt x="58" y="25"/>
                </a:cubicBezTo>
                <a:cubicBezTo>
                  <a:pt x="58" y="33"/>
                  <a:pt x="53" y="40"/>
                  <a:pt x="46" y="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5" name="Freeform 104"/>
          <p:cNvSpPr>
            <a:spLocks noEditPoints="1"/>
          </p:cNvSpPr>
          <p:nvPr/>
        </p:nvSpPr>
        <p:spPr bwMode="auto">
          <a:xfrm>
            <a:off x="4537076" y="1749425"/>
            <a:ext cx="203200" cy="184150"/>
          </a:xfrm>
          <a:custGeom>
            <a:avLst/>
            <a:gdLst>
              <a:gd name="T0" fmla="*/ 64 w 64"/>
              <a:gd name="T1" fmla="*/ 25 h 58"/>
              <a:gd name="T2" fmla="*/ 58 w 64"/>
              <a:gd name="T3" fmla="*/ 40 h 58"/>
              <a:gd name="T4" fmla="*/ 39 w 64"/>
              <a:gd name="T5" fmla="*/ 21 h 58"/>
              <a:gd name="T6" fmla="*/ 55 w 64"/>
              <a:gd name="T7" fmla="*/ 8 h 58"/>
              <a:gd name="T8" fmla="*/ 64 w 64"/>
              <a:gd name="T9" fmla="*/ 25 h 58"/>
              <a:gd name="T10" fmla="*/ 23 w 64"/>
              <a:gd name="T11" fmla="*/ 31 h 58"/>
              <a:gd name="T12" fmla="*/ 53 w 64"/>
              <a:gd name="T13" fmla="*/ 6 h 58"/>
              <a:gd name="T14" fmla="*/ 32 w 64"/>
              <a:gd name="T15" fmla="*/ 0 h 58"/>
              <a:gd name="T16" fmla="*/ 5 w 64"/>
              <a:gd name="T17" fmla="*/ 12 h 58"/>
              <a:gd name="T18" fmla="*/ 23 w 64"/>
              <a:gd name="T19" fmla="*/ 31 h 58"/>
              <a:gd name="T20" fmla="*/ 9 w 64"/>
              <a:gd name="T21" fmla="*/ 43 h 58"/>
              <a:gd name="T22" fmla="*/ 21 w 64"/>
              <a:gd name="T23" fmla="*/ 33 h 58"/>
              <a:gd name="T24" fmla="*/ 3 w 64"/>
              <a:gd name="T25" fmla="*/ 14 h 58"/>
              <a:gd name="T26" fmla="*/ 0 w 64"/>
              <a:gd name="T27" fmla="*/ 25 h 58"/>
              <a:gd name="T28" fmla="*/ 9 w 64"/>
              <a:gd name="T29" fmla="*/ 43 h 58"/>
              <a:gd name="T30" fmla="*/ 57 w 64"/>
              <a:gd name="T31" fmla="*/ 42 h 58"/>
              <a:gd name="T32" fmla="*/ 37 w 64"/>
              <a:gd name="T33" fmla="*/ 22 h 58"/>
              <a:gd name="T34" fmla="*/ 23 w 64"/>
              <a:gd name="T35" fmla="*/ 34 h 58"/>
              <a:gd name="T36" fmla="*/ 23 w 64"/>
              <a:gd name="T37" fmla="*/ 34 h 58"/>
              <a:gd name="T38" fmla="*/ 23 w 64"/>
              <a:gd name="T39" fmla="*/ 34 h 58"/>
              <a:gd name="T40" fmla="*/ 19 w 64"/>
              <a:gd name="T41" fmla="*/ 38 h 58"/>
              <a:gd name="T42" fmla="*/ 19 w 64"/>
              <a:gd name="T43" fmla="*/ 38 h 58"/>
              <a:gd name="T44" fmla="*/ 13 w 64"/>
              <a:gd name="T45" fmla="*/ 43 h 58"/>
              <a:gd name="T46" fmla="*/ 11 w 64"/>
              <a:gd name="T47" fmla="*/ 45 h 58"/>
              <a:gd name="T48" fmla="*/ 12 w 64"/>
              <a:gd name="T49" fmla="*/ 45 h 58"/>
              <a:gd name="T50" fmla="*/ 7 w 64"/>
              <a:gd name="T51" fmla="*/ 55 h 58"/>
              <a:gd name="T52" fmla="*/ 23 w 64"/>
              <a:gd name="T53" fmla="*/ 50 h 58"/>
              <a:gd name="T54" fmla="*/ 32 w 64"/>
              <a:gd name="T55" fmla="*/ 51 h 58"/>
              <a:gd name="T56" fmla="*/ 57 w 64"/>
              <a:gd name="T57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58">
                <a:moveTo>
                  <a:pt x="64" y="25"/>
                </a:moveTo>
                <a:cubicBezTo>
                  <a:pt x="64" y="31"/>
                  <a:pt x="62" y="36"/>
                  <a:pt x="58" y="40"/>
                </a:cubicBezTo>
                <a:cubicBezTo>
                  <a:pt x="39" y="21"/>
                  <a:pt x="39" y="21"/>
                  <a:pt x="39" y="21"/>
                </a:cubicBezTo>
                <a:cubicBezTo>
                  <a:pt x="55" y="8"/>
                  <a:pt x="55" y="8"/>
                  <a:pt x="55" y="8"/>
                </a:cubicBezTo>
                <a:cubicBezTo>
                  <a:pt x="61" y="12"/>
                  <a:pt x="64" y="19"/>
                  <a:pt x="64" y="25"/>
                </a:cubicBezTo>
                <a:close/>
                <a:moveTo>
                  <a:pt x="23" y="31"/>
                </a:moveTo>
                <a:cubicBezTo>
                  <a:pt x="53" y="6"/>
                  <a:pt x="53" y="6"/>
                  <a:pt x="53" y="6"/>
                </a:cubicBezTo>
                <a:cubicBezTo>
                  <a:pt x="47" y="2"/>
                  <a:pt x="40" y="0"/>
                  <a:pt x="32" y="0"/>
                </a:cubicBezTo>
                <a:cubicBezTo>
                  <a:pt x="20" y="0"/>
                  <a:pt x="10" y="5"/>
                  <a:pt x="5" y="12"/>
                </a:cubicBezTo>
                <a:lnTo>
                  <a:pt x="23" y="31"/>
                </a:lnTo>
                <a:close/>
                <a:moveTo>
                  <a:pt x="9" y="43"/>
                </a:moveTo>
                <a:cubicBezTo>
                  <a:pt x="21" y="33"/>
                  <a:pt x="21" y="33"/>
                  <a:pt x="21" y="33"/>
                </a:cubicBezTo>
                <a:cubicBezTo>
                  <a:pt x="3" y="14"/>
                  <a:pt x="3" y="14"/>
                  <a:pt x="3" y="14"/>
                </a:cubicBezTo>
                <a:cubicBezTo>
                  <a:pt x="1" y="18"/>
                  <a:pt x="0" y="21"/>
                  <a:pt x="0" y="25"/>
                </a:cubicBezTo>
                <a:cubicBezTo>
                  <a:pt x="0" y="32"/>
                  <a:pt x="3" y="38"/>
                  <a:pt x="9" y="43"/>
                </a:cubicBezTo>
                <a:close/>
                <a:moveTo>
                  <a:pt x="57" y="42"/>
                </a:moveTo>
                <a:cubicBezTo>
                  <a:pt x="37" y="22"/>
                  <a:pt x="37" y="22"/>
                  <a:pt x="37" y="22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3" y="43"/>
                  <a:pt x="13" y="43"/>
                  <a:pt x="13" y="43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2" y="45"/>
                  <a:pt x="12" y="45"/>
                </a:cubicBezTo>
                <a:cubicBezTo>
                  <a:pt x="11" y="48"/>
                  <a:pt x="9" y="52"/>
                  <a:pt x="7" y="55"/>
                </a:cubicBezTo>
                <a:cubicBezTo>
                  <a:pt x="13" y="58"/>
                  <a:pt x="19" y="54"/>
                  <a:pt x="23" y="50"/>
                </a:cubicBezTo>
                <a:cubicBezTo>
                  <a:pt x="26" y="51"/>
                  <a:pt x="29" y="51"/>
                  <a:pt x="32" y="51"/>
                </a:cubicBezTo>
                <a:cubicBezTo>
                  <a:pt x="42" y="51"/>
                  <a:pt x="51" y="48"/>
                  <a:pt x="57" y="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6" name="Freeform 105"/>
          <p:cNvSpPr>
            <a:spLocks noEditPoints="1"/>
          </p:cNvSpPr>
          <p:nvPr/>
        </p:nvSpPr>
        <p:spPr bwMode="auto">
          <a:xfrm>
            <a:off x="2909888" y="908050"/>
            <a:ext cx="133350" cy="203200"/>
          </a:xfrm>
          <a:custGeom>
            <a:avLst/>
            <a:gdLst>
              <a:gd name="T0" fmla="*/ 42 w 42"/>
              <a:gd name="T1" fmla="*/ 0 h 64"/>
              <a:gd name="T2" fmla="*/ 25 w 42"/>
              <a:gd name="T3" fmla="*/ 0 h 64"/>
              <a:gd name="T4" fmla="*/ 10 w 42"/>
              <a:gd name="T5" fmla="*/ 5 h 64"/>
              <a:gd name="T6" fmla="*/ 4 w 42"/>
              <a:gd name="T7" fmla="*/ 16 h 64"/>
              <a:gd name="T8" fmla="*/ 18 w 42"/>
              <a:gd name="T9" fmla="*/ 29 h 64"/>
              <a:gd name="T10" fmla="*/ 21 w 42"/>
              <a:gd name="T11" fmla="*/ 29 h 64"/>
              <a:gd name="T12" fmla="*/ 20 w 42"/>
              <a:gd name="T13" fmla="*/ 32 h 64"/>
              <a:gd name="T14" fmla="*/ 23 w 42"/>
              <a:gd name="T15" fmla="*/ 38 h 64"/>
              <a:gd name="T16" fmla="*/ 6 w 42"/>
              <a:gd name="T17" fmla="*/ 42 h 64"/>
              <a:gd name="T18" fmla="*/ 0 w 42"/>
              <a:gd name="T19" fmla="*/ 52 h 64"/>
              <a:gd name="T20" fmla="*/ 18 w 42"/>
              <a:gd name="T21" fmla="*/ 64 h 64"/>
              <a:gd name="T22" fmla="*/ 40 w 42"/>
              <a:gd name="T23" fmla="*/ 48 h 64"/>
              <a:gd name="T24" fmla="*/ 33 w 42"/>
              <a:gd name="T25" fmla="*/ 36 h 64"/>
              <a:gd name="T26" fmla="*/ 30 w 42"/>
              <a:gd name="T27" fmla="*/ 34 h 64"/>
              <a:gd name="T28" fmla="*/ 28 w 42"/>
              <a:gd name="T29" fmla="*/ 31 h 64"/>
              <a:gd name="T30" fmla="*/ 30 w 42"/>
              <a:gd name="T31" fmla="*/ 26 h 64"/>
              <a:gd name="T32" fmla="*/ 37 w 42"/>
              <a:gd name="T33" fmla="*/ 14 h 64"/>
              <a:gd name="T34" fmla="*/ 31 w 42"/>
              <a:gd name="T35" fmla="*/ 3 h 64"/>
              <a:gd name="T36" fmla="*/ 37 w 42"/>
              <a:gd name="T37" fmla="*/ 3 h 64"/>
              <a:gd name="T38" fmla="*/ 42 w 42"/>
              <a:gd name="T39" fmla="*/ 0 h 64"/>
              <a:gd name="T40" fmla="*/ 35 w 42"/>
              <a:gd name="T41" fmla="*/ 52 h 64"/>
              <a:gd name="T42" fmla="*/ 22 w 42"/>
              <a:gd name="T43" fmla="*/ 61 h 64"/>
              <a:gd name="T44" fmla="*/ 7 w 42"/>
              <a:gd name="T45" fmla="*/ 50 h 64"/>
              <a:gd name="T46" fmla="*/ 15 w 42"/>
              <a:gd name="T47" fmla="*/ 42 h 64"/>
              <a:gd name="T48" fmla="*/ 23 w 42"/>
              <a:gd name="T49" fmla="*/ 40 h 64"/>
              <a:gd name="T50" fmla="*/ 25 w 42"/>
              <a:gd name="T51" fmla="*/ 40 h 64"/>
              <a:gd name="T52" fmla="*/ 35 w 42"/>
              <a:gd name="T53" fmla="*/ 52 h 64"/>
              <a:gd name="T54" fmla="*/ 28 w 42"/>
              <a:gd name="T55" fmla="*/ 24 h 64"/>
              <a:gd name="T56" fmla="*/ 22 w 42"/>
              <a:gd name="T57" fmla="*/ 27 h 64"/>
              <a:gd name="T58" fmla="*/ 12 w 42"/>
              <a:gd name="T59" fmla="*/ 12 h 64"/>
              <a:gd name="T60" fmla="*/ 13 w 42"/>
              <a:gd name="T61" fmla="*/ 6 h 64"/>
              <a:gd name="T62" fmla="*/ 19 w 42"/>
              <a:gd name="T63" fmla="*/ 3 h 64"/>
              <a:gd name="T64" fmla="*/ 30 w 42"/>
              <a:gd name="T65" fmla="*/ 18 h 64"/>
              <a:gd name="T66" fmla="*/ 28 w 42"/>
              <a:gd name="T67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" h="64">
                <a:moveTo>
                  <a:pt x="42" y="0"/>
                </a:moveTo>
                <a:cubicBezTo>
                  <a:pt x="25" y="0"/>
                  <a:pt x="25" y="0"/>
                  <a:pt x="25" y="0"/>
                </a:cubicBezTo>
                <a:cubicBezTo>
                  <a:pt x="20" y="0"/>
                  <a:pt x="14" y="1"/>
                  <a:pt x="10" y="5"/>
                </a:cubicBezTo>
                <a:cubicBezTo>
                  <a:pt x="6" y="8"/>
                  <a:pt x="4" y="12"/>
                  <a:pt x="4" y="16"/>
                </a:cubicBezTo>
                <a:cubicBezTo>
                  <a:pt x="4" y="23"/>
                  <a:pt x="9" y="29"/>
                  <a:pt x="18" y="29"/>
                </a:cubicBezTo>
                <a:cubicBezTo>
                  <a:pt x="19" y="29"/>
                  <a:pt x="20" y="29"/>
                  <a:pt x="21" y="29"/>
                </a:cubicBezTo>
                <a:cubicBezTo>
                  <a:pt x="20" y="30"/>
                  <a:pt x="20" y="31"/>
                  <a:pt x="20" y="32"/>
                </a:cubicBezTo>
                <a:cubicBezTo>
                  <a:pt x="20" y="35"/>
                  <a:pt x="21" y="36"/>
                  <a:pt x="23" y="38"/>
                </a:cubicBezTo>
                <a:cubicBezTo>
                  <a:pt x="19" y="38"/>
                  <a:pt x="12" y="39"/>
                  <a:pt x="6" y="42"/>
                </a:cubicBezTo>
                <a:cubicBezTo>
                  <a:pt x="2" y="45"/>
                  <a:pt x="0" y="49"/>
                  <a:pt x="0" y="52"/>
                </a:cubicBezTo>
                <a:cubicBezTo>
                  <a:pt x="0" y="58"/>
                  <a:pt x="6" y="64"/>
                  <a:pt x="18" y="64"/>
                </a:cubicBezTo>
                <a:cubicBezTo>
                  <a:pt x="33" y="64"/>
                  <a:pt x="40" y="56"/>
                  <a:pt x="40" y="48"/>
                </a:cubicBezTo>
                <a:cubicBezTo>
                  <a:pt x="40" y="42"/>
                  <a:pt x="37" y="40"/>
                  <a:pt x="33" y="36"/>
                </a:cubicBez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8" y="32"/>
                  <a:pt x="28" y="31"/>
                </a:cubicBezTo>
                <a:cubicBezTo>
                  <a:pt x="28" y="29"/>
                  <a:pt x="29" y="28"/>
                  <a:pt x="30" y="26"/>
                </a:cubicBezTo>
                <a:cubicBezTo>
                  <a:pt x="34" y="24"/>
                  <a:pt x="37" y="21"/>
                  <a:pt x="37" y="14"/>
                </a:cubicBezTo>
                <a:cubicBezTo>
                  <a:pt x="37" y="8"/>
                  <a:pt x="33" y="5"/>
                  <a:pt x="31" y="3"/>
                </a:cubicBezTo>
                <a:cubicBezTo>
                  <a:pt x="37" y="3"/>
                  <a:pt x="37" y="3"/>
                  <a:pt x="37" y="3"/>
                </a:cubicBezTo>
                <a:lnTo>
                  <a:pt x="42" y="0"/>
                </a:lnTo>
                <a:close/>
                <a:moveTo>
                  <a:pt x="35" y="52"/>
                </a:moveTo>
                <a:cubicBezTo>
                  <a:pt x="35" y="57"/>
                  <a:pt x="30" y="61"/>
                  <a:pt x="22" y="61"/>
                </a:cubicBezTo>
                <a:cubicBezTo>
                  <a:pt x="13" y="61"/>
                  <a:pt x="7" y="56"/>
                  <a:pt x="7" y="50"/>
                </a:cubicBezTo>
                <a:cubicBezTo>
                  <a:pt x="7" y="44"/>
                  <a:pt x="13" y="42"/>
                  <a:pt x="15" y="42"/>
                </a:cubicBezTo>
                <a:cubicBezTo>
                  <a:pt x="18" y="41"/>
                  <a:pt x="23" y="40"/>
                  <a:pt x="23" y="40"/>
                </a:cubicBezTo>
                <a:cubicBezTo>
                  <a:pt x="24" y="40"/>
                  <a:pt x="25" y="40"/>
                  <a:pt x="25" y="40"/>
                </a:cubicBezTo>
                <a:cubicBezTo>
                  <a:pt x="32" y="45"/>
                  <a:pt x="35" y="47"/>
                  <a:pt x="35" y="52"/>
                </a:cubicBezTo>
                <a:close/>
                <a:moveTo>
                  <a:pt x="28" y="24"/>
                </a:moveTo>
                <a:cubicBezTo>
                  <a:pt x="26" y="26"/>
                  <a:pt x="24" y="27"/>
                  <a:pt x="22" y="27"/>
                </a:cubicBezTo>
                <a:cubicBezTo>
                  <a:pt x="15" y="27"/>
                  <a:pt x="12" y="18"/>
                  <a:pt x="12" y="12"/>
                </a:cubicBezTo>
                <a:cubicBezTo>
                  <a:pt x="12" y="10"/>
                  <a:pt x="12" y="7"/>
                  <a:pt x="13" y="6"/>
                </a:cubicBezTo>
                <a:cubicBezTo>
                  <a:pt x="15" y="4"/>
                  <a:pt x="17" y="3"/>
                  <a:pt x="19" y="3"/>
                </a:cubicBezTo>
                <a:cubicBezTo>
                  <a:pt x="26" y="3"/>
                  <a:pt x="30" y="12"/>
                  <a:pt x="30" y="18"/>
                </a:cubicBezTo>
                <a:cubicBezTo>
                  <a:pt x="30" y="20"/>
                  <a:pt x="30" y="23"/>
                  <a:pt x="28" y="2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7" name="Freeform 106"/>
          <p:cNvSpPr>
            <a:spLocks noEditPoints="1"/>
          </p:cNvSpPr>
          <p:nvPr/>
        </p:nvSpPr>
        <p:spPr bwMode="auto">
          <a:xfrm>
            <a:off x="3722688" y="3363913"/>
            <a:ext cx="115888" cy="203200"/>
          </a:xfrm>
          <a:custGeom>
            <a:avLst/>
            <a:gdLst>
              <a:gd name="T0" fmla="*/ 18 w 36"/>
              <a:gd name="T1" fmla="*/ 45 h 64"/>
              <a:gd name="T2" fmla="*/ 32 w 36"/>
              <a:gd name="T3" fmla="*/ 35 h 64"/>
              <a:gd name="T4" fmla="*/ 33 w 36"/>
              <a:gd name="T5" fmla="*/ 35 h 64"/>
              <a:gd name="T6" fmla="*/ 33 w 36"/>
              <a:gd name="T7" fmla="*/ 45 h 64"/>
              <a:gd name="T8" fmla="*/ 32 w 36"/>
              <a:gd name="T9" fmla="*/ 49 h 64"/>
              <a:gd name="T10" fmla="*/ 31 w 36"/>
              <a:gd name="T11" fmla="*/ 54 h 64"/>
              <a:gd name="T12" fmla="*/ 26 w 36"/>
              <a:gd name="T13" fmla="*/ 59 h 64"/>
              <a:gd name="T14" fmla="*/ 18 w 36"/>
              <a:gd name="T15" fmla="*/ 61 h 64"/>
              <a:gd name="T16" fmla="*/ 9 w 36"/>
              <a:gd name="T17" fmla="*/ 58 h 64"/>
              <a:gd name="T18" fmla="*/ 5 w 36"/>
              <a:gd name="T19" fmla="*/ 50 h 64"/>
              <a:gd name="T20" fmla="*/ 2 w 36"/>
              <a:gd name="T21" fmla="*/ 50 h 64"/>
              <a:gd name="T22" fmla="*/ 7 w 36"/>
              <a:gd name="T23" fmla="*/ 61 h 64"/>
              <a:gd name="T24" fmla="*/ 18 w 36"/>
              <a:gd name="T25" fmla="*/ 64 h 64"/>
              <a:gd name="T26" fmla="*/ 28 w 36"/>
              <a:gd name="T27" fmla="*/ 62 h 64"/>
              <a:gd name="T28" fmla="*/ 33 w 36"/>
              <a:gd name="T29" fmla="*/ 56 h 64"/>
              <a:gd name="T30" fmla="*/ 35 w 36"/>
              <a:gd name="T31" fmla="*/ 49 h 64"/>
              <a:gd name="T32" fmla="*/ 36 w 36"/>
              <a:gd name="T33" fmla="*/ 44 h 64"/>
              <a:gd name="T34" fmla="*/ 36 w 36"/>
              <a:gd name="T35" fmla="*/ 1 h 64"/>
              <a:gd name="T36" fmla="*/ 33 w 36"/>
              <a:gd name="T37" fmla="*/ 1 h 64"/>
              <a:gd name="T38" fmla="*/ 33 w 36"/>
              <a:gd name="T39" fmla="*/ 11 h 64"/>
              <a:gd name="T40" fmla="*/ 32 w 36"/>
              <a:gd name="T41" fmla="*/ 11 h 64"/>
              <a:gd name="T42" fmla="*/ 27 w 36"/>
              <a:gd name="T43" fmla="*/ 3 h 64"/>
              <a:gd name="T44" fmla="*/ 18 w 36"/>
              <a:gd name="T45" fmla="*/ 0 h 64"/>
              <a:gd name="T46" fmla="*/ 5 w 36"/>
              <a:gd name="T47" fmla="*/ 7 h 64"/>
              <a:gd name="T48" fmla="*/ 0 w 36"/>
              <a:gd name="T49" fmla="*/ 22 h 64"/>
              <a:gd name="T50" fmla="*/ 4 w 36"/>
              <a:gd name="T51" fmla="*/ 38 h 64"/>
              <a:gd name="T52" fmla="*/ 18 w 36"/>
              <a:gd name="T53" fmla="*/ 45 h 64"/>
              <a:gd name="T54" fmla="*/ 7 w 36"/>
              <a:gd name="T55" fmla="*/ 9 h 64"/>
              <a:gd name="T56" fmla="*/ 18 w 36"/>
              <a:gd name="T57" fmla="*/ 3 h 64"/>
              <a:gd name="T58" fmla="*/ 29 w 36"/>
              <a:gd name="T59" fmla="*/ 9 h 64"/>
              <a:gd name="T60" fmla="*/ 32 w 36"/>
              <a:gd name="T61" fmla="*/ 22 h 64"/>
              <a:gd name="T62" fmla="*/ 29 w 36"/>
              <a:gd name="T63" fmla="*/ 36 h 64"/>
              <a:gd name="T64" fmla="*/ 18 w 36"/>
              <a:gd name="T65" fmla="*/ 42 h 64"/>
              <a:gd name="T66" fmla="*/ 7 w 36"/>
              <a:gd name="T67" fmla="*/ 36 h 64"/>
              <a:gd name="T68" fmla="*/ 3 w 36"/>
              <a:gd name="T69" fmla="*/ 22 h 64"/>
              <a:gd name="T70" fmla="*/ 7 w 36"/>
              <a:gd name="T71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6" h="64">
                <a:moveTo>
                  <a:pt x="18" y="45"/>
                </a:moveTo>
                <a:cubicBezTo>
                  <a:pt x="25" y="45"/>
                  <a:pt x="29" y="41"/>
                  <a:pt x="32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6"/>
                  <a:pt x="32" y="47"/>
                  <a:pt x="32" y="49"/>
                </a:cubicBezTo>
                <a:cubicBezTo>
                  <a:pt x="32" y="50"/>
                  <a:pt x="32" y="52"/>
                  <a:pt x="31" y="54"/>
                </a:cubicBezTo>
                <a:cubicBezTo>
                  <a:pt x="30" y="56"/>
                  <a:pt x="28" y="58"/>
                  <a:pt x="26" y="59"/>
                </a:cubicBezTo>
                <a:cubicBezTo>
                  <a:pt x="24" y="60"/>
                  <a:pt x="22" y="61"/>
                  <a:pt x="18" y="61"/>
                </a:cubicBezTo>
                <a:cubicBezTo>
                  <a:pt x="15" y="61"/>
                  <a:pt x="12" y="60"/>
                  <a:pt x="9" y="58"/>
                </a:cubicBezTo>
                <a:cubicBezTo>
                  <a:pt x="7" y="57"/>
                  <a:pt x="5" y="54"/>
                  <a:pt x="5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2" y="55"/>
                  <a:pt x="4" y="59"/>
                  <a:pt x="7" y="61"/>
                </a:cubicBezTo>
                <a:cubicBezTo>
                  <a:pt x="10" y="63"/>
                  <a:pt x="13" y="64"/>
                  <a:pt x="18" y="64"/>
                </a:cubicBezTo>
                <a:cubicBezTo>
                  <a:pt x="22" y="64"/>
                  <a:pt x="26" y="63"/>
                  <a:pt x="28" y="62"/>
                </a:cubicBezTo>
                <a:cubicBezTo>
                  <a:pt x="31" y="60"/>
                  <a:pt x="32" y="58"/>
                  <a:pt x="33" y="56"/>
                </a:cubicBezTo>
                <a:cubicBezTo>
                  <a:pt x="34" y="53"/>
                  <a:pt x="35" y="51"/>
                  <a:pt x="35" y="49"/>
                </a:cubicBezTo>
                <a:cubicBezTo>
                  <a:pt x="35" y="47"/>
                  <a:pt x="36" y="45"/>
                  <a:pt x="36" y="44"/>
                </a:cubicBezTo>
                <a:cubicBezTo>
                  <a:pt x="36" y="1"/>
                  <a:pt x="36" y="1"/>
                  <a:pt x="36" y="1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11"/>
                  <a:pt x="33" y="11"/>
                  <a:pt x="33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1" y="7"/>
                  <a:pt x="29" y="4"/>
                  <a:pt x="27" y="3"/>
                </a:cubicBezTo>
                <a:cubicBezTo>
                  <a:pt x="24" y="1"/>
                  <a:pt x="21" y="0"/>
                  <a:pt x="18" y="0"/>
                </a:cubicBezTo>
                <a:cubicBezTo>
                  <a:pt x="12" y="0"/>
                  <a:pt x="8" y="2"/>
                  <a:pt x="5" y="7"/>
                </a:cubicBezTo>
                <a:cubicBezTo>
                  <a:pt x="2" y="11"/>
                  <a:pt x="0" y="16"/>
                  <a:pt x="0" y="22"/>
                </a:cubicBezTo>
                <a:cubicBezTo>
                  <a:pt x="0" y="29"/>
                  <a:pt x="1" y="34"/>
                  <a:pt x="4" y="38"/>
                </a:cubicBezTo>
                <a:cubicBezTo>
                  <a:pt x="7" y="43"/>
                  <a:pt x="12" y="45"/>
                  <a:pt x="18" y="45"/>
                </a:cubicBezTo>
                <a:close/>
                <a:moveTo>
                  <a:pt x="7" y="9"/>
                </a:moveTo>
                <a:cubicBezTo>
                  <a:pt x="9" y="5"/>
                  <a:pt x="13" y="3"/>
                  <a:pt x="18" y="3"/>
                </a:cubicBezTo>
                <a:cubicBezTo>
                  <a:pt x="23" y="3"/>
                  <a:pt x="26" y="5"/>
                  <a:pt x="29" y="9"/>
                </a:cubicBezTo>
                <a:cubicBezTo>
                  <a:pt x="31" y="13"/>
                  <a:pt x="32" y="17"/>
                  <a:pt x="32" y="22"/>
                </a:cubicBezTo>
                <a:cubicBezTo>
                  <a:pt x="32" y="28"/>
                  <a:pt x="31" y="32"/>
                  <a:pt x="29" y="36"/>
                </a:cubicBezTo>
                <a:cubicBezTo>
                  <a:pt x="26" y="40"/>
                  <a:pt x="23" y="42"/>
                  <a:pt x="18" y="42"/>
                </a:cubicBezTo>
                <a:cubicBezTo>
                  <a:pt x="13" y="42"/>
                  <a:pt x="9" y="40"/>
                  <a:pt x="7" y="36"/>
                </a:cubicBezTo>
                <a:cubicBezTo>
                  <a:pt x="4" y="32"/>
                  <a:pt x="3" y="28"/>
                  <a:pt x="3" y="22"/>
                </a:cubicBezTo>
                <a:cubicBezTo>
                  <a:pt x="3" y="17"/>
                  <a:pt x="4" y="13"/>
                  <a:pt x="7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8" name="Freeform 107"/>
          <p:cNvSpPr>
            <a:spLocks/>
          </p:cNvSpPr>
          <p:nvPr/>
        </p:nvSpPr>
        <p:spPr bwMode="auto">
          <a:xfrm>
            <a:off x="5351463" y="955675"/>
            <a:ext cx="203200" cy="158750"/>
          </a:xfrm>
          <a:custGeom>
            <a:avLst/>
            <a:gdLst>
              <a:gd name="T0" fmla="*/ 47 w 64"/>
              <a:gd name="T1" fmla="*/ 0 h 50"/>
              <a:gd name="T2" fmla="*/ 47 w 64"/>
              <a:gd name="T3" fmla="*/ 7 h 50"/>
              <a:gd name="T4" fmla="*/ 50 w 64"/>
              <a:gd name="T5" fmla="*/ 23 h 50"/>
              <a:gd name="T6" fmla="*/ 64 w 64"/>
              <a:gd name="T7" fmla="*/ 24 h 50"/>
              <a:gd name="T8" fmla="*/ 52 w 64"/>
              <a:gd name="T9" fmla="*/ 23 h 50"/>
              <a:gd name="T10" fmla="*/ 50 w 64"/>
              <a:gd name="T11" fmla="*/ 24 h 50"/>
              <a:gd name="T12" fmla="*/ 64 w 64"/>
              <a:gd name="T13" fmla="*/ 26 h 50"/>
              <a:gd name="T14" fmla="*/ 50 w 64"/>
              <a:gd name="T15" fmla="*/ 24 h 50"/>
              <a:gd name="T16" fmla="*/ 38 w 64"/>
              <a:gd name="T17" fmla="*/ 31 h 50"/>
              <a:gd name="T18" fmla="*/ 40 w 64"/>
              <a:gd name="T19" fmla="*/ 35 h 50"/>
              <a:gd name="T20" fmla="*/ 40 w 64"/>
              <a:gd name="T21" fmla="*/ 45 h 50"/>
              <a:gd name="T22" fmla="*/ 42 w 64"/>
              <a:gd name="T23" fmla="*/ 47 h 50"/>
              <a:gd name="T24" fmla="*/ 37 w 64"/>
              <a:gd name="T25" fmla="*/ 45 h 50"/>
              <a:gd name="T26" fmla="*/ 36 w 64"/>
              <a:gd name="T27" fmla="*/ 35 h 50"/>
              <a:gd name="T28" fmla="*/ 36 w 64"/>
              <a:gd name="T29" fmla="*/ 46 h 50"/>
              <a:gd name="T30" fmla="*/ 37 w 64"/>
              <a:gd name="T31" fmla="*/ 49 h 50"/>
              <a:gd name="T32" fmla="*/ 32 w 64"/>
              <a:gd name="T33" fmla="*/ 35 h 50"/>
              <a:gd name="T34" fmla="*/ 32 w 64"/>
              <a:gd name="T35" fmla="*/ 37 h 50"/>
              <a:gd name="T36" fmla="*/ 27 w 64"/>
              <a:gd name="T37" fmla="*/ 49 h 50"/>
              <a:gd name="T38" fmla="*/ 28 w 64"/>
              <a:gd name="T39" fmla="*/ 47 h 50"/>
              <a:gd name="T40" fmla="*/ 28 w 64"/>
              <a:gd name="T41" fmla="*/ 35 h 50"/>
              <a:gd name="T42" fmla="*/ 27 w 64"/>
              <a:gd name="T43" fmla="*/ 46 h 50"/>
              <a:gd name="T44" fmla="*/ 22 w 64"/>
              <a:gd name="T45" fmla="*/ 48 h 50"/>
              <a:gd name="T46" fmla="*/ 24 w 64"/>
              <a:gd name="T47" fmla="*/ 45 h 50"/>
              <a:gd name="T48" fmla="*/ 24 w 64"/>
              <a:gd name="T49" fmla="*/ 39 h 50"/>
              <a:gd name="T50" fmla="*/ 16 w 64"/>
              <a:gd name="T51" fmla="*/ 36 h 50"/>
              <a:gd name="T52" fmla="*/ 14 w 64"/>
              <a:gd name="T53" fmla="*/ 33 h 50"/>
              <a:gd name="T54" fmla="*/ 11 w 64"/>
              <a:gd name="T55" fmla="*/ 30 h 50"/>
              <a:gd name="T56" fmla="*/ 21 w 64"/>
              <a:gd name="T57" fmla="*/ 35 h 50"/>
              <a:gd name="T58" fmla="*/ 24 w 64"/>
              <a:gd name="T59" fmla="*/ 35 h 50"/>
              <a:gd name="T60" fmla="*/ 27 w 64"/>
              <a:gd name="T61" fmla="*/ 31 h 50"/>
              <a:gd name="T62" fmla="*/ 14 w 64"/>
              <a:gd name="T63" fmla="*/ 24 h 50"/>
              <a:gd name="T64" fmla="*/ 0 w 64"/>
              <a:gd name="T65" fmla="*/ 26 h 50"/>
              <a:gd name="T66" fmla="*/ 14 w 64"/>
              <a:gd name="T67" fmla="*/ 24 h 50"/>
              <a:gd name="T68" fmla="*/ 9 w 64"/>
              <a:gd name="T69" fmla="*/ 23 h 50"/>
              <a:gd name="T70" fmla="*/ 0 w 64"/>
              <a:gd name="T71" fmla="*/ 24 h 50"/>
              <a:gd name="T72" fmla="*/ 13 w 64"/>
              <a:gd name="T73" fmla="*/ 23 h 50"/>
              <a:gd name="T74" fmla="*/ 16 w 64"/>
              <a:gd name="T75" fmla="*/ 8 h 50"/>
              <a:gd name="T76" fmla="*/ 16 w 64"/>
              <a:gd name="T77" fmla="*/ 0 h 50"/>
              <a:gd name="T78" fmla="*/ 24 w 64"/>
              <a:gd name="T79" fmla="*/ 3 h 50"/>
              <a:gd name="T80" fmla="*/ 34 w 64"/>
              <a:gd name="T81" fmla="*/ 2 h 50"/>
              <a:gd name="T82" fmla="*/ 39 w 64"/>
              <a:gd name="T83" fmla="*/ 3 h 50"/>
              <a:gd name="T84" fmla="*/ 42 w 64"/>
              <a:gd name="T85" fmla="*/ 1 h 50"/>
              <a:gd name="T86" fmla="*/ 47 w 64"/>
              <a:gd name="T8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50">
                <a:moveTo>
                  <a:pt x="47" y="0"/>
                </a:moveTo>
                <a:cubicBezTo>
                  <a:pt x="48" y="2"/>
                  <a:pt x="48" y="5"/>
                  <a:pt x="47" y="7"/>
                </a:cubicBezTo>
                <a:cubicBezTo>
                  <a:pt x="51" y="10"/>
                  <a:pt x="52" y="17"/>
                  <a:pt x="50" y="23"/>
                </a:cubicBezTo>
                <a:cubicBezTo>
                  <a:pt x="55" y="23"/>
                  <a:pt x="60" y="22"/>
                  <a:pt x="64" y="24"/>
                </a:cubicBezTo>
                <a:cubicBezTo>
                  <a:pt x="61" y="23"/>
                  <a:pt x="56" y="23"/>
                  <a:pt x="52" y="23"/>
                </a:cubicBezTo>
                <a:cubicBezTo>
                  <a:pt x="51" y="23"/>
                  <a:pt x="50" y="23"/>
                  <a:pt x="50" y="24"/>
                </a:cubicBezTo>
                <a:cubicBezTo>
                  <a:pt x="55" y="24"/>
                  <a:pt x="60" y="25"/>
                  <a:pt x="64" y="26"/>
                </a:cubicBezTo>
                <a:cubicBezTo>
                  <a:pt x="60" y="25"/>
                  <a:pt x="55" y="24"/>
                  <a:pt x="50" y="24"/>
                </a:cubicBezTo>
                <a:cubicBezTo>
                  <a:pt x="48" y="28"/>
                  <a:pt x="43" y="30"/>
                  <a:pt x="38" y="31"/>
                </a:cubicBezTo>
                <a:cubicBezTo>
                  <a:pt x="38" y="32"/>
                  <a:pt x="39" y="33"/>
                  <a:pt x="40" y="35"/>
                </a:cubicBezTo>
                <a:cubicBezTo>
                  <a:pt x="40" y="38"/>
                  <a:pt x="39" y="43"/>
                  <a:pt x="40" y="45"/>
                </a:cubicBezTo>
                <a:cubicBezTo>
                  <a:pt x="41" y="46"/>
                  <a:pt x="41" y="46"/>
                  <a:pt x="42" y="47"/>
                </a:cubicBezTo>
                <a:cubicBezTo>
                  <a:pt x="41" y="49"/>
                  <a:pt x="37" y="47"/>
                  <a:pt x="37" y="45"/>
                </a:cubicBezTo>
                <a:cubicBezTo>
                  <a:pt x="36" y="42"/>
                  <a:pt x="38" y="37"/>
                  <a:pt x="36" y="35"/>
                </a:cubicBezTo>
                <a:cubicBezTo>
                  <a:pt x="36" y="39"/>
                  <a:pt x="35" y="43"/>
                  <a:pt x="36" y="46"/>
                </a:cubicBezTo>
                <a:cubicBezTo>
                  <a:pt x="36" y="48"/>
                  <a:pt x="37" y="48"/>
                  <a:pt x="37" y="49"/>
                </a:cubicBezTo>
                <a:cubicBezTo>
                  <a:pt x="30" y="50"/>
                  <a:pt x="33" y="40"/>
                  <a:pt x="32" y="35"/>
                </a:cubicBezTo>
                <a:cubicBezTo>
                  <a:pt x="31" y="35"/>
                  <a:pt x="32" y="37"/>
                  <a:pt x="32" y="37"/>
                </a:cubicBezTo>
                <a:cubicBezTo>
                  <a:pt x="32" y="42"/>
                  <a:pt x="33" y="50"/>
                  <a:pt x="27" y="49"/>
                </a:cubicBezTo>
                <a:cubicBezTo>
                  <a:pt x="27" y="48"/>
                  <a:pt x="28" y="48"/>
                  <a:pt x="28" y="47"/>
                </a:cubicBezTo>
                <a:cubicBezTo>
                  <a:pt x="29" y="44"/>
                  <a:pt x="28" y="39"/>
                  <a:pt x="28" y="35"/>
                </a:cubicBezTo>
                <a:cubicBezTo>
                  <a:pt x="26" y="37"/>
                  <a:pt x="29" y="43"/>
                  <a:pt x="27" y="46"/>
                </a:cubicBezTo>
                <a:cubicBezTo>
                  <a:pt x="26" y="48"/>
                  <a:pt x="24" y="48"/>
                  <a:pt x="22" y="48"/>
                </a:cubicBezTo>
                <a:cubicBezTo>
                  <a:pt x="22" y="46"/>
                  <a:pt x="24" y="46"/>
                  <a:pt x="24" y="45"/>
                </a:cubicBezTo>
                <a:cubicBezTo>
                  <a:pt x="25" y="44"/>
                  <a:pt x="24" y="41"/>
                  <a:pt x="24" y="39"/>
                </a:cubicBezTo>
                <a:cubicBezTo>
                  <a:pt x="20" y="40"/>
                  <a:pt x="17" y="39"/>
                  <a:pt x="16" y="36"/>
                </a:cubicBezTo>
                <a:cubicBezTo>
                  <a:pt x="15" y="35"/>
                  <a:pt x="15" y="34"/>
                  <a:pt x="14" y="33"/>
                </a:cubicBezTo>
                <a:cubicBezTo>
                  <a:pt x="13" y="32"/>
                  <a:pt x="12" y="31"/>
                  <a:pt x="11" y="30"/>
                </a:cubicBezTo>
                <a:cubicBezTo>
                  <a:pt x="16" y="29"/>
                  <a:pt x="17" y="35"/>
                  <a:pt x="21" y="35"/>
                </a:cubicBezTo>
                <a:cubicBezTo>
                  <a:pt x="22" y="35"/>
                  <a:pt x="23" y="35"/>
                  <a:pt x="24" y="35"/>
                </a:cubicBezTo>
                <a:cubicBezTo>
                  <a:pt x="25" y="33"/>
                  <a:pt x="26" y="32"/>
                  <a:pt x="27" y="31"/>
                </a:cubicBezTo>
                <a:cubicBezTo>
                  <a:pt x="21" y="30"/>
                  <a:pt x="16" y="29"/>
                  <a:pt x="14" y="24"/>
                </a:cubicBezTo>
                <a:cubicBezTo>
                  <a:pt x="9" y="25"/>
                  <a:pt x="4" y="25"/>
                  <a:pt x="0" y="26"/>
                </a:cubicBezTo>
                <a:cubicBezTo>
                  <a:pt x="4" y="25"/>
                  <a:pt x="9" y="24"/>
                  <a:pt x="14" y="24"/>
                </a:cubicBezTo>
                <a:cubicBezTo>
                  <a:pt x="14" y="22"/>
                  <a:pt x="11" y="23"/>
                  <a:pt x="9" y="23"/>
                </a:cubicBezTo>
                <a:cubicBezTo>
                  <a:pt x="6" y="23"/>
                  <a:pt x="2" y="23"/>
                  <a:pt x="0" y="24"/>
                </a:cubicBezTo>
                <a:cubicBezTo>
                  <a:pt x="4" y="23"/>
                  <a:pt x="9" y="23"/>
                  <a:pt x="13" y="23"/>
                </a:cubicBezTo>
                <a:cubicBezTo>
                  <a:pt x="12" y="18"/>
                  <a:pt x="12" y="11"/>
                  <a:pt x="16" y="8"/>
                </a:cubicBezTo>
                <a:cubicBezTo>
                  <a:pt x="15" y="6"/>
                  <a:pt x="15" y="2"/>
                  <a:pt x="16" y="0"/>
                </a:cubicBezTo>
                <a:cubicBezTo>
                  <a:pt x="20" y="0"/>
                  <a:pt x="22" y="2"/>
                  <a:pt x="24" y="3"/>
                </a:cubicBezTo>
                <a:cubicBezTo>
                  <a:pt x="27" y="3"/>
                  <a:pt x="30" y="2"/>
                  <a:pt x="34" y="2"/>
                </a:cubicBezTo>
                <a:cubicBezTo>
                  <a:pt x="36" y="2"/>
                  <a:pt x="37" y="3"/>
                  <a:pt x="39" y="3"/>
                </a:cubicBezTo>
                <a:cubicBezTo>
                  <a:pt x="40" y="3"/>
                  <a:pt x="41" y="2"/>
                  <a:pt x="42" y="1"/>
                </a:cubicBezTo>
                <a:cubicBezTo>
                  <a:pt x="44" y="0"/>
                  <a:pt x="45" y="0"/>
                  <a:pt x="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69" name="Freeform 108"/>
          <p:cNvSpPr>
            <a:spLocks noEditPoints="1"/>
          </p:cNvSpPr>
          <p:nvPr/>
        </p:nvSpPr>
        <p:spPr bwMode="auto">
          <a:xfrm>
            <a:off x="5738813" y="901700"/>
            <a:ext cx="133350" cy="215900"/>
          </a:xfrm>
          <a:custGeom>
            <a:avLst/>
            <a:gdLst>
              <a:gd name="T0" fmla="*/ 41 w 42"/>
              <a:gd name="T1" fmla="*/ 2 h 68"/>
              <a:gd name="T2" fmla="*/ 25 w 42"/>
              <a:gd name="T3" fmla="*/ 2 h 68"/>
              <a:gd name="T4" fmla="*/ 14 w 42"/>
              <a:gd name="T5" fmla="*/ 31 h 68"/>
              <a:gd name="T6" fmla="*/ 14 w 42"/>
              <a:gd name="T7" fmla="*/ 43 h 68"/>
              <a:gd name="T8" fmla="*/ 9 w 42"/>
              <a:gd name="T9" fmla="*/ 62 h 68"/>
              <a:gd name="T10" fmla="*/ 37 w 42"/>
              <a:gd name="T11" fmla="*/ 62 h 68"/>
              <a:gd name="T12" fmla="*/ 38 w 42"/>
              <a:gd name="T13" fmla="*/ 45 h 68"/>
              <a:gd name="T14" fmla="*/ 21 w 42"/>
              <a:gd name="T15" fmla="*/ 36 h 68"/>
              <a:gd name="T16" fmla="*/ 30 w 42"/>
              <a:gd name="T17" fmla="*/ 31 h 68"/>
              <a:gd name="T18" fmla="*/ 37 w 42"/>
              <a:gd name="T19" fmla="*/ 13 h 68"/>
              <a:gd name="T20" fmla="*/ 41 w 42"/>
              <a:gd name="T21" fmla="*/ 12 h 68"/>
              <a:gd name="T22" fmla="*/ 41 w 42"/>
              <a:gd name="T23" fmla="*/ 2 h 68"/>
              <a:gd name="T24" fmla="*/ 18 w 42"/>
              <a:gd name="T25" fmla="*/ 22 h 68"/>
              <a:gd name="T26" fmla="*/ 27 w 42"/>
              <a:gd name="T27" fmla="*/ 22 h 68"/>
              <a:gd name="T28" fmla="*/ 18 w 42"/>
              <a:gd name="T29" fmla="*/ 22 h 68"/>
              <a:gd name="T30" fmla="*/ 31 w 42"/>
              <a:gd name="T31" fmla="*/ 53 h 68"/>
              <a:gd name="T32" fmla="*/ 16 w 42"/>
              <a:gd name="T33" fmla="*/ 55 h 68"/>
              <a:gd name="T34" fmla="*/ 20 w 42"/>
              <a:gd name="T35" fmla="*/ 49 h 68"/>
              <a:gd name="T36" fmla="*/ 31 w 42"/>
              <a:gd name="T37" fmla="*/ 5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" h="68">
                <a:moveTo>
                  <a:pt x="41" y="2"/>
                </a:moveTo>
                <a:cubicBezTo>
                  <a:pt x="35" y="6"/>
                  <a:pt x="29" y="3"/>
                  <a:pt x="25" y="2"/>
                </a:cubicBezTo>
                <a:cubicBezTo>
                  <a:pt x="6" y="0"/>
                  <a:pt x="0" y="22"/>
                  <a:pt x="14" y="31"/>
                </a:cubicBezTo>
                <a:cubicBezTo>
                  <a:pt x="10" y="32"/>
                  <a:pt x="11" y="42"/>
                  <a:pt x="14" y="43"/>
                </a:cubicBezTo>
                <a:cubicBezTo>
                  <a:pt x="5" y="44"/>
                  <a:pt x="4" y="57"/>
                  <a:pt x="9" y="62"/>
                </a:cubicBezTo>
                <a:cubicBezTo>
                  <a:pt x="14" y="68"/>
                  <a:pt x="32" y="67"/>
                  <a:pt x="37" y="62"/>
                </a:cubicBezTo>
                <a:cubicBezTo>
                  <a:pt x="41" y="58"/>
                  <a:pt x="42" y="49"/>
                  <a:pt x="38" y="45"/>
                </a:cubicBezTo>
                <a:cubicBezTo>
                  <a:pt x="36" y="42"/>
                  <a:pt x="21" y="41"/>
                  <a:pt x="21" y="36"/>
                </a:cubicBezTo>
                <a:cubicBezTo>
                  <a:pt x="21" y="32"/>
                  <a:pt x="27" y="33"/>
                  <a:pt x="30" y="31"/>
                </a:cubicBezTo>
                <a:cubicBezTo>
                  <a:pt x="36" y="28"/>
                  <a:pt x="39" y="20"/>
                  <a:pt x="37" y="13"/>
                </a:cubicBezTo>
                <a:cubicBezTo>
                  <a:pt x="38" y="13"/>
                  <a:pt x="39" y="12"/>
                  <a:pt x="41" y="12"/>
                </a:cubicBezTo>
                <a:lnTo>
                  <a:pt x="41" y="2"/>
                </a:lnTo>
                <a:close/>
                <a:moveTo>
                  <a:pt x="18" y="22"/>
                </a:moveTo>
                <a:cubicBezTo>
                  <a:pt x="11" y="7"/>
                  <a:pt x="34" y="8"/>
                  <a:pt x="27" y="22"/>
                </a:cubicBezTo>
                <a:cubicBezTo>
                  <a:pt x="25" y="24"/>
                  <a:pt x="20" y="24"/>
                  <a:pt x="18" y="22"/>
                </a:cubicBezTo>
                <a:close/>
                <a:moveTo>
                  <a:pt x="31" y="53"/>
                </a:moveTo>
                <a:cubicBezTo>
                  <a:pt x="31" y="59"/>
                  <a:pt x="17" y="60"/>
                  <a:pt x="16" y="55"/>
                </a:cubicBezTo>
                <a:cubicBezTo>
                  <a:pt x="14" y="51"/>
                  <a:pt x="16" y="50"/>
                  <a:pt x="20" y="49"/>
                </a:cubicBezTo>
                <a:cubicBezTo>
                  <a:pt x="25" y="48"/>
                  <a:pt x="30" y="48"/>
                  <a:pt x="31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0" name="Freeform 109"/>
          <p:cNvSpPr>
            <a:spLocks noEditPoints="1"/>
          </p:cNvSpPr>
          <p:nvPr/>
        </p:nvSpPr>
        <p:spPr bwMode="auto">
          <a:xfrm>
            <a:off x="2503488" y="2946400"/>
            <a:ext cx="184150" cy="203200"/>
          </a:xfrm>
          <a:custGeom>
            <a:avLst/>
            <a:gdLst>
              <a:gd name="T0" fmla="*/ 0 w 116"/>
              <a:gd name="T1" fmla="*/ 6 h 128"/>
              <a:gd name="T2" fmla="*/ 0 w 116"/>
              <a:gd name="T3" fmla="*/ 84 h 128"/>
              <a:gd name="T4" fmla="*/ 6 w 116"/>
              <a:gd name="T5" fmla="*/ 90 h 128"/>
              <a:gd name="T6" fmla="*/ 76 w 116"/>
              <a:gd name="T7" fmla="*/ 90 h 128"/>
              <a:gd name="T8" fmla="*/ 76 w 116"/>
              <a:gd name="T9" fmla="*/ 108 h 128"/>
              <a:gd name="T10" fmla="*/ 6 w 116"/>
              <a:gd name="T11" fmla="*/ 108 h 128"/>
              <a:gd name="T12" fmla="*/ 6 w 116"/>
              <a:gd name="T13" fmla="*/ 122 h 128"/>
              <a:gd name="T14" fmla="*/ 12 w 116"/>
              <a:gd name="T15" fmla="*/ 128 h 128"/>
              <a:gd name="T16" fmla="*/ 90 w 116"/>
              <a:gd name="T17" fmla="*/ 128 h 128"/>
              <a:gd name="T18" fmla="*/ 96 w 116"/>
              <a:gd name="T19" fmla="*/ 122 h 128"/>
              <a:gd name="T20" fmla="*/ 96 w 116"/>
              <a:gd name="T21" fmla="*/ 90 h 128"/>
              <a:gd name="T22" fmla="*/ 116 w 116"/>
              <a:gd name="T23" fmla="*/ 52 h 128"/>
              <a:gd name="T24" fmla="*/ 116 w 116"/>
              <a:gd name="T25" fmla="*/ 12 h 128"/>
              <a:gd name="T26" fmla="*/ 96 w 116"/>
              <a:gd name="T27" fmla="*/ 56 h 128"/>
              <a:gd name="T28" fmla="*/ 96 w 116"/>
              <a:gd name="T29" fmla="*/ 6 h 128"/>
              <a:gd name="T30" fmla="*/ 90 w 116"/>
              <a:gd name="T31" fmla="*/ 0 h 128"/>
              <a:gd name="T32" fmla="*/ 6 w 116"/>
              <a:gd name="T33" fmla="*/ 0 h 128"/>
              <a:gd name="T34" fmla="*/ 0 w 116"/>
              <a:gd name="T35" fmla="*/ 6 h 128"/>
              <a:gd name="T36" fmla="*/ 20 w 116"/>
              <a:gd name="T37" fmla="*/ 70 h 128"/>
              <a:gd name="T38" fmla="*/ 20 w 116"/>
              <a:gd name="T39" fmla="*/ 20 h 128"/>
              <a:gd name="T40" fmla="*/ 76 w 116"/>
              <a:gd name="T41" fmla="*/ 20 h 128"/>
              <a:gd name="T42" fmla="*/ 76 w 116"/>
              <a:gd name="T43" fmla="*/ 70 h 128"/>
              <a:gd name="T44" fmla="*/ 20 w 116"/>
              <a:gd name="T45" fmla="*/ 7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6" h="128">
                <a:moveTo>
                  <a:pt x="0" y="6"/>
                </a:moveTo>
                <a:lnTo>
                  <a:pt x="0" y="84"/>
                </a:lnTo>
                <a:lnTo>
                  <a:pt x="6" y="90"/>
                </a:lnTo>
                <a:lnTo>
                  <a:pt x="76" y="90"/>
                </a:lnTo>
                <a:lnTo>
                  <a:pt x="76" y="108"/>
                </a:lnTo>
                <a:lnTo>
                  <a:pt x="6" y="108"/>
                </a:lnTo>
                <a:lnTo>
                  <a:pt x="6" y="122"/>
                </a:lnTo>
                <a:lnTo>
                  <a:pt x="12" y="128"/>
                </a:lnTo>
                <a:lnTo>
                  <a:pt x="90" y="128"/>
                </a:lnTo>
                <a:lnTo>
                  <a:pt x="96" y="122"/>
                </a:lnTo>
                <a:lnTo>
                  <a:pt x="96" y="90"/>
                </a:lnTo>
                <a:lnTo>
                  <a:pt x="116" y="52"/>
                </a:lnTo>
                <a:lnTo>
                  <a:pt x="116" y="12"/>
                </a:lnTo>
                <a:lnTo>
                  <a:pt x="96" y="56"/>
                </a:lnTo>
                <a:lnTo>
                  <a:pt x="96" y="6"/>
                </a:lnTo>
                <a:lnTo>
                  <a:pt x="90" y="0"/>
                </a:lnTo>
                <a:lnTo>
                  <a:pt x="6" y="0"/>
                </a:lnTo>
                <a:lnTo>
                  <a:pt x="0" y="6"/>
                </a:lnTo>
                <a:close/>
                <a:moveTo>
                  <a:pt x="20" y="70"/>
                </a:moveTo>
                <a:lnTo>
                  <a:pt x="20" y="20"/>
                </a:lnTo>
                <a:lnTo>
                  <a:pt x="76" y="20"/>
                </a:lnTo>
                <a:lnTo>
                  <a:pt x="76" y="70"/>
                </a:lnTo>
                <a:lnTo>
                  <a:pt x="20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1" name="Freeform 110"/>
          <p:cNvSpPr>
            <a:spLocks noEditPoints="1"/>
          </p:cNvSpPr>
          <p:nvPr/>
        </p:nvSpPr>
        <p:spPr bwMode="auto">
          <a:xfrm>
            <a:off x="1279526" y="2170113"/>
            <a:ext cx="209550" cy="174625"/>
          </a:xfrm>
          <a:custGeom>
            <a:avLst/>
            <a:gdLst>
              <a:gd name="T0" fmla="*/ 28 w 66"/>
              <a:gd name="T1" fmla="*/ 5 h 55"/>
              <a:gd name="T2" fmla="*/ 33 w 66"/>
              <a:gd name="T3" fmla="*/ 21 h 55"/>
              <a:gd name="T4" fmla="*/ 21 w 66"/>
              <a:gd name="T5" fmla="*/ 21 h 55"/>
              <a:gd name="T6" fmla="*/ 23 w 66"/>
              <a:gd name="T7" fmla="*/ 5 h 55"/>
              <a:gd name="T8" fmla="*/ 28 w 66"/>
              <a:gd name="T9" fmla="*/ 5 h 55"/>
              <a:gd name="T10" fmla="*/ 40 w 66"/>
              <a:gd name="T11" fmla="*/ 0 h 55"/>
              <a:gd name="T12" fmla="*/ 35 w 66"/>
              <a:gd name="T13" fmla="*/ 13 h 55"/>
              <a:gd name="T14" fmla="*/ 42 w 66"/>
              <a:gd name="T15" fmla="*/ 23 h 55"/>
              <a:gd name="T16" fmla="*/ 47 w 66"/>
              <a:gd name="T17" fmla="*/ 8 h 55"/>
              <a:gd name="T18" fmla="*/ 40 w 66"/>
              <a:gd name="T19" fmla="*/ 0 h 55"/>
              <a:gd name="T20" fmla="*/ 62 w 66"/>
              <a:gd name="T21" fmla="*/ 8 h 55"/>
              <a:gd name="T22" fmla="*/ 55 w 66"/>
              <a:gd name="T23" fmla="*/ 10 h 55"/>
              <a:gd name="T24" fmla="*/ 46 w 66"/>
              <a:gd name="T25" fmla="*/ 33 h 55"/>
              <a:gd name="T26" fmla="*/ 29 w 66"/>
              <a:gd name="T27" fmla="*/ 41 h 55"/>
              <a:gd name="T28" fmla="*/ 20 w 66"/>
              <a:gd name="T29" fmla="*/ 35 h 55"/>
              <a:gd name="T30" fmla="*/ 11 w 66"/>
              <a:gd name="T31" fmla="*/ 14 h 55"/>
              <a:gd name="T32" fmla="*/ 2 w 66"/>
              <a:gd name="T33" fmla="*/ 26 h 55"/>
              <a:gd name="T34" fmla="*/ 2 w 66"/>
              <a:gd name="T35" fmla="*/ 26 h 55"/>
              <a:gd name="T36" fmla="*/ 2 w 66"/>
              <a:gd name="T37" fmla="*/ 26 h 55"/>
              <a:gd name="T38" fmla="*/ 5 w 66"/>
              <a:gd name="T39" fmla="*/ 36 h 55"/>
              <a:gd name="T40" fmla="*/ 41 w 66"/>
              <a:gd name="T41" fmla="*/ 51 h 55"/>
              <a:gd name="T42" fmla="*/ 66 w 66"/>
              <a:gd name="T43" fmla="*/ 16 h 55"/>
              <a:gd name="T44" fmla="*/ 62 w 66"/>
              <a:gd name="T45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" h="55">
                <a:moveTo>
                  <a:pt x="28" y="5"/>
                </a:moveTo>
                <a:cubicBezTo>
                  <a:pt x="33" y="9"/>
                  <a:pt x="34" y="15"/>
                  <a:pt x="33" y="21"/>
                </a:cubicBezTo>
                <a:cubicBezTo>
                  <a:pt x="31" y="26"/>
                  <a:pt x="22" y="26"/>
                  <a:pt x="21" y="21"/>
                </a:cubicBezTo>
                <a:cubicBezTo>
                  <a:pt x="19" y="16"/>
                  <a:pt x="19" y="9"/>
                  <a:pt x="23" y="5"/>
                </a:cubicBezTo>
                <a:cubicBezTo>
                  <a:pt x="25" y="4"/>
                  <a:pt x="27" y="4"/>
                  <a:pt x="28" y="5"/>
                </a:cubicBezTo>
                <a:close/>
                <a:moveTo>
                  <a:pt x="40" y="0"/>
                </a:moveTo>
                <a:cubicBezTo>
                  <a:pt x="35" y="2"/>
                  <a:pt x="35" y="8"/>
                  <a:pt x="35" y="13"/>
                </a:cubicBezTo>
                <a:cubicBezTo>
                  <a:pt x="35" y="17"/>
                  <a:pt x="37" y="23"/>
                  <a:pt x="42" y="23"/>
                </a:cubicBezTo>
                <a:cubicBezTo>
                  <a:pt x="47" y="21"/>
                  <a:pt x="47" y="13"/>
                  <a:pt x="47" y="8"/>
                </a:cubicBezTo>
                <a:cubicBezTo>
                  <a:pt x="46" y="5"/>
                  <a:pt x="44" y="0"/>
                  <a:pt x="40" y="0"/>
                </a:cubicBezTo>
                <a:close/>
                <a:moveTo>
                  <a:pt x="62" y="8"/>
                </a:moveTo>
                <a:cubicBezTo>
                  <a:pt x="60" y="7"/>
                  <a:pt x="56" y="7"/>
                  <a:pt x="55" y="10"/>
                </a:cubicBezTo>
                <a:cubicBezTo>
                  <a:pt x="51" y="17"/>
                  <a:pt x="52" y="26"/>
                  <a:pt x="46" y="33"/>
                </a:cubicBezTo>
                <a:cubicBezTo>
                  <a:pt x="42" y="38"/>
                  <a:pt x="35" y="42"/>
                  <a:pt x="29" y="41"/>
                </a:cubicBezTo>
                <a:cubicBezTo>
                  <a:pt x="25" y="40"/>
                  <a:pt x="22" y="38"/>
                  <a:pt x="20" y="35"/>
                </a:cubicBezTo>
                <a:cubicBezTo>
                  <a:pt x="16" y="28"/>
                  <a:pt x="16" y="20"/>
                  <a:pt x="11" y="14"/>
                </a:cubicBezTo>
                <a:cubicBezTo>
                  <a:pt x="0" y="10"/>
                  <a:pt x="2" y="23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9"/>
                  <a:pt x="3" y="33"/>
                  <a:pt x="5" y="36"/>
                </a:cubicBezTo>
                <a:cubicBezTo>
                  <a:pt x="11" y="49"/>
                  <a:pt x="27" y="55"/>
                  <a:pt x="41" y="51"/>
                </a:cubicBezTo>
                <a:cubicBezTo>
                  <a:pt x="55" y="47"/>
                  <a:pt x="66" y="32"/>
                  <a:pt x="66" y="16"/>
                </a:cubicBezTo>
                <a:cubicBezTo>
                  <a:pt x="66" y="13"/>
                  <a:pt x="65" y="9"/>
                  <a:pt x="62" y="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2" name="Freeform 111"/>
          <p:cNvSpPr>
            <a:spLocks/>
          </p:cNvSpPr>
          <p:nvPr/>
        </p:nvSpPr>
        <p:spPr bwMode="auto">
          <a:xfrm>
            <a:off x="6164263" y="1322388"/>
            <a:ext cx="203200" cy="196850"/>
          </a:xfrm>
          <a:custGeom>
            <a:avLst/>
            <a:gdLst>
              <a:gd name="T0" fmla="*/ 64 w 64"/>
              <a:gd name="T1" fmla="*/ 11 h 62"/>
              <a:gd name="T2" fmla="*/ 54 w 64"/>
              <a:gd name="T3" fmla="*/ 11 h 62"/>
              <a:gd name="T4" fmla="*/ 51 w 64"/>
              <a:gd name="T5" fmla="*/ 17 h 62"/>
              <a:gd name="T6" fmla="*/ 51 w 64"/>
              <a:gd name="T7" fmla="*/ 23 h 62"/>
              <a:gd name="T8" fmla="*/ 62 w 64"/>
              <a:gd name="T9" fmla="*/ 23 h 62"/>
              <a:gd name="T10" fmla="*/ 62 w 64"/>
              <a:gd name="T11" fmla="*/ 34 h 62"/>
              <a:gd name="T12" fmla="*/ 51 w 64"/>
              <a:gd name="T13" fmla="*/ 34 h 62"/>
              <a:gd name="T14" fmla="*/ 51 w 64"/>
              <a:gd name="T15" fmla="*/ 62 h 62"/>
              <a:gd name="T16" fmla="*/ 39 w 64"/>
              <a:gd name="T17" fmla="*/ 62 h 62"/>
              <a:gd name="T18" fmla="*/ 39 w 64"/>
              <a:gd name="T19" fmla="*/ 34 h 62"/>
              <a:gd name="T20" fmla="*/ 34 w 64"/>
              <a:gd name="T21" fmla="*/ 34 h 62"/>
              <a:gd name="T22" fmla="*/ 28 w 64"/>
              <a:gd name="T23" fmla="*/ 34 h 62"/>
              <a:gd name="T24" fmla="*/ 22 w 64"/>
              <a:gd name="T25" fmla="*/ 34 h 62"/>
              <a:gd name="T26" fmla="*/ 22 w 64"/>
              <a:gd name="T27" fmla="*/ 62 h 62"/>
              <a:gd name="T28" fmla="*/ 11 w 64"/>
              <a:gd name="T29" fmla="*/ 62 h 62"/>
              <a:gd name="T30" fmla="*/ 11 w 64"/>
              <a:gd name="T31" fmla="*/ 34 h 62"/>
              <a:gd name="T32" fmla="*/ 0 w 64"/>
              <a:gd name="T33" fmla="*/ 34 h 62"/>
              <a:gd name="T34" fmla="*/ 0 w 64"/>
              <a:gd name="T35" fmla="*/ 23 h 62"/>
              <a:gd name="T36" fmla="*/ 11 w 64"/>
              <a:gd name="T37" fmla="*/ 23 h 62"/>
              <a:gd name="T38" fmla="*/ 11 w 64"/>
              <a:gd name="T39" fmla="*/ 17 h 62"/>
              <a:gd name="T40" fmla="*/ 26 w 64"/>
              <a:gd name="T41" fmla="*/ 0 h 62"/>
              <a:gd name="T42" fmla="*/ 36 w 64"/>
              <a:gd name="T43" fmla="*/ 0 h 62"/>
              <a:gd name="T44" fmla="*/ 36 w 64"/>
              <a:gd name="T45" fmla="*/ 11 h 62"/>
              <a:gd name="T46" fmla="*/ 26 w 64"/>
              <a:gd name="T47" fmla="*/ 11 h 62"/>
              <a:gd name="T48" fmla="*/ 22 w 64"/>
              <a:gd name="T49" fmla="*/ 17 h 62"/>
              <a:gd name="T50" fmla="*/ 22 w 64"/>
              <a:gd name="T51" fmla="*/ 23 h 62"/>
              <a:gd name="T52" fmla="*/ 28 w 64"/>
              <a:gd name="T53" fmla="*/ 23 h 62"/>
              <a:gd name="T54" fmla="*/ 34 w 64"/>
              <a:gd name="T55" fmla="*/ 23 h 62"/>
              <a:gd name="T56" fmla="*/ 39 w 64"/>
              <a:gd name="T57" fmla="*/ 23 h 62"/>
              <a:gd name="T58" fmla="*/ 39 w 64"/>
              <a:gd name="T59" fmla="*/ 17 h 62"/>
              <a:gd name="T60" fmla="*/ 54 w 64"/>
              <a:gd name="T61" fmla="*/ 0 h 62"/>
              <a:gd name="T62" fmla="*/ 64 w 64"/>
              <a:gd name="T63" fmla="*/ 0 h 62"/>
              <a:gd name="T64" fmla="*/ 64 w 64"/>
              <a:gd name="T65" fmla="*/ 1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62">
                <a:moveTo>
                  <a:pt x="64" y="11"/>
                </a:moveTo>
                <a:cubicBezTo>
                  <a:pt x="54" y="11"/>
                  <a:pt x="54" y="11"/>
                  <a:pt x="54" y="11"/>
                </a:cubicBezTo>
                <a:cubicBezTo>
                  <a:pt x="53" y="11"/>
                  <a:pt x="51" y="14"/>
                  <a:pt x="51" y="17"/>
                </a:cubicBezTo>
                <a:cubicBezTo>
                  <a:pt x="51" y="23"/>
                  <a:pt x="51" y="23"/>
                  <a:pt x="51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2" y="34"/>
                  <a:pt x="62" y="34"/>
                  <a:pt x="62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62"/>
                  <a:pt x="51" y="62"/>
                  <a:pt x="51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34"/>
                  <a:pt x="39" y="34"/>
                  <a:pt x="39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62"/>
                  <a:pt x="22" y="62"/>
                  <a:pt x="22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34"/>
                  <a:pt x="11" y="34"/>
                  <a:pt x="11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3"/>
                  <a:pt x="0" y="23"/>
                  <a:pt x="0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8"/>
                  <a:pt x="18" y="0"/>
                  <a:pt x="2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1"/>
                  <a:pt x="36" y="11"/>
                  <a:pt x="36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5" y="11"/>
                  <a:pt x="22" y="14"/>
                  <a:pt x="22" y="17"/>
                </a:cubicBezTo>
                <a:cubicBezTo>
                  <a:pt x="22" y="23"/>
                  <a:pt x="22" y="23"/>
                  <a:pt x="22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8"/>
                  <a:pt x="46" y="0"/>
                  <a:pt x="54" y="0"/>
                </a:cubicBezTo>
                <a:cubicBezTo>
                  <a:pt x="64" y="0"/>
                  <a:pt x="64" y="0"/>
                  <a:pt x="64" y="0"/>
                </a:cubicBezTo>
                <a:lnTo>
                  <a:pt x="64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3" name="Freeform 112"/>
          <p:cNvSpPr>
            <a:spLocks noEditPoints="1"/>
          </p:cNvSpPr>
          <p:nvPr/>
        </p:nvSpPr>
        <p:spPr bwMode="auto">
          <a:xfrm>
            <a:off x="2503488" y="2566988"/>
            <a:ext cx="203200" cy="176213"/>
          </a:xfrm>
          <a:custGeom>
            <a:avLst/>
            <a:gdLst>
              <a:gd name="T0" fmla="*/ 64 w 64"/>
              <a:gd name="T1" fmla="*/ 0 h 55"/>
              <a:gd name="T2" fmla="*/ 40 w 64"/>
              <a:gd name="T3" fmla="*/ 25 h 55"/>
              <a:gd name="T4" fmla="*/ 31 w 64"/>
              <a:gd name="T5" fmla="*/ 16 h 55"/>
              <a:gd name="T6" fmla="*/ 28 w 64"/>
              <a:gd name="T7" fmla="*/ 20 h 55"/>
              <a:gd name="T8" fmla="*/ 14 w 64"/>
              <a:gd name="T9" fmla="*/ 10 h 55"/>
              <a:gd name="T10" fmla="*/ 0 w 64"/>
              <a:gd name="T11" fmla="*/ 24 h 55"/>
              <a:gd name="T12" fmla="*/ 14 w 64"/>
              <a:gd name="T13" fmla="*/ 38 h 55"/>
              <a:gd name="T14" fmla="*/ 31 w 64"/>
              <a:gd name="T15" fmla="*/ 55 h 55"/>
              <a:gd name="T16" fmla="*/ 51 w 64"/>
              <a:gd name="T17" fmla="*/ 36 h 55"/>
              <a:gd name="T18" fmla="*/ 49 w 64"/>
              <a:gd name="T19" fmla="*/ 34 h 55"/>
              <a:gd name="T20" fmla="*/ 64 w 64"/>
              <a:gd name="T21" fmla="*/ 22 h 55"/>
              <a:gd name="T22" fmla="*/ 64 w 64"/>
              <a:gd name="T23" fmla="*/ 0 h 55"/>
              <a:gd name="T24" fmla="*/ 62 w 64"/>
              <a:gd name="T25" fmla="*/ 21 h 55"/>
              <a:gd name="T26" fmla="*/ 30 w 64"/>
              <a:gd name="T27" fmla="*/ 46 h 55"/>
              <a:gd name="T28" fmla="*/ 18 w 64"/>
              <a:gd name="T29" fmla="*/ 36 h 55"/>
              <a:gd name="T30" fmla="*/ 14 w 64"/>
              <a:gd name="T31" fmla="*/ 36 h 55"/>
              <a:gd name="T32" fmla="*/ 2 w 64"/>
              <a:gd name="T33" fmla="*/ 24 h 55"/>
              <a:gd name="T34" fmla="*/ 14 w 64"/>
              <a:gd name="T35" fmla="*/ 12 h 55"/>
              <a:gd name="T36" fmla="*/ 26 w 64"/>
              <a:gd name="T37" fmla="*/ 24 h 55"/>
              <a:gd name="T38" fmla="*/ 25 w 64"/>
              <a:gd name="T39" fmla="*/ 29 h 55"/>
              <a:gd name="T40" fmla="*/ 30 w 64"/>
              <a:gd name="T41" fmla="*/ 37 h 55"/>
              <a:gd name="T42" fmla="*/ 62 w 64"/>
              <a:gd name="T43" fmla="*/ 5 h 55"/>
              <a:gd name="T44" fmla="*/ 62 w 64"/>
              <a:gd name="T45" fmla="*/ 21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55">
                <a:moveTo>
                  <a:pt x="64" y="0"/>
                </a:moveTo>
                <a:cubicBezTo>
                  <a:pt x="40" y="25"/>
                  <a:pt x="40" y="25"/>
                  <a:pt x="40" y="25"/>
                </a:cubicBezTo>
                <a:cubicBezTo>
                  <a:pt x="31" y="16"/>
                  <a:pt x="31" y="16"/>
                  <a:pt x="31" y="16"/>
                </a:cubicBezTo>
                <a:cubicBezTo>
                  <a:pt x="28" y="20"/>
                  <a:pt x="28" y="20"/>
                  <a:pt x="28" y="20"/>
                </a:cubicBezTo>
                <a:cubicBezTo>
                  <a:pt x="26" y="14"/>
                  <a:pt x="21" y="10"/>
                  <a:pt x="14" y="10"/>
                </a:cubicBezTo>
                <a:cubicBezTo>
                  <a:pt x="6" y="10"/>
                  <a:pt x="0" y="17"/>
                  <a:pt x="0" y="24"/>
                </a:cubicBezTo>
                <a:cubicBezTo>
                  <a:pt x="0" y="32"/>
                  <a:pt x="6" y="38"/>
                  <a:pt x="14" y="38"/>
                </a:cubicBezTo>
                <a:cubicBezTo>
                  <a:pt x="31" y="55"/>
                  <a:pt x="31" y="55"/>
                  <a:pt x="31" y="55"/>
                </a:cubicBezTo>
                <a:cubicBezTo>
                  <a:pt x="51" y="36"/>
                  <a:pt x="51" y="36"/>
                  <a:pt x="51" y="36"/>
                </a:cubicBezTo>
                <a:cubicBezTo>
                  <a:pt x="49" y="34"/>
                  <a:pt x="49" y="34"/>
                  <a:pt x="49" y="34"/>
                </a:cubicBezTo>
                <a:cubicBezTo>
                  <a:pt x="64" y="22"/>
                  <a:pt x="64" y="22"/>
                  <a:pt x="64" y="22"/>
                </a:cubicBezTo>
                <a:lnTo>
                  <a:pt x="64" y="0"/>
                </a:lnTo>
                <a:close/>
                <a:moveTo>
                  <a:pt x="62" y="21"/>
                </a:moveTo>
                <a:cubicBezTo>
                  <a:pt x="30" y="46"/>
                  <a:pt x="30" y="46"/>
                  <a:pt x="30" y="46"/>
                </a:cubicBezTo>
                <a:cubicBezTo>
                  <a:pt x="18" y="36"/>
                  <a:pt x="18" y="36"/>
                  <a:pt x="18" y="36"/>
                </a:cubicBezTo>
                <a:cubicBezTo>
                  <a:pt x="17" y="36"/>
                  <a:pt x="15" y="36"/>
                  <a:pt x="14" y="36"/>
                </a:cubicBezTo>
                <a:cubicBezTo>
                  <a:pt x="7" y="36"/>
                  <a:pt x="2" y="31"/>
                  <a:pt x="2" y="24"/>
                </a:cubicBezTo>
                <a:cubicBezTo>
                  <a:pt x="2" y="18"/>
                  <a:pt x="7" y="12"/>
                  <a:pt x="14" y="12"/>
                </a:cubicBezTo>
                <a:cubicBezTo>
                  <a:pt x="21" y="12"/>
                  <a:pt x="26" y="18"/>
                  <a:pt x="26" y="24"/>
                </a:cubicBezTo>
                <a:cubicBezTo>
                  <a:pt x="26" y="26"/>
                  <a:pt x="26" y="28"/>
                  <a:pt x="25" y="29"/>
                </a:cubicBezTo>
                <a:cubicBezTo>
                  <a:pt x="30" y="37"/>
                  <a:pt x="30" y="37"/>
                  <a:pt x="30" y="37"/>
                </a:cubicBezTo>
                <a:cubicBezTo>
                  <a:pt x="62" y="5"/>
                  <a:pt x="62" y="5"/>
                  <a:pt x="62" y="5"/>
                </a:cubicBezTo>
                <a:lnTo>
                  <a:pt x="62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4" name="Freeform 113"/>
          <p:cNvSpPr>
            <a:spLocks/>
          </p:cNvSpPr>
          <p:nvPr/>
        </p:nvSpPr>
        <p:spPr bwMode="auto">
          <a:xfrm>
            <a:off x="3722688" y="908050"/>
            <a:ext cx="169863" cy="203200"/>
          </a:xfrm>
          <a:custGeom>
            <a:avLst/>
            <a:gdLst>
              <a:gd name="T0" fmla="*/ 0 w 107"/>
              <a:gd name="T1" fmla="*/ 128 h 128"/>
              <a:gd name="T2" fmla="*/ 45 w 107"/>
              <a:gd name="T3" fmla="*/ 128 h 128"/>
              <a:gd name="T4" fmla="*/ 45 w 107"/>
              <a:gd name="T5" fmla="*/ 124 h 128"/>
              <a:gd name="T6" fmla="*/ 45 w 107"/>
              <a:gd name="T7" fmla="*/ 102 h 128"/>
              <a:gd name="T8" fmla="*/ 33 w 107"/>
              <a:gd name="T9" fmla="*/ 92 h 128"/>
              <a:gd name="T10" fmla="*/ 35 w 107"/>
              <a:gd name="T11" fmla="*/ 88 h 128"/>
              <a:gd name="T12" fmla="*/ 45 w 107"/>
              <a:gd name="T13" fmla="*/ 94 h 128"/>
              <a:gd name="T14" fmla="*/ 45 w 107"/>
              <a:gd name="T15" fmla="*/ 74 h 128"/>
              <a:gd name="T16" fmla="*/ 59 w 107"/>
              <a:gd name="T17" fmla="*/ 74 h 128"/>
              <a:gd name="T18" fmla="*/ 59 w 107"/>
              <a:gd name="T19" fmla="*/ 88 h 128"/>
              <a:gd name="T20" fmla="*/ 71 w 107"/>
              <a:gd name="T21" fmla="*/ 82 h 128"/>
              <a:gd name="T22" fmla="*/ 73 w 107"/>
              <a:gd name="T23" fmla="*/ 88 h 128"/>
              <a:gd name="T24" fmla="*/ 59 w 107"/>
              <a:gd name="T25" fmla="*/ 94 h 128"/>
              <a:gd name="T26" fmla="*/ 59 w 107"/>
              <a:gd name="T27" fmla="*/ 102 h 128"/>
              <a:gd name="T28" fmla="*/ 79 w 107"/>
              <a:gd name="T29" fmla="*/ 92 h 128"/>
              <a:gd name="T30" fmla="*/ 83 w 107"/>
              <a:gd name="T31" fmla="*/ 96 h 128"/>
              <a:gd name="T32" fmla="*/ 59 w 107"/>
              <a:gd name="T33" fmla="*/ 108 h 128"/>
              <a:gd name="T34" fmla="*/ 59 w 107"/>
              <a:gd name="T35" fmla="*/ 128 h 128"/>
              <a:gd name="T36" fmla="*/ 87 w 107"/>
              <a:gd name="T37" fmla="*/ 128 h 128"/>
              <a:gd name="T38" fmla="*/ 87 w 107"/>
              <a:gd name="T39" fmla="*/ 128 h 128"/>
              <a:gd name="T40" fmla="*/ 107 w 107"/>
              <a:gd name="T41" fmla="*/ 128 h 128"/>
              <a:gd name="T42" fmla="*/ 55 w 107"/>
              <a:gd name="T43" fmla="*/ 0 h 128"/>
              <a:gd name="T44" fmla="*/ 0 w 107"/>
              <a:gd name="T45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7" h="128">
                <a:moveTo>
                  <a:pt x="0" y="128"/>
                </a:moveTo>
                <a:lnTo>
                  <a:pt x="45" y="128"/>
                </a:lnTo>
                <a:lnTo>
                  <a:pt x="45" y="124"/>
                </a:lnTo>
                <a:lnTo>
                  <a:pt x="45" y="102"/>
                </a:lnTo>
                <a:lnTo>
                  <a:pt x="33" y="92"/>
                </a:lnTo>
                <a:lnTo>
                  <a:pt x="35" y="88"/>
                </a:lnTo>
                <a:lnTo>
                  <a:pt x="45" y="94"/>
                </a:lnTo>
                <a:lnTo>
                  <a:pt x="45" y="74"/>
                </a:lnTo>
                <a:lnTo>
                  <a:pt x="59" y="74"/>
                </a:lnTo>
                <a:lnTo>
                  <a:pt x="59" y="88"/>
                </a:lnTo>
                <a:lnTo>
                  <a:pt x="71" y="82"/>
                </a:lnTo>
                <a:lnTo>
                  <a:pt x="73" y="88"/>
                </a:lnTo>
                <a:lnTo>
                  <a:pt x="59" y="94"/>
                </a:lnTo>
                <a:lnTo>
                  <a:pt x="59" y="102"/>
                </a:lnTo>
                <a:lnTo>
                  <a:pt x="79" y="92"/>
                </a:lnTo>
                <a:lnTo>
                  <a:pt x="83" y="96"/>
                </a:lnTo>
                <a:lnTo>
                  <a:pt x="59" y="108"/>
                </a:lnTo>
                <a:lnTo>
                  <a:pt x="59" y="128"/>
                </a:lnTo>
                <a:lnTo>
                  <a:pt x="87" y="128"/>
                </a:lnTo>
                <a:lnTo>
                  <a:pt x="87" y="128"/>
                </a:lnTo>
                <a:lnTo>
                  <a:pt x="107" y="128"/>
                </a:lnTo>
                <a:lnTo>
                  <a:pt x="55" y="0"/>
                </a:lnTo>
                <a:lnTo>
                  <a:pt x="0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5" name="Freeform 114"/>
          <p:cNvSpPr>
            <a:spLocks noEditPoints="1"/>
          </p:cNvSpPr>
          <p:nvPr/>
        </p:nvSpPr>
        <p:spPr bwMode="auto">
          <a:xfrm>
            <a:off x="5351463" y="2130425"/>
            <a:ext cx="174625" cy="204788"/>
          </a:xfrm>
          <a:custGeom>
            <a:avLst/>
            <a:gdLst>
              <a:gd name="T0" fmla="*/ 38 w 55"/>
              <a:gd name="T1" fmla="*/ 0 h 64"/>
              <a:gd name="T2" fmla="*/ 50 w 55"/>
              <a:gd name="T3" fmla="*/ 3 h 64"/>
              <a:gd name="T4" fmla="*/ 51 w 55"/>
              <a:gd name="T5" fmla="*/ 5 h 64"/>
              <a:gd name="T6" fmla="*/ 50 w 55"/>
              <a:gd name="T7" fmla="*/ 7 h 64"/>
              <a:gd name="T8" fmla="*/ 48 w 55"/>
              <a:gd name="T9" fmla="*/ 7 h 64"/>
              <a:gd name="T10" fmla="*/ 34 w 55"/>
              <a:gd name="T11" fmla="*/ 5 h 64"/>
              <a:gd name="T12" fmla="*/ 22 w 55"/>
              <a:gd name="T13" fmla="*/ 5 h 64"/>
              <a:gd name="T14" fmla="*/ 53 w 55"/>
              <a:gd name="T15" fmla="*/ 44 h 64"/>
              <a:gd name="T16" fmla="*/ 50 w 55"/>
              <a:gd name="T17" fmla="*/ 45 h 64"/>
              <a:gd name="T18" fmla="*/ 41 w 55"/>
              <a:gd name="T19" fmla="*/ 52 h 64"/>
              <a:gd name="T20" fmla="*/ 40 w 55"/>
              <a:gd name="T21" fmla="*/ 58 h 64"/>
              <a:gd name="T22" fmla="*/ 31 w 55"/>
              <a:gd name="T23" fmla="*/ 54 h 64"/>
              <a:gd name="T24" fmla="*/ 29 w 55"/>
              <a:gd name="T25" fmla="*/ 54 h 64"/>
              <a:gd name="T26" fmla="*/ 8 w 55"/>
              <a:gd name="T27" fmla="*/ 45 h 64"/>
              <a:gd name="T28" fmla="*/ 8 w 55"/>
              <a:gd name="T29" fmla="*/ 44 h 64"/>
              <a:gd name="T30" fmla="*/ 8 w 55"/>
              <a:gd name="T31" fmla="*/ 44 h 64"/>
              <a:gd name="T32" fmla="*/ 12 w 55"/>
              <a:gd name="T33" fmla="*/ 24 h 64"/>
              <a:gd name="T34" fmla="*/ 42 w 55"/>
              <a:gd name="T35" fmla="*/ 22 h 64"/>
              <a:gd name="T36" fmla="*/ 42 w 55"/>
              <a:gd name="T37" fmla="*/ 22 h 64"/>
              <a:gd name="T38" fmla="*/ 48 w 55"/>
              <a:gd name="T39" fmla="*/ 31 h 64"/>
              <a:gd name="T40" fmla="*/ 33 w 55"/>
              <a:gd name="T41" fmla="*/ 41 h 64"/>
              <a:gd name="T42" fmla="*/ 29 w 55"/>
              <a:gd name="T43" fmla="*/ 41 h 64"/>
              <a:gd name="T44" fmla="*/ 21 w 55"/>
              <a:gd name="T45" fmla="*/ 38 h 64"/>
              <a:gd name="T46" fmla="*/ 13 w 55"/>
              <a:gd name="T47" fmla="*/ 26 h 64"/>
              <a:gd name="T48" fmla="*/ 9 w 55"/>
              <a:gd name="T49" fmla="*/ 30 h 64"/>
              <a:gd name="T50" fmla="*/ 19 w 55"/>
              <a:gd name="T51" fmla="*/ 43 h 64"/>
              <a:gd name="T52" fmla="*/ 29 w 55"/>
              <a:gd name="T53" fmla="*/ 46 h 64"/>
              <a:gd name="T54" fmla="*/ 29 w 55"/>
              <a:gd name="T55" fmla="*/ 46 h 64"/>
              <a:gd name="T56" fmla="*/ 47 w 55"/>
              <a:gd name="T57" fmla="*/ 42 h 64"/>
              <a:gd name="T58" fmla="*/ 44 w 55"/>
              <a:gd name="T59" fmla="*/ 18 h 64"/>
              <a:gd name="T60" fmla="*/ 44 w 55"/>
              <a:gd name="T61" fmla="*/ 17 h 64"/>
              <a:gd name="T62" fmla="*/ 9 w 55"/>
              <a:gd name="T63" fmla="*/ 20 h 64"/>
              <a:gd name="T64" fmla="*/ 4 w 55"/>
              <a:gd name="T65" fmla="*/ 48 h 64"/>
              <a:gd name="T66" fmla="*/ 4 w 55"/>
              <a:gd name="T67" fmla="*/ 48 h 64"/>
              <a:gd name="T68" fmla="*/ 29 w 55"/>
              <a:gd name="T69" fmla="*/ 59 h 64"/>
              <a:gd name="T70" fmla="*/ 30 w 55"/>
              <a:gd name="T71" fmla="*/ 59 h 64"/>
              <a:gd name="T72" fmla="*/ 42 w 55"/>
              <a:gd name="T73" fmla="*/ 64 h 64"/>
              <a:gd name="T74" fmla="*/ 45 w 55"/>
              <a:gd name="T75" fmla="*/ 61 h 64"/>
              <a:gd name="T76" fmla="*/ 45 w 55"/>
              <a:gd name="T77" fmla="*/ 55 h 64"/>
              <a:gd name="T78" fmla="*/ 54 w 55"/>
              <a:gd name="T79" fmla="*/ 48 h 64"/>
              <a:gd name="T80" fmla="*/ 34 w 55"/>
              <a:gd name="T81" fmla="*/ 35 h 64"/>
              <a:gd name="T82" fmla="*/ 34 w 55"/>
              <a:gd name="T83" fmla="*/ 35 h 64"/>
              <a:gd name="T84" fmla="*/ 37 w 55"/>
              <a:gd name="T85" fmla="*/ 35 h 64"/>
              <a:gd name="T86" fmla="*/ 47 w 55"/>
              <a:gd name="T87" fmla="*/ 31 h 64"/>
              <a:gd name="T88" fmla="*/ 37 w 55"/>
              <a:gd name="T89" fmla="*/ 30 h 64"/>
              <a:gd name="T90" fmla="*/ 22 w 55"/>
              <a:gd name="T91" fmla="*/ 22 h 64"/>
              <a:gd name="T92" fmla="*/ 34 w 55"/>
              <a:gd name="T93" fmla="*/ 35 h 64"/>
              <a:gd name="T94" fmla="*/ 47 w 55"/>
              <a:gd name="T95" fmla="*/ 10 h 64"/>
              <a:gd name="T96" fmla="*/ 47 w 55"/>
              <a:gd name="T97" fmla="*/ 10 h 64"/>
              <a:gd name="T98" fmla="*/ 16 w 55"/>
              <a:gd name="T99" fmla="*/ 12 h 64"/>
              <a:gd name="T100" fmla="*/ 28 w 55"/>
              <a:gd name="T101" fmla="*/ 12 h 64"/>
              <a:gd name="T102" fmla="*/ 45 w 55"/>
              <a:gd name="T103" fmla="*/ 14 h 64"/>
              <a:gd name="T104" fmla="*/ 45 w 55"/>
              <a:gd name="T105" fmla="*/ 14 h 64"/>
              <a:gd name="T106" fmla="*/ 55 w 55"/>
              <a:gd name="T107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" h="64">
                <a:moveTo>
                  <a:pt x="22" y="5"/>
                </a:moveTo>
                <a:cubicBezTo>
                  <a:pt x="26" y="2"/>
                  <a:pt x="32" y="0"/>
                  <a:pt x="38" y="0"/>
                </a:cubicBezTo>
                <a:cubicBezTo>
                  <a:pt x="42" y="0"/>
                  <a:pt x="46" y="1"/>
                  <a:pt x="50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1" y="4"/>
                  <a:pt x="51" y="5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8" y="8"/>
                  <a:pt x="48" y="8"/>
                  <a:pt x="48" y="7"/>
                </a:cubicBezTo>
                <a:cubicBezTo>
                  <a:pt x="45" y="6"/>
                  <a:pt x="43" y="5"/>
                  <a:pt x="40" y="5"/>
                </a:cubicBezTo>
                <a:cubicBezTo>
                  <a:pt x="38" y="5"/>
                  <a:pt x="36" y="5"/>
                  <a:pt x="34" y="5"/>
                </a:cubicBezTo>
                <a:cubicBezTo>
                  <a:pt x="28" y="5"/>
                  <a:pt x="23" y="6"/>
                  <a:pt x="19" y="8"/>
                </a:cubicBezTo>
                <a:cubicBezTo>
                  <a:pt x="20" y="7"/>
                  <a:pt x="21" y="6"/>
                  <a:pt x="22" y="5"/>
                </a:cubicBezTo>
                <a:close/>
                <a:moveTo>
                  <a:pt x="54" y="46"/>
                </a:moveTo>
                <a:cubicBezTo>
                  <a:pt x="54" y="45"/>
                  <a:pt x="54" y="45"/>
                  <a:pt x="53" y="44"/>
                </a:cubicBezTo>
                <a:cubicBezTo>
                  <a:pt x="53" y="44"/>
                  <a:pt x="52" y="44"/>
                  <a:pt x="52" y="44"/>
                </a:cubicBezTo>
                <a:cubicBezTo>
                  <a:pt x="51" y="44"/>
                  <a:pt x="50" y="44"/>
                  <a:pt x="50" y="45"/>
                </a:cubicBezTo>
                <a:cubicBezTo>
                  <a:pt x="48" y="47"/>
                  <a:pt x="47" y="48"/>
                  <a:pt x="46" y="49"/>
                </a:cubicBezTo>
                <a:cubicBezTo>
                  <a:pt x="44" y="50"/>
                  <a:pt x="41" y="52"/>
                  <a:pt x="41" y="52"/>
                </a:cubicBezTo>
                <a:cubicBezTo>
                  <a:pt x="40" y="53"/>
                  <a:pt x="40" y="53"/>
                  <a:pt x="40" y="54"/>
                </a:cubicBezTo>
                <a:cubicBezTo>
                  <a:pt x="40" y="58"/>
                  <a:pt x="40" y="58"/>
                  <a:pt x="40" y="58"/>
                </a:cubicBezTo>
                <a:cubicBezTo>
                  <a:pt x="32" y="54"/>
                  <a:pt x="32" y="54"/>
                  <a:pt x="32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29" y="54"/>
                  <a:pt x="29" y="54"/>
                </a:cubicBezTo>
                <a:cubicBezTo>
                  <a:pt x="20" y="54"/>
                  <a:pt x="12" y="51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6" y="42"/>
                  <a:pt x="5" y="39"/>
                  <a:pt x="5" y="37"/>
                </a:cubicBezTo>
                <a:cubicBezTo>
                  <a:pt x="5" y="32"/>
                  <a:pt x="8" y="27"/>
                  <a:pt x="12" y="24"/>
                </a:cubicBezTo>
                <a:cubicBezTo>
                  <a:pt x="16" y="21"/>
                  <a:pt x="22" y="19"/>
                  <a:pt x="29" y="19"/>
                </a:cubicBezTo>
                <a:cubicBezTo>
                  <a:pt x="33" y="19"/>
                  <a:pt x="38" y="20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4" y="23"/>
                  <a:pt x="46" y="24"/>
                  <a:pt x="47" y="26"/>
                </a:cubicBezTo>
                <a:cubicBezTo>
                  <a:pt x="48" y="27"/>
                  <a:pt x="48" y="29"/>
                  <a:pt x="48" y="31"/>
                </a:cubicBezTo>
                <a:cubicBezTo>
                  <a:pt x="48" y="33"/>
                  <a:pt x="47" y="36"/>
                  <a:pt x="44" y="38"/>
                </a:cubicBezTo>
                <a:cubicBezTo>
                  <a:pt x="41" y="40"/>
                  <a:pt x="37" y="41"/>
                  <a:pt x="33" y="41"/>
                </a:cubicBezTo>
                <a:cubicBezTo>
                  <a:pt x="32" y="41"/>
                  <a:pt x="31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6" y="41"/>
                  <a:pt x="24" y="40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6" y="35"/>
                  <a:pt x="13" y="31"/>
                  <a:pt x="13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12" y="27"/>
                  <a:pt x="10" y="29"/>
                  <a:pt x="9" y="30"/>
                </a:cubicBezTo>
                <a:cubicBezTo>
                  <a:pt x="10" y="35"/>
                  <a:pt x="13" y="40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2" y="44"/>
                  <a:pt x="25" y="45"/>
                  <a:pt x="29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30" y="46"/>
                  <a:pt x="31" y="46"/>
                  <a:pt x="33" y="46"/>
                </a:cubicBezTo>
                <a:cubicBezTo>
                  <a:pt x="38" y="46"/>
                  <a:pt x="43" y="45"/>
                  <a:pt x="47" y="42"/>
                </a:cubicBezTo>
                <a:cubicBezTo>
                  <a:pt x="51" y="39"/>
                  <a:pt x="53" y="35"/>
                  <a:pt x="53" y="31"/>
                </a:cubicBezTo>
                <a:cubicBezTo>
                  <a:pt x="53" y="25"/>
                  <a:pt x="50" y="20"/>
                  <a:pt x="44" y="18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0" y="15"/>
                  <a:pt x="34" y="14"/>
                  <a:pt x="29" y="14"/>
                </a:cubicBezTo>
                <a:cubicBezTo>
                  <a:pt x="21" y="14"/>
                  <a:pt x="14" y="16"/>
                  <a:pt x="9" y="20"/>
                </a:cubicBezTo>
                <a:cubicBezTo>
                  <a:pt x="3" y="25"/>
                  <a:pt x="0" y="30"/>
                  <a:pt x="0" y="37"/>
                </a:cubicBezTo>
                <a:cubicBezTo>
                  <a:pt x="0" y="40"/>
                  <a:pt x="1" y="44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9" y="55"/>
                  <a:pt x="19" y="59"/>
                  <a:pt x="29" y="59"/>
                </a:cubicBezTo>
                <a:cubicBezTo>
                  <a:pt x="29" y="59"/>
                  <a:pt x="30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41" y="64"/>
                  <a:pt x="41" y="64"/>
                  <a:pt x="41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43" y="64"/>
                  <a:pt x="43" y="64"/>
                  <a:pt x="44" y="64"/>
                </a:cubicBezTo>
                <a:cubicBezTo>
                  <a:pt x="44" y="63"/>
                  <a:pt x="45" y="62"/>
                  <a:pt x="45" y="61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5"/>
                  <a:pt x="45" y="55"/>
                  <a:pt x="45" y="55"/>
                </a:cubicBezTo>
                <a:cubicBezTo>
                  <a:pt x="46" y="55"/>
                  <a:pt x="47" y="54"/>
                  <a:pt x="48" y="53"/>
                </a:cubicBezTo>
                <a:cubicBezTo>
                  <a:pt x="50" y="52"/>
                  <a:pt x="52" y="50"/>
                  <a:pt x="54" y="48"/>
                </a:cubicBezTo>
                <a:cubicBezTo>
                  <a:pt x="54" y="47"/>
                  <a:pt x="54" y="47"/>
                  <a:pt x="54" y="46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5"/>
                  <a:pt x="36" y="35"/>
                  <a:pt x="37" y="35"/>
                </a:cubicBezTo>
                <a:cubicBezTo>
                  <a:pt x="40" y="35"/>
                  <a:pt x="43" y="35"/>
                  <a:pt x="46" y="34"/>
                </a:cubicBezTo>
                <a:cubicBezTo>
                  <a:pt x="46" y="33"/>
                  <a:pt x="47" y="32"/>
                  <a:pt x="47" y="31"/>
                </a:cubicBezTo>
                <a:cubicBezTo>
                  <a:pt x="47" y="30"/>
                  <a:pt x="46" y="29"/>
                  <a:pt x="46" y="28"/>
                </a:cubicBezTo>
                <a:cubicBezTo>
                  <a:pt x="43" y="29"/>
                  <a:pt x="40" y="30"/>
                  <a:pt x="37" y="30"/>
                </a:cubicBezTo>
                <a:cubicBezTo>
                  <a:pt x="36" y="30"/>
                  <a:pt x="35" y="30"/>
                  <a:pt x="34" y="30"/>
                </a:cubicBezTo>
                <a:cubicBezTo>
                  <a:pt x="28" y="29"/>
                  <a:pt x="24" y="26"/>
                  <a:pt x="22" y="22"/>
                </a:cubicBezTo>
                <a:cubicBezTo>
                  <a:pt x="20" y="22"/>
                  <a:pt x="18" y="23"/>
                  <a:pt x="17" y="24"/>
                </a:cubicBezTo>
                <a:cubicBezTo>
                  <a:pt x="19" y="29"/>
                  <a:pt x="26" y="34"/>
                  <a:pt x="34" y="35"/>
                </a:cubicBezTo>
                <a:close/>
                <a:moveTo>
                  <a:pt x="55" y="21"/>
                </a:moveTo>
                <a:cubicBezTo>
                  <a:pt x="55" y="17"/>
                  <a:pt x="52" y="12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3" y="8"/>
                  <a:pt x="38" y="7"/>
                  <a:pt x="34" y="7"/>
                </a:cubicBezTo>
                <a:cubicBezTo>
                  <a:pt x="27" y="7"/>
                  <a:pt x="21" y="9"/>
                  <a:pt x="16" y="12"/>
                </a:cubicBezTo>
                <a:cubicBezTo>
                  <a:pt x="14" y="13"/>
                  <a:pt x="13" y="15"/>
                  <a:pt x="12" y="16"/>
                </a:cubicBezTo>
                <a:cubicBezTo>
                  <a:pt x="17" y="14"/>
                  <a:pt x="22" y="12"/>
                  <a:pt x="28" y="12"/>
                </a:cubicBezTo>
                <a:cubicBezTo>
                  <a:pt x="30" y="12"/>
                  <a:pt x="32" y="12"/>
                  <a:pt x="34" y="12"/>
                </a:cubicBezTo>
                <a:cubicBezTo>
                  <a:pt x="38" y="12"/>
                  <a:pt x="42" y="13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6"/>
                  <a:pt x="49" y="17"/>
                  <a:pt x="50" y="19"/>
                </a:cubicBezTo>
                <a:cubicBezTo>
                  <a:pt x="52" y="21"/>
                  <a:pt x="54" y="23"/>
                  <a:pt x="55" y="26"/>
                </a:cubicBezTo>
                <a:cubicBezTo>
                  <a:pt x="55" y="24"/>
                  <a:pt x="55" y="23"/>
                  <a:pt x="55" y="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6" name="Freeform 115"/>
          <p:cNvSpPr>
            <a:spLocks noEditPoints="1"/>
          </p:cNvSpPr>
          <p:nvPr/>
        </p:nvSpPr>
        <p:spPr bwMode="auto">
          <a:xfrm>
            <a:off x="4940301" y="3041650"/>
            <a:ext cx="207963" cy="111125"/>
          </a:xfrm>
          <a:custGeom>
            <a:avLst/>
            <a:gdLst>
              <a:gd name="T0" fmla="*/ 40 w 65"/>
              <a:gd name="T1" fmla="*/ 5 h 35"/>
              <a:gd name="T2" fmla="*/ 45 w 65"/>
              <a:gd name="T3" fmla="*/ 10 h 35"/>
              <a:gd name="T4" fmla="*/ 51 w 65"/>
              <a:gd name="T5" fmla="*/ 8 h 35"/>
              <a:gd name="T6" fmla="*/ 46 w 65"/>
              <a:gd name="T7" fmla="*/ 10 h 35"/>
              <a:gd name="T8" fmla="*/ 59 w 65"/>
              <a:gd name="T9" fmla="*/ 11 h 35"/>
              <a:gd name="T10" fmla="*/ 65 w 65"/>
              <a:gd name="T11" fmla="*/ 13 h 35"/>
              <a:gd name="T12" fmla="*/ 49 w 65"/>
              <a:gd name="T13" fmla="*/ 14 h 35"/>
              <a:gd name="T14" fmla="*/ 54 w 65"/>
              <a:gd name="T15" fmla="*/ 17 h 35"/>
              <a:gd name="T16" fmla="*/ 51 w 65"/>
              <a:gd name="T17" fmla="*/ 19 h 35"/>
              <a:gd name="T18" fmla="*/ 45 w 65"/>
              <a:gd name="T19" fmla="*/ 22 h 35"/>
              <a:gd name="T20" fmla="*/ 46 w 65"/>
              <a:gd name="T21" fmla="*/ 28 h 35"/>
              <a:gd name="T22" fmla="*/ 39 w 65"/>
              <a:gd name="T23" fmla="*/ 25 h 35"/>
              <a:gd name="T24" fmla="*/ 43 w 65"/>
              <a:gd name="T25" fmla="*/ 28 h 35"/>
              <a:gd name="T26" fmla="*/ 39 w 65"/>
              <a:gd name="T27" fmla="*/ 29 h 35"/>
              <a:gd name="T28" fmla="*/ 31 w 65"/>
              <a:gd name="T29" fmla="*/ 28 h 35"/>
              <a:gd name="T30" fmla="*/ 33 w 65"/>
              <a:gd name="T31" fmla="*/ 31 h 35"/>
              <a:gd name="T32" fmla="*/ 29 w 65"/>
              <a:gd name="T33" fmla="*/ 29 h 35"/>
              <a:gd name="T34" fmla="*/ 22 w 65"/>
              <a:gd name="T35" fmla="*/ 30 h 35"/>
              <a:gd name="T36" fmla="*/ 18 w 65"/>
              <a:gd name="T37" fmla="*/ 29 h 35"/>
              <a:gd name="T38" fmla="*/ 19 w 65"/>
              <a:gd name="T39" fmla="*/ 22 h 35"/>
              <a:gd name="T40" fmla="*/ 5 w 65"/>
              <a:gd name="T41" fmla="*/ 30 h 35"/>
              <a:gd name="T42" fmla="*/ 4 w 65"/>
              <a:gd name="T43" fmla="*/ 23 h 35"/>
              <a:gd name="T44" fmla="*/ 19 w 65"/>
              <a:gd name="T45" fmla="*/ 21 h 35"/>
              <a:gd name="T46" fmla="*/ 19 w 65"/>
              <a:gd name="T47" fmla="*/ 7 h 35"/>
              <a:gd name="T48" fmla="*/ 28 w 65"/>
              <a:gd name="T49" fmla="*/ 9 h 35"/>
              <a:gd name="T50" fmla="*/ 26 w 65"/>
              <a:gd name="T51" fmla="*/ 6 h 35"/>
              <a:gd name="T52" fmla="*/ 30 w 65"/>
              <a:gd name="T53" fmla="*/ 4 h 35"/>
              <a:gd name="T54" fmla="*/ 30 w 65"/>
              <a:gd name="T55" fmla="*/ 8 h 35"/>
              <a:gd name="T56" fmla="*/ 38 w 65"/>
              <a:gd name="T57" fmla="*/ 5 h 35"/>
              <a:gd name="T58" fmla="*/ 42 w 65"/>
              <a:gd name="T59" fmla="*/ 5 h 35"/>
              <a:gd name="T60" fmla="*/ 46 w 65"/>
              <a:gd name="T61" fmla="*/ 13 h 35"/>
              <a:gd name="T62" fmla="*/ 30 w 65"/>
              <a:gd name="T63" fmla="*/ 23 h 35"/>
              <a:gd name="T64" fmla="*/ 28 w 65"/>
              <a:gd name="T65" fmla="*/ 1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" h="35">
                <a:moveTo>
                  <a:pt x="42" y="5"/>
                </a:moveTo>
                <a:cubicBezTo>
                  <a:pt x="42" y="5"/>
                  <a:pt x="41" y="5"/>
                  <a:pt x="40" y="5"/>
                </a:cubicBezTo>
                <a:cubicBezTo>
                  <a:pt x="40" y="6"/>
                  <a:pt x="39" y="7"/>
                  <a:pt x="39" y="7"/>
                </a:cubicBezTo>
                <a:cubicBezTo>
                  <a:pt x="41" y="8"/>
                  <a:pt x="43" y="8"/>
                  <a:pt x="45" y="10"/>
                </a:cubicBezTo>
                <a:cubicBezTo>
                  <a:pt x="47" y="9"/>
                  <a:pt x="45" y="6"/>
                  <a:pt x="47" y="5"/>
                </a:cubicBezTo>
                <a:cubicBezTo>
                  <a:pt x="49" y="4"/>
                  <a:pt x="50" y="6"/>
                  <a:pt x="51" y="8"/>
                </a:cubicBezTo>
                <a:cubicBezTo>
                  <a:pt x="50" y="8"/>
                  <a:pt x="49" y="8"/>
                  <a:pt x="48" y="8"/>
                </a:cubicBezTo>
                <a:cubicBezTo>
                  <a:pt x="47" y="8"/>
                  <a:pt x="47" y="9"/>
                  <a:pt x="46" y="10"/>
                </a:cubicBezTo>
                <a:cubicBezTo>
                  <a:pt x="47" y="11"/>
                  <a:pt x="48" y="12"/>
                  <a:pt x="49" y="13"/>
                </a:cubicBezTo>
                <a:cubicBezTo>
                  <a:pt x="52" y="12"/>
                  <a:pt x="56" y="11"/>
                  <a:pt x="59" y="11"/>
                </a:cubicBezTo>
                <a:cubicBezTo>
                  <a:pt x="60" y="10"/>
                  <a:pt x="60" y="8"/>
                  <a:pt x="61" y="7"/>
                </a:cubicBezTo>
                <a:cubicBezTo>
                  <a:pt x="64" y="8"/>
                  <a:pt x="65" y="10"/>
                  <a:pt x="65" y="13"/>
                </a:cubicBezTo>
                <a:cubicBezTo>
                  <a:pt x="64" y="15"/>
                  <a:pt x="60" y="14"/>
                  <a:pt x="59" y="12"/>
                </a:cubicBezTo>
                <a:cubicBezTo>
                  <a:pt x="56" y="13"/>
                  <a:pt x="53" y="13"/>
                  <a:pt x="49" y="14"/>
                </a:cubicBezTo>
                <a:cubicBezTo>
                  <a:pt x="49" y="15"/>
                  <a:pt x="50" y="17"/>
                  <a:pt x="49" y="18"/>
                </a:cubicBezTo>
                <a:cubicBezTo>
                  <a:pt x="51" y="20"/>
                  <a:pt x="52" y="17"/>
                  <a:pt x="54" y="17"/>
                </a:cubicBezTo>
                <a:cubicBezTo>
                  <a:pt x="55" y="18"/>
                  <a:pt x="55" y="23"/>
                  <a:pt x="53" y="22"/>
                </a:cubicBezTo>
                <a:cubicBezTo>
                  <a:pt x="51" y="22"/>
                  <a:pt x="51" y="21"/>
                  <a:pt x="51" y="19"/>
                </a:cubicBezTo>
                <a:cubicBezTo>
                  <a:pt x="50" y="20"/>
                  <a:pt x="50" y="19"/>
                  <a:pt x="49" y="19"/>
                </a:cubicBezTo>
                <a:cubicBezTo>
                  <a:pt x="48" y="20"/>
                  <a:pt x="47" y="22"/>
                  <a:pt x="45" y="22"/>
                </a:cubicBezTo>
                <a:cubicBezTo>
                  <a:pt x="45" y="25"/>
                  <a:pt x="49" y="23"/>
                  <a:pt x="50" y="24"/>
                </a:cubicBezTo>
                <a:cubicBezTo>
                  <a:pt x="50" y="27"/>
                  <a:pt x="48" y="28"/>
                  <a:pt x="46" y="28"/>
                </a:cubicBezTo>
                <a:cubicBezTo>
                  <a:pt x="46" y="26"/>
                  <a:pt x="46" y="24"/>
                  <a:pt x="44" y="23"/>
                </a:cubicBezTo>
                <a:cubicBezTo>
                  <a:pt x="42" y="24"/>
                  <a:pt x="41" y="25"/>
                  <a:pt x="39" y="25"/>
                </a:cubicBezTo>
                <a:cubicBezTo>
                  <a:pt x="39" y="26"/>
                  <a:pt x="40" y="27"/>
                  <a:pt x="40" y="28"/>
                </a:cubicBezTo>
                <a:cubicBezTo>
                  <a:pt x="40" y="28"/>
                  <a:pt x="42" y="27"/>
                  <a:pt x="43" y="28"/>
                </a:cubicBezTo>
                <a:cubicBezTo>
                  <a:pt x="43" y="31"/>
                  <a:pt x="40" y="32"/>
                  <a:pt x="38" y="31"/>
                </a:cubicBezTo>
                <a:cubicBezTo>
                  <a:pt x="38" y="30"/>
                  <a:pt x="39" y="29"/>
                  <a:pt x="39" y="29"/>
                </a:cubicBezTo>
                <a:cubicBezTo>
                  <a:pt x="39" y="28"/>
                  <a:pt x="38" y="27"/>
                  <a:pt x="38" y="26"/>
                </a:cubicBezTo>
                <a:cubicBezTo>
                  <a:pt x="36" y="27"/>
                  <a:pt x="34" y="28"/>
                  <a:pt x="31" y="28"/>
                </a:cubicBezTo>
                <a:cubicBezTo>
                  <a:pt x="31" y="29"/>
                  <a:pt x="31" y="29"/>
                  <a:pt x="31" y="30"/>
                </a:cubicBezTo>
                <a:cubicBezTo>
                  <a:pt x="31" y="31"/>
                  <a:pt x="33" y="30"/>
                  <a:pt x="33" y="31"/>
                </a:cubicBezTo>
                <a:cubicBezTo>
                  <a:pt x="33" y="34"/>
                  <a:pt x="29" y="35"/>
                  <a:pt x="28" y="33"/>
                </a:cubicBezTo>
                <a:cubicBezTo>
                  <a:pt x="28" y="31"/>
                  <a:pt x="30" y="31"/>
                  <a:pt x="29" y="29"/>
                </a:cubicBezTo>
                <a:cubicBezTo>
                  <a:pt x="28" y="28"/>
                  <a:pt x="25" y="28"/>
                  <a:pt x="24" y="28"/>
                </a:cubicBezTo>
                <a:cubicBezTo>
                  <a:pt x="23" y="28"/>
                  <a:pt x="23" y="29"/>
                  <a:pt x="22" y="30"/>
                </a:cubicBezTo>
                <a:cubicBezTo>
                  <a:pt x="22" y="30"/>
                  <a:pt x="23" y="31"/>
                  <a:pt x="23" y="32"/>
                </a:cubicBezTo>
                <a:cubicBezTo>
                  <a:pt x="21" y="33"/>
                  <a:pt x="18" y="32"/>
                  <a:pt x="18" y="29"/>
                </a:cubicBezTo>
                <a:cubicBezTo>
                  <a:pt x="19" y="28"/>
                  <a:pt x="22" y="29"/>
                  <a:pt x="22" y="27"/>
                </a:cubicBezTo>
                <a:cubicBezTo>
                  <a:pt x="21" y="26"/>
                  <a:pt x="20" y="24"/>
                  <a:pt x="19" y="22"/>
                </a:cubicBezTo>
                <a:cubicBezTo>
                  <a:pt x="14" y="23"/>
                  <a:pt x="10" y="25"/>
                  <a:pt x="6" y="26"/>
                </a:cubicBezTo>
                <a:cubicBezTo>
                  <a:pt x="5" y="27"/>
                  <a:pt x="5" y="29"/>
                  <a:pt x="5" y="30"/>
                </a:cubicBezTo>
                <a:cubicBezTo>
                  <a:pt x="3" y="30"/>
                  <a:pt x="3" y="30"/>
                  <a:pt x="2" y="30"/>
                </a:cubicBezTo>
                <a:cubicBezTo>
                  <a:pt x="0" y="28"/>
                  <a:pt x="1" y="23"/>
                  <a:pt x="4" y="23"/>
                </a:cubicBezTo>
                <a:cubicBezTo>
                  <a:pt x="5" y="23"/>
                  <a:pt x="5" y="24"/>
                  <a:pt x="6" y="24"/>
                </a:cubicBezTo>
                <a:cubicBezTo>
                  <a:pt x="10" y="23"/>
                  <a:pt x="14" y="22"/>
                  <a:pt x="19" y="21"/>
                </a:cubicBezTo>
                <a:cubicBezTo>
                  <a:pt x="18" y="15"/>
                  <a:pt x="26" y="11"/>
                  <a:pt x="17" y="12"/>
                </a:cubicBezTo>
                <a:cubicBezTo>
                  <a:pt x="16" y="9"/>
                  <a:pt x="18" y="7"/>
                  <a:pt x="19" y="7"/>
                </a:cubicBezTo>
                <a:cubicBezTo>
                  <a:pt x="22" y="7"/>
                  <a:pt x="20" y="11"/>
                  <a:pt x="22" y="12"/>
                </a:cubicBezTo>
                <a:cubicBezTo>
                  <a:pt x="24" y="11"/>
                  <a:pt x="26" y="9"/>
                  <a:pt x="28" y="9"/>
                </a:cubicBezTo>
                <a:cubicBezTo>
                  <a:pt x="29" y="8"/>
                  <a:pt x="28" y="7"/>
                  <a:pt x="28" y="6"/>
                </a:cubicBezTo>
                <a:cubicBezTo>
                  <a:pt x="28" y="6"/>
                  <a:pt x="26" y="6"/>
                  <a:pt x="26" y="6"/>
                </a:cubicBezTo>
                <a:cubicBezTo>
                  <a:pt x="26" y="5"/>
                  <a:pt x="26" y="4"/>
                  <a:pt x="26" y="3"/>
                </a:cubicBezTo>
                <a:cubicBezTo>
                  <a:pt x="27" y="3"/>
                  <a:pt x="30" y="3"/>
                  <a:pt x="30" y="4"/>
                </a:cubicBezTo>
                <a:cubicBezTo>
                  <a:pt x="31" y="5"/>
                  <a:pt x="30" y="6"/>
                  <a:pt x="29" y="6"/>
                </a:cubicBezTo>
                <a:cubicBezTo>
                  <a:pt x="29" y="7"/>
                  <a:pt x="29" y="7"/>
                  <a:pt x="30" y="8"/>
                </a:cubicBezTo>
                <a:cubicBezTo>
                  <a:pt x="32" y="7"/>
                  <a:pt x="35" y="7"/>
                  <a:pt x="38" y="7"/>
                </a:cubicBezTo>
                <a:cubicBezTo>
                  <a:pt x="38" y="7"/>
                  <a:pt x="38" y="6"/>
                  <a:pt x="38" y="5"/>
                </a:cubicBezTo>
                <a:cubicBezTo>
                  <a:pt x="39" y="4"/>
                  <a:pt x="37" y="5"/>
                  <a:pt x="37" y="4"/>
                </a:cubicBezTo>
                <a:cubicBezTo>
                  <a:pt x="38" y="0"/>
                  <a:pt x="42" y="2"/>
                  <a:pt x="42" y="5"/>
                </a:cubicBezTo>
                <a:close/>
                <a:moveTo>
                  <a:pt x="45" y="19"/>
                </a:moveTo>
                <a:cubicBezTo>
                  <a:pt x="46" y="18"/>
                  <a:pt x="45" y="15"/>
                  <a:pt x="46" y="13"/>
                </a:cubicBezTo>
                <a:cubicBezTo>
                  <a:pt x="42" y="10"/>
                  <a:pt x="39" y="19"/>
                  <a:pt x="45" y="19"/>
                </a:cubicBezTo>
                <a:close/>
                <a:moveTo>
                  <a:pt x="30" y="23"/>
                </a:moveTo>
                <a:cubicBezTo>
                  <a:pt x="33" y="23"/>
                  <a:pt x="38" y="20"/>
                  <a:pt x="37" y="17"/>
                </a:cubicBezTo>
                <a:cubicBezTo>
                  <a:pt x="37" y="14"/>
                  <a:pt x="31" y="12"/>
                  <a:pt x="28" y="13"/>
                </a:cubicBezTo>
                <a:cubicBezTo>
                  <a:pt x="24" y="15"/>
                  <a:pt x="27" y="22"/>
                  <a:pt x="30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7" name="Freeform 116"/>
          <p:cNvSpPr>
            <a:spLocks noEditPoints="1"/>
          </p:cNvSpPr>
          <p:nvPr/>
        </p:nvSpPr>
        <p:spPr bwMode="auto">
          <a:xfrm>
            <a:off x="4537076" y="3060700"/>
            <a:ext cx="203200" cy="88900"/>
          </a:xfrm>
          <a:custGeom>
            <a:avLst/>
            <a:gdLst>
              <a:gd name="T0" fmla="*/ 64 w 64"/>
              <a:gd name="T1" fmla="*/ 14 h 28"/>
              <a:gd name="T2" fmla="*/ 50 w 64"/>
              <a:gd name="T3" fmla="*/ 28 h 28"/>
              <a:gd name="T4" fmla="*/ 35 w 64"/>
              <a:gd name="T5" fmla="*/ 14 h 28"/>
              <a:gd name="T6" fmla="*/ 50 w 64"/>
              <a:gd name="T7" fmla="*/ 0 h 28"/>
              <a:gd name="T8" fmla="*/ 64 w 64"/>
              <a:gd name="T9" fmla="*/ 14 h 28"/>
              <a:gd name="T10" fmla="*/ 14 w 64"/>
              <a:gd name="T11" fmla="*/ 0 h 28"/>
              <a:gd name="T12" fmla="*/ 0 w 64"/>
              <a:gd name="T13" fmla="*/ 14 h 28"/>
              <a:gd name="T14" fmla="*/ 14 w 64"/>
              <a:gd name="T15" fmla="*/ 28 h 28"/>
              <a:gd name="T16" fmla="*/ 29 w 64"/>
              <a:gd name="T17" fmla="*/ 14 h 28"/>
              <a:gd name="T18" fmla="*/ 14 w 64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28">
                <a:moveTo>
                  <a:pt x="64" y="14"/>
                </a:moveTo>
                <a:cubicBezTo>
                  <a:pt x="64" y="22"/>
                  <a:pt x="58" y="28"/>
                  <a:pt x="50" y="28"/>
                </a:cubicBezTo>
                <a:cubicBezTo>
                  <a:pt x="42" y="28"/>
                  <a:pt x="35" y="22"/>
                  <a:pt x="35" y="14"/>
                </a:cubicBezTo>
                <a:cubicBezTo>
                  <a:pt x="35" y="6"/>
                  <a:pt x="42" y="0"/>
                  <a:pt x="50" y="0"/>
                </a:cubicBezTo>
                <a:cubicBezTo>
                  <a:pt x="58" y="0"/>
                  <a:pt x="64" y="6"/>
                  <a:pt x="64" y="14"/>
                </a:cubicBezTo>
                <a:close/>
                <a:moveTo>
                  <a:pt x="14" y="0"/>
                </a:moveTo>
                <a:cubicBezTo>
                  <a:pt x="6" y="0"/>
                  <a:pt x="0" y="6"/>
                  <a:pt x="0" y="14"/>
                </a:cubicBezTo>
                <a:cubicBezTo>
                  <a:pt x="0" y="22"/>
                  <a:pt x="6" y="28"/>
                  <a:pt x="14" y="28"/>
                </a:cubicBezTo>
                <a:cubicBezTo>
                  <a:pt x="22" y="28"/>
                  <a:pt x="29" y="22"/>
                  <a:pt x="29" y="14"/>
                </a:cubicBezTo>
                <a:cubicBezTo>
                  <a:pt x="29" y="6"/>
                  <a:pt x="22" y="0"/>
                  <a:pt x="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8" name="Freeform 117"/>
          <p:cNvSpPr>
            <a:spLocks noEditPoints="1"/>
          </p:cNvSpPr>
          <p:nvPr/>
        </p:nvSpPr>
        <p:spPr bwMode="auto">
          <a:xfrm>
            <a:off x="3316288" y="1316038"/>
            <a:ext cx="190500" cy="203200"/>
          </a:xfrm>
          <a:custGeom>
            <a:avLst/>
            <a:gdLst>
              <a:gd name="T0" fmla="*/ 50 w 60"/>
              <a:gd name="T1" fmla="*/ 42 h 64"/>
              <a:gd name="T2" fmla="*/ 51 w 60"/>
              <a:gd name="T3" fmla="*/ 39 h 64"/>
              <a:gd name="T4" fmla="*/ 37 w 60"/>
              <a:gd name="T5" fmla="*/ 18 h 64"/>
              <a:gd name="T6" fmla="*/ 25 w 60"/>
              <a:gd name="T7" fmla="*/ 33 h 64"/>
              <a:gd name="T8" fmla="*/ 25 w 60"/>
              <a:gd name="T9" fmla="*/ 0 h 64"/>
              <a:gd name="T10" fmla="*/ 9 w 60"/>
              <a:gd name="T11" fmla="*/ 33 h 64"/>
              <a:gd name="T12" fmla="*/ 9 w 60"/>
              <a:gd name="T13" fmla="*/ 42 h 64"/>
              <a:gd name="T14" fmla="*/ 0 w 60"/>
              <a:gd name="T15" fmla="*/ 51 h 64"/>
              <a:gd name="T16" fmla="*/ 30 w 60"/>
              <a:gd name="T17" fmla="*/ 64 h 64"/>
              <a:gd name="T18" fmla="*/ 60 w 60"/>
              <a:gd name="T19" fmla="*/ 51 h 64"/>
              <a:gd name="T20" fmla="*/ 50 w 60"/>
              <a:gd name="T21" fmla="*/ 42 h 64"/>
              <a:gd name="T22" fmla="*/ 18 w 60"/>
              <a:gd name="T23" fmla="*/ 27 h 64"/>
              <a:gd name="T24" fmla="*/ 28 w 60"/>
              <a:gd name="T25" fmla="*/ 44 h 64"/>
              <a:gd name="T26" fmla="*/ 40 w 60"/>
              <a:gd name="T27" fmla="*/ 30 h 64"/>
              <a:gd name="T28" fmla="*/ 46 w 60"/>
              <a:gd name="T29" fmla="*/ 40 h 64"/>
              <a:gd name="T30" fmla="*/ 46 w 60"/>
              <a:gd name="T31" fmla="*/ 40 h 64"/>
              <a:gd name="T32" fmla="*/ 40 w 60"/>
              <a:gd name="T33" fmla="*/ 52 h 64"/>
              <a:gd name="T34" fmla="*/ 40 w 60"/>
              <a:gd name="T35" fmla="*/ 52 h 64"/>
              <a:gd name="T36" fmla="*/ 38 w 60"/>
              <a:gd name="T37" fmla="*/ 54 h 64"/>
              <a:gd name="T38" fmla="*/ 38 w 60"/>
              <a:gd name="T39" fmla="*/ 54 h 64"/>
              <a:gd name="T40" fmla="*/ 36 w 60"/>
              <a:gd name="T41" fmla="*/ 55 h 64"/>
              <a:gd name="T42" fmla="*/ 36 w 60"/>
              <a:gd name="T43" fmla="*/ 55 h 64"/>
              <a:gd name="T44" fmla="*/ 33 w 60"/>
              <a:gd name="T45" fmla="*/ 56 h 64"/>
              <a:gd name="T46" fmla="*/ 32 w 60"/>
              <a:gd name="T47" fmla="*/ 56 h 64"/>
              <a:gd name="T48" fmla="*/ 31 w 60"/>
              <a:gd name="T49" fmla="*/ 56 h 64"/>
              <a:gd name="T50" fmla="*/ 31 w 60"/>
              <a:gd name="T51" fmla="*/ 56 h 64"/>
              <a:gd name="T52" fmla="*/ 29 w 60"/>
              <a:gd name="T53" fmla="*/ 56 h 64"/>
              <a:gd name="T54" fmla="*/ 27 w 60"/>
              <a:gd name="T55" fmla="*/ 56 h 64"/>
              <a:gd name="T56" fmla="*/ 27 w 60"/>
              <a:gd name="T57" fmla="*/ 56 h 64"/>
              <a:gd name="T58" fmla="*/ 26 w 60"/>
              <a:gd name="T59" fmla="*/ 56 h 64"/>
              <a:gd name="T60" fmla="*/ 26 w 60"/>
              <a:gd name="T61" fmla="*/ 56 h 64"/>
              <a:gd name="T62" fmla="*/ 24 w 60"/>
              <a:gd name="T63" fmla="*/ 56 h 64"/>
              <a:gd name="T64" fmla="*/ 24 w 60"/>
              <a:gd name="T65" fmla="*/ 55 h 64"/>
              <a:gd name="T66" fmla="*/ 23 w 60"/>
              <a:gd name="T67" fmla="*/ 55 h 64"/>
              <a:gd name="T68" fmla="*/ 23 w 60"/>
              <a:gd name="T69" fmla="*/ 55 h 64"/>
              <a:gd name="T70" fmla="*/ 14 w 60"/>
              <a:gd name="T71" fmla="*/ 41 h 64"/>
              <a:gd name="T72" fmla="*/ 14 w 60"/>
              <a:gd name="T73" fmla="*/ 41 h 64"/>
              <a:gd name="T74" fmla="*/ 18 w 60"/>
              <a:gd name="T75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0" y="42"/>
                </a:moveTo>
                <a:cubicBezTo>
                  <a:pt x="51" y="41"/>
                  <a:pt x="51" y="40"/>
                  <a:pt x="51" y="39"/>
                </a:cubicBezTo>
                <a:cubicBezTo>
                  <a:pt x="51" y="27"/>
                  <a:pt x="44" y="22"/>
                  <a:pt x="37" y="18"/>
                </a:cubicBezTo>
                <a:cubicBezTo>
                  <a:pt x="39" y="29"/>
                  <a:pt x="33" y="36"/>
                  <a:pt x="25" y="33"/>
                </a:cubicBezTo>
                <a:cubicBezTo>
                  <a:pt x="37" y="14"/>
                  <a:pt x="19" y="14"/>
                  <a:pt x="25" y="0"/>
                </a:cubicBezTo>
                <a:cubicBezTo>
                  <a:pt x="17" y="6"/>
                  <a:pt x="9" y="22"/>
                  <a:pt x="9" y="33"/>
                </a:cubicBezTo>
                <a:cubicBezTo>
                  <a:pt x="9" y="37"/>
                  <a:pt x="9" y="39"/>
                  <a:pt x="9" y="42"/>
                </a:cubicBezTo>
                <a:cubicBezTo>
                  <a:pt x="4" y="44"/>
                  <a:pt x="0" y="48"/>
                  <a:pt x="0" y="51"/>
                </a:cubicBezTo>
                <a:cubicBezTo>
                  <a:pt x="0" y="58"/>
                  <a:pt x="13" y="64"/>
                  <a:pt x="30" y="64"/>
                </a:cubicBezTo>
                <a:cubicBezTo>
                  <a:pt x="46" y="64"/>
                  <a:pt x="60" y="58"/>
                  <a:pt x="60" y="51"/>
                </a:cubicBezTo>
                <a:cubicBezTo>
                  <a:pt x="60" y="48"/>
                  <a:pt x="56" y="44"/>
                  <a:pt x="50" y="42"/>
                </a:cubicBezTo>
                <a:close/>
                <a:moveTo>
                  <a:pt x="18" y="27"/>
                </a:moveTo>
                <a:cubicBezTo>
                  <a:pt x="16" y="37"/>
                  <a:pt x="22" y="44"/>
                  <a:pt x="28" y="44"/>
                </a:cubicBezTo>
                <a:cubicBezTo>
                  <a:pt x="34" y="44"/>
                  <a:pt x="38" y="38"/>
                  <a:pt x="40" y="30"/>
                </a:cubicBezTo>
                <a:cubicBezTo>
                  <a:pt x="44" y="33"/>
                  <a:pt x="45" y="37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5"/>
                  <a:pt x="44" y="49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39" y="53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7" y="54"/>
                  <a:pt x="37" y="54"/>
                  <a:pt x="36" y="55"/>
                </a:cubicBezTo>
                <a:cubicBezTo>
                  <a:pt x="36" y="55"/>
                  <a:pt x="36" y="55"/>
                  <a:pt x="36" y="55"/>
                </a:cubicBezTo>
                <a:cubicBezTo>
                  <a:pt x="35" y="55"/>
                  <a:pt x="34" y="55"/>
                  <a:pt x="33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1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0" y="56"/>
                  <a:pt x="29" y="56"/>
                  <a:pt x="29" y="56"/>
                </a:cubicBezTo>
                <a:cubicBezTo>
                  <a:pt x="28" y="56"/>
                  <a:pt x="28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5" y="56"/>
                  <a:pt x="25" y="56"/>
                  <a:pt x="24" y="56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18" y="53"/>
                  <a:pt x="14" y="48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37"/>
                  <a:pt x="15" y="32"/>
                  <a:pt x="18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79" name="Freeform 118"/>
          <p:cNvSpPr>
            <a:spLocks noEditPoints="1"/>
          </p:cNvSpPr>
          <p:nvPr/>
        </p:nvSpPr>
        <p:spPr bwMode="auto">
          <a:xfrm>
            <a:off x="2503488" y="3386138"/>
            <a:ext cx="203200" cy="180975"/>
          </a:xfrm>
          <a:custGeom>
            <a:avLst/>
            <a:gdLst>
              <a:gd name="T0" fmla="*/ 46 w 64"/>
              <a:gd name="T1" fmla="*/ 37 h 57"/>
              <a:gd name="T2" fmla="*/ 51 w 64"/>
              <a:gd name="T3" fmla="*/ 0 h 57"/>
              <a:gd name="T4" fmla="*/ 64 w 64"/>
              <a:gd name="T5" fmla="*/ 0 h 57"/>
              <a:gd name="T6" fmla="*/ 54 w 64"/>
              <a:gd name="T7" fmla="*/ 37 h 57"/>
              <a:gd name="T8" fmla="*/ 46 w 64"/>
              <a:gd name="T9" fmla="*/ 37 h 57"/>
              <a:gd name="T10" fmla="*/ 49 w 64"/>
              <a:gd name="T11" fmla="*/ 43 h 57"/>
              <a:gd name="T12" fmla="*/ 42 w 64"/>
              <a:gd name="T13" fmla="*/ 50 h 57"/>
              <a:gd name="T14" fmla="*/ 49 w 64"/>
              <a:gd name="T15" fmla="*/ 57 h 57"/>
              <a:gd name="T16" fmla="*/ 56 w 64"/>
              <a:gd name="T17" fmla="*/ 50 h 57"/>
              <a:gd name="T18" fmla="*/ 49 w 64"/>
              <a:gd name="T19" fmla="*/ 43 h 57"/>
              <a:gd name="T20" fmla="*/ 15 w 64"/>
              <a:gd name="T21" fmla="*/ 39 h 57"/>
              <a:gd name="T22" fmla="*/ 37 w 64"/>
              <a:gd name="T23" fmla="*/ 39 h 57"/>
              <a:gd name="T24" fmla="*/ 39 w 64"/>
              <a:gd name="T25" fmla="*/ 30 h 57"/>
              <a:gd name="T26" fmla="*/ 17 w 64"/>
              <a:gd name="T27" fmla="*/ 30 h 57"/>
              <a:gd name="T28" fmla="*/ 21 w 64"/>
              <a:gd name="T29" fmla="*/ 11 h 57"/>
              <a:gd name="T30" fmla="*/ 45 w 64"/>
              <a:gd name="T31" fmla="*/ 11 h 57"/>
              <a:gd name="T32" fmla="*/ 47 w 64"/>
              <a:gd name="T33" fmla="*/ 0 h 57"/>
              <a:gd name="T34" fmla="*/ 11 w 64"/>
              <a:gd name="T35" fmla="*/ 0 h 57"/>
              <a:gd name="T36" fmla="*/ 0 w 64"/>
              <a:gd name="T37" fmla="*/ 56 h 57"/>
              <a:gd name="T38" fmla="*/ 12 w 64"/>
              <a:gd name="T39" fmla="*/ 56 h 57"/>
              <a:gd name="T40" fmla="*/ 15 w 64"/>
              <a:gd name="T41" fmla="*/ 3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57">
                <a:moveTo>
                  <a:pt x="46" y="37"/>
                </a:moveTo>
                <a:cubicBezTo>
                  <a:pt x="51" y="0"/>
                  <a:pt x="51" y="0"/>
                  <a:pt x="51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4" y="37"/>
                  <a:pt x="54" y="37"/>
                  <a:pt x="54" y="37"/>
                </a:cubicBezTo>
                <a:lnTo>
                  <a:pt x="46" y="37"/>
                </a:lnTo>
                <a:close/>
                <a:moveTo>
                  <a:pt x="49" y="43"/>
                </a:moveTo>
                <a:cubicBezTo>
                  <a:pt x="45" y="43"/>
                  <a:pt x="42" y="46"/>
                  <a:pt x="42" y="50"/>
                </a:cubicBezTo>
                <a:cubicBezTo>
                  <a:pt x="42" y="54"/>
                  <a:pt x="45" y="57"/>
                  <a:pt x="49" y="57"/>
                </a:cubicBezTo>
                <a:cubicBezTo>
                  <a:pt x="53" y="57"/>
                  <a:pt x="56" y="54"/>
                  <a:pt x="56" y="50"/>
                </a:cubicBezTo>
                <a:cubicBezTo>
                  <a:pt x="56" y="46"/>
                  <a:pt x="53" y="43"/>
                  <a:pt x="49" y="43"/>
                </a:cubicBezTo>
                <a:close/>
                <a:moveTo>
                  <a:pt x="15" y="39"/>
                </a:moveTo>
                <a:cubicBezTo>
                  <a:pt x="37" y="39"/>
                  <a:pt x="37" y="39"/>
                  <a:pt x="37" y="39"/>
                </a:cubicBezTo>
                <a:cubicBezTo>
                  <a:pt x="39" y="30"/>
                  <a:pt x="39" y="30"/>
                  <a:pt x="39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21" y="11"/>
                  <a:pt x="21" y="11"/>
                  <a:pt x="21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7" y="0"/>
                  <a:pt x="47" y="0"/>
                  <a:pt x="47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12" y="56"/>
                  <a:pt x="12" y="56"/>
                  <a:pt x="12" y="56"/>
                </a:cubicBezTo>
                <a:lnTo>
                  <a:pt x="15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0" name="Freeform 119"/>
          <p:cNvSpPr>
            <a:spLocks noEditPoints="1"/>
          </p:cNvSpPr>
          <p:nvPr/>
        </p:nvSpPr>
        <p:spPr bwMode="auto">
          <a:xfrm>
            <a:off x="1689101" y="2130425"/>
            <a:ext cx="139700" cy="204788"/>
          </a:xfrm>
          <a:custGeom>
            <a:avLst/>
            <a:gdLst>
              <a:gd name="T0" fmla="*/ 43 w 44"/>
              <a:gd name="T1" fmla="*/ 16 h 64"/>
              <a:gd name="T2" fmla="*/ 42 w 44"/>
              <a:gd name="T3" fmla="*/ 13 h 64"/>
              <a:gd name="T4" fmla="*/ 22 w 44"/>
              <a:gd name="T5" fmla="*/ 0 h 64"/>
              <a:gd name="T6" fmla="*/ 0 w 44"/>
              <a:gd name="T7" fmla="*/ 20 h 64"/>
              <a:gd name="T8" fmla="*/ 0 w 44"/>
              <a:gd name="T9" fmla="*/ 23 h 64"/>
              <a:gd name="T10" fmla="*/ 0 w 44"/>
              <a:gd name="T11" fmla="*/ 24 h 64"/>
              <a:gd name="T12" fmla="*/ 10 w 44"/>
              <a:gd name="T13" fmla="*/ 44 h 64"/>
              <a:gd name="T14" fmla="*/ 22 w 44"/>
              <a:gd name="T15" fmla="*/ 64 h 64"/>
              <a:gd name="T16" fmla="*/ 30 w 44"/>
              <a:gd name="T17" fmla="*/ 51 h 64"/>
              <a:gd name="T18" fmla="*/ 32 w 44"/>
              <a:gd name="T19" fmla="*/ 47 h 64"/>
              <a:gd name="T20" fmla="*/ 34 w 44"/>
              <a:gd name="T21" fmla="*/ 45 h 64"/>
              <a:gd name="T22" fmla="*/ 44 w 44"/>
              <a:gd name="T23" fmla="*/ 23 h 64"/>
              <a:gd name="T24" fmla="*/ 44 w 44"/>
              <a:gd name="T25" fmla="*/ 20 h 64"/>
              <a:gd name="T26" fmla="*/ 43 w 44"/>
              <a:gd name="T27" fmla="*/ 16 h 64"/>
              <a:gd name="T28" fmla="*/ 22 w 44"/>
              <a:gd name="T29" fmla="*/ 30 h 64"/>
              <a:gd name="T30" fmla="*/ 14 w 44"/>
              <a:gd name="T31" fmla="*/ 24 h 64"/>
              <a:gd name="T32" fmla="*/ 14 w 44"/>
              <a:gd name="T33" fmla="*/ 22 h 64"/>
              <a:gd name="T34" fmla="*/ 14 w 44"/>
              <a:gd name="T35" fmla="*/ 21 h 64"/>
              <a:gd name="T36" fmla="*/ 22 w 44"/>
              <a:gd name="T37" fmla="*/ 13 h 64"/>
              <a:gd name="T38" fmla="*/ 30 w 44"/>
              <a:gd name="T39" fmla="*/ 21 h 64"/>
              <a:gd name="T40" fmla="*/ 22 w 44"/>
              <a:gd name="T41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64">
                <a:moveTo>
                  <a:pt x="43" y="16"/>
                </a:moveTo>
                <a:cubicBezTo>
                  <a:pt x="43" y="15"/>
                  <a:pt x="42" y="14"/>
                  <a:pt x="42" y="13"/>
                </a:cubicBezTo>
                <a:cubicBezTo>
                  <a:pt x="38" y="4"/>
                  <a:pt x="29" y="0"/>
                  <a:pt x="22" y="0"/>
                </a:cubicBezTo>
                <a:cubicBezTo>
                  <a:pt x="12" y="0"/>
                  <a:pt x="1" y="6"/>
                  <a:pt x="0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4"/>
                  <a:pt x="0" y="24"/>
                </a:cubicBezTo>
                <a:cubicBezTo>
                  <a:pt x="1" y="31"/>
                  <a:pt x="6" y="37"/>
                  <a:pt x="10" y="44"/>
                </a:cubicBezTo>
                <a:cubicBezTo>
                  <a:pt x="14" y="51"/>
                  <a:pt x="18" y="57"/>
                  <a:pt x="22" y="64"/>
                </a:cubicBezTo>
                <a:cubicBezTo>
                  <a:pt x="25" y="60"/>
                  <a:pt x="27" y="55"/>
                  <a:pt x="30" y="51"/>
                </a:cubicBezTo>
                <a:cubicBezTo>
                  <a:pt x="30" y="50"/>
                  <a:pt x="31" y="48"/>
                  <a:pt x="32" y="47"/>
                </a:cubicBezTo>
                <a:cubicBezTo>
                  <a:pt x="32" y="46"/>
                  <a:pt x="33" y="46"/>
                  <a:pt x="34" y="45"/>
                </a:cubicBezTo>
                <a:cubicBezTo>
                  <a:pt x="38" y="37"/>
                  <a:pt x="44" y="30"/>
                  <a:pt x="44" y="23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19"/>
                  <a:pt x="43" y="16"/>
                  <a:pt x="43" y="16"/>
                </a:cubicBezTo>
                <a:close/>
                <a:moveTo>
                  <a:pt x="22" y="30"/>
                </a:moveTo>
                <a:cubicBezTo>
                  <a:pt x="19" y="30"/>
                  <a:pt x="16" y="28"/>
                  <a:pt x="14" y="24"/>
                </a:cubicBezTo>
                <a:cubicBezTo>
                  <a:pt x="14" y="24"/>
                  <a:pt x="14" y="22"/>
                  <a:pt x="14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16"/>
                  <a:pt x="18" y="13"/>
                  <a:pt x="22" y="13"/>
                </a:cubicBezTo>
                <a:cubicBezTo>
                  <a:pt x="27" y="13"/>
                  <a:pt x="30" y="17"/>
                  <a:pt x="30" y="21"/>
                </a:cubicBezTo>
                <a:cubicBezTo>
                  <a:pt x="30" y="26"/>
                  <a:pt x="26" y="30"/>
                  <a:pt x="22" y="3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1" name="Freeform 120"/>
          <p:cNvSpPr>
            <a:spLocks/>
          </p:cNvSpPr>
          <p:nvPr/>
        </p:nvSpPr>
        <p:spPr bwMode="auto">
          <a:xfrm>
            <a:off x="1285876" y="908050"/>
            <a:ext cx="203200" cy="203200"/>
          </a:xfrm>
          <a:custGeom>
            <a:avLst/>
            <a:gdLst>
              <a:gd name="T0" fmla="*/ 64 w 64"/>
              <a:gd name="T1" fmla="*/ 11 h 64"/>
              <a:gd name="T2" fmla="*/ 53 w 64"/>
              <a:gd name="T3" fmla="*/ 0 h 64"/>
              <a:gd name="T4" fmla="*/ 11 w 64"/>
              <a:gd name="T5" fmla="*/ 0 h 64"/>
              <a:gd name="T6" fmla="*/ 0 w 64"/>
              <a:gd name="T7" fmla="*/ 11 h 64"/>
              <a:gd name="T8" fmla="*/ 0 w 64"/>
              <a:gd name="T9" fmla="*/ 53 h 64"/>
              <a:gd name="T10" fmla="*/ 11 w 64"/>
              <a:gd name="T11" fmla="*/ 64 h 64"/>
              <a:gd name="T12" fmla="*/ 32 w 64"/>
              <a:gd name="T13" fmla="*/ 64 h 64"/>
              <a:gd name="T14" fmla="*/ 32 w 64"/>
              <a:gd name="T15" fmla="*/ 40 h 64"/>
              <a:gd name="T16" fmla="*/ 24 w 64"/>
              <a:gd name="T17" fmla="*/ 40 h 64"/>
              <a:gd name="T18" fmla="*/ 24 w 64"/>
              <a:gd name="T19" fmla="*/ 29 h 64"/>
              <a:gd name="T20" fmla="*/ 32 w 64"/>
              <a:gd name="T21" fmla="*/ 29 h 64"/>
              <a:gd name="T22" fmla="*/ 32 w 64"/>
              <a:gd name="T23" fmla="*/ 25 h 64"/>
              <a:gd name="T24" fmla="*/ 44 w 64"/>
              <a:gd name="T25" fmla="*/ 12 h 64"/>
              <a:gd name="T26" fmla="*/ 53 w 64"/>
              <a:gd name="T27" fmla="*/ 12 h 64"/>
              <a:gd name="T28" fmla="*/ 53 w 64"/>
              <a:gd name="T29" fmla="*/ 22 h 64"/>
              <a:gd name="T30" fmla="*/ 44 w 64"/>
              <a:gd name="T31" fmla="*/ 22 h 64"/>
              <a:gd name="T32" fmla="*/ 42 w 64"/>
              <a:gd name="T33" fmla="*/ 25 h 64"/>
              <a:gd name="T34" fmla="*/ 42 w 64"/>
              <a:gd name="T35" fmla="*/ 29 h 64"/>
              <a:gd name="T36" fmla="*/ 53 w 64"/>
              <a:gd name="T37" fmla="*/ 29 h 64"/>
              <a:gd name="T38" fmla="*/ 53 w 64"/>
              <a:gd name="T39" fmla="*/ 40 h 64"/>
              <a:gd name="T40" fmla="*/ 42 w 64"/>
              <a:gd name="T41" fmla="*/ 40 h 64"/>
              <a:gd name="T42" fmla="*/ 42 w 64"/>
              <a:gd name="T43" fmla="*/ 64 h 64"/>
              <a:gd name="T44" fmla="*/ 53 w 64"/>
              <a:gd name="T45" fmla="*/ 64 h 64"/>
              <a:gd name="T46" fmla="*/ 64 w 64"/>
              <a:gd name="T47" fmla="*/ 53 h 64"/>
              <a:gd name="T48" fmla="*/ 64 w 64"/>
              <a:gd name="T49" fmla="*/ 1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64">
                <a:moveTo>
                  <a:pt x="64" y="11"/>
                </a:moveTo>
                <a:cubicBezTo>
                  <a:pt x="64" y="5"/>
                  <a:pt x="59" y="0"/>
                  <a:pt x="5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9"/>
                  <a:pt x="5" y="64"/>
                  <a:pt x="11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2" y="40"/>
                  <a:pt x="32" y="40"/>
                  <a:pt x="32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29"/>
                  <a:pt x="24" y="29"/>
                  <a:pt x="24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18"/>
                  <a:pt x="37" y="12"/>
                  <a:pt x="44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22"/>
                  <a:pt x="53" y="22"/>
                  <a:pt x="5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3" y="22"/>
                  <a:pt x="42" y="23"/>
                  <a:pt x="42" y="25"/>
                </a:cubicBezTo>
                <a:cubicBezTo>
                  <a:pt x="42" y="29"/>
                  <a:pt x="42" y="29"/>
                  <a:pt x="42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40"/>
                  <a:pt x="53" y="40"/>
                  <a:pt x="53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64"/>
                  <a:pt x="42" y="64"/>
                  <a:pt x="42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9" y="64"/>
                  <a:pt x="64" y="59"/>
                  <a:pt x="64" y="53"/>
                </a:cubicBezTo>
                <a:lnTo>
                  <a:pt x="64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2" name="Freeform 121"/>
          <p:cNvSpPr>
            <a:spLocks/>
          </p:cNvSpPr>
          <p:nvPr/>
        </p:nvSpPr>
        <p:spPr bwMode="auto">
          <a:xfrm>
            <a:off x="1689101" y="908050"/>
            <a:ext cx="95250" cy="203200"/>
          </a:xfrm>
          <a:custGeom>
            <a:avLst/>
            <a:gdLst>
              <a:gd name="T0" fmla="*/ 6 w 30"/>
              <a:gd name="T1" fmla="*/ 13 h 64"/>
              <a:gd name="T2" fmla="*/ 6 w 30"/>
              <a:gd name="T3" fmla="*/ 21 h 64"/>
              <a:gd name="T4" fmla="*/ 0 w 30"/>
              <a:gd name="T5" fmla="*/ 21 h 64"/>
              <a:gd name="T6" fmla="*/ 0 w 30"/>
              <a:gd name="T7" fmla="*/ 32 h 64"/>
              <a:gd name="T8" fmla="*/ 6 w 30"/>
              <a:gd name="T9" fmla="*/ 32 h 64"/>
              <a:gd name="T10" fmla="*/ 6 w 30"/>
              <a:gd name="T11" fmla="*/ 64 h 64"/>
              <a:gd name="T12" fmla="*/ 20 w 30"/>
              <a:gd name="T13" fmla="*/ 64 h 64"/>
              <a:gd name="T14" fmla="*/ 20 w 30"/>
              <a:gd name="T15" fmla="*/ 32 h 64"/>
              <a:gd name="T16" fmla="*/ 29 w 30"/>
              <a:gd name="T17" fmla="*/ 32 h 64"/>
              <a:gd name="T18" fmla="*/ 30 w 30"/>
              <a:gd name="T19" fmla="*/ 21 h 64"/>
              <a:gd name="T20" fmla="*/ 20 w 30"/>
              <a:gd name="T21" fmla="*/ 21 h 64"/>
              <a:gd name="T22" fmla="*/ 20 w 30"/>
              <a:gd name="T23" fmla="*/ 14 h 64"/>
              <a:gd name="T24" fmla="*/ 23 w 30"/>
              <a:gd name="T25" fmla="*/ 11 h 64"/>
              <a:gd name="T26" fmla="*/ 30 w 30"/>
              <a:gd name="T27" fmla="*/ 11 h 64"/>
              <a:gd name="T28" fmla="*/ 30 w 30"/>
              <a:gd name="T29" fmla="*/ 0 h 64"/>
              <a:gd name="T30" fmla="*/ 20 w 30"/>
              <a:gd name="T31" fmla="*/ 0 h 64"/>
              <a:gd name="T32" fmla="*/ 6 w 30"/>
              <a:gd name="T33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64">
                <a:moveTo>
                  <a:pt x="6" y="13"/>
                </a:moveTo>
                <a:cubicBezTo>
                  <a:pt x="6" y="14"/>
                  <a:pt x="6" y="21"/>
                  <a:pt x="6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32"/>
                  <a:pt x="0" y="32"/>
                  <a:pt x="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64"/>
                  <a:pt x="6" y="64"/>
                  <a:pt x="6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20" y="32"/>
                  <a:pt x="20" y="32"/>
                  <a:pt x="20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27"/>
                  <a:pt x="30" y="21"/>
                </a:cubicBezTo>
                <a:cubicBezTo>
                  <a:pt x="29" y="21"/>
                  <a:pt x="20" y="21"/>
                  <a:pt x="20" y="21"/>
                </a:cubicBezTo>
                <a:cubicBezTo>
                  <a:pt x="20" y="21"/>
                  <a:pt x="20" y="15"/>
                  <a:pt x="20" y="14"/>
                </a:cubicBezTo>
                <a:cubicBezTo>
                  <a:pt x="20" y="13"/>
                  <a:pt x="21" y="11"/>
                  <a:pt x="23" y="11"/>
                </a:cubicBezTo>
                <a:cubicBezTo>
                  <a:pt x="24" y="11"/>
                  <a:pt x="27" y="11"/>
                  <a:pt x="30" y="11"/>
                </a:cubicBezTo>
                <a:cubicBezTo>
                  <a:pt x="30" y="10"/>
                  <a:pt x="30" y="5"/>
                  <a:pt x="30" y="0"/>
                </a:cubicBezTo>
                <a:cubicBezTo>
                  <a:pt x="26" y="0"/>
                  <a:pt x="22" y="0"/>
                  <a:pt x="20" y="0"/>
                </a:cubicBezTo>
                <a:cubicBezTo>
                  <a:pt x="6" y="0"/>
                  <a:pt x="6" y="11"/>
                  <a:pt x="6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3" name="Freeform 122"/>
          <p:cNvSpPr>
            <a:spLocks noEditPoints="1"/>
          </p:cNvSpPr>
          <p:nvPr/>
        </p:nvSpPr>
        <p:spPr bwMode="auto">
          <a:xfrm>
            <a:off x="6978651" y="1316038"/>
            <a:ext cx="174625" cy="203200"/>
          </a:xfrm>
          <a:custGeom>
            <a:avLst/>
            <a:gdLst>
              <a:gd name="T0" fmla="*/ 13 w 55"/>
              <a:gd name="T1" fmla="*/ 14 h 64"/>
              <a:gd name="T2" fmla="*/ 3 w 55"/>
              <a:gd name="T3" fmla="*/ 14 h 64"/>
              <a:gd name="T4" fmla="*/ 16 w 55"/>
              <a:gd name="T5" fmla="*/ 1 h 64"/>
              <a:gd name="T6" fmla="*/ 16 w 55"/>
              <a:gd name="T7" fmla="*/ 11 h 64"/>
              <a:gd name="T8" fmla="*/ 13 w 55"/>
              <a:gd name="T9" fmla="*/ 14 h 64"/>
              <a:gd name="T10" fmla="*/ 50 w 55"/>
              <a:gd name="T11" fmla="*/ 9 h 64"/>
              <a:gd name="T12" fmla="*/ 40 w 55"/>
              <a:gd name="T13" fmla="*/ 4 h 64"/>
              <a:gd name="T14" fmla="*/ 32 w 55"/>
              <a:gd name="T15" fmla="*/ 4 h 64"/>
              <a:gd name="T16" fmla="*/ 24 w 55"/>
              <a:gd name="T17" fmla="*/ 0 h 64"/>
              <a:gd name="T18" fmla="*/ 18 w 55"/>
              <a:gd name="T19" fmla="*/ 5 h 64"/>
              <a:gd name="T20" fmla="*/ 18 w 55"/>
              <a:gd name="T21" fmla="*/ 14 h 64"/>
              <a:gd name="T22" fmla="*/ 16 w 55"/>
              <a:gd name="T23" fmla="*/ 17 h 64"/>
              <a:gd name="T24" fmla="*/ 3 w 55"/>
              <a:gd name="T25" fmla="*/ 17 h 64"/>
              <a:gd name="T26" fmla="*/ 0 w 55"/>
              <a:gd name="T27" fmla="*/ 24 h 64"/>
              <a:gd name="T28" fmla="*/ 12 w 55"/>
              <a:gd name="T29" fmla="*/ 48 h 64"/>
              <a:gd name="T30" fmla="*/ 26 w 55"/>
              <a:gd name="T31" fmla="*/ 43 h 64"/>
              <a:gd name="T32" fmla="*/ 26 w 55"/>
              <a:gd name="T33" fmla="*/ 36 h 64"/>
              <a:gd name="T34" fmla="*/ 35 w 55"/>
              <a:gd name="T35" fmla="*/ 43 h 64"/>
              <a:gd name="T36" fmla="*/ 44 w 55"/>
              <a:gd name="T37" fmla="*/ 49 h 64"/>
              <a:gd name="T38" fmla="*/ 44 w 55"/>
              <a:gd name="T39" fmla="*/ 55 h 64"/>
              <a:gd name="T40" fmla="*/ 40 w 55"/>
              <a:gd name="T41" fmla="*/ 58 h 64"/>
              <a:gd name="T42" fmla="*/ 33 w 55"/>
              <a:gd name="T43" fmla="*/ 58 h 64"/>
              <a:gd name="T44" fmla="*/ 31 w 55"/>
              <a:gd name="T45" fmla="*/ 54 h 64"/>
              <a:gd name="T46" fmla="*/ 34 w 55"/>
              <a:gd name="T47" fmla="*/ 51 h 64"/>
              <a:gd name="T48" fmla="*/ 36 w 55"/>
              <a:gd name="T49" fmla="*/ 52 h 64"/>
              <a:gd name="T50" fmla="*/ 36 w 55"/>
              <a:gd name="T51" fmla="*/ 46 h 64"/>
              <a:gd name="T52" fmla="*/ 26 w 55"/>
              <a:gd name="T53" fmla="*/ 54 h 64"/>
              <a:gd name="T54" fmla="*/ 35 w 55"/>
              <a:gd name="T55" fmla="*/ 64 h 64"/>
              <a:gd name="T56" fmla="*/ 42 w 55"/>
              <a:gd name="T57" fmla="*/ 64 h 64"/>
              <a:gd name="T58" fmla="*/ 55 w 55"/>
              <a:gd name="T59" fmla="*/ 38 h 64"/>
              <a:gd name="T60" fmla="*/ 50 w 55"/>
              <a:gd name="T61" fmla="*/ 9 h 64"/>
              <a:gd name="T62" fmla="*/ 37 w 55"/>
              <a:gd name="T63" fmla="*/ 31 h 64"/>
              <a:gd name="T64" fmla="*/ 40 w 55"/>
              <a:gd name="T65" fmla="*/ 27 h 64"/>
              <a:gd name="T66" fmla="*/ 46 w 55"/>
              <a:gd name="T67" fmla="*/ 32 h 64"/>
              <a:gd name="T68" fmla="*/ 37 w 55"/>
              <a:gd name="T69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" h="64">
                <a:moveTo>
                  <a:pt x="13" y="14"/>
                </a:moveTo>
                <a:cubicBezTo>
                  <a:pt x="3" y="14"/>
                  <a:pt x="3" y="14"/>
                  <a:pt x="3" y="14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1"/>
                  <a:pt x="16" y="11"/>
                  <a:pt x="16" y="11"/>
                </a:cubicBezTo>
                <a:lnTo>
                  <a:pt x="13" y="14"/>
                </a:lnTo>
                <a:close/>
                <a:moveTo>
                  <a:pt x="50" y="9"/>
                </a:moveTo>
                <a:cubicBezTo>
                  <a:pt x="49" y="7"/>
                  <a:pt x="43" y="4"/>
                  <a:pt x="40" y="4"/>
                </a:cubicBezTo>
                <a:cubicBezTo>
                  <a:pt x="37" y="4"/>
                  <a:pt x="32" y="4"/>
                  <a:pt x="32" y="4"/>
                </a:cubicBezTo>
                <a:cubicBezTo>
                  <a:pt x="32" y="4"/>
                  <a:pt x="30" y="0"/>
                  <a:pt x="24" y="0"/>
                </a:cubicBezTo>
                <a:cubicBezTo>
                  <a:pt x="18" y="0"/>
                  <a:pt x="18" y="3"/>
                  <a:pt x="18" y="5"/>
                </a:cubicBezTo>
                <a:cubicBezTo>
                  <a:pt x="18" y="14"/>
                  <a:pt x="18" y="14"/>
                  <a:pt x="18" y="14"/>
                </a:cubicBezTo>
                <a:cubicBezTo>
                  <a:pt x="16" y="17"/>
                  <a:pt x="16" y="17"/>
                  <a:pt x="16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0" y="19"/>
                  <a:pt x="0" y="24"/>
                </a:cubicBezTo>
                <a:cubicBezTo>
                  <a:pt x="0" y="29"/>
                  <a:pt x="2" y="46"/>
                  <a:pt x="12" y="48"/>
                </a:cubicBezTo>
                <a:cubicBezTo>
                  <a:pt x="24" y="49"/>
                  <a:pt x="26" y="44"/>
                  <a:pt x="26" y="43"/>
                </a:cubicBezTo>
                <a:cubicBezTo>
                  <a:pt x="26" y="40"/>
                  <a:pt x="26" y="36"/>
                  <a:pt x="26" y="36"/>
                </a:cubicBezTo>
                <a:cubicBezTo>
                  <a:pt x="26" y="36"/>
                  <a:pt x="30" y="43"/>
                  <a:pt x="35" y="43"/>
                </a:cubicBezTo>
                <a:cubicBezTo>
                  <a:pt x="40" y="43"/>
                  <a:pt x="44" y="46"/>
                  <a:pt x="44" y="49"/>
                </a:cubicBezTo>
                <a:cubicBezTo>
                  <a:pt x="44" y="52"/>
                  <a:pt x="44" y="55"/>
                  <a:pt x="44" y="55"/>
                </a:cubicBezTo>
                <a:cubicBezTo>
                  <a:pt x="44" y="55"/>
                  <a:pt x="43" y="58"/>
                  <a:pt x="40" y="58"/>
                </a:cubicBezTo>
                <a:cubicBezTo>
                  <a:pt x="37" y="58"/>
                  <a:pt x="33" y="58"/>
                  <a:pt x="33" y="58"/>
                </a:cubicBezTo>
                <a:cubicBezTo>
                  <a:pt x="33" y="58"/>
                  <a:pt x="31" y="57"/>
                  <a:pt x="31" y="54"/>
                </a:cubicBezTo>
                <a:cubicBezTo>
                  <a:pt x="31" y="52"/>
                  <a:pt x="32" y="51"/>
                  <a:pt x="34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26" y="46"/>
                  <a:pt x="26" y="54"/>
                </a:cubicBezTo>
                <a:cubicBezTo>
                  <a:pt x="26" y="62"/>
                  <a:pt x="31" y="64"/>
                  <a:pt x="35" y="64"/>
                </a:cubicBezTo>
                <a:cubicBezTo>
                  <a:pt x="40" y="64"/>
                  <a:pt x="42" y="64"/>
                  <a:pt x="42" y="64"/>
                </a:cubicBezTo>
                <a:cubicBezTo>
                  <a:pt x="42" y="64"/>
                  <a:pt x="55" y="62"/>
                  <a:pt x="55" y="38"/>
                </a:cubicBezTo>
                <a:cubicBezTo>
                  <a:pt x="55" y="13"/>
                  <a:pt x="51" y="11"/>
                  <a:pt x="50" y="9"/>
                </a:cubicBezTo>
                <a:close/>
                <a:moveTo>
                  <a:pt x="37" y="31"/>
                </a:moveTo>
                <a:cubicBezTo>
                  <a:pt x="37" y="31"/>
                  <a:pt x="38" y="27"/>
                  <a:pt x="40" y="27"/>
                </a:cubicBezTo>
                <a:cubicBezTo>
                  <a:pt x="43" y="27"/>
                  <a:pt x="46" y="32"/>
                  <a:pt x="46" y="32"/>
                </a:cubicBezTo>
                <a:cubicBezTo>
                  <a:pt x="46" y="32"/>
                  <a:pt x="38" y="31"/>
                  <a:pt x="37" y="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4" name="Freeform 123"/>
          <p:cNvSpPr>
            <a:spLocks/>
          </p:cNvSpPr>
          <p:nvPr/>
        </p:nvSpPr>
        <p:spPr bwMode="auto">
          <a:xfrm>
            <a:off x="2092326" y="2943225"/>
            <a:ext cx="180975" cy="209550"/>
          </a:xfrm>
          <a:custGeom>
            <a:avLst/>
            <a:gdLst>
              <a:gd name="T0" fmla="*/ 9 w 57"/>
              <a:gd name="T1" fmla="*/ 64 h 66"/>
              <a:gd name="T2" fmla="*/ 27 w 57"/>
              <a:gd name="T3" fmla="*/ 64 h 66"/>
              <a:gd name="T4" fmla="*/ 46 w 57"/>
              <a:gd name="T5" fmla="*/ 64 h 66"/>
              <a:gd name="T6" fmla="*/ 52 w 57"/>
              <a:gd name="T7" fmla="*/ 65 h 66"/>
              <a:gd name="T8" fmla="*/ 52 w 57"/>
              <a:gd name="T9" fmla="*/ 58 h 66"/>
              <a:gd name="T10" fmla="*/ 51 w 57"/>
              <a:gd name="T11" fmla="*/ 47 h 66"/>
              <a:gd name="T12" fmla="*/ 49 w 57"/>
              <a:gd name="T13" fmla="*/ 54 h 66"/>
              <a:gd name="T14" fmla="*/ 35 w 57"/>
              <a:gd name="T15" fmla="*/ 60 h 66"/>
              <a:gd name="T16" fmla="*/ 19 w 57"/>
              <a:gd name="T17" fmla="*/ 57 h 66"/>
              <a:gd name="T18" fmla="*/ 18 w 57"/>
              <a:gd name="T19" fmla="*/ 46 h 66"/>
              <a:gd name="T20" fmla="*/ 19 w 57"/>
              <a:gd name="T21" fmla="*/ 34 h 66"/>
              <a:gd name="T22" fmla="*/ 38 w 57"/>
              <a:gd name="T23" fmla="*/ 35 h 66"/>
              <a:gd name="T24" fmla="*/ 43 w 57"/>
              <a:gd name="T25" fmla="*/ 42 h 66"/>
              <a:gd name="T26" fmla="*/ 44 w 57"/>
              <a:gd name="T27" fmla="*/ 35 h 66"/>
              <a:gd name="T28" fmla="*/ 44 w 57"/>
              <a:gd name="T29" fmla="*/ 28 h 66"/>
              <a:gd name="T30" fmla="*/ 42 w 57"/>
              <a:gd name="T31" fmla="*/ 21 h 66"/>
              <a:gd name="T32" fmla="*/ 39 w 57"/>
              <a:gd name="T33" fmla="*/ 29 h 66"/>
              <a:gd name="T34" fmla="*/ 35 w 57"/>
              <a:gd name="T35" fmla="*/ 30 h 66"/>
              <a:gd name="T36" fmla="*/ 18 w 57"/>
              <a:gd name="T37" fmla="*/ 29 h 66"/>
              <a:gd name="T38" fmla="*/ 18 w 57"/>
              <a:gd name="T39" fmla="*/ 9 h 66"/>
              <a:gd name="T40" fmla="*/ 29 w 57"/>
              <a:gd name="T41" fmla="*/ 7 h 66"/>
              <a:gd name="T42" fmla="*/ 47 w 57"/>
              <a:gd name="T43" fmla="*/ 10 h 66"/>
              <a:gd name="T44" fmla="*/ 48 w 57"/>
              <a:gd name="T45" fmla="*/ 16 h 66"/>
              <a:gd name="T46" fmla="*/ 50 w 57"/>
              <a:gd name="T47" fmla="*/ 7 h 66"/>
              <a:gd name="T48" fmla="*/ 51 w 57"/>
              <a:gd name="T49" fmla="*/ 2 h 66"/>
              <a:gd name="T50" fmla="*/ 47 w 57"/>
              <a:gd name="T51" fmla="*/ 1 h 66"/>
              <a:gd name="T52" fmla="*/ 7 w 57"/>
              <a:gd name="T53" fmla="*/ 2 h 66"/>
              <a:gd name="T54" fmla="*/ 2 w 57"/>
              <a:gd name="T55" fmla="*/ 3 h 66"/>
              <a:gd name="T56" fmla="*/ 9 w 57"/>
              <a:gd name="T57" fmla="*/ 7 h 66"/>
              <a:gd name="T58" fmla="*/ 10 w 57"/>
              <a:gd name="T59" fmla="*/ 13 h 66"/>
              <a:gd name="T60" fmla="*/ 10 w 57"/>
              <a:gd name="T61" fmla="*/ 33 h 66"/>
              <a:gd name="T62" fmla="*/ 10 w 57"/>
              <a:gd name="T63" fmla="*/ 54 h 66"/>
              <a:gd name="T64" fmla="*/ 9 w 57"/>
              <a:gd name="T65" fmla="*/ 59 h 66"/>
              <a:gd name="T66" fmla="*/ 1 w 57"/>
              <a:gd name="T67" fmla="*/ 64 h 66"/>
              <a:gd name="T68" fmla="*/ 9 w 57"/>
              <a:gd name="T69" fmla="*/ 6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" h="66">
                <a:moveTo>
                  <a:pt x="9" y="64"/>
                </a:moveTo>
                <a:cubicBezTo>
                  <a:pt x="14" y="64"/>
                  <a:pt x="21" y="64"/>
                  <a:pt x="27" y="64"/>
                </a:cubicBezTo>
                <a:cubicBezTo>
                  <a:pt x="34" y="64"/>
                  <a:pt x="41" y="64"/>
                  <a:pt x="46" y="64"/>
                </a:cubicBezTo>
                <a:cubicBezTo>
                  <a:pt x="48" y="64"/>
                  <a:pt x="50" y="66"/>
                  <a:pt x="52" y="65"/>
                </a:cubicBezTo>
                <a:cubicBezTo>
                  <a:pt x="53" y="63"/>
                  <a:pt x="52" y="60"/>
                  <a:pt x="52" y="58"/>
                </a:cubicBezTo>
                <a:cubicBezTo>
                  <a:pt x="53" y="54"/>
                  <a:pt x="57" y="48"/>
                  <a:pt x="51" y="47"/>
                </a:cubicBezTo>
                <a:cubicBezTo>
                  <a:pt x="49" y="49"/>
                  <a:pt x="50" y="52"/>
                  <a:pt x="49" y="54"/>
                </a:cubicBezTo>
                <a:cubicBezTo>
                  <a:pt x="47" y="58"/>
                  <a:pt x="41" y="59"/>
                  <a:pt x="35" y="60"/>
                </a:cubicBezTo>
                <a:cubicBezTo>
                  <a:pt x="30" y="60"/>
                  <a:pt x="21" y="61"/>
                  <a:pt x="19" y="57"/>
                </a:cubicBezTo>
                <a:cubicBezTo>
                  <a:pt x="17" y="54"/>
                  <a:pt x="18" y="50"/>
                  <a:pt x="18" y="46"/>
                </a:cubicBezTo>
                <a:cubicBezTo>
                  <a:pt x="18" y="41"/>
                  <a:pt x="18" y="37"/>
                  <a:pt x="19" y="34"/>
                </a:cubicBezTo>
                <a:cubicBezTo>
                  <a:pt x="25" y="35"/>
                  <a:pt x="34" y="32"/>
                  <a:pt x="38" y="35"/>
                </a:cubicBezTo>
                <a:cubicBezTo>
                  <a:pt x="41" y="37"/>
                  <a:pt x="40" y="40"/>
                  <a:pt x="43" y="42"/>
                </a:cubicBezTo>
                <a:cubicBezTo>
                  <a:pt x="46" y="41"/>
                  <a:pt x="44" y="38"/>
                  <a:pt x="44" y="35"/>
                </a:cubicBezTo>
                <a:cubicBezTo>
                  <a:pt x="44" y="33"/>
                  <a:pt x="44" y="30"/>
                  <a:pt x="44" y="28"/>
                </a:cubicBezTo>
                <a:cubicBezTo>
                  <a:pt x="44" y="25"/>
                  <a:pt x="46" y="21"/>
                  <a:pt x="42" y="21"/>
                </a:cubicBezTo>
                <a:cubicBezTo>
                  <a:pt x="40" y="23"/>
                  <a:pt x="42" y="27"/>
                  <a:pt x="39" y="29"/>
                </a:cubicBezTo>
                <a:cubicBezTo>
                  <a:pt x="38" y="29"/>
                  <a:pt x="36" y="29"/>
                  <a:pt x="35" y="30"/>
                </a:cubicBezTo>
                <a:cubicBezTo>
                  <a:pt x="30" y="30"/>
                  <a:pt x="22" y="30"/>
                  <a:pt x="18" y="29"/>
                </a:cubicBezTo>
                <a:cubicBezTo>
                  <a:pt x="18" y="23"/>
                  <a:pt x="18" y="15"/>
                  <a:pt x="18" y="9"/>
                </a:cubicBezTo>
                <a:cubicBezTo>
                  <a:pt x="21" y="7"/>
                  <a:pt x="26" y="6"/>
                  <a:pt x="29" y="7"/>
                </a:cubicBezTo>
                <a:cubicBezTo>
                  <a:pt x="35" y="7"/>
                  <a:pt x="45" y="7"/>
                  <a:pt x="47" y="10"/>
                </a:cubicBezTo>
                <a:cubicBezTo>
                  <a:pt x="48" y="12"/>
                  <a:pt x="47" y="15"/>
                  <a:pt x="48" y="16"/>
                </a:cubicBezTo>
                <a:cubicBezTo>
                  <a:pt x="52" y="16"/>
                  <a:pt x="50" y="10"/>
                  <a:pt x="50" y="7"/>
                </a:cubicBezTo>
                <a:cubicBezTo>
                  <a:pt x="51" y="5"/>
                  <a:pt x="52" y="4"/>
                  <a:pt x="51" y="2"/>
                </a:cubicBezTo>
                <a:cubicBezTo>
                  <a:pt x="50" y="0"/>
                  <a:pt x="48" y="1"/>
                  <a:pt x="47" y="1"/>
                </a:cubicBezTo>
                <a:cubicBezTo>
                  <a:pt x="36" y="3"/>
                  <a:pt x="19" y="2"/>
                  <a:pt x="7" y="2"/>
                </a:cubicBezTo>
                <a:cubicBezTo>
                  <a:pt x="6" y="2"/>
                  <a:pt x="3" y="1"/>
                  <a:pt x="2" y="3"/>
                </a:cubicBezTo>
                <a:cubicBezTo>
                  <a:pt x="2" y="7"/>
                  <a:pt x="7" y="5"/>
                  <a:pt x="9" y="7"/>
                </a:cubicBezTo>
                <a:cubicBezTo>
                  <a:pt x="9" y="8"/>
                  <a:pt x="10" y="11"/>
                  <a:pt x="10" y="13"/>
                </a:cubicBezTo>
                <a:cubicBezTo>
                  <a:pt x="11" y="18"/>
                  <a:pt x="10" y="26"/>
                  <a:pt x="10" y="33"/>
                </a:cubicBezTo>
                <a:cubicBezTo>
                  <a:pt x="10" y="41"/>
                  <a:pt x="11" y="50"/>
                  <a:pt x="10" y="54"/>
                </a:cubicBezTo>
                <a:cubicBezTo>
                  <a:pt x="10" y="56"/>
                  <a:pt x="9" y="59"/>
                  <a:pt x="9" y="59"/>
                </a:cubicBezTo>
                <a:cubicBezTo>
                  <a:pt x="6" y="62"/>
                  <a:pt x="0" y="59"/>
                  <a:pt x="1" y="64"/>
                </a:cubicBezTo>
                <a:cubicBezTo>
                  <a:pt x="3" y="65"/>
                  <a:pt x="6" y="64"/>
                  <a:pt x="9" y="6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5" name="Freeform 124"/>
          <p:cNvSpPr>
            <a:spLocks noEditPoints="1"/>
          </p:cNvSpPr>
          <p:nvPr/>
        </p:nvSpPr>
        <p:spPr bwMode="auto">
          <a:xfrm>
            <a:off x="5351463" y="1316038"/>
            <a:ext cx="190500" cy="212725"/>
          </a:xfrm>
          <a:custGeom>
            <a:avLst/>
            <a:gdLst>
              <a:gd name="T0" fmla="*/ 53 w 60"/>
              <a:gd name="T1" fmla="*/ 22 h 67"/>
              <a:gd name="T2" fmla="*/ 48 w 60"/>
              <a:gd name="T3" fmla="*/ 27 h 67"/>
              <a:gd name="T4" fmla="*/ 29 w 60"/>
              <a:gd name="T5" fmla="*/ 0 h 67"/>
              <a:gd name="T6" fmla="*/ 20 w 60"/>
              <a:gd name="T7" fmla="*/ 12 h 67"/>
              <a:gd name="T8" fmla="*/ 14 w 60"/>
              <a:gd name="T9" fmla="*/ 9 h 67"/>
              <a:gd name="T10" fmla="*/ 12 w 60"/>
              <a:gd name="T11" fmla="*/ 19 h 67"/>
              <a:gd name="T12" fmla="*/ 5 w 60"/>
              <a:gd name="T13" fmla="*/ 42 h 67"/>
              <a:gd name="T14" fmla="*/ 0 w 60"/>
              <a:gd name="T15" fmla="*/ 40 h 67"/>
              <a:gd name="T16" fmla="*/ 27 w 60"/>
              <a:gd name="T17" fmla="*/ 64 h 67"/>
              <a:gd name="T18" fmla="*/ 53 w 60"/>
              <a:gd name="T19" fmla="*/ 22 h 67"/>
              <a:gd name="T20" fmla="*/ 26 w 60"/>
              <a:gd name="T21" fmla="*/ 59 h 67"/>
              <a:gd name="T22" fmla="*/ 10 w 60"/>
              <a:gd name="T23" fmla="*/ 34 h 67"/>
              <a:gd name="T24" fmla="*/ 13 w 60"/>
              <a:gd name="T25" fmla="*/ 37 h 67"/>
              <a:gd name="T26" fmla="*/ 25 w 60"/>
              <a:gd name="T27" fmla="*/ 20 h 67"/>
              <a:gd name="T28" fmla="*/ 30 w 60"/>
              <a:gd name="T29" fmla="*/ 28 h 67"/>
              <a:gd name="T30" fmla="*/ 33 w 60"/>
              <a:gd name="T31" fmla="*/ 26 h 67"/>
              <a:gd name="T32" fmla="*/ 35 w 60"/>
              <a:gd name="T33" fmla="*/ 32 h 67"/>
              <a:gd name="T34" fmla="*/ 39 w 60"/>
              <a:gd name="T35" fmla="*/ 46 h 67"/>
              <a:gd name="T36" fmla="*/ 42 w 60"/>
              <a:gd name="T37" fmla="*/ 44 h 67"/>
              <a:gd name="T38" fmla="*/ 26 w 60"/>
              <a:gd name="T39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67">
                <a:moveTo>
                  <a:pt x="53" y="22"/>
                </a:moveTo>
                <a:cubicBezTo>
                  <a:pt x="52" y="25"/>
                  <a:pt x="48" y="27"/>
                  <a:pt x="48" y="27"/>
                </a:cubicBezTo>
                <a:cubicBezTo>
                  <a:pt x="40" y="6"/>
                  <a:pt x="29" y="0"/>
                  <a:pt x="29" y="0"/>
                </a:cubicBezTo>
                <a:cubicBezTo>
                  <a:pt x="28" y="7"/>
                  <a:pt x="20" y="12"/>
                  <a:pt x="20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14"/>
                  <a:pt x="12" y="19"/>
                  <a:pt x="12" y="19"/>
                </a:cubicBezTo>
                <a:cubicBezTo>
                  <a:pt x="0" y="26"/>
                  <a:pt x="5" y="42"/>
                  <a:pt x="5" y="42"/>
                </a:cubicBezTo>
                <a:cubicBezTo>
                  <a:pt x="0" y="40"/>
                  <a:pt x="0" y="40"/>
                  <a:pt x="0" y="40"/>
                </a:cubicBezTo>
                <a:cubicBezTo>
                  <a:pt x="4" y="67"/>
                  <a:pt x="27" y="64"/>
                  <a:pt x="27" y="64"/>
                </a:cubicBezTo>
                <a:cubicBezTo>
                  <a:pt x="60" y="64"/>
                  <a:pt x="53" y="22"/>
                  <a:pt x="53" y="22"/>
                </a:cubicBezTo>
                <a:close/>
                <a:moveTo>
                  <a:pt x="26" y="59"/>
                </a:moveTo>
                <a:cubicBezTo>
                  <a:pt x="6" y="59"/>
                  <a:pt x="10" y="34"/>
                  <a:pt x="10" y="34"/>
                </a:cubicBezTo>
                <a:cubicBezTo>
                  <a:pt x="11" y="36"/>
                  <a:pt x="13" y="37"/>
                  <a:pt x="13" y="37"/>
                </a:cubicBezTo>
                <a:cubicBezTo>
                  <a:pt x="18" y="24"/>
                  <a:pt x="25" y="20"/>
                  <a:pt x="25" y="20"/>
                </a:cubicBezTo>
                <a:cubicBezTo>
                  <a:pt x="25" y="25"/>
                  <a:pt x="30" y="28"/>
                  <a:pt x="30" y="28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9"/>
                  <a:pt x="35" y="32"/>
                  <a:pt x="35" y="32"/>
                </a:cubicBezTo>
                <a:cubicBezTo>
                  <a:pt x="42" y="36"/>
                  <a:pt x="39" y="46"/>
                  <a:pt x="39" y="46"/>
                </a:cubicBezTo>
                <a:cubicBezTo>
                  <a:pt x="42" y="44"/>
                  <a:pt x="42" y="44"/>
                  <a:pt x="42" y="44"/>
                </a:cubicBezTo>
                <a:cubicBezTo>
                  <a:pt x="40" y="61"/>
                  <a:pt x="26" y="59"/>
                  <a:pt x="26" y="5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6" name="Freeform 125"/>
          <p:cNvSpPr>
            <a:spLocks noEditPoints="1"/>
          </p:cNvSpPr>
          <p:nvPr/>
        </p:nvSpPr>
        <p:spPr bwMode="auto">
          <a:xfrm>
            <a:off x="1689101" y="1819275"/>
            <a:ext cx="247650" cy="107950"/>
          </a:xfrm>
          <a:custGeom>
            <a:avLst/>
            <a:gdLst>
              <a:gd name="T0" fmla="*/ 64 w 78"/>
              <a:gd name="T1" fmla="*/ 13 h 34"/>
              <a:gd name="T2" fmla="*/ 50 w 78"/>
              <a:gd name="T3" fmla="*/ 0 h 34"/>
              <a:gd name="T4" fmla="*/ 48 w 78"/>
              <a:gd name="T5" fmla="*/ 3 h 34"/>
              <a:gd name="T6" fmla="*/ 41 w 78"/>
              <a:gd name="T7" fmla="*/ 10 h 34"/>
              <a:gd name="T8" fmla="*/ 49 w 78"/>
              <a:gd name="T9" fmla="*/ 6 h 34"/>
              <a:gd name="T10" fmla="*/ 51 w 78"/>
              <a:gd name="T11" fmla="*/ 11 h 34"/>
              <a:gd name="T12" fmla="*/ 38 w 78"/>
              <a:gd name="T13" fmla="*/ 11 h 34"/>
              <a:gd name="T14" fmla="*/ 33 w 78"/>
              <a:gd name="T15" fmla="*/ 14 h 34"/>
              <a:gd name="T16" fmla="*/ 27 w 78"/>
              <a:gd name="T17" fmla="*/ 2 h 34"/>
              <a:gd name="T18" fmla="*/ 24 w 78"/>
              <a:gd name="T19" fmla="*/ 12 h 34"/>
              <a:gd name="T20" fmla="*/ 0 w 78"/>
              <a:gd name="T21" fmla="*/ 21 h 34"/>
              <a:gd name="T22" fmla="*/ 24 w 78"/>
              <a:gd name="T23" fmla="*/ 30 h 34"/>
              <a:gd name="T24" fmla="*/ 27 w 78"/>
              <a:gd name="T25" fmla="*/ 34 h 34"/>
              <a:gd name="T26" fmla="*/ 33 w 78"/>
              <a:gd name="T27" fmla="*/ 31 h 34"/>
              <a:gd name="T28" fmla="*/ 38 w 78"/>
              <a:gd name="T29" fmla="*/ 34 h 34"/>
              <a:gd name="T30" fmla="*/ 46 w 78"/>
              <a:gd name="T31" fmla="*/ 26 h 34"/>
              <a:gd name="T32" fmla="*/ 52 w 78"/>
              <a:gd name="T33" fmla="*/ 22 h 34"/>
              <a:gd name="T34" fmla="*/ 57 w 78"/>
              <a:gd name="T35" fmla="*/ 25 h 34"/>
              <a:gd name="T36" fmla="*/ 57 w 78"/>
              <a:gd name="T37" fmla="*/ 15 h 34"/>
              <a:gd name="T38" fmla="*/ 60 w 78"/>
              <a:gd name="T39" fmla="*/ 31 h 34"/>
              <a:gd name="T40" fmla="*/ 67 w 78"/>
              <a:gd name="T41" fmla="*/ 20 h 34"/>
              <a:gd name="T42" fmla="*/ 70 w 78"/>
              <a:gd name="T43" fmla="*/ 0 h 34"/>
              <a:gd name="T44" fmla="*/ 21 w 78"/>
              <a:gd name="T45" fmla="*/ 19 h 34"/>
              <a:gd name="T46" fmla="*/ 16 w 78"/>
              <a:gd name="T47" fmla="*/ 14 h 34"/>
              <a:gd name="T48" fmla="*/ 24 w 78"/>
              <a:gd name="T49" fmla="*/ 24 h 34"/>
              <a:gd name="T50" fmla="*/ 16 w 78"/>
              <a:gd name="T51" fmla="*/ 28 h 34"/>
              <a:gd name="T52" fmla="*/ 27 w 78"/>
              <a:gd name="T53" fmla="*/ 22 h 34"/>
              <a:gd name="T54" fmla="*/ 24 w 78"/>
              <a:gd name="T55" fmla="*/ 24 h 34"/>
              <a:gd name="T56" fmla="*/ 36 w 78"/>
              <a:gd name="T57" fmla="*/ 30 h 34"/>
              <a:gd name="T58" fmla="*/ 36 w 78"/>
              <a:gd name="T59" fmla="*/ 15 h 34"/>
              <a:gd name="T60" fmla="*/ 48 w 78"/>
              <a:gd name="T61" fmla="*/ 22 h 34"/>
              <a:gd name="T62" fmla="*/ 51 w 78"/>
              <a:gd name="T63" fmla="*/ 1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8" h="34">
                <a:moveTo>
                  <a:pt x="70" y="0"/>
                </a:moveTo>
                <a:cubicBezTo>
                  <a:pt x="64" y="13"/>
                  <a:pt x="64" y="13"/>
                  <a:pt x="64" y="13"/>
                </a:cubicBezTo>
                <a:cubicBezTo>
                  <a:pt x="58" y="0"/>
                  <a:pt x="58" y="0"/>
                  <a:pt x="5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50" y="3"/>
                  <a:pt x="49" y="3"/>
                  <a:pt x="48" y="3"/>
                </a:cubicBezTo>
                <a:cubicBezTo>
                  <a:pt x="46" y="3"/>
                  <a:pt x="44" y="3"/>
                  <a:pt x="43" y="4"/>
                </a:cubicBezTo>
                <a:cubicBezTo>
                  <a:pt x="41" y="5"/>
                  <a:pt x="41" y="7"/>
                  <a:pt x="41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8"/>
                  <a:pt x="47" y="6"/>
                  <a:pt x="49" y="6"/>
                </a:cubicBezTo>
                <a:cubicBezTo>
                  <a:pt x="51" y="6"/>
                  <a:pt x="51" y="8"/>
                  <a:pt x="51" y="10"/>
                </a:cubicBezTo>
                <a:cubicBezTo>
                  <a:pt x="51" y="11"/>
                  <a:pt x="51" y="11"/>
                  <a:pt x="51" y="11"/>
                </a:cubicBezTo>
                <a:cubicBezTo>
                  <a:pt x="48" y="11"/>
                  <a:pt x="44" y="11"/>
                  <a:pt x="42" y="13"/>
                </a:cubicBezTo>
                <a:cubicBezTo>
                  <a:pt x="41" y="12"/>
                  <a:pt x="40" y="11"/>
                  <a:pt x="38" y="11"/>
                </a:cubicBezTo>
                <a:cubicBezTo>
                  <a:pt x="36" y="11"/>
                  <a:pt x="35" y="12"/>
                  <a:pt x="34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2"/>
                  <a:pt x="33" y="2"/>
                  <a:pt x="33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2"/>
                  <a:pt x="25" y="12"/>
                  <a:pt x="24" y="12"/>
                </a:cubicBezTo>
                <a:cubicBezTo>
                  <a:pt x="22" y="11"/>
                  <a:pt x="19" y="11"/>
                  <a:pt x="16" y="11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7"/>
                  <a:pt x="2" y="31"/>
                  <a:pt x="16" y="31"/>
                </a:cubicBezTo>
                <a:cubicBezTo>
                  <a:pt x="19" y="31"/>
                  <a:pt x="22" y="31"/>
                  <a:pt x="24" y="30"/>
                </a:cubicBezTo>
                <a:cubicBezTo>
                  <a:pt x="25" y="30"/>
                  <a:pt x="27" y="30"/>
                  <a:pt x="27" y="29"/>
                </a:cubicBezTo>
                <a:cubicBezTo>
                  <a:pt x="27" y="34"/>
                  <a:pt x="27" y="34"/>
                  <a:pt x="27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4" y="33"/>
                  <a:pt x="36" y="34"/>
                  <a:pt x="38" y="34"/>
                </a:cubicBezTo>
                <a:cubicBezTo>
                  <a:pt x="43" y="34"/>
                  <a:pt x="44" y="30"/>
                  <a:pt x="44" y="26"/>
                </a:cubicBezTo>
                <a:cubicBezTo>
                  <a:pt x="45" y="26"/>
                  <a:pt x="45" y="26"/>
                  <a:pt x="46" y="26"/>
                </a:cubicBezTo>
                <a:cubicBezTo>
                  <a:pt x="48" y="26"/>
                  <a:pt x="50" y="25"/>
                  <a:pt x="51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25"/>
                  <a:pt x="52" y="25"/>
                  <a:pt x="52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4"/>
                  <a:pt x="57" y="22"/>
                  <a:pt x="57" y="21"/>
                </a:cubicBezTo>
                <a:cubicBezTo>
                  <a:pt x="57" y="15"/>
                  <a:pt x="57" y="15"/>
                  <a:pt x="57" y="15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31"/>
                  <a:pt x="60" y="31"/>
                  <a:pt x="60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20"/>
                  <a:pt x="67" y="20"/>
                  <a:pt x="67" y="20"/>
                </a:cubicBezTo>
                <a:cubicBezTo>
                  <a:pt x="78" y="0"/>
                  <a:pt x="78" y="0"/>
                  <a:pt x="78" y="0"/>
                </a:cubicBezTo>
                <a:lnTo>
                  <a:pt x="70" y="0"/>
                </a:lnTo>
                <a:close/>
                <a:moveTo>
                  <a:pt x="16" y="14"/>
                </a:moveTo>
                <a:cubicBezTo>
                  <a:pt x="21" y="14"/>
                  <a:pt x="21" y="17"/>
                  <a:pt x="2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7"/>
                  <a:pt x="11" y="14"/>
                  <a:pt x="16" y="14"/>
                </a:cubicBezTo>
                <a:close/>
                <a:moveTo>
                  <a:pt x="24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6"/>
                  <a:pt x="20" y="28"/>
                  <a:pt x="16" y="28"/>
                </a:cubicBezTo>
                <a:cubicBezTo>
                  <a:pt x="11" y="28"/>
                  <a:pt x="11" y="24"/>
                  <a:pt x="11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4"/>
                  <a:pt x="27" y="24"/>
                  <a:pt x="27" y="24"/>
                </a:cubicBezTo>
                <a:lnTo>
                  <a:pt x="24" y="24"/>
                </a:lnTo>
                <a:close/>
                <a:moveTo>
                  <a:pt x="38" y="22"/>
                </a:moveTo>
                <a:cubicBezTo>
                  <a:pt x="38" y="28"/>
                  <a:pt x="38" y="30"/>
                  <a:pt x="36" y="30"/>
                </a:cubicBezTo>
                <a:cubicBezTo>
                  <a:pt x="34" y="30"/>
                  <a:pt x="33" y="28"/>
                  <a:pt x="33" y="22"/>
                </a:cubicBezTo>
                <a:cubicBezTo>
                  <a:pt x="33" y="18"/>
                  <a:pt x="33" y="15"/>
                  <a:pt x="36" y="15"/>
                </a:cubicBezTo>
                <a:cubicBezTo>
                  <a:pt x="39" y="15"/>
                  <a:pt x="38" y="18"/>
                  <a:pt x="38" y="22"/>
                </a:cubicBezTo>
                <a:close/>
                <a:moveTo>
                  <a:pt x="48" y="22"/>
                </a:moveTo>
                <a:cubicBezTo>
                  <a:pt x="46" y="22"/>
                  <a:pt x="46" y="20"/>
                  <a:pt x="46" y="18"/>
                </a:cubicBezTo>
                <a:cubicBezTo>
                  <a:pt x="46" y="15"/>
                  <a:pt x="48" y="15"/>
                  <a:pt x="51" y="15"/>
                </a:cubicBezTo>
                <a:cubicBezTo>
                  <a:pt x="51" y="17"/>
                  <a:pt x="52" y="22"/>
                  <a:pt x="48" y="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7" name="Freeform 126"/>
          <p:cNvSpPr>
            <a:spLocks noEditPoints="1"/>
          </p:cNvSpPr>
          <p:nvPr/>
        </p:nvSpPr>
        <p:spPr bwMode="auto">
          <a:xfrm>
            <a:off x="468313" y="3421063"/>
            <a:ext cx="203200" cy="146050"/>
          </a:xfrm>
          <a:custGeom>
            <a:avLst/>
            <a:gdLst>
              <a:gd name="T0" fmla="*/ 54 w 64"/>
              <a:gd name="T1" fmla="*/ 10 h 46"/>
              <a:gd name="T2" fmla="*/ 29 w 64"/>
              <a:gd name="T3" fmla="*/ 0 h 46"/>
              <a:gd name="T4" fmla="*/ 27 w 64"/>
              <a:gd name="T5" fmla="*/ 5 h 46"/>
              <a:gd name="T6" fmla="*/ 3 w 64"/>
              <a:gd name="T7" fmla="*/ 31 h 46"/>
              <a:gd name="T8" fmla="*/ 3 w 64"/>
              <a:gd name="T9" fmla="*/ 37 h 46"/>
              <a:gd name="T10" fmla="*/ 26 w 64"/>
              <a:gd name="T11" fmla="*/ 40 h 46"/>
              <a:gd name="T12" fmla="*/ 31 w 64"/>
              <a:gd name="T13" fmla="*/ 46 h 46"/>
              <a:gd name="T14" fmla="*/ 35 w 64"/>
              <a:gd name="T15" fmla="*/ 40 h 46"/>
              <a:gd name="T16" fmla="*/ 54 w 64"/>
              <a:gd name="T17" fmla="*/ 34 h 46"/>
              <a:gd name="T18" fmla="*/ 55 w 64"/>
              <a:gd name="T19" fmla="*/ 29 h 46"/>
              <a:gd name="T20" fmla="*/ 59 w 64"/>
              <a:gd name="T21" fmla="*/ 16 h 46"/>
              <a:gd name="T22" fmla="*/ 59 w 64"/>
              <a:gd name="T23" fmla="*/ 6 h 46"/>
              <a:gd name="T24" fmla="*/ 41 w 64"/>
              <a:gd name="T25" fmla="*/ 17 h 46"/>
              <a:gd name="T26" fmla="*/ 30 w 64"/>
              <a:gd name="T27" fmla="*/ 5 h 46"/>
              <a:gd name="T28" fmla="*/ 29 w 64"/>
              <a:gd name="T29" fmla="*/ 6 h 46"/>
              <a:gd name="T30" fmla="*/ 25 w 64"/>
              <a:gd name="T31" fmla="*/ 24 h 46"/>
              <a:gd name="T32" fmla="*/ 28 w 64"/>
              <a:gd name="T33" fmla="*/ 5 h 46"/>
              <a:gd name="T34" fmla="*/ 25 w 64"/>
              <a:gd name="T35" fmla="*/ 25 h 46"/>
              <a:gd name="T36" fmla="*/ 30 w 64"/>
              <a:gd name="T37" fmla="*/ 23 h 46"/>
              <a:gd name="T38" fmla="*/ 29 w 64"/>
              <a:gd name="T39" fmla="*/ 37 h 46"/>
              <a:gd name="T40" fmla="*/ 25 w 64"/>
              <a:gd name="T41" fmla="*/ 25 h 46"/>
              <a:gd name="T42" fmla="*/ 31 w 64"/>
              <a:gd name="T43" fmla="*/ 36 h 46"/>
              <a:gd name="T44" fmla="*/ 41 w 64"/>
              <a:gd name="T45" fmla="*/ 18 h 46"/>
              <a:gd name="T46" fmla="*/ 34 w 64"/>
              <a:gd name="T47" fmla="*/ 37 h 46"/>
              <a:gd name="T48" fmla="*/ 54 w 64"/>
              <a:gd name="T49" fmla="*/ 13 h 46"/>
              <a:gd name="T50" fmla="*/ 47 w 64"/>
              <a:gd name="T51" fmla="*/ 23 h 46"/>
              <a:gd name="T52" fmla="*/ 54 w 64"/>
              <a:gd name="T53" fmla="*/ 12 h 46"/>
              <a:gd name="T54" fmla="*/ 31 w 64"/>
              <a:gd name="T55" fmla="*/ 5 h 46"/>
              <a:gd name="T56" fmla="*/ 54 w 64"/>
              <a:gd name="T57" fmla="*/ 11 h 46"/>
              <a:gd name="T58" fmla="*/ 54 w 64"/>
              <a:gd name="T59" fmla="*/ 12 h 46"/>
              <a:gd name="T60" fmla="*/ 28 w 64"/>
              <a:gd name="T61" fmla="*/ 5 h 46"/>
              <a:gd name="T62" fmla="*/ 23 w 64"/>
              <a:gd name="T63" fmla="*/ 22 h 46"/>
              <a:gd name="T64" fmla="*/ 20 w 64"/>
              <a:gd name="T65" fmla="*/ 26 h 46"/>
              <a:gd name="T66" fmla="*/ 4 w 64"/>
              <a:gd name="T67" fmla="*/ 32 h 46"/>
              <a:gd name="T68" fmla="*/ 5 w 64"/>
              <a:gd name="T69" fmla="*/ 35 h 46"/>
              <a:gd name="T70" fmla="*/ 5 w 64"/>
              <a:gd name="T71" fmla="*/ 33 h 46"/>
              <a:gd name="T72" fmla="*/ 23 w 64"/>
              <a:gd name="T73" fmla="*/ 28 h 46"/>
              <a:gd name="T74" fmla="*/ 29 w 64"/>
              <a:gd name="T75" fmla="*/ 37 h 46"/>
              <a:gd name="T76" fmla="*/ 5 w 64"/>
              <a:gd name="T77" fmla="*/ 35 h 46"/>
              <a:gd name="T78" fmla="*/ 34 w 64"/>
              <a:gd name="T79" fmla="*/ 38 h 46"/>
              <a:gd name="T80" fmla="*/ 51 w 64"/>
              <a:gd name="T81" fmla="*/ 30 h 46"/>
              <a:gd name="T82" fmla="*/ 51 w 64"/>
              <a:gd name="T83" fmla="*/ 33 h 46"/>
              <a:gd name="T84" fmla="*/ 54 w 64"/>
              <a:gd name="T85" fmla="*/ 29 h 46"/>
              <a:gd name="T86" fmla="*/ 52 w 64"/>
              <a:gd name="T87" fmla="*/ 30 h 46"/>
              <a:gd name="T88" fmla="*/ 55 w 64"/>
              <a:gd name="T89" fmla="*/ 15 h 46"/>
              <a:gd name="T90" fmla="*/ 54 w 64"/>
              <a:gd name="T91" fmla="*/ 2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4" h="46">
                <a:moveTo>
                  <a:pt x="59" y="6"/>
                </a:moveTo>
                <a:cubicBezTo>
                  <a:pt x="57" y="6"/>
                  <a:pt x="55" y="8"/>
                  <a:pt x="54" y="10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1"/>
                  <a:pt x="31" y="0"/>
                  <a:pt x="29" y="0"/>
                </a:cubicBezTo>
                <a:cubicBezTo>
                  <a:pt x="28" y="0"/>
                  <a:pt x="26" y="1"/>
                  <a:pt x="26" y="3"/>
                </a:cubicBezTo>
                <a:cubicBezTo>
                  <a:pt x="26" y="3"/>
                  <a:pt x="27" y="4"/>
                  <a:pt x="27" y="5"/>
                </a:cubicBezTo>
                <a:cubicBezTo>
                  <a:pt x="4" y="31"/>
                  <a:pt x="4" y="31"/>
                  <a:pt x="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35"/>
                  <a:pt x="1" y="37"/>
                  <a:pt x="3" y="37"/>
                </a:cubicBezTo>
                <a:cubicBezTo>
                  <a:pt x="4" y="37"/>
                  <a:pt x="5" y="36"/>
                  <a:pt x="5" y="35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4"/>
                  <a:pt x="28" y="46"/>
                  <a:pt x="31" y="46"/>
                </a:cubicBezTo>
                <a:cubicBezTo>
                  <a:pt x="34" y="46"/>
                  <a:pt x="36" y="44"/>
                  <a:pt x="36" y="41"/>
                </a:cubicBezTo>
                <a:cubicBezTo>
                  <a:pt x="36" y="41"/>
                  <a:pt x="36" y="40"/>
                  <a:pt x="35" y="40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4"/>
                  <a:pt x="53" y="34"/>
                  <a:pt x="54" y="34"/>
                </a:cubicBezTo>
                <a:cubicBezTo>
                  <a:pt x="55" y="34"/>
                  <a:pt x="56" y="33"/>
                  <a:pt x="56" y="31"/>
                </a:cubicBezTo>
                <a:cubicBezTo>
                  <a:pt x="56" y="30"/>
                  <a:pt x="56" y="30"/>
                  <a:pt x="55" y="29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9" y="16"/>
                  <a:pt x="59" y="16"/>
                </a:cubicBezTo>
                <a:cubicBezTo>
                  <a:pt x="62" y="16"/>
                  <a:pt x="64" y="14"/>
                  <a:pt x="64" y="11"/>
                </a:cubicBezTo>
                <a:cubicBezTo>
                  <a:pt x="64" y="8"/>
                  <a:pt x="62" y="6"/>
                  <a:pt x="59" y="6"/>
                </a:cubicBezTo>
                <a:close/>
                <a:moveTo>
                  <a:pt x="31" y="5"/>
                </a:moveTo>
                <a:cubicBezTo>
                  <a:pt x="41" y="17"/>
                  <a:pt x="41" y="17"/>
                  <a:pt x="41" y="17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5"/>
                  <a:pt x="30" y="5"/>
                  <a:pt x="30" y="5"/>
                </a:cubicBezTo>
                <a:lnTo>
                  <a:pt x="31" y="5"/>
                </a:lnTo>
                <a:close/>
                <a:moveTo>
                  <a:pt x="29" y="6"/>
                </a:moveTo>
                <a:cubicBezTo>
                  <a:pt x="30" y="22"/>
                  <a:pt x="30" y="22"/>
                  <a:pt x="30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3"/>
                  <a:pt x="25" y="23"/>
                  <a:pt x="24" y="23"/>
                </a:cubicBezTo>
                <a:cubicBezTo>
                  <a:pt x="28" y="5"/>
                  <a:pt x="28" y="5"/>
                  <a:pt x="28" y="5"/>
                </a:cubicBezTo>
                <a:lnTo>
                  <a:pt x="29" y="6"/>
                </a:lnTo>
                <a:close/>
                <a:moveTo>
                  <a:pt x="25" y="25"/>
                </a:moveTo>
                <a:cubicBezTo>
                  <a:pt x="25" y="24"/>
                  <a:pt x="25" y="24"/>
                  <a:pt x="25" y="24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29" y="37"/>
                  <a:pt x="29" y="37"/>
                </a:cubicBezTo>
                <a:cubicBezTo>
                  <a:pt x="24" y="27"/>
                  <a:pt x="24" y="27"/>
                  <a:pt x="24" y="27"/>
                </a:cubicBezTo>
                <a:cubicBezTo>
                  <a:pt x="25" y="26"/>
                  <a:pt x="25" y="26"/>
                  <a:pt x="25" y="25"/>
                </a:cubicBezTo>
                <a:close/>
                <a:moveTo>
                  <a:pt x="34" y="37"/>
                </a:moveTo>
                <a:cubicBezTo>
                  <a:pt x="33" y="37"/>
                  <a:pt x="32" y="37"/>
                  <a:pt x="31" y="36"/>
                </a:cubicBezTo>
                <a:cubicBezTo>
                  <a:pt x="31" y="22"/>
                  <a:pt x="31" y="22"/>
                  <a:pt x="31" y="22"/>
                </a:cubicBezTo>
                <a:cubicBezTo>
                  <a:pt x="41" y="18"/>
                  <a:pt x="41" y="18"/>
                  <a:pt x="41" y="18"/>
                </a:cubicBezTo>
                <a:cubicBezTo>
                  <a:pt x="46" y="24"/>
                  <a:pt x="46" y="24"/>
                  <a:pt x="46" y="24"/>
                </a:cubicBezTo>
                <a:lnTo>
                  <a:pt x="34" y="37"/>
                </a:lnTo>
                <a:close/>
                <a:moveTo>
                  <a:pt x="42" y="18"/>
                </a:moveTo>
                <a:cubicBezTo>
                  <a:pt x="54" y="13"/>
                  <a:pt x="54" y="13"/>
                  <a:pt x="54" y="13"/>
                </a:cubicBezTo>
                <a:cubicBezTo>
                  <a:pt x="54" y="13"/>
                  <a:pt x="55" y="14"/>
                  <a:pt x="55" y="14"/>
                </a:cubicBezTo>
                <a:cubicBezTo>
                  <a:pt x="47" y="23"/>
                  <a:pt x="47" y="23"/>
                  <a:pt x="47" y="23"/>
                </a:cubicBezTo>
                <a:lnTo>
                  <a:pt x="42" y="18"/>
                </a:lnTo>
                <a:close/>
                <a:moveTo>
                  <a:pt x="54" y="12"/>
                </a:moveTo>
                <a:cubicBezTo>
                  <a:pt x="41" y="17"/>
                  <a:pt x="41" y="17"/>
                  <a:pt x="41" y="17"/>
                </a:cubicBezTo>
                <a:cubicBezTo>
                  <a:pt x="31" y="5"/>
                  <a:pt x="31" y="5"/>
                  <a:pt x="31" y="5"/>
                </a:cubicBezTo>
                <a:cubicBezTo>
                  <a:pt x="32" y="4"/>
                  <a:pt x="32" y="4"/>
                  <a:pt x="32" y="3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1"/>
                  <a:pt x="54" y="11"/>
                  <a:pt x="54" y="11"/>
                </a:cubicBezTo>
                <a:lnTo>
                  <a:pt x="54" y="12"/>
                </a:lnTo>
                <a:close/>
                <a:moveTo>
                  <a:pt x="27" y="5"/>
                </a:moveTo>
                <a:cubicBezTo>
                  <a:pt x="28" y="5"/>
                  <a:pt x="28" y="5"/>
                  <a:pt x="28" y="5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1" y="22"/>
                  <a:pt x="20" y="23"/>
                  <a:pt x="20" y="25"/>
                </a:cubicBezTo>
                <a:cubicBezTo>
                  <a:pt x="20" y="26"/>
                  <a:pt x="20" y="26"/>
                  <a:pt x="20" y="26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4" y="32"/>
                  <a:pt x="4" y="32"/>
                </a:cubicBezTo>
                <a:lnTo>
                  <a:pt x="27" y="5"/>
                </a:lnTo>
                <a:close/>
                <a:moveTo>
                  <a:pt x="5" y="35"/>
                </a:move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3"/>
                  <a:pt x="5" y="33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2" y="28"/>
                  <a:pt x="23" y="28"/>
                </a:cubicBezTo>
                <a:cubicBezTo>
                  <a:pt x="23" y="28"/>
                  <a:pt x="24" y="28"/>
                  <a:pt x="24" y="27"/>
                </a:cubicBezTo>
                <a:cubicBezTo>
                  <a:pt x="29" y="37"/>
                  <a:pt x="29" y="37"/>
                  <a:pt x="29" y="37"/>
                </a:cubicBezTo>
                <a:cubicBezTo>
                  <a:pt x="28" y="38"/>
                  <a:pt x="27" y="39"/>
                  <a:pt x="27" y="40"/>
                </a:cubicBezTo>
                <a:lnTo>
                  <a:pt x="5" y="35"/>
                </a:lnTo>
                <a:close/>
                <a:moveTo>
                  <a:pt x="35" y="39"/>
                </a:moveTo>
                <a:cubicBezTo>
                  <a:pt x="35" y="39"/>
                  <a:pt x="35" y="38"/>
                  <a:pt x="34" y="38"/>
                </a:cubicBezTo>
                <a:cubicBezTo>
                  <a:pt x="47" y="24"/>
                  <a:pt x="47" y="24"/>
                  <a:pt x="47" y="24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1"/>
                  <a:pt x="51" y="31"/>
                </a:cubicBezTo>
                <a:cubicBezTo>
                  <a:pt x="51" y="32"/>
                  <a:pt x="51" y="32"/>
                  <a:pt x="51" y="33"/>
                </a:cubicBezTo>
                <a:lnTo>
                  <a:pt x="35" y="39"/>
                </a:lnTo>
                <a:close/>
                <a:moveTo>
                  <a:pt x="54" y="29"/>
                </a:moveTo>
                <a:cubicBezTo>
                  <a:pt x="54" y="29"/>
                  <a:pt x="54" y="29"/>
                  <a:pt x="54" y="29"/>
                </a:cubicBezTo>
                <a:cubicBezTo>
                  <a:pt x="53" y="29"/>
                  <a:pt x="52" y="29"/>
                  <a:pt x="52" y="30"/>
                </a:cubicBezTo>
                <a:cubicBezTo>
                  <a:pt x="47" y="24"/>
                  <a:pt x="47" y="24"/>
                  <a:pt x="47" y="24"/>
                </a:cubicBezTo>
                <a:cubicBezTo>
                  <a:pt x="55" y="15"/>
                  <a:pt x="55" y="15"/>
                  <a:pt x="55" y="15"/>
                </a:cubicBezTo>
                <a:cubicBezTo>
                  <a:pt x="56" y="15"/>
                  <a:pt x="56" y="16"/>
                  <a:pt x="57" y="16"/>
                </a:cubicBezTo>
                <a:lnTo>
                  <a:pt x="54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8" name="Freeform 127"/>
          <p:cNvSpPr>
            <a:spLocks noEditPoints="1"/>
          </p:cNvSpPr>
          <p:nvPr/>
        </p:nvSpPr>
        <p:spPr bwMode="auto">
          <a:xfrm>
            <a:off x="7385051" y="908050"/>
            <a:ext cx="177800" cy="203200"/>
          </a:xfrm>
          <a:custGeom>
            <a:avLst/>
            <a:gdLst>
              <a:gd name="T0" fmla="*/ 42 w 56"/>
              <a:gd name="T1" fmla="*/ 12 h 64"/>
              <a:gd name="T2" fmla="*/ 32 w 56"/>
              <a:gd name="T3" fmla="*/ 7 h 64"/>
              <a:gd name="T4" fmla="*/ 26 w 56"/>
              <a:gd name="T5" fmla="*/ 0 h 64"/>
              <a:gd name="T6" fmla="*/ 22 w 56"/>
              <a:gd name="T7" fmla="*/ 7 h 64"/>
              <a:gd name="T8" fmla="*/ 15 w 56"/>
              <a:gd name="T9" fmla="*/ 12 h 64"/>
              <a:gd name="T10" fmla="*/ 0 w 56"/>
              <a:gd name="T11" fmla="*/ 37 h 64"/>
              <a:gd name="T12" fmla="*/ 28 w 56"/>
              <a:gd name="T13" fmla="*/ 64 h 64"/>
              <a:gd name="T14" fmla="*/ 56 w 56"/>
              <a:gd name="T15" fmla="*/ 37 h 64"/>
              <a:gd name="T16" fmla="*/ 42 w 56"/>
              <a:gd name="T17" fmla="*/ 12 h 64"/>
              <a:gd name="T18" fmla="*/ 42 w 56"/>
              <a:gd name="T19" fmla="*/ 58 h 64"/>
              <a:gd name="T20" fmla="*/ 36 w 56"/>
              <a:gd name="T21" fmla="*/ 60 h 64"/>
              <a:gd name="T22" fmla="*/ 25 w 56"/>
              <a:gd name="T23" fmla="*/ 59 h 64"/>
              <a:gd name="T24" fmla="*/ 25 w 56"/>
              <a:gd name="T25" fmla="*/ 57 h 64"/>
              <a:gd name="T26" fmla="*/ 26 w 56"/>
              <a:gd name="T27" fmla="*/ 57 h 64"/>
              <a:gd name="T28" fmla="*/ 27 w 56"/>
              <a:gd name="T29" fmla="*/ 57 h 64"/>
              <a:gd name="T30" fmla="*/ 34 w 56"/>
              <a:gd name="T31" fmla="*/ 59 h 64"/>
              <a:gd name="T32" fmla="*/ 42 w 56"/>
              <a:gd name="T33" fmla="*/ 57 h 64"/>
              <a:gd name="T34" fmla="*/ 43 w 56"/>
              <a:gd name="T35" fmla="*/ 57 h 64"/>
              <a:gd name="T36" fmla="*/ 42 w 56"/>
              <a:gd name="T37" fmla="*/ 58 h 64"/>
              <a:gd name="T38" fmla="*/ 32 w 56"/>
              <a:gd name="T39" fmla="*/ 53 h 64"/>
              <a:gd name="T40" fmla="*/ 35 w 56"/>
              <a:gd name="T41" fmla="*/ 51 h 64"/>
              <a:gd name="T42" fmla="*/ 37 w 56"/>
              <a:gd name="T43" fmla="*/ 50 h 64"/>
              <a:gd name="T44" fmla="*/ 40 w 56"/>
              <a:gd name="T45" fmla="*/ 51 h 64"/>
              <a:gd name="T46" fmla="*/ 41 w 56"/>
              <a:gd name="T47" fmla="*/ 53 h 64"/>
              <a:gd name="T48" fmla="*/ 41 w 56"/>
              <a:gd name="T49" fmla="*/ 54 h 64"/>
              <a:gd name="T50" fmla="*/ 40 w 56"/>
              <a:gd name="T51" fmla="*/ 54 h 64"/>
              <a:gd name="T52" fmla="*/ 37 w 56"/>
              <a:gd name="T53" fmla="*/ 52 h 64"/>
              <a:gd name="T54" fmla="*/ 33 w 56"/>
              <a:gd name="T55" fmla="*/ 54 h 64"/>
              <a:gd name="T56" fmla="*/ 31 w 56"/>
              <a:gd name="T57" fmla="*/ 54 h 64"/>
              <a:gd name="T58" fmla="*/ 32 w 56"/>
              <a:gd name="T59" fmla="*/ 53 h 64"/>
              <a:gd name="T60" fmla="*/ 54 w 56"/>
              <a:gd name="T61" fmla="*/ 41 h 64"/>
              <a:gd name="T62" fmla="*/ 52 w 56"/>
              <a:gd name="T63" fmla="*/ 48 h 64"/>
              <a:gd name="T64" fmla="*/ 48 w 56"/>
              <a:gd name="T65" fmla="*/ 51 h 64"/>
              <a:gd name="T66" fmla="*/ 38 w 56"/>
              <a:gd name="T67" fmla="*/ 44 h 64"/>
              <a:gd name="T68" fmla="*/ 21 w 56"/>
              <a:gd name="T69" fmla="*/ 52 h 64"/>
              <a:gd name="T70" fmla="*/ 15 w 56"/>
              <a:gd name="T71" fmla="*/ 50 h 64"/>
              <a:gd name="T72" fmla="*/ 12 w 56"/>
              <a:gd name="T73" fmla="*/ 44 h 64"/>
              <a:gd name="T74" fmla="*/ 22 w 56"/>
              <a:gd name="T75" fmla="*/ 35 h 64"/>
              <a:gd name="T76" fmla="*/ 38 w 56"/>
              <a:gd name="T77" fmla="*/ 42 h 64"/>
              <a:gd name="T78" fmla="*/ 50 w 56"/>
              <a:gd name="T79" fmla="*/ 36 h 64"/>
              <a:gd name="T80" fmla="*/ 54 w 56"/>
              <a:gd name="T81" fmla="*/ 4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64">
                <a:moveTo>
                  <a:pt x="42" y="12"/>
                </a:moveTo>
                <a:cubicBezTo>
                  <a:pt x="39" y="10"/>
                  <a:pt x="36" y="9"/>
                  <a:pt x="32" y="7"/>
                </a:cubicBezTo>
                <a:cubicBezTo>
                  <a:pt x="31" y="6"/>
                  <a:pt x="28" y="3"/>
                  <a:pt x="26" y="0"/>
                </a:cubicBezTo>
                <a:cubicBezTo>
                  <a:pt x="25" y="4"/>
                  <a:pt x="24" y="6"/>
                  <a:pt x="22" y="7"/>
                </a:cubicBezTo>
                <a:cubicBezTo>
                  <a:pt x="19" y="10"/>
                  <a:pt x="17" y="11"/>
                  <a:pt x="15" y="12"/>
                </a:cubicBezTo>
                <a:cubicBezTo>
                  <a:pt x="12" y="13"/>
                  <a:pt x="0" y="21"/>
                  <a:pt x="0" y="37"/>
                </a:cubicBezTo>
                <a:cubicBezTo>
                  <a:pt x="0" y="53"/>
                  <a:pt x="14" y="64"/>
                  <a:pt x="28" y="64"/>
                </a:cubicBezTo>
                <a:cubicBezTo>
                  <a:pt x="43" y="64"/>
                  <a:pt x="56" y="53"/>
                  <a:pt x="56" y="37"/>
                </a:cubicBezTo>
                <a:cubicBezTo>
                  <a:pt x="56" y="21"/>
                  <a:pt x="44" y="13"/>
                  <a:pt x="42" y="12"/>
                </a:cubicBezTo>
                <a:close/>
                <a:moveTo>
                  <a:pt x="42" y="58"/>
                </a:moveTo>
                <a:cubicBezTo>
                  <a:pt x="42" y="58"/>
                  <a:pt x="39" y="60"/>
                  <a:pt x="36" y="60"/>
                </a:cubicBezTo>
                <a:cubicBezTo>
                  <a:pt x="33" y="61"/>
                  <a:pt x="28" y="61"/>
                  <a:pt x="25" y="59"/>
                </a:cubicBezTo>
                <a:cubicBezTo>
                  <a:pt x="25" y="58"/>
                  <a:pt x="25" y="57"/>
                  <a:pt x="25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8" y="58"/>
                  <a:pt x="30" y="59"/>
                  <a:pt x="34" y="59"/>
                </a:cubicBezTo>
                <a:cubicBezTo>
                  <a:pt x="38" y="59"/>
                  <a:pt x="41" y="58"/>
                  <a:pt x="42" y="57"/>
                </a:cubicBezTo>
                <a:cubicBezTo>
                  <a:pt x="42" y="56"/>
                  <a:pt x="43" y="57"/>
                  <a:pt x="43" y="57"/>
                </a:cubicBezTo>
                <a:cubicBezTo>
                  <a:pt x="43" y="57"/>
                  <a:pt x="43" y="57"/>
                  <a:pt x="42" y="58"/>
                </a:cubicBezTo>
                <a:close/>
                <a:moveTo>
                  <a:pt x="32" y="53"/>
                </a:moveTo>
                <a:cubicBezTo>
                  <a:pt x="32" y="52"/>
                  <a:pt x="33" y="51"/>
                  <a:pt x="35" y="51"/>
                </a:cubicBezTo>
                <a:cubicBezTo>
                  <a:pt x="36" y="50"/>
                  <a:pt x="36" y="50"/>
                  <a:pt x="37" y="50"/>
                </a:cubicBezTo>
                <a:cubicBezTo>
                  <a:pt x="38" y="50"/>
                  <a:pt x="39" y="50"/>
                  <a:pt x="40" y="51"/>
                </a:cubicBezTo>
                <a:cubicBezTo>
                  <a:pt x="41" y="51"/>
                  <a:pt x="41" y="52"/>
                  <a:pt x="41" y="53"/>
                </a:cubicBezTo>
                <a:cubicBezTo>
                  <a:pt x="42" y="54"/>
                  <a:pt x="41" y="54"/>
                  <a:pt x="41" y="54"/>
                </a:cubicBezTo>
                <a:cubicBezTo>
                  <a:pt x="40" y="55"/>
                  <a:pt x="40" y="54"/>
                  <a:pt x="40" y="54"/>
                </a:cubicBezTo>
                <a:cubicBezTo>
                  <a:pt x="39" y="53"/>
                  <a:pt x="39" y="52"/>
                  <a:pt x="37" y="52"/>
                </a:cubicBezTo>
                <a:cubicBezTo>
                  <a:pt x="35" y="52"/>
                  <a:pt x="34" y="53"/>
                  <a:pt x="33" y="54"/>
                </a:cubicBezTo>
                <a:cubicBezTo>
                  <a:pt x="32" y="54"/>
                  <a:pt x="32" y="55"/>
                  <a:pt x="31" y="54"/>
                </a:cubicBezTo>
                <a:cubicBezTo>
                  <a:pt x="31" y="54"/>
                  <a:pt x="31" y="53"/>
                  <a:pt x="32" y="53"/>
                </a:cubicBezTo>
                <a:close/>
                <a:moveTo>
                  <a:pt x="54" y="41"/>
                </a:moveTo>
                <a:cubicBezTo>
                  <a:pt x="54" y="43"/>
                  <a:pt x="53" y="46"/>
                  <a:pt x="52" y="48"/>
                </a:cubicBezTo>
                <a:cubicBezTo>
                  <a:pt x="50" y="51"/>
                  <a:pt x="49" y="51"/>
                  <a:pt x="48" y="51"/>
                </a:cubicBezTo>
                <a:cubicBezTo>
                  <a:pt x="46" y="51"/>
                  <a:pt x="41" y="44"/>
                  <a:pt x="38" y="44"/>
                </a:cubicBezTo>
                <a:cubicBezTo>
                  <a:pt x="35" y="44"/>
                  <a:pt x="27" y="52"/>
                  <a:pt x="21" y="52"/>
                </a:cubicBezTo>
                <a:cubicBezTo>
                  <a:pt x="17" y="52"/>
                  <a:pt x="16" y="51"/>
                  <a:pt x="15" y="50"/>
                </a:cubicBezTo>
                <a:cubicBezTo>
                  <a:pt x="13" y="49"/>
                  <a:pt x="12" y="47"/>
                  <a:pt x="12" y="44"/>
                </a:cubicBezTo>
                <a:cubicBezTo>
                  <a:pt x="12" y="39"/>
                  <a:pt x="16" y="35"/>
                  <a:pt x="22" y="35"/>
                </a:cubicBezTo>
                <a:cubicBezTo>
                  <a:pt x="29" y="35"/>
                  <a:pt x="34" y="42"/>
                  <a:pt x="38" y="42"/>
                </a:cubicBezTo>
                <a:cubicBezTo>
                  <a:pt x="41" y="42"/>
                  <a:pt x="47" y="36"/>
                  <a:pt x="50" y="36"/>
                </a:cubicBezTo>
                <a:cubicBezTo>
                  <a:pt x="53" y="36"/>
                  <a:pt x="54" y="39"/>
                  <a:pt x="54" y="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89" name="Freeform 128"/>
          <p:cNvSpPr>
            <a:spLocks noEditPoints="1"/>
          </p:cNvSpPr>
          <p:nvPr/>
        </p:nvSpPr>
        <p:spPr bwMode="auto">
          <a:xfrm>
            <a:off x="874713" y="1338263"/>
            <a:ext cx="203200" cy="180975"/>
          </a:xfrm>
          <a:custGeom>
            <a:avLst/>
            <a:gdLst>
              <a:gd name="T0" fmla="*/ 104 w 128"/>
              <a:gd name="T1" fmla="*/ 44 h 114"/>
              <a:gd name="T2" fmla="*/ 66 w 128"/>
              <a:gd name="T3" fmla="*/ 20 h 114"/>
              <a:gd name="T4" fmla="*/ 90 w 128"/>
              <a:gd name="T5" fmla="*/ 0 h 114"/>
              <a:gd name="T6" fmla="*/ 128 w 128"/>
              <a:gd name="T7" fmla="*/ 24 h 114"/>
              <a:gd name="T8" fmla="*/ 104 w 128"/>
              <a:gd name="T9" fmla="*/ 44 h 114"/>
              <a:gd name="T10" fmla="*/ 90 w 128"/>
              <a:gd name="T11" fmla="*/ 88 h 114"/>
              <a:gd name="T12" fmla="*/ 126 w 128"/>
              <a:gd name="T13" fmla="*/ 66 h 114"/>
              <a:gd name="T14" fmla="*/ 104 w 128"/>
              <a:gd name="T15" fmla="*/ 48 h 114"/>
              <a:gd name="T16" fmla="*/ 68 w 128"/>
              <a:gd name="T17" fmla="*/ 70 h 114"/>
              <a:gd name="T18" fmla="*/ 90 w 128"/>
              <a:gd name="T19" fmla="*/ 88 h 114"/>
              <a:gd name="T20" fmla="*/ 60 w 128"/>
              <a:gd name="T21" fmla="*/ 70 h 114"/>
              <a:gd name="T22" fmla="*/ 24 w 128"/>
              <a:gd name="T23" fmla="*/ 48 h 114"/>
              <a:gd name="T24" fmla="*/ 2 w 128"/>
              <a:gd name="T25" fmla="*/ 66 h 114"/>
              <a:gd name="T26" fmla="*/ 38 w 128"/>
              <a:gd name="T27" fmla="*/ 88 h 114"/>
              <a:gd name="T28" fmla="*/ 60 w 128"/>
              <a:gd name="T29" fmla="*/ 70 h 114"/>
              <a:gd name="T30" fmla="*/ 26 w 128"/>
              <a:gd name="T31" fmla="*/ 84 h 114"/>
              <a:gd name="T32" fmla="*/ 26 w 128"/>
              <a:gd name="T33" fmla="*/ 92 h 114"/>
              <a:gd name="T34" fmla="*/ 62 w 128"/>
              <a:gd name="T35" fmla="*/ 114 h 114"/>
              <a:gd name="T36" fmla="*/ 62 w 128"/>
              <a:gd name="T37" fmla="*/ 72 h 114"/>
              <a:gd name="T38" fmla="*/ 38 w 128"/>
              <a:gd name="T39" fmla="*/ 92 h 114"/>
              <a:gd name="T40" fmla="*/ 26 w 128"/>
              <a:gd name="T41" fmla="*/ 84 h 114"/>
              <a:gd name="T42" fmla="*/ 102 w 128"/>
              <a:gd name="T43" fmla="*/ 84 h 114"/>
              <a:gd name="T44" fmla="*/ 90 w 128"/>
              <a:gd name="T45" fmla="*/ 92 h 114"/>
              <a:gd name="T46" fmla="*/ 66 w 128"/>
              <a:gd name="T47" fmla="*/ 72 h 114"/>
              <a:gd name="T48" fmla="*/ 66 w 128"/>
              <a:gd name="T49" fmla="*/ 114 h 114"/>
              <a:gd name="T50" fmla="*/ 102 w 128"/>
              <a:gd name="T51" fmla="*/ 92 h 114"/>
              <a:gd name="T52" fmla="*/ 102 w 128"/>
              <a:gd name="T53" fmla="*/ 84 h 114"/>
              <a:gd name="T54" fmla="*/ 62 w 128"/>
              <a:gd name="T55" fmla="*/ 20 h 114"/>
              <a:gd name="T56" fmla="*/ 38 w 128"/>
              <a:gd name="T57" fmla="*/ 0 h 114"/>
              <a:gd name="T58" fmla="*/ 0 w 128"/>
              <a:gd name="T59" fmla="*/ 24 h 114"/>
              <a:gd name="T60" fmla="*/ 24 w 128"/>
              <a:gd name="T61" fmla="*/ 44 h 114"/>
              <a:gd name="T62" fmla="*/ 62 w 128"/>
              <a:gd name="T63" fmla="*/ 2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14">
                <a:moveTo>
                  <a:pt x="104" y="44"/>
                </a:moveTo>
                <a:lnTo>
                  <a:pt x="66" y="20"/>
                </a:lnTo>
                <a:lnTo>
                  <a:pt x="90" y="0"/>
                </a:lnTo>
                <a:lnTo>
                  <a:pt x="128" y="24"/>
                </a:lnTo>
                <a:lnTo>
                  <a:pt x="104" y="44"/>
                </a:lnTo>
                <a:close/>
                <a:moveTo>
                  <a:pt x="90" y="88"/>
                </a:moveTo>
                <a:lnTo>
                  <a:pt x="126" y="66"/>
                </a:lnTo>
                <a:lnTo>
                  <a:pt x="104" y="48"/>
                </a:lnTo>
                <a:lnTo>
                  <a:pt x="68" y="70"/>
                </a:lnTo>
                <a:lnTo>
                  <a:pt x="90" y="88"/>
                </a:lnTo>
                <a:close/>
                <a:moveTo>
                  <a:pt x="60" y="70"/>
                </a:moveTo>
                <a:lnTo>
                  <a:pt x="24" y="48"/>
                </a:lnTo>
                <a:lnTo>
                  <a:pt x="2" y="66"/>
                </a:lnTo>
                <a:lnTo>
                  <a:pt x="38" y="88"/>
                </a:lnTo>
                <a:lnTo>
                  <a:pt x="60" y="70"/>
                </a:lnTo>
                <a:close/>
                <a:moveTo>
                  <a:pt x="26" y="84"/>
                </a:moveTo>
                <a:lnTo>
                  <a:pt x="26" y="92"/>
                </a:lnTo>
                <a:lnTo>
                  <a:pt x="62" y="114"/>
                </a:lnTo>
                <a:lnTo>
                  <a:pt x="62" y="72"/>
                </a:lnTo>
                <a:lnTo>
                  <a:pt x="38" y="92"/>
                </a:lnTo>
                <a:lnTo>
                  <a:pt x="26" y="84"/>
                </a:lnTo>
                <a:close/>
                <a:moveTo>
                  <a:pt x="102" y="84"/>
                </a:moveTo>
                <a:lnTo>
                  <a:pt x="90" y="92"/>
                </a:lnTo>
                <a:lnTo>
                  <a:pt x="66" y="72"/>
                </a:lnTo>
                <a:lnTo>
                  <a:pt x="66" y="114"/>
                </a:lnTo>
                <a:lnTo>
                  <a:pt x="102" y="92"/>
                </a:lnTo>
                <a:lnTo>
                  <a:pt x="102" y="84"/>
                </a:lnTo>
                <a:close/>
                <a:moveTo>
                  <a:pt x="62" y="20"/>
                </a:moveTo>
                <a:lnTo>
                  <a:pt x="38" y="0"/>
                </a:lnTo>
                <a:lnTo>
                  <a:pt x="0" y="24"/>
                </a:lnTo>
                <a:lnTo>
                  <a:pt x="24" y="44"/>
                </a:lnTo>
                <a:lnTo>
                  <a:pt x="62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0" name="Freeform 129"/>
          <p:cNvSpPr>
            <a:spLocks noEditPoints="1"/>
          </p:cNvSpPr>
          <p:nvPr/>
        </p:nvSpPr>
        <p:spPr bwMode="auto">
          <a:xfrm>
            <a:off x="3316288" y="908050"/>
            <a:ext cx="203200" cy="2032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52 w 64"/>
              <a:gd name="T11" fmla="*/ 17 h 64"/>
              <a:gd name="T12" fmla="*/ 57 w 64"/>
              <a:gd name="T13" fmla="*/ 31 h 64"/>
              <a:gd name="T14" fmla="*/ 47 w 64"/>
              <a:gd name="T15" fmla="*/ 30 h 64"/>
              <a:gd name="T16" fmla="*/ 47 w 64"/>
              <a:gd name="T17" fmla="*/ 30 h 64"/>
              <a:gd name="T18" fmla="*/ 39 w 64"/>
              <a:gd name="T19" fmla="*/ 30 h 64"/>
              <a:gd name="T20" fmla="*/ 38 w 64"/>
              <a:gd name="T21" fmla="*/ 27 h 64"/>
              <a:gd name="T22" fmla="*/ 52 w 64"/>
              <a:gd name="T23" fmla="*/ 17 h 64"/>
              <a:gd name="T24" fmla="*/ 32 w 64"/>
              <a:gd name="T25" fmla="*/ 7 h 64"/>
              <a:gd name="T26" fmla="*/ 48 w 64"/>
              <a:gd name="T27" fmla="*/ 13 h 64"/>
              <a:gd name="T28" fmla="*/ 35 w 64"/>
              <a:gd name="T29" fmla="*/ 21 h 64"/>
              <a:gd name="T30" fmla="*/ 27 w 64"/>
              <a:gd name="T31" fmla="*/ 8 h 64"/>
              <a:gd name="T32" fmla="*/ 32 w 64"/>
              <a:gd name="T33" fmla="*/ 7 h 64"/>
              <a:gd name="T34" fmla="*/ 21 w 64"/>
              <a:gd name="T35" fmla="*/ 10 h 64"/>
              <a:gd name="T36" fmla="*/ 30 w 64"/>
              <a:gd name="T37" fmla="*/ 23 h 64"/>
              <a:gd name="T38" fmla="*/ 10 w 64"/>
              <a:gd name="T39" fmla="*/ 26 h 64"/>
              <a:gd name="T40" fmla="*/ 10 w 64"/>
              <a:gd name="T41" fmla="*/ 26 h 64"/>
              <a:gd name="T42" fmla="*/ 10 w 64"/>
              <a:gd name="T43" fmla="*/ 26 h 64"/>
              <a:gd name="T44" fmla="*/ 8 w 64"/>
              <a:gd name="T45" fmla="*/ 26 h 64"/>
              <a:gd name="T46" fmla="*/ 21 w 64"/>
              <a:gd name="T47" fmla="*/ 10 h 64"/>
              <a:gd name="T48" fmla="*/ 7 w 64"/>
              <a:gd name="T49" fmla="*/ 32 h 64"/>
              <a:gd name="T50" fmla="*/ 7 w 64"/>
              <a:gd name="T51" fmla="*/ 32 h 64"/>
              <a:gd name="T52" fmla="*/ 10 w 64"/>
              <a:gd name="T53" fmla="*/ 32 h 64"/>
              <a:gd name="T54" fmla="*/ 10 w 64"/>
              <a:gd name="T55" fmla="*/ 32 h 64"/>
              <a:gd name="T56" fmla="*/ 32 w 64"/>
              <a:gd name="T57" fmla="*/ 29 h 64"/>
              <a:gd name="T58" fmla="*/ 34 w 64"/>
              <a:gd name="T59" fmla="*/ 32 h 64"/>
              <a:gd name="T60" fmla="*/ 20 w 64"/>
              <a:gd name="T61" fmla="*/ 40 h 64"/>
              <a:gd name="T62" fmla="*/ 13 w 64"/>
              <a:gd name="T63" fmla="*/ 48 h 64"/>
              <a:gd name="T64" fmla="*/ 7 w 64"/>
              <a:gd name="T65" fmla="*/ 32 h 64"/>
              <a:gd name="T66" fmla="*/ 32 w 64"/>
              <a:gd name="T67" fmla="*/ 57 h 64"/>
              <a:gd name="T68" fmla="*/ 17 w 64"/>
              <a:gd name="T69" fmla="*/ 52 h 64"/>
              <a:gd name="T70" fmla="*/ 23 w 64"/>
              <a:gd name="T71" fmla="*/ 45 h 64"/>
              <a:gd name="T72" fmla="*/ 36 w 64"/>
              <a:gd name="T73" fmla="*/ 37 h 64"/>
              <a:gd name="T74" fmla="*/ 41 w 64"/>
              <a:gd name="T75" fmla="*/ 55 h 64"/>
              <a:gd name="T76" fmla="*/ 32 w 64"/>
              <a:gd name="T77" fmla="*/ 57 h 64"/>
              <a:gd name="T78" fmla="*/ 46 w 64"/>
              <a:gd name="T79" fmla="*/ 53 h 64"/>
              <a:gd name="T80" fmla="*/ 42 w 64"/>
              <a:gd name="T81" fmla="*/ 36 h 64"/>
              <a:gd name="T82" fmla="*/ 47 w 64"/>
              <a:gd name="T83" fmla="*/ 36 h 64"/>
              <a:gd name="T84" fmla="*/ 47 w 64"/>
              <a:gd name="T85" fmla="*/ 36 h 64"/>
              <a:gd name="T86" fmla="*/ 47 w 64"/>
              <a:gd name="T87" fmla="*/ 36 h 64"/>
              <a:gd name="T88" fmla="*/ 47 w 64"/>
              <a:gd name="T89" fmla="*/ 36 h 64"/>
              <a:gd name="T90" fmla="*/ 57 w 64"/>
              <a:gd name="T91" fmla="*/ 37 h 64"/>
              <a:gd name="T92" fmla="*/ 46 w 64"/>
              <a:gd name="T93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52" y="17"/>
                </a:moveTo>
                <a:cubicBezTo>
                  <a:pt x="55" y="21"/>
                  <a:pt x="57" y="26"/>
                  <a:pt x="57" y="31"/>
                </a:cubicBezTo>
                <a:cubicBezTo>
                  <a:pt x="53" y="30"/>
                  <a:pt x="50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4" y="30"/>
                  <a:pt x="42" y="30"/>
                  <a:pt x="39" y="30"/>
                </a:cubicBezTo>
                <a:cubicBezTo>
                  <a:pt x="39" y="29"/>
                  <a:pt x="38" y="28"/>
                  <a:pt x="38" y="27"/>
                </a:cubicBezTo>
                <a:cubicBezTo>
                  <a:pt x="43" y="24"/>
                  <a:pt x="48" y="21"/>
                  <a:pt x="52" y="17"/>
                </a:cubicBezTo>
                <a:close/>
                <a:moveTo>
                  <a:pt x="32" y="7"/>
                </a:moveTo>
                <a:cubicBezTo>
                  <a:pt x="38" y="7"/>
                  <a:pt x="43" y="9"/>
                  <a:pt x="48" y="13"/>
                </a:cubicBezTo>
                <a:cubicBezTo>
                  <a:pt x="44" y="17"/>
                  <a:pt x="40" y="19"/>
                  <a:pt x="35" y="21"/>
                </a:cubicBezTo>
                <a:cubicBezTo>
                  <a:pt x="32" y="15"/>
                  <a:pt x="29" y="11"/>
                  <a:pt x="27" y="8"/>
                </a:cubicBezTo>
                <a:cubicBezTo>
                  <a:pt x="28" y="7"/>
                  <a:pt x="30" y="7"/>
                  <a:pt x="32" y="7"/>
                </a:cubicBezTo>
                <a:close/>
                <a:moveTo>
                  <a:pt x="21" y="10"/>
                </a:moveTo>
                <a:cubicBezTo>
                  <a:pt x="23" y="12"/>
                  <a:pt x="26" y="16"/>
                  <a:pt x="30" y="23"/>
                </a:cubicBezTo>
                <a:cubicBezTo>
                  <a:pt x="22" y="26"/>
                  <a:pt x="15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9" y="26"/>
                  <a:pt x="8" y="26"/>
                  <a:pt x="8" y="26"/>
                </a:cubicBezTo>
                <a:cubicBezTo>
                  <a:pt x="10" y="19"/>
                  <a:pt x="14" y="13"/>
                  <a:pt x="21" y="10"/>
                </a:cubicBezTo>
                <a:close/>
                <a:moveTo>
                  <a:pt x="7" y="32"/>
                </a:moveTo>
                <a:cubicBezTo>
                  <a:pt x="7" y="32"/>
                  <a:pt x="7" y="32"/>
                  <a:pt x="7" y="32"/>
                </a:cubicBezTo>
                <a:cubicBezTo>
                  <a:pt x="8" y="32"/>
                  <a:pt x="9" y="32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5" y="32"/>
                  <a:pt x="24" y="31"/>
                  <a:pt x="32" y="29"/>
                </a:cubicBezTo>
                <a:cubicBezTo>
                  <a:pt x="33" y="30"/>
                  <a:pt x="33" y="31"/>
                  <a:pt x="34" y="32"/>
                </a:cubicBezTo>
                <a:cubicBezTo>
                  <a:pt x="28" y="34"/>
                  <a:pt x="23" y="37"/>
                  <a:pt x="20" y="40"/>
                </a:cubicBezTo>
                <a:cubicBezTo>
                  <a:pt x="16" y="43"/>
                  <a:pt x="14" y="46"/>
                  <a:pt x="13" y="48"/>
                </a:cubicBezTo>
                <a:cubicBezTo>
                  <a:pt x="9" y="44"/>
                  <a:pt x="7" y="38"/>
                  <a:pt x="7" y="32"/>
                </a:cubicBezTo>
                <a:close/>
                <a:moveTo>
                  <a:pt x="32" y="57"/>
                </a:moveTo>
                <a:cubicBezTo>
                  <a:pt x="26" y="57"/>
                  <a:pt x="21" y="55"/>
                  <a:pt x="17" y="52"/>
                </a:cubicBezTo>
                <a:cubicBezTo>
                  <a:pt x="18" y="51"/>
                  <a:pt x="20" y="48"/>
                  <a:pt x="23" y="45"/>
                </a:cubicBezTo>
                <a:cubicBezTo>
                  <a:pt x="26" y="42"/>
                  <a:pt x="30" y="39"/>
                  <a:pt x="36" y="37"/>
                </a:cubicBezTo>
                <a:cubicBezTo>
                  <a:pt x="38" y="43"/>
                  <a:pt x="40" y="49"/>
                  <a:pt x="41" y="55"/>
                </a:cubicBezTo>
                <a:cubicBezTo>
                  <a:pt x="38" y="57"/>
                  <a:pt x="35" y="57"/>
                  <a:pt x="32" y="57"/>
                </a:cubicBezTo>
                <a:close/>
                <a:moveTo>
                  <a:pt x="46" y="53"/>
                </a:moveTo>
                <a:cubicBezTo>
                  <a:pt x="45" y="46"/>
                  <a:pt x="43" y="41"/>
                  <a:pt x="42" y="36"/>
                </a:cubicBezTo>
                <a:cubicBezTo>
                  <a:pt x="43" y="36"/>
                  <a:pt x="45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50" y="36"/>
                  <a:pt x="53" y="36"/>
                  <a:pt x="57" y="37"/>
                </a:cubicBezTo>
                <a:cubicBezTo>
                  <a:pt x="55" y="43"/>
                  <a:pt x="51" y="49"/>
                  <a:pt x="46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1" name="Freeform 130"/>
          <p:cNvSpPr>
            <a:spLocks noEditPoints="1"/>
          </p:cNvSpPr>
          <p:nvPr/>
        </p:nvSpPr>
        <p:spPr bwMode="auto">
          <a:xfrm>
            <a:off x="3316288" y="2538413"/>
            <a:ext cx="114300" cy="204788"/>
          </a:xfrm>
          <a:custGeom>
            <a:avLst/>
            <a:gdLst>
              <a:gd name="T0" fmla="*/ 18 w 36"/>
              <a:gd name="T1" fmla="*/ 25 h 64"/>
              <a:gd name="T2" fmla="*/ 34 w 36"/>
              <a:gd name="T3" fmla="*/ 16 h 64"/>
              <a:gd name="T4" fmla="*/ 34 w 36"/>
              <a:gd name="T5" fmla="*/ 64 h 64"/>
              <a:gd name="T6" fmla="*/ 26 w 36"/>
              <a:gd name="T7" fmla="*/ 64 h 64"/>
              <a:gd name="T8" fmla="*/ 26 w 36"/>
              <a:gd name="T9" fmla="*/ 58 h 64"/>
              <a:gd name="T10" fmla="*/ 26 w 36"/>
              <a:gd name="T11" fmla="*/ 45 h 64"/>
              <a:gd name="T12" fmla="*/ 26 w 36"/>
              <a:gd name="T13" fmla="*/ 30 h 64"/>
              <a:gd name="T14" fmla="*/ 22 w 36"/>
              <a:gd name="T15" fmla="*/ 31 h 64"/>
              <a:gd name="T16" fmla="*/ 9 w 36"/>
              <a:gd name="T17" fmla="*/ 30 h 64"/>
              <a:gd name="T18" fmla="*/ 9 w 36"/>
              <a:gd name="T19" fmla="*/ 37 h 64"/>
              <a:gd name="T20" fmla="*/ 9 w 36"/>
              <a:gd name="T21" fmla="*/ 62 h 64"/>
              <a:gd name="T22" fmla="*/ 9 w 36"/>
              <a:gd name="T23" fmla="*/ 64 h 64"/>
              <a:gd name="T24" fmla="*/ 1 w 36"/>
              <a:gd name="T25" fmla="*/ 64 h 64"/>
              <a:gd name="T26" fmla="*/ 1 w 36"/>
              <a:gd name="T27" fmla="*/ 16 h 64"/>
              <a:gd name="T28" fmla="*/ 18 w 36"/>
              <a:gd name="T29" fmla="*/ 25 h 64"/>
              <a:gd name="T30" fmla="*/ 30 w 36"/>
              <a:gd name="T31" fmla="*/ 11 h 64"/>
              <a:gd name="T32" fmla="*/ 36 w 36"/>
              <a:gd name="T33" fmla="*/ 5 h 64"/>
              <a:gd name="T34" fmla="*/ 30 w 36"/>
              <a:gd name="T35" fmla="*/ 0 h 64"/>
              <a:gd name="T36" fmla="*/ 25 w 36"/>
              <a:gd name="T37" fmla="*/ 5 h 64"/>
              <a:gd name="T38" fmla="*/ 30 w 36"/>
              <a:gd name="T39" fmla="*/ 11 h 64"/>
              <a:gd name="T40" fmla="*/ 5 w 36"/>
              <a:gd name="T41" fmla="*/ 11 h 64"/>
              <a:gd name="T42" fmla="*/ 10 w 36"/>
              <a:gd name="T43" fmla="*/ 5 h 64"/>
              <a:gd name="T44" fmla="*/ 5 w 36"/>
              <a:gd name="T45" fmla="*/ 0 h 64"/>
              <a:gd name="T46" fmla="*/ 0 w 36"/>
              <a:gd name="T47" fmla="*/ 5 h 64"/>
              <a:gd name="T48" fmla="*/ 5 w 36"/>
              <a:gd name="T49" fmla="*/ 1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" h="64">
                <a:moveTo>
                  <a:pt x="18" y="25"/>
                </a:moveTo>
                <a:cubicBezTo>
                  <a:pt x="26" y="24"/>
                  <a:pt x="30" y="20"/>
                  <a:pt x="34" y="16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62"/>
                  <a:pt x="26" y="60"/>
                  <a:pt x="26" y="58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0"/>
                  <a:pt x="26" y="35"/>
                  <a:pt x="26" y="30"/>
                </a:cubicBezTo>
                <a:cubicBezTo>
                  <a:pt x="25" y="30"/>
                  <a:pt x="24" y="31"/>
                  <a:pt x="22" y="31"/>
                </a:cubicBezTo>
                <a:cubicBezTo>
                  <a:pt x="18" y="32"/>
                  <a:pt x="12" y="32"/>
                  <a:pt x="9" y="30"/>
                </a:cubicBezTo>
                <a:cubicBezTo>
                  <a:pt x="9" y="32"/>
                  <a:pt x="9" y="34"/>
                  <a:pt x="9" y="37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3"/>
                  <a:pt x="9" y="64"/>
                </a:cubicBezTo>
                <a:cubicBezTo>
                  <a:pt x="1" y="64"/>
                  <a:pt x="1" y="64"/>
                  <a:pt x="1" y="64"/>
                </a:cubicBezTo>
                <a:cubicBezTo>
                  <a:pt x="1" y="16"/>
                  <a:pt x="1" y="16"/>
                  <a:pt x="1" y="16"/>
                </a:cubicBezTo>
                <a:cubicBezTo>
                  <a:pt x="5" y="20"/>
                  <a:pt x="10" y="25"/>
                  <a:pt x="18" y="25"/>
                </a:cubicBezTo>
                <a:close/>
                <a:moveTo>
                  <a:pt x="30" y="11"/>
                </a:moveTo>
                <a:cubicBezTo>
                  <a:pt x="33" y="11"/>
                  <a:pt x="36" y="8"/>
                  <a:pt x="36" y="5"/>
                </a:cubicBezTo>
                <a:cubicBezTo>
                  <a:pt x="36" y="2"/>
                  <a:pt x="33" y="0"/>
                  <a:pt x="30" y="0"/>
                </a:cubicBezTo>
                <a:cubicBezTo>
                  <a:pt x="28" y="0"/>
                  <a:pt x="25" y="2"/>
                  <a:pt x="25" y="5"/>
                </a:cubicBezTo>
                <a:cubicBezTo>
                  <a:pt x="25" y="8"/>
                  <a:pt x="28" y="11"/>
                  <a:pt x="30" y="11"/>
                </a:cubicBezTo>
                <a:close/>
                <a:moveTo>
                  <a:pt x="5" y="11"/>
                </a:moveTo>
                <a:cubicBezTo>
                  <a:pt x="8" y="11"/>
                  <a:pt x="10" y="8"/>
                  <a:pt x="10" y="5"/>
                </a:cubicBezTo>
                <a:cubicBezTo>
                  <a:pt x="10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8"/>
                  <a:pt x="2" y="11"/>
                  <a:pt x="5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2" name="Freeform 131"/>
          <p:cNvSpPr>
            <a:spLocks noEditPoints="1"/>
          </p:cNvSpPr>
          <p:nvPr/>
        </p:nvSpPr>
        <p:spPr bwMode="auto">
          <a:xfrm>
            <a:off x="4130676" y="1338263"/>
            <a:ext cx="203200" cy="180975"/>
          </a:xfrm>
          <a:custGeom>
            <a:avLst/>
            <a:gdLst>
              <a:gd name="T0" fmla="*/ 120 w 128"/>
              <a:gd name="T1" fmla="*/ 26 h 114"/>
              <a:gd name="T2" fmla="*/ 112 w 128"/>
              <a:gd name="T3" fmla="*/ 26 h 114"/>
              <a:gd name="T4" fmla="*/ 102 w 128"/>
              <a:gd name="T5" fmla="*/ 0 h 114"/>
              <a:gd name="T6" fmla="*/ 64 w 128"/>
              <a:gd name="T7" fmla="*/ 0 h 114"/>
              <a:gd name="T8" fmla="*/ 64 w 128"/>
              <a:gd name="T9" fmla="*/ 24 h 114"/>
              <a:gd name="T10" fmla="*/ 56 w 128"/>
              <a:gd name="T11" fmla="*/ 24 h 114"/>
              <a:gd name="T12" fmla="*/ 48 w 128"/>
              <a:gd name="T13" fmla="*/ 58 h 114"/>
              <a:gd name="T14" fmla="*/ 8 w 128"/>
              <a:gd name="T15" fmla="*/ 24 h 114"/>
              <a:gd name="T16" fmla="*/ 0 w 128"/>
              <a:gd name="T17" fmla="*/ 58 h 114"/>
              <a:gd name="T18" fmla="*/ 8 w 128"/>
              <a:gd name="T19" fmla="*/ 66 h 114"/>
              <a:gd name="T20" fmla="*/ 24 w 128"/>
              <a:gd name="T21" fmla="*/ 82 h 114"/>
              <a:gd name="T22" fmla="*/ 18 w 128"/>
              <a:gd name="T23" fmla="*/ 90 h 114"/>
              <a:gd name="T24" fmla="*/ 38 w 128"/>
              <a:gd name="T25" fmla="*/ 106 h 114"/>
              <a:gd name="T26" fmla="*/ 18 w 128"/>
              <a:gd name="T27" fmla="*/ 90 h 114"/>
              <a:gd name="T28" fmla="*/ 8 w 128"/>
              <a:gd name="T29" fmla="*/ 114 h 114"/>
              <a:gd name="T30" fmla="*/ 38 w 128"/>
              <a:gd name="T31" fmla="*/ 114 h 114"/>
              <a:gd name="T32" fmla="*/ 48 w 128"/>
              <a:gd name="T33" fmla="*/ 114 h 114"/>
              <a:gd name="T34" fmla="*/ 38 w 128"/>
              <a:gd name="T35" fmla="*/ 90 h 114"/>
              <a:gd name="T36" fmla="*/ 32 w 128"/>
              <a:gd name="T37" fmla="*/ 82 h 114"/>
              <a:gd name="T38" fmla="*/ 56 w 128"/>
              <a:gd name="T39" fmla="*/ 66 h 114"/>
              <a:gd name="T40" fmla="*/ 64 w 128"/>
              <a:gd name="T41" fmla="*/ 114 h 114"/>
              <a:gd name="T42" fmla="*/ 120 w 128"/>
              <a:gd name="T43" fmla="*/ 114 h 114"/>
              <a:gd name="T44" fmla="*/ 120 w 128"/>
              <a:gd name="T45" fmla="*/ 64 h 114"/>
              <a:gd name="T46" fmla="*/ 128 w 128"/>
              <a:gd name="T47" fmla="*/ 26 h 114"/>
              <a:gd name="T48" fmla="*/ 102 w 128"/>
              <a:gd name="T49" fmla="*/ 40 h 114"/>
              <a:gd name="T50" fmla="*/ 72 w 128"/>
              <a:gd name="T51" fmla="*/ 8 h 114"/>
              <a:gd name="T52" fmla="*/ 92 w 128"/>
              <a:gd name="T53" fmla="*/ 106 h 114"/>
              <a:gd name="T54" fmla="*/ 84 w 128"/>
              <a:gd name="T55" fmla="*/ 82 h 114"/>
              <a:gd name="T56" fmla="*/ 66 w 128"/>
              <a:gd name="T57" fmla="*/ 106 h 114"/>
              <a:gd name="T58" fmla="*/ 66 w 128"/>
              <a:gd name="T59" fmla="*/ 66 h 114"/>
              <a:gd name="T60" fmla="*/ 56 w 128"/>
              <a:gd name="T61" fmla="*/ 58 h 114"/>
              <a:gd name="T62" fmla="*/ 64 w 128"/>
              <a:gd name="T63" fmla="*/ 34 h 114"/>
              <a:gd name="T64" fmla="*/ 72 w 128"/>
              <a:gd name="T65" fmla="*/ 50 h 114"/>
              <a:gd name="T66" fmla="*/ 102 w 128"/>
              <a:gd name="T67" fmla="*/ 50 h 114"/>
              <a:gd name="T68" fmla="*/ 112 w 128"/>
              <a:gd name="T69" fmla="*/ 50 h 114"/>
              <a:gd name="T70" fmla="*/ 120 w 128"/>
              <a:gd name="T71" fmla="*/ 34 h 114"/>
              <a:gd name="T72" fmla="*/ 112 w 128"/>
              <a:gd name="T73" fmla="*/ 58 h 114"/>
              <a:gd name="T74" fmla="*/ 92 w 128"/>
              <a:gd name="T75" fmla="*/ 106 h 114"/>
              <a:gd name="T76" fmla="*/ 38 w 128"/>
              <a:gd name="T77" fmla="*/ 16 h 114"/>
              <a:gd name="T78" fmla="*/ 48 w 128"/>
              <a:gd name="T79" fmla="*/ 24 h 114"/>
              <a:gd name="T80" fmla="*/ 38 w 128"/>
              <a:gd name="T81" fmla="*/ 16 h 114"/>
              <a:gd name="T82" fmla="*/ 18 w 128"/>
              <a:gd name="T83" fmla="*/ 8 h 114"/>
              <a:gd name="T84" fmla="*/ 38 w 128"/>
              <a:gd name="T85" fmla="*/ 16 h 114"/>
              <a:gd name="T86" fmla="*/ 8 w 128"/>
              <a:gd name="T87" fmla="*/ 24 h 114"/>
              <a:gd name="T88" fmla="*/ 18 w 128"/>
              <a:gd name="T89" fmla="*/ 1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14">
                <a:moveTo>
                  <a:pt x="128" y="26"/>
                </a:moveTo>
                <a:lnTo>
                  <a:pt x="120" y="26"/>
                </a:lnTo>
                <a:lnTo>
                  <a:pt x="120" y="26"/>
                </a:lnTo>
                <a:lnTo>
                  <a:pt x="112" y="26"/>
                </a:lnTo>
                <a:lnTo>
                  <a:pt x="112" y="0"/>
                </a:lnTo>
                <a:lnTo>
                  <a:pt x="102" y="0"/>
                </a:lnTo>
                <a:lnTo>
                  <a:pt x="102" y="0"/>
                </a:lnTo>
                <a:lnTo>
                  <a:pt x="64" y="0"/>
                </a:lnTo>
                <a:lnTo>
                  <a:pt x="64" y="8"/>
                </a:lnTo>
                <a:lnTo>
                  <a:pt x="64" y="24"/>
                </a:lnTo>
                <a:lnTo>
                  <a:pt x="56" y="24"/>
                </a:lnTo>
                <a:lnTo>
                  <a:pt x="56" y="24"/>
                </a:lnTo>
                <a:lnTo>
                  <a:pt x="48" y="24"/>
                </a:lnTo>
                <a:lnTo>
                  <a:pt x="48" y="58"/>
                </a:lnTo>
                <a:lnTo>
                  <a:pt x="8" y="58"/>
                </a:lnTo>
                <a:lnTo>
                  <a:pt x="8" y="24"/>
                </a:lnTo>
                <a:lnTo>
                  <a:pt x="0" y="24"/>
                </a:lnTo>
                <a:lnTo>
                  <a:pt x="0" y="58"/>
                </a:lnTo>
                <a:lnTo>
                  <a:pt x="8" y="58"/>
                </a:lnTo>
                <a:lnTo>
                  <a:pt x="8" y="66"/>
                </a:lnTo>
                <a:lnTo>
                  <a:pt x="24" y="66"/>
                </a:lnTo>
                <a:lnTo>
                  <a:pt x="24" y="82"/>
                </a:lnTo>
                <a:lnTo>
                  <a:pt x="18" y="82"/>
                </a:lnTo>
                <a:lnTo>
                  <a:pt x="18" y="90"/>
                </a:lnTo>
                <a:lnTo>
                  <a:pt x="38" y="90"/>
                </a:lnTo>
                <a:lnTo>
                  <a:pt x="38" y="106"/>
                </a:lnTo>
                <a:lnTo>
                  <a:pt x="18" y="106"/>
                </a:lnTo>
                <a:lnTo>
                  <a:pt x="18" y="90"/>
                </a:lnTo>
                <a:lnTo>
                  <a:pt x="8" y="90"/>
                </a:lnTo>
                <a:lnTo>
                  <a:pt x="8" y="114"/>
                </a:lnTo>
                <a:lnTo>
                  <a:pt x="18" y="114"/>
                </a:lnTo>
                <a:lnTo>
                  <a:pt x="38" y="114"/>
                </a:lnTo>
                <a:lnTo>
                  <a:pt x="38" y="114"/>
                </a:lnTo>
                <a:lnTo>
                  <a:pt x="48" y="114"/>
                </a:lnTo>
                <a:lnTo>
                  <a:pt x="48" y="90"/>
                </a:lnTo>
                <a:lnTo>
                  <a:pt x="38" y="90"/>
                </a:lnTo>
                <a:lnTo>
                  <a:pt x="38" y="82"/>
                </a:lnTo>
                <a:lnTo>
                  <a:pt x="32" y="82"/>
                </a:lnTo>
                <a:lnTo>
                  <a:pt x="32" y="66"/>
                </a:lnTo>
                <a:lnTo>
                  <a:pt x="56" y="66"/>
                </a:lnTo>
                <a:lnTo>
                  <a:pt x="56" y="114"/>
                </a:lnTo>
                <a:lnTo>
                  <a:pt x="64" y="114"/>
                </a:lnTo>
                <a:lnTo>
                  <a:pt x="64" y="114"/>
                </a:lnTo>
                <a:lnTo>
                  <a:pt x="120" y="114"/>
                </a:lnTo>
                <a:lnTo>
                  <a:pt x="120" y="106"/>
                </a:lnTo>
                <a:lnTo>
                  <a:pt x="120" y="64"/>
                </a:lnTo>
                <a:lnTo>
                  <a:pt x="128" y="64"/>
                </a:lnTo>
                <a:lnTo>
                  <a:pt x="128" y="26"/>
                </a:lnTo>
                <a:close/>
                <a:moveTo>
                  <a:pt x="102" y="8"/>
                </a:moveTo>
                <a:lnTo>
                  <a:pt x="102" y="40"/>
                </a:lnTo>
                <a:lnTo>
                  <a:pt x="72" y="40"/>
                </a:lnTo>
                <a:lnTo>
                  <a:pt x="72" y="8"/>
                </a:lnTo>
                <a:lnTo>
                  <a:pt x="102" y="8"/>
                </a:lnTo>
                <a:close/>
                <a:moveTo>
                  <a:pt x="92" y="106"/>
                </a:moveTo>
                <a:lnTo>
                  <a:pt x="92" y="82"/>
                </a:lnTo>
                <a:lnTo>
                  <a:pt x="84" y="82"/>
                </a:lnTo>
                <a:lnTo>
                  <a:pt x="84" y="106"/>
                </a:lnTo>
                <a:lnTo>
                  <a:pt x="66" y="106"/>
                </a:lnTo>
                <a:lnTo>
                  <a:pt x="66" y="66"/>
                </a:lnTo>
                <a:lnTo>
                  <a:pt x="66" y="66"/>
                </a:lnTo>
                <a:lnTo>
                  <a:pt x="66" y="58"/>
                </a:lnTo>
                <a:lnTo>
                  <a:pt x="56" y="58"/>
                </a:lnTo>
                <a:lnTo>
                  <a:pt x="56" y="34"/>
                </a:lnTo>
                <a:lnTo>
                  <a:pt x="64" y="34"/>
                </a:lnTo>
                <a:lnTo>
                  <a:pt x="64" y="50"/>
                </a:lnTo>
                <a:lnTo>
                  <a:pt x="72" y="50"/>
                </a:lnTo>
                <a:lnTo>
                  <a:pt x="72" y="50"/>
                </a:lnTo>
                <a:lnTo>
                  <a:pt x="102" y="50"/>
                </a:lnTo>
                <a:lnTo>
                  <a:pt x="102" y="50"/>
                </a:lnTo>
                <a:lnTo>
                  <a:pt x="112" y="50"/>
                </a:lnTo>
                <a:lnTo>
                  <a:pt x="112" y="34"/>
                </a:lnTo>
                <a:lnTo>
                  <a:pt x="120" y="34"/>
                </a:lnTo>
                <a:lnTo>
                  <a:pt x="120" y="58"/>
                </a:lnTo>
                <a:lnTo>
                  <a:pt x="112" y="58"/>
                </a:lnTo>
                <a:lnTo>
                  <a:pt x="112" y="106"/>
                </a:lnTo>
                <a:lnTo>
                  <a:pt x="92" y="106"/>
                </a:lnTo>
                <a:close/>
                <a:moveTo>
                  <a:pt x="38" y="24"/>
                </a:moveTo>
                <a:lnTo>
                  <a:pt x="38" y="16"/>
                </a:lnTo>
                <a:lnTo>
                  <a:pt x="48" y="16"/>
                </a:lnTo>
                <a:lnTo>
                  <a:pt x="48" y="24"/>
                </a:lnTo>
                <a:lnTo>
                  <a:pt x="38" y="24"/>
                </a:lnTo>
                <a:close/>
                <a:moveTo>
                  <a:pt x="38" y="16"/>
                </a:moveTo>
                <a:lnTo>
                  <a:pt x="18" y="16"/>
                </a:lnTo>
                <a:lnTo>
                  <a:pt x="18" y="8"/>
                </a:lnTo>
                <a:lnTo>
                  <a:pt x="38" y="8"/>
                </a:lnTo>
                <a:lnTo>
                  <a:pt x="38" y="16"/>
                </a:lnTo>
                <a:close/>
                <a:moveTo>
                  <a:pt x="18" y="24"/>
                </a:moveTo>
                <a:lnTo>
                  <a:pt x="8" y="24"/>
                </a:lnTo>
                <a:lnTo>
                  <a:pt x="8" y="16"/>
                </a:lnTo>
                <a:lnTo>
                  <a:pt x="18" y="16"/>
                </a:lnTo>
                <a:lnTo>
                  <a:pt x="18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3" name="Freeform 132"/>
          <p:cNvSpPr>
            <a:spLocks noEditPoints="1"/>
          </p:cNvSpPr>
          <p:nvPr/>
        </p:nvSpPr>
        <p:spPr bwMode="auto">
          <a:xfrm>
            <a:off x="3722688" y="1373188"/>
            <a:ext cx="204788" cy="146050"/>
          </a:xfrm>
          <a:custGeom>
            <a:avLst/>
            <a:gdLst>
              <a:gd name="T0" fmla="*/ 22 w 129"/>
              <a:gd name="T1" fmla="*/ 24 h 92"/>
              <a:gd name="T2" fmla="*/ 0 w 129"/>
              <a:gd name="T3" fmla="*/ 24 h 92"/>
              <a:gd name="T4" fmla="*/ 0 w 129"/>
              <a:gd name="T5" fmla="*/ 58 h 92"/>
              <a:gd name="T6" fmla="*/ 14 w 129"/>
              <a:gd name="T7" fmla="*/ 70 h 92"/>
              <a:gd name="T8" fmla="*/ 37 w 129"/>
              <a:gd name="T9" fmla="*/ 70 h 92"/>
              <a:gd name="T10" fmla="*/ 37 w 129"/>
              <a:gd name="T11" fmla="*/ 24 h 92"/>
              <a:gd name="T12" fmla="*/ 22 w 129"/>
              <a:gd name="T13" fmla="*/ 0 h 92"/>
              <a:gd name="T14" fmla="*/ 12 w 129"/>
              <a:gd name="T15" fmla="*/ 36 h 92"/>
              <a:gd name="T16" fmla="*/ 22 w 129"/>
              <a:gd name="T17" fmla="*/ 58 h 92"/>
              <a:gd name="T18" fmla="*/ 39 w 129"/>
              <a:gd name="T19" fmla="*/ 24 h 92"/>
              <a:gd name="T20" fmla="*/ 53 w 129"/>
              <a:gd name="T21" fmla="*/ 70 h 92"/>
              <a:gd name="T22" fmla="*/ 39 w 129"/>
              <a:gd name="T23" fmla="*/ 24 h 92"/>
              <a:gd name="T24" fmla="*/ 53 w 129"/>
              <a:gd name="T25" fmla="*/ 0 h 92"/>
              <a:gd name="T26" fmla="*/ 39 w 129"/>
              <a:gd name="T27" fmla="*/ 14 h 92"/>
              <a:gd name="T28" fmla="*/ 93 w 129"/>
              <a:gd name="T29" fmla="*/ 24 h 92"/>
              <a:gd name="T30" fmla="*/ 57 w 129"/>
              <a:gd name="T31" fmla="*/ 24 h 92"/>
              <a:gd name="T32" fmla="*/ 57 w 129"/>
              <a:gd name="T33" fmla="*/ 70 h 92"/>
              <a:gd name="T34" fmla="*/ 79 w 129"/>
              <a:gd name="T35" fmla="*/ 80 h 92"/>
              <a:gd name="T36" fmla="*/ 57 w 129"/>
              <a:gd name="T37" fmla="*/ 92 h 92"/>
              <a:gd name="T38" fmla="*/ 93 w 129"/>
              <a:gd name="T39" fmla="*/ 92 h 92"/>
              <a:gd name="T40" fmla="*/ 93 w 129"/>
              <a:gd name="T41" fmla="*/ 56 h 92"/>
              <a:gd name="T42" fmla="*/ 71 w 129"/>
              <a:gd name="T43" fmla="*/ 58 h 92"/>
              <a:gd name="T44" fmla="*/ 79 w 129"/>
              <a:gd name="T45" fmla="*/ 36 h 92"/>
              <a:gd name="T46" fmla="*/ 71 w 129"/>
              <a:gd name="T47" fmla="*/ 58 h 92"/>
              <a:gd name="T48" fmla="*/ 95 w 129"/>
              <a:gd name="T49" fmla="*/ 24 h 92"/>
              <a:gd name="T50" fmla="*/ 95 w 129"/>
              <a:gd name="T51" fmla="*/ 70 h 92"/>
              <a:gd name="T52" fmla="*/ 117 w 129"/>
              <a:gd name="T53" fmla="*/ 80 h 92"/>
              <a:gd name="T54" fmla="*/ 95 w 129"/>
              <a:gd name="T55" fmla="*/ 92 h 92"/>
              <a:gd name="T56" fmla="*/ 129 w 129"/>
              <a:gd name="T57" fmla="*/ 92 h 92"/>
              <a:gd name="T58" fmla="*/ 129 w 129"/>
              <a:gd name="T59" fmla="*/ 70 h 92"/>
              <a:gd name="T60" fmla="*/ 129 w 129"/>
              <a:gd name="T61" fmla="*/ 36 h 92"/>
              <a:gd name="T62" fmla="*/ 117 w 129"/>
              <a:gd name="T63" fmla="*/ 58 h 92"/>
              <a:gd name="T64" fmla="*/ 107 w 129"/>
              <a:gd name="T65" fmla="*/ 36 h 92"/>
              <a:gd name="T66" fmla="*/ 117 w 129"/>
              <a:gd name="T67" fmla="*/ 5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9" h="92">
                <a:moveTo>
                  <a:pt x="22" y="0"/>
                </a:moveTo>
                <a:lnTo>
                  <a:pt x="22" y="24"/>
                </a:lnTo>
                <a:lnTo>
                  <a:pt x="0" y="24"/>
                </a:lnTo>
                <a:lnTo>
                  <a:pt x="0" y="24"/>
                </a:lnTo>
                <a:lnTo>
                  <a:pt x="0" y="36"/>
                </a:lnTo>
                <a:lnTo>
                  <a:pt x="0" y="58"/>
                </a:lnTo>
                <a:lnTo>
                  <a:pt x="0" y="70"/>
                </a:lnTo>
                <a:lnTo>
                  <a:pt x="14" y="70"/>
                </a:lnTo>
                <a:lnTo>
                  <a:pt x="22" y="70"/>
                </a:lnTo>
                <a:lnTo>
                  <a:pt x="37" y="70"/>
                </a:lnTo>
                <a:lnTo>
                  <a:pt x="37" y="36"/>
                </a:lnTo>
                <a:lnTo>
                  <a:pt x="37" y="24"/>
                </a:lnTo>
                <a:lnTo>
                  <a:pt x="37" y="0"/>
                </a:lnTo>
                <a:lnTo>
                  <a:pt x="22" y="0"/>
                </a:lnTo>
                <a:close/>
                <a:moveTo>
                  <a:pt x="12" y="58"/>
                </a:moveTo>
                <a:lnTo>
                  <a:pt x="12" y="36"/>
                </a:lnTo>
                <a:lnTo>
                  <a:pt x="22" y="36"/>
                </a:lnTo>
                <a:lnTo>
                  <a:pt x="22" y="58"/>
                </a:lnTo>
                <a:lnTo>
                  <a:pt x="12" y="58"/>
                </a:lnTo>
                <a:close/>
                <a:moveTo>
                  <a:pt x="39" y="24"/>
                </a:moveTo>
                <a:lnTo>
                  <a:pt x="53" y="24"/>
                </a:lnTo>
                <a:lnTo>
                  <a:pt x="53" y="70"/>
                </a:lnTo>
                <a:lnTo>
                  <a:pt x="39" y="70"/>
                </a:lnTo>
                <a:lnTo>
                  <a:pt x="39" y="24"/>
                </a:lnTo>
                <a:close/>
                <a:moveTo>
                  <a:pt x="39" y="0"/>
                </a:moveTo>
                <a:lnTo>
                  <a:pt x="53" y="0"/>
                </a:lnTo>
                <a:lnTo>
                  <a:pt x="53" y="14"/>
                </a:lnTo>
                <a:lnTo>
                  <a:pt x="39" y="14"/>
                </a:lnTo>
                <a:lnTo>
                  <a:pt x="39" y="0"/>
                </a:lnTo>
                <a:close/>
                <a:moveTo>
                  <a:pt x="93" y="24"/>
                </a:moveTo>
                <a:lnTo>
                  <a:pt x="93" y="24"/>
                </a:lnTo>
                <a:lnTo>
                  <a:pt x="57" y="24"/>
                </a:lnTo>
                <a:lnTo>
                  <a:pt x="57" y="36"/>
                </a:lnTo>
                <a:lnTo>
                  <a:pt x="57" y="70"/>
                </a:lnTo>
                <a:lnTo>
                  <a:pt x="79" y="70"/>
                </a:lnTo>
                <a:lnTo>
                  <a:pt x="79" y="80"/>
                </a:lnTo>
                <a:lnTo>
                  <a:pt x="57" y="80"/>
                </a:lnTo>
                <a:lnTo>
                  <a:pt x="57" y="92"/>
                </a:lnTo>
                <a:lnTo>
                  <a:pt x="79" y="92"/>
                </a:lnTo>
                <a:lnTo>
                  <a:pt x="93" y="92"/>
                </a:lnTo>
                <a:lnTo>
                  <a:pt x="93" y="70"/>
                </a:lnTo>
                <a:lnTo>
                  <a:pt x="93" y="56"/>
                </a:lnTo>
                <a:lnTo>
                  <a:pt x="93" y="24"/>
                </a:lnTo>
                <a:close/>
                <a:moveTo>
                  <a:pt x="71" y="58"/>
                </a:moveTo>
                <a:lnTo>
                  <a:pt x="71" y="36"/>
                </a:lnTo>
                <a:lnTo>
                  <a:pt x="79" y="36"/>
                </a:lnTo>
                <a:lnTo>
                  <a:pt x="79" y="58"/>
                </a:lnTo>
                <a:lnTo>
                  <a:pt x="71" y="58"/>
                </a:lnTo>
                <a:close/>
                <a:moveTo>
                  <a:pt x="129" y="24"/>
                </a:moveTo>
                <a:lnTo>
                  <a:pt x="95" y="24"/>
                </a:lnTo>
                <a:lnTo>
                  <a:pt x="95" y="58"/>
                </a:lnTo>
                <a:lnTo>
                  <a:pt x="95" y="70"/>
                </a:lnTo>
                <a:lnTo>
                  <a:pt x="117" y="70"/>
                </a:lnTo>
                <a:lnTo>
                  <a:pt x="117" y="80"/>
                </a:lnTo>
                <a:lnTo>
                  <a:pt x="95" y="80"/>
                </a:lnTo>
                <a:lnTo>
                  <a:pt x="95" y="92"/>
                </a:lnTo>
                <a:lnTo>
                  <a:pt x="117" y="92"/>
                </a:lnTo>
                <a:lnTo>
                  <a:pt x="129" y="92"/>
                </a:lnTo>
                <a:lnTo>
                  <a:pt x="129" y="78"/>
                </a:lnTo>
                <a:lnTo>
                  <a:pt x="129" y="70"/>
                </a:lnTo>
                <a:lnTo>
                  <a:pt x="129" y="58"/>
                </a:lnTo>
                <a:lnTo>
                  <a:pt x="129" y="36"/>
                </a:lnTo>
                <a:lnTo>
                  <a:pt x="129" y="24"/>
                </a:lnTo>
                <a:close/>
                <a:moveTo>
                  <a:pt x="117" y="58"/>
                </a:moveTo>
                <a:lnTo>
                  <a:pt x="107" y="58"/>
                </a:lnTo>
                <a:lnTo>
                  <a:pt x="107" y="36"/>
                </a:lnTo>
                <a:lnTo>
                  <a:pt x="117" y="36"/>
                </a:lnTo>
                <a:lnTo>
                  <a:pt x="117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4" name="Freeform 133"/>
          <p:cNvSpPr>
            <a:spLocks noEditPoints="1"/>
          </p:cNvSpPr>
          <p:nvPr/>
        </p:nvSpPr>
        <p:spPr bwMode="auto">
          <a:xfrm>
            <a:off x="4514851" y="1000125"/>
            <a:ext cx="225425" cy="111125"/>
          </a:xfrm>
          <a:custGeom>
            <a:avLst/>
            <a:gdLst>
              <a:gd name="T0" fmla="*/ 29 w 71"/>
              <a:gd name="T1" fmla="*/ 6 h 35"/>
              <a:gd name="T2" fmla="*/ 28 w 71"/>
              <a:gd name="T3" fmla="*/ 6 h 35"/>
              <a:gd name="T4" fmla="*/ 25 w 71"/>
              <a:gd name="T5" fmla="*/ 0 h 35"/>
              <a:gd name="T6" fmla="*/ 16 w 71"/>
              <a:gd name="T7" fmla="*/ 1 h 35"/>
              <a:gd name="T8" fmla="*/ 20 w 71"/>
              <a:gd name="T9" fmla="*/ 8 h 35"/>
              <a:gd name="T10" fmla="*/ 9 w 71"/>
              <a:gd name="T11" fmla="*/ 35 h 35"/>
              <a:gd name="T12" fmla="*/ 38 w 71"/>
              <a:gd name="T13" fmla="*/ 27 h 35"/>
              <a:gd name="T14" fmla="*/ 30 w 71"/>
              <a:gd name="T15" fmla="*/ 10 h 35"/>
              <a:gd name="T16" fmla="*/ 57 w 71"/>
              <a:gd name="T17" fmla="*/ 15 h 35"/>
              <a:gd name="T18" fmla="*/ 47 w 71"/>
              <a:gd name="T19" fmla="*/ 17 h 35"/>
              <a:gd name="T20" fmla="*/ 44 w 71"/>
              <a:gd name="T21" fmla="*/ 12 h 35"/>
              <a:gd name="T22" fmla="*/ 35 w 71"/>
              <a:gd name="T23" fmla="*/ 12 h 35"/>
              <a:gd name="T24" fmla="*/ 42 w 71"/>
              <a:gd name="T25" fmla="*/ 26 h 35"/>
              <a:gd name="T26" fmla="*/ 71 w 71"/>
              <a:gd name="T27" fmla="*/ 17 h 35"/>
              <a:gd name="T28" fmla="*/ 29 w 71"/>
              <a:gd name="T29" fmla="*/ 6 h 35"/>
              <a:gd name="T30" fmla="*/ 17 w 71"/>
              <a:gd name="T31" fmla="*/ 25 h 35"/>
              <a:gd name="T32" fmla="*/ 22 w 71"/>
              <a:gd name="T33" fmla="*/ 14 h 35"/>
              <a:gd name="T34" fmla="*/ 27 w 71"/>
              <a:gd name="T35" fmla="*/ 23 h 35"/>
              <a:gd name="T36" fmla="*/ 17 w 71"/>
              <a:gd name="T37" fmla="*/ 2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35">
                <a:moveTo>
                  <a:pt x="29" y="6"/>
                </a:moveTo>
                <a:cubicBezTo>
                  <a:pt x="28" y="6"/>
                  <a:pt x="28" y="6"/>
                  <a:pt x="28" y="6"/>
                </a:cubicBezTo>
                <a:cubicBezTo>
                  <a:pt x="25" y="0"/>
                  <a:pt x="25" y="0"/>
                  <a:pt x="25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20" y="8"/>
                  <a:pt x="20" y="8"/>
                  <a:pt x="20" y="8"/>
                </a:cubicBezTo>
                <a:cubicBezTo>
                  <a:pt x="0" y="16"/>
                  <a:pt x="9" y="35"/>
                  <a:pt x="9" y="35"/>
                </a:cubicBezTo>
                <a:cubicBezTo>
                  <a:pt x="38" y="27"/>
                  <a:pt x="38" y="27"/>
                  <a:pt x="38" y="27"/>
                </a:cubicBezTo>
                <a:cubicBezTo>
                  <a:pt x="30" y="10"/>
                  <a:pt x="30" y="10"/>
                  <a:pt x="30" y="10"/>
                </a:cubicBezTo>
                <a:cubicBezTo>
                  <a:pt x="45" y="6"/>
                  <a:pt x="57" y="15"/>
                  <a:pt x="57" y="15"/>
                </a:cubicBezTo>
                <a:cubicBezTo>
                  <a:pt x="47" y="17"/>
                  <a:pt x="47" y="17"/>
                  <a:pt x="47" y="17"/>
                </a:cubicBezTo>
                <a:cubicBezTo>
                  <a:pt x="44" y="12"/>
                  <a:pt x="44" y="12"/>
                  <a:pt x="44" y="12"/>
                </a:cubicBezTo>
                <a:cubicBezTo>
                  <a:pt x="41" y="11"/>
                  <a:pt x="38" y="11"/>
                  <a:pt x="35" y="12"/>
                </a:cubicBezTo>
                <a:cubicBezTo>
                  <a:pt x="42" y="26"/>
                  <a:pt x="42" y="26"/>
                  <a:pt x="42" y="26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60" y="0"/>
                  <a:pt x="29" y="6"/>
                </a:cubicBezTo>
                <a:close/>
                <a:moveTo>
                  <a:pt x="17" y="25"/>
                </a:moveTo>
                <a:cubicBezTo>
                  <a:pt x="17" y="25"/>
                  <a:pt x="14" y="19"/>
                  <a:pt x="22" y="14"/>
                </a:cubicBezTo>
                <a:cubicBezTo>
                  <a:pt x="27" y="23"/>
                  <a:pt x="27" y="23"/>
                  <a:pt x="27" y="23"/>
                </a:cubicBezTo>
                <a:lnTo>
                  <a:pt x="17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5" name="Freeform 134"/>
          <p:cNvSpPr>
            <a:spLocks noEditPoints="1"/>
          </p:cNvSpPr>
          <p:nvPr/>
        </p:nvSpPr>
        <p:spPr bwMode="auto">
          <a:xfrm>
            <a:off x="2909888" y="2974975"/>
            <a:ext cx="203200" cy="174625"/>
          </a:xfrm>
          <a:custGeom>
            <a:avLst/>
            <a:gdLst>
              <a:gd name="T0" fmla="*/ 45 w 64"/>
              <a:gd name="T1" fmla="*/ 42 h 55"/>
              <a:gd name="T2" fmla="*/ 35 w 64"/>
              <a:gd name="T3" fmla="*/ 50 h 55"/>
              <a:gd name="T4" fmla="*/ 34 w 64"/>
              <a:gd name="T5" fmla="*/ 48 h 55"/>
              <a:gd name="T6" fmla="*/ 42 w 64"/>
              <a:gd name="T7" fmla="*/ 26 h 55"/>
              <a:gd name="T8" fmla="*/ 48 w 64"/>
              <a:gd name="T9" fmla="*/ 12 h 55"/>
              <a:gd name="T10" fmla="*/ 44 w 64"/>
              <a:gd name="T11" fmla="*/ 8 h 55"/>
              <a:gd name="T12" fmla="*/ 43 w 64"/>
              <a:gd name="T13" fmla="*/ 13 h 55"/>
              <a:gd name="T14" fmla="*/ 36 w 64"/>
              <a:gd name="T15" fmla="*/ 28 h 55"/>
              <a:gd name="T16" fmla="*/ 31 w 64"/>
              <a:gd name="T17" fmla="*/ 23 h 55"/>
              <a:gd name="T18" fmla="*/ 15 w 64"/>
              <a:gd name="T19" fmla="*/ 39 h 55"/>
              <a:gd name="T20" fmla="*/ 28 w 64"/>
              <a:gd name="T21" fmla="*/ 50 h 55"/>
              <a:gd name="T22" fmla="*/ 28 w 64"/>
              <a:gd name="T23" fmla="*/ 50 h 55"/>
              <a:gd name="T24" fmla="*/ 42 w 64"/>
              <a:gd name="T25" fmla="*/ 47 h 55"/>
              <a:gd name="T26" fmla="*/ 46 w 64"/>
              <a:gd name="T27" fmla="*/ 42 h 55"/>
              <a:gd name="T28" fmla="*/ 29 w 64"/>
              <a:gd name="T29" fmla="*/ 44 h 55"/>
              <a:gd name="T30" fmla="*/ 22 w 64"/>
              <a:gd name="T31" fmla="*/ 50 h 55"/>
              <a:gd name="T32" fmla="*/ 27 w 64"/>
              <a:gd name="T33" fmla="*/ 30 h 55"/>
              <a:gd name="T34" fmla="*/ 33 w 64"/>
              <a:gd name="T35" fmla="*/ 30 h 55"/>
              <a:gd name="T36" fmla="*/ 26 w 64"/>
              <a:gd name="T37" fmla="*/ 6 h 55"/>
              <a:gd name="T38" fmla="*/ 31 w 64"/>
              <a:gd name="T39" fmla="*/ 4 h 55"/>
              <a:gd name="T40" fmla="*/ 32 w 64"/>
              <a:gd name="T41" fmla="*/ 1 h 55"/>
              <a:gd name="T42" fmla="*/ 34 w 64"/>
              <a:gd name="T43" fmla="*/ 5 h 55"/>
              <a:gd name="T44" fmla="*/ 38 w 64"/>
              <a:gd name="T45" fmla="*/ 7 h 55"/>
              <a:gd name="T46" fmla="*/ 33 w 64"/>
              <a:gd name="T47" fmla="*/ 9 h 55"/>
              <a:gd name="T48" fmla="*/ 32 w 64"/>
              <a:gd name="T49" fmla="*/ 12 h 55"/>
              <a:gd name="T50" fmla="*/ 29 w 64"/>
              <a:gd name="T51" fmla="*/ 8 h 55"/>
              <a:gd name="T52" fmla="*/ 26 w 64"/>
              <a:gd name="T53" fmla="*/ 6 h 55"/>
              <a:gd name="T54" fmla="*/ 14 w 64"/>
              <a:gd name="T55" fmla="*/ 23 h 55"/>
              <a:gd name="T56" fmla="*/ 1 w 64"/>
              <a:gd name="T57" fmla="*/ 18 h 55"/>
              <a:gd name="T58" fmla="*/ 10 w 64"/>
              <a:gd name="T59" fmla="*/ 14 h 55"/>
              <a:gd name="T60" fmla="*/ 16 w 64"/>
              <a:gd name="T61" fmla="*/ 1 h 55"/>
              <a:gd name="T62" fmla="*/ 20 w 64"/>
              <a:gd name="T63" fmla="*/ 11 h 55"/>
              <a:gd name="T64" fmla="*/ 32 w 64"/>
              <a:gd name="T65" fmla="*/ 16 h 55"/>
              <a:gd name="T66" fmla="*/ 23 w 64"/>
              <a:gd name="T67" fmla="*/ 20 h 55"/>
              <a:gd name="T68" fmla="*/ 19 w 64"/>
              <a:gd name="T69" fmla="*/ 28 h 55"/>
              <a:gd name="T70" fmla="*/ 58 w 64"/>
              <a:gd name="T71" fmla="*/ 34 h 55"/>
              <a:gd name="T72" fmla="*/ 63 w 64"/>
              <a:gd name="T73" fmla="*/ 37 h 55"/>
              <a:gd name="T74" fmla="*/ 56 w 64"/>
              <a:gd name="T75" fmla="*/ 40 h 55"/>
              <a:gd name="T76" fmla="*/ 54 w 64"/>
              <a:gd name="T77" fmla="*/ 45 h 55"/>
              <a:gd name="T78" fmla="*/ 50 w 64"/>
              <a:gd name="T79" fmla="*/ 38 h 55"/>
              <a:gd name="T80" fmla="*/ 45 w 64"/>
              <a:gd name="T81" fmla="*/ 36 h 55"/>
              <a:gd name="T82" fmla="*/ 52 w 64"/>
              <a:gd name="T83" fmla="*/ 32 h 55"/>
              <a:gd name="T84" fmla="*/ 54 w 64"/>
              <a:gd name="T85" fmla="*/ 27 h 55"/>
              <a:gd name="T86" fmla="*/ 58 w 64"/>
              <a:gd name="T87" fmla="*/ 3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55">
                <a:moveTo>
                  <a:pt x="45" y="41"/>
                </a:moveTo>
                <a:cubicBezTo>
                  <a:pt x="45" y="41"/>
                  <a:pt x="45" y="41"/>
                  <a:pt x="45" y="42"/>
                </a:cubicBezTo>
                <a:cubicBezTo>
                  <a:pt x="44" y="42"/>
                  <a:pt x="43" y="44"/>
                  <a:pt x="41" y="45"/>
                </a:cubicBezTo>
                <a:cubicBezTo>
                  <a:pt x="38" y="48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4" y="50"/>
                  <a:pt x="34" y="49"/>
                  <a:pt x="34" y="48"/>
                </a:cubicBezTo>
                <a:cubicBezTo>
                  <a:pt x="34" y="47"/>
                  <a:pt x="34" y="46"/>
                  <a:pt x="34" y="45"/>
                </a:cubicBezTo>
                <a:cubicBezTo>
                  <a:pt x="36" y="39"/>
                  <a:pt x="40" y="32"/>
                  <a:pt x="42" y="26"/>
                </a:cubicBezTo>
                <a:cubicBezTo>
                  <a:pt x="44" y="23"/>
                  <a:pt x="45" y="20"/>
                  <a:pt x="47" y="16"/>
                </a:cubicBezTo>
                <a:cubicBezTo>
                  <a:pt x="47" y="15"/>
                  <a:pt x="47" y="13"/>
                  <a:pt x="48" y="12"/>
                </a:cubicBezTo>
                <a:cubicBezTo>
                  <a:pt x="48" y="10"/>
                  <a:pt x="46" y="9"/>
                  <a:pt x="44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8"/>
                  <a:pt x="44" y="9"/>
                  <a:pt x="44" y="10"/>
                </a:cubicBezTo>
                <a:cubicBezTo>
                  <a:pt x="43" y="11"/>
                  <a:pt x="43" y="12"/>
                  <a:pt x="43" y="13"/>
                </a:cubicBezTo>
                <a:cubicBezTo>
                  <a:pt x="41" y="18"/>
                  <a:pt x="39" y="22"/>
                  <a:pt x="37" y="2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5"/>
                  <a:pt x="33" y="23"/>
                  <a:pt x="31" y="23"/>
                </a:cubicBezTo>
                <a:cubicBezTo>
                  <a:pt x="27" y="23"/>
                  <a:pt x="24" y="25"/>
                  <a:pt x="22" y="28"/>
                </a:cubicBezTo>
                <a:cubicBezTo>
                  <a:pt x="19" y="31"/>
                  <a:pt x="16" y="35"/>
                  <a:pt x="15" y="39"/>
                </a:cubicBezTo>
                <a:cubicBezTo>
                  <a:pt x="13" y="46"/>
                  <a:pt x="12" y="55"/>
                  <a:pt x="20" y="55"/>
                </a:cubicBezTo>
                <a:cubicBezTo>
                  <a:pt x="22" y="55"/>
                  <a:pt x="25" y="53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3"/>
                  <a:pt x="29" y="55"/>
                  <a:pt x="32" y="55"/>
                </a:cubicBezTo>
                <a:cubicBezTo>
                  <a:pt x="34" y="55"/>
                  <a:pt x="38" y="52"/>
                  <a:pt x="42" y="47"/>
                </a:cubicBezTo>
                <a:cubicBezTo>
                  <a:pt x="44" y="46"/>
                  <a:pt x="45" y="44"/>
                  <a:pt x="46" y="43"/>
                </a:cubicBezTo>
                <a:cubicBezTo>
                  <a:pt x="46" y="43"/>
                  <a:pt x="46" y="42"/>
                  <a:pt x="46" y="42"/>
                </a:cubicBezTo>
                <a:cubicBezTo>
                  <a:pt x="46" y="42"/>
                  <a:pt x="46" y="41"/>
                  <a:pt x="45" y="41"/>
                </a:cubicBezTo>
                <a:close/>
                <a:moveTo>
                  <a:pt x="29" y="44"/>
                </a:moveTo>
                <a:cubicBezTo>
                  <a:pt x="27" y="46"/>
                  <a:pt x="26" y="48"/>
                  <a:pt x="24" y="49"/>
                </a:cubicBezTo>
                <a:cubicBezTo>
                  <a:pt x="24" y="50"/>
                  <a:pt x="23" y="50"/>
                  <a:pt x="22" y="50"/>
                </a:cubicBezTo>
                <a:cubicBezTo>
                  <a:pt x="21" y="50"/>
                  <a:pt x="20" y="49"/>
                  <a:pt x="20" y="46"/>
                </a:cubicBezTo>
                <a:cubicBezTo>
                  <a:pt x="20" y="41"/>
                  <a:pt x="23" y="35"/>
                  <a:pt x="27" y="30"/>
                </a:cubicBezTo>
                <a:cubicBezTo>
                  <a:pt x="28" y="29"/>
                  <a:pt x="29" y="27"/>
                  <a:pt x="31" y="27"/>
                </a:cubicBezTo>
                <a:cubicBezTo>
                  <a:pt x="33" y="27"/>
                  <a:pt x="34" y="28"/>
                  <a:pt x="33" y="30"/>
                </a:cubicBezTo>
                <a:cubicBezTo>
                  <a:pt x="33" y="35"/>
                  <a:pt x="31" y="40"/>
                  <a:pt x="29" y="44"/>
                </a:cubicBezTo>
                <a:close/>
                <a:moveTo>
                  <a:pt x="26" y="6"/>
                </a:moveTo>
                <a:cubicBezTo>
                  <a:pt x="29" y="5"/>
                  <a:pt x="29" y="5"/>
                  <a:pt x="29" y="5"/>
                </a:cubicBezTo>
                <a:cubicBezTo>
                  <a:pt x="30" y="5"/>
                  <a:pt x="31" y="5"/>
                  <a:pt x="31" y="4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5"/>
                  <a:pt x="34" y="5"/>
                  <a:pt x="34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3" y="8"/>
                  <a:pt x="33" y="9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3"/>
                  <a:pt x="32" y="13"/>
                  <a:pt x="32" y="1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25" y="7"/>
                  <a:pt x="25" y="6"/>
                  <a:pt x="26" y="6"/>
                </a:cubicBezTo>
                <a:close/>
                <a:moveTo>
                  <a:pt x="16" y="32"/>
                </a:moveTo>
                <a:cubicBezTo>
                  <a:pt x="14" y="23"/>
                  <a:pt x="14" y="23"/>
                  <a:pt x="14" y="23"/>
                </a:cubicBezTo>
                <a:cubicBezTo>
                  <a:pt x="13" y="22"/>
                  <a:pt x="12" y="21"/>
                  <a:pt x="10" y="20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7"/>
                  <a:pt x="1" y="16"/>
                </a:cubicBezTo>
                <a:cubicBezTo>
                  <a:pt x="10" y="14"/>
                  <a:pt x="10" y="14"/>
                  <a:pt x="10" y="14"/>
                </a:cubicBezTo>
                <a:cubicBezTo>
                  <a:pt x="12" y="14"/>
                  <a:pt x="13" y="12"/>
                  <a:pt x="14" y="1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7" y="0"/>
                  <a:pt x="17" y="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2"/>
                  <a:pt x="22" y="14"/>
                  <a:pt x="23" y="14"/>
                </a:cubicBezTo>
                <a:cubicBezTo>
                  <a:pt x="32" y="16"/>
                  <a:pt x="32" y="16"/>
                  <a:pt x="32" y="16"/>
                </a:cubicBezTo>
                <a:cubicBezTo>
                  <a:pt x="34" y="17"/>
                  <a:pt x="34" y="17"/>
                  <a:pt x="32" y="18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1"/>
                  <a:pt x="20" y="22"/>
                  <a:pt x="20" y="23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9"/>
                  <a:pt x="17" y="30"/>
                  <a:pt x="16" y="32"/>
                </a:cubicBezTo>
                <a:close/>
                <a:moveTo>
                  <a:pt x="58" y="34"/>
                </a:moveTo>
                <a:cubicBezTo>
                  <a:pt x="63" y="36"/>
                  <a:pt x="63" y="36"/>
                  <a:pt x="63" y="36"/>
                </a:cubicBezTo>
                <a:cubicBezTo>
                  <a:pt x="64" y="36"/>
                  <a:pt x="64" y="36"/>
                  <a:pt x="63" y="37"/>
                </a:cubicBezTo>
                <a:cubicBezTo>
                  <a:pt x="58" y="38"/>
                  <a:pt x="58" y="38"/>
                  <a:pt x="58" y="38"/>
                </a:cubicBezTo>
                <a:cubicBezTo>
                  <a:pt x="57" y="38"/>
                  <a:pt x="56" y="39"/>
                  <a:pt x="56" y="40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46"/>
                  <a:pt x="54" y="46"/>
                  <a:pt x="54" y="45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39"/>
                  <a:pt x="51" y="38"/>
                  <a:pt x="50" y="38"/>
                </a:cubicBezTo>
                <a:cubicBezTo>
                  <a:pt x="45" y="37"/>
                  <a:pt x="45" y="37"/>
                  <a:pt x="45" y="37"/>
                </a:cubicBezTo>
                <a:cubicBezTo>
                  <a:pt x="44" y="36"/>
                  <a:pt x="44" y="36"/>
                  <a:pt x="45" y="36"/>
                </a:cubicBezTo>
                <a:cubicBezTo>
                  <a:pt x="50" y="34"/>
                  <a:pt x="50" y="34"/>
                  <a:pt x="50" y="34"/>
                </a:cubicBezTo>
                <a:cubicBezTo>
                  <a:pt x="51" y="34"/>
                  <a:pt x="52" y="33"/>
                  <a:pt x="52" y="32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6"/>
                  <a:pt x="54" y="26"/>
                  <a:pt x="54" y="27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3"/>
                  <a:pt x="57" y="34"/>
                  <a:pt x="58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6" name="Freeform 135"/>
          <p:cNvSpPr>
            <a:spLocks noEditPoints="1"/>
          </p:cNvSpPr>
          <p:nvPr/>
        </p:nvSpPr>
        <p:spPr bwMode="auto">
          <a:xfrm>
            <a:off x="3316288" y="2946400"/>
            <a:ext cx="203200" cy="203200"/>
          </a:xfrm>
          <a:custGeom>
            <a:avLst/>
            <a:gdLst>
              <a:gd name="T0" fmla="*/ 37 w 64"/>
              <a:gd name="T1" fmla="*/ 10 h 64"/>
              <a:gd name="T2" fmla="*/ 47 w 64"/>
              <a:gd name="T3" fmla="*/ 27 h 64"/>
              <a:gd name="T4" fmla="*/ 27 w 64"/>
              <a:gd name="T5" fmla="*/ 16 h 64"/>
              <a:gd name="T6" fmla="*/ 10 w 64"/>
              <a:gd name="T7" fmla="*/ 27 h 64"/>
              <a:gd name="T8" fmla="*/ 27 w 64"/>
              <a:gd name="T9" fmla="*/ 16 h 64"/>
              <a:gd name="T10" fmla="*/ 10 w 64"/>
              <a:gd name="T11" fmla="*/ 35 h 64"/>
              <a:gd name="T12" fmla="*/ 27 w 64"/>
              <a:gd name="T13" fmla="*/ 47 h 64"/>
              <a:gd name="T14" fmla="*/ 60 w 64"/>
              <a:gd name="T15" fmla="*/ 31 h 64"/>
              <a:gd name="T16" fmla="*/ 3 w 64"/>
              <a:gd name="T17" fmla="*/ 31 h 64"/>
              <a:gd name="T18" fmla="*/ 60 w 64"/>
              <a:gd name="T19" fmla="*/ 31 h 64"/>
              <a:gd name="T20" fmla="*/ 32 w 64"/>
              <a:gd name="T21" fmla="*/ 6 h 64"/>
              <a:gd name="T22" fmla="*/ 32 w 64"/>
              <a:gd name="T23" fmla="*/ 57 h 64"/>
              <a:gd name="T24" fmla="*/ 32 w 64"/>
              <a:gd name="T25" fmla="*/ 44 h 64"/>
              <a:gd name="T26" fmla="*/ 32 w 64"/>
              <a:gd name="T27" fmla="*/ 18 h 64"/>
              <a:gd name="T28" fmla="*/ 32 w 64"/>
              <a:gd name="T29" fmla="*/ 44 h 64"/>
              <a:gd name="T30" fmla="*/ 32 w 64"/>
              <a:gd name="T31" fmla="*/ 21 h 64"/>
              <a:gd name="T32" fmla="*/ 32 w 64"/>
              <a:gd name="T33" fmla="*/ 41 h 64"/>
              <a:gd name="T34" fmla="*/ 37 w 64"/>
              <a:gd name="T35" fmla="*/ 47 h 64"/>
              <a:gd name="T36" fmla="*/ 53 w 64"/>
              <a:gd name="T37" fmla="*/ 35 h 64"/>
              <a:gd name="T38" fmla="*/ 37 w 64"/>
              <a:gd name="T39" fmla="*/ 47 h 64"/>
              <a:gd name="T40" fmla="*/ 58 w 64"/>
              <a:gd name="T41" fmla="*/ 51 h 64"/>
              <a:gd name="T42" fmla="*/ 64 w 64"/>
              <a:gd name="T43" fmla="*/ 51 h 64"/>
              <a:gd name="T44" fmla="*/ 53 w 64"/>
              <a:gd name="T45" fmla="*/ 56 h 64"/>
              <a:gd name="T46" fmla="*/ 53 w 64"/>
              <a:gd name="T47" fmla="*/ 64 h 64"/>
              <a:gd name="T48" fmla="*/ 53 w 64"/>
              <a:gd name="T49" fmla="*/ 56 h 64"/>
              <a:gd name="T50" fmla="*/ 58 w 64"/>
              <a:gd name="T51" fmla="*/ 40 h 64"/>
              <a:gd name="T52" fmla="*/ 62 w 64"/>
              <a:gd name="T53" fmla="*/ 40 h 64"/>
              <a:gd name="T54" fmla="*/ 4 w 64"/>
              <a:gd name="T55" fmla="*/ 59 h 64"/>
              <a:gd name="T56" fmla="*/ 4 w 64"/>
              <a:gd name="T57" fmla="*/ 63 h 64"/>
              <a:gd name="T58" fmla="*/ 4 w 64"/>
              <a:gd name="T59" fmla="*/ 59 h 64"/>
              <a:gd name="T60" fmla="*/ 2 w 64"/>
              <a:gd name="T61" fmla="*/ 50 h 64"/>
              <a:gd name="T62" fmla="*/ 6 w 64"/>
              <a:gd name="T63" fmla="*/ 50 h 64"/>
              <a:gd name="T64" fmla="*/ 10 w 64"/>
              <a:gd name="T65" fmla="*/ 53 h 64"/>
              <a:gd name="T66" fmla="*/ 10 w 64"/>
              <a:gd name="T67" fmla="*/ 58 h 64"/>
              <a:gd name="T68" fmla="*/ 10 w 64"/>
              <a:gd name="T69" fmla="*/ 53 h 64"/>
              <a:gd name="T70" fmla="*/ 60 w 64"/>
              <a:gd name="T71" fmla="*/ 15 h 64"/>
              <a:gd name="T72" fmla="*/ 62 w 64"/>
              <a:gd name="T73" fmla="*/ 15 h 64"/>
              <a:gd name="T74" fmla="*/ 2 w 64"/>
              <a:gd name="T75" fmla="*/ 8 h 64"/>
              <a:gd name="T76" fmla="*/ 2 w 64"/>
              <a:gd name="T77" fmla="*/ 13 h 64"/>
              <a:gd name="T78" fmla="*/ 2 w 64"/>
              <a:gd name="T79" fmla="*/ 8 h 64"/>
              <a:gd name="T80" fmla="*/ 5 w 64"/>
              <a:gd name="T81" fmla="*/ 3 h 64"/>
              <a:gd name="T82" fmla="*/ 10 w 64"/>
              <a:gd name="T83" fmla="*/ 3 h 64"/>
              <a:gd name="T84" fmla="*/ 3 w 64"/>
              <a:gd name="T85" fmla="*/ 18 h 64"/>
              <a:gd name="T86" fmla="*/ 3 w 64"/>
              <a:gd name="T87" fmla="*/ 21 h 64"/>
              <a:gd name="T88" fmla="*/ 3 w 64"/>
              <a:gd name="T89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64">
                <a:moveTo>
                  <a:pt x="37" y="16"/>
                </a:moveTo>
                <a:cubicBezTo>
                  <a:pt x="37" y="10"/>
                  <a:pt x="37" y="10"/>
                  <a:pt x="37" y="10"/>
                </a:cubicBezTo>
                <a:cubicBezTo>
                  <a:pt x="45" y="12"/>
                  <a:pt x="51" y="18"/>
                  <a:pt x="53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5" y="21"/>
                  <a:pt x="42" y="18"/>
                  <a:pt x="37" y="16"/>
                </a:cubicBezTo>
                <a:close/>
                <a:moveTo>
                  <a:pt x="27" y="16"/>
                </a:moveTo>
                <a:cubicBezTo>
                  <a:pt x="27" y="10"/>
                  <a:pt x="27" y="10"/>
                  <a:pt x="27" y="10"/>
                </a:cubicBezTo>
                <a:cubicBezTo>
                  <a:pt x="17" y="12"/>
                  <a:pt x="12" y="18"/>
                  <a:pt x="10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8" y="21"/>
                  <a:pt x="22" y="18"/>
                  <a:pt x="27" y="16"/>
                </a:cubicBezTo>
                <a:close/>
                <a:moveTo>
                  <a:pt x="16" y="35"/>
                </a:moveTo>
                <a:cubicBezTo>
                  <a:pt x="10" y="35"/>
                  <a:pt x="10" y="35"/>
                  <a:pt x="10" y="35"/>
                </a:cubicBezTo>
                <a:cubicBezTo>
                  <a:pt x="12" y="46"/>
                  <a:pt x="17" y="51"/>
                  <a:pt x="27" y="53"/>
                </a:cubicBezTo>
                <a:cubicBezTo>
                  <a:pt x="27" y="47"/>
                  <a:pt x="27" y="47"/>
                  <a:pt x="27" y="47"/>
                </a:cubicBezTo>
                <a:cubicBezTo>
                  <a:pt x="22" y="45"/>
                  <a:pt x="18" y="40"/>
                  <a:pt x="16" y="35"/>
                </a:cubicBezTo>
                <a:close/>
                <a:moveTo>
                  <a:pt x="60" y="31"/>
                </a:moveTo>
                <a:cubicBezTo>
                  <a:pt x="60" y="47"/>
                  <a:pt x="47" y="60"/>
                  <a:pt x="32" y="60"/>
                </a:cubicBezTo>
                <a:cubicBezTo>
                  <a:pt x="16" y="60"/>
                  <a:pt x="3" y="47"/>
                  <a:pt x="3" y="31"/>
                </a:cubicBezTo>
                <a:cubicBezTo>
                  <a:pt x="3" y="16"/>
                  <a:pt x="16" y="3"/>
                  <a:pt x="32" y="3"/>
                </a:cubicBezTo>
                <a:cubicBezTo>
                  <a:pt x="47" y="3"/>
                  <a:pt x="60" y="16"/>
                  <a:pt x="60" y="31"/>
                </a:cubicBezTo>
                <a:close/>
                <a:moveTo>
                  <a:pt x="57" y="31"/>
                </a:moveTo>
                <a:cubicBezTo>
                  <a:pt x="57" y="17"/>
                  <a:pt x="46" y="6"/>
                  <a:pt x="32" y="6"/>
                </a:cubicBezTo>
                <a:cubicBezTo>
                  <a:pt x="18" y="6"/>
                  <a:pt x="6" y="17"/>
                  <a:pt x="6" y="31"/>
                </a:cubicBezTo>
                <a:cubicBezTo>
                  <a:pt x="6" y="45"/>
                  <a:pt x="18" y="57"/>
                  <a:pt x="32" y="57"/>
                </a:cubicBezTo>
                <a:cubicBezTo>
                  <a:pt x="46" y="57"/>
                  <a:pt x="57" y="45"/>
                  <a:pt x="57" y="31"/>
                </a:cubicBezTo>
                <a:close/>
                <a:moveTo>
                  <a:pt x="32" y="44"/>
                </a:moveTo>
                <a:cubicBezTo>
                  <a:pt x="25" y="44"/>
                  <a:pt x="19" y="38"/>
                  <a:pt x="19" y="31"/>
                </a:cubicBezTo>
                <a:cubicBezTo>
                  <a:pt x="19" y="24"/>
                  <a:pt x="25" y="18"/>
                  <a:pt x="32" y="18"/>
                </a:cubicBezTo>
                <a:cubicBezTo>
                  <a:pt x="39" y="18"/>
                  <a:pt x="45" y="24"/>
                  <a:pt x="45" y="31"/>
                </a:cubicBezTo>
                <a:cubicBezTo>
                  <a:pt x="45" y="38"/>
                  <a:pt x="39" y="44"/>
                  <a:pt x="32" y="44"/>
                </a:cubicBezTo>
                <a:close/>
                <a:moveTo>
                  <a:pt x="42" y="31"/>
                </a:moveTo>
                <a:cubicBezTo>
                  <a:pt x="42" y="26"/>
                  <a:pt x="37" y="21"/>
                  <a:pt x="32" y="21"/>
                </a:cubicBezTo>
                <a:cubicBezTo>
                  <a:pt x="26" y="21"/>
                  <a:pt x="22" y="26"/>
                  <a:pt x="22" y="31"/>
                </a:cubicBezTo>
                <a:cubicBezTo>
                  <a:pt x="22" y="37"/>
                  <a:pt x="26" y="41"/>
                  <a:pt x="32" y="41"/>
                </a:cubicBezTo>
                <a:cubicBezTo>
                  <a:pt x="37" y="41"/>
                  <a:pt x="42" y="37"/>
                  <a:pt x="42" y="31"/>
                </a:cubicBezTo>
                <a:close/>
                <a:moveTo>
                  <a:pt x="37" y="47"/>
                </a:moveTo>
                <a:cubicBezTo>
                  <a:pt x="37" y="53"/>
                  <a:pt x="37" y="53"/>
                  <a:pt x="37" y="53"/>
                </a:cubicBezTo>
                <a:cubicBezTo>
                  <a:pt x="45" y="51"/>
                  <a:pt x="51" y="46"/>
                  <a:pt x="53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5" y="40"/>
                  <a:pt x="42" y="45"/>
                  <a:pt x="37" y="47"/>
                </a:cubicBezTo>
                <a:close/>
                <a:moveTo>
                  <a:pt x="61" y="48"/>
                </a:moveTo>
                <a:cubicBezTo>
                  <a:pt x="59" y="48"/>
                  <a:pt x="58" y="49"/>
                  <a:pt x="58" y="51"/>
                </a:cubicBezTo>
                <a:cubicBezTo>
                  <a:pt x="58" y="53"/>
                  <a:pt x="59" y="54"/>
                  <a:pt x="61" y="54"/>
                </a:cubicBezTo>
                <a:cubicBezTo>
                  <a:pt x="63" y="54"/>
                  <a:pt x="64" y="53"/>
                  <a:pt x="64" y="51"/>
                </a:cubicBezTo>
                <a:cubicBezTo>
                  <a:pt x="64" y="49"/>
                  <a:pt x="63" y="48"/>
                  <a:pt x="61" y="48"/>
                </a:cubicBezTo>
                <a:close/>
                <a:moveTo>
                  <a:pt x="53" y="56"/>
                </a:moveTo>
                <a:cubicBezTo>
                  <a:pt x="51" y="56"/>
                  <a:pt x="49" y="58"/>
                  <a:pt x="49" y="60"/>
                </a:cubicBezTo>
                <a:cubicBezTo>
                  <a:pt x="49" y="62"/>
                  <a:pt x="51" y="64"/>
                  <a:pt x="53" y="64"/>
                </a:cubicBezTo>
                <a:cubicBezTo>
                  <a:pt x="55" y="64"/>
                  <a:pt x="57" y="62"/>
                  <a:pt x="57" y="60"/>
                </a:cubicBezTo>
                <a:cubicBezTo>
                  <a:pt x="57" y="58"/>
                  <a:pt x="55" y="56"/>
                  <a:pt x="53" y="56"/>
                </a:cubicBezTo>
                <a:close/>
                <a:moveTo>
                  <a:pt x="60" y="38"/>
                </a:moveTo>
                <a:cubicBezTo>
                  <a:pt x="59" y="38"/>
                  <a:pt x="58" y="39"/>
                  <a:pt x="58" y="40"/>
                </a:cubicBezTo>
                <a:cubicBezTo>
                  <a:pt x="58" y="41"/>
                  <a:pt x="59" y="41"/>
                  <a:pt x="60" y="41"/>
                </a:cubicBezTo>
                <a:cubicBezTo>
                  <a:pt x="61" y="41"/>
                  <a:pt x="62" y="41"/>
                  <a:pt x="62" y="40"/>
                </a:cubicBezTo>
                <a:cubicBezTo>
                  <a:pt x="62" y="39"/>
                  <a:pt x="61" y="38"/>
                  <a:pt x="60" y="38"/>
                </a:cubicBezTo>
                <a:close/>
                <a:moveTo>
                  <a:pt x="4" y="59"/>
                </a:moveTo>
                <a:cubicBezTo>
                  <a:pt x="3" y="59"/>
                  <a:pt x="2" y="60"/>
                  <a:pt x="2" y="61"/>
                </a:cubicBezTo>
                <a:cubicBezTo>
                  <a:pt x="2" y="62"/>
                  <a:pt x="3" y="63"/>
                  <a:pt x="4" y="63"/>
                </a:cubicBezTo>
                <a:cubicBezTo>
                  <a:pt x="6" y="63"/>
                  <a:pt x="6" y="62"/>
                  <a:pt x="6" y="61"/>
                </a:cubicBezTo>
                <a:cubicBezTo>
                  <a:pt x="6" y="60"/>
                  <a:pt x="6" y="59"/>
                  <a:pt x="4" y="59"/>
                </a:cubicBezTo>
                <a:close/>
                <a:moveTo>
                  <a:pt x="4" y="48"/>
                </a:moveTo>
                <a:cubicBezTo>
                  <a:pt x="3" y="48"/>
                  <a:pt x="2" y="49"/>
                  <a:pt x="2" y="50"/>
                </a:cubicBezTo>
                <a:cubicBezTo>
                  <a:pt x="2" y="51"/>
                  <a:pt x="3" y="52"/>
                  <a:pt x="4" y="52"/>
                </a:cubicBezTo>
                <a:cubicBezTo>
                  <a:pt x="5" y="52"/>
                  <a:pt x="6" y="51"/>
                  <a:pt x="6" y="50"/>
                </a:cubicBezTo>
                <a:cubicBezTo>
                  <a:pt x="6" y="49"/>
                  <a:pt x="5" y="48"/>
                  <a:pt x="4" y="48"/>
                </a:cubicBezTo>
                <a:close/>
                <a:moveTo>
                  <a:pt x="10" y="53"/>
                </a:moveTo>
                <a:cubicBezTo>
                  <a:pt x="9" y="53"/>
                  <a:pt x="7" y="54"/>
                  <a:pt x="7" y="56"/>
                </a:cubicBezTo>
                <a:cubicBezTo>
                  <a:pt x="7" y="57"/>
                  <a:pt x="9" y="58"/>
                  <a:pt x="10" y="58"/>
                </a:cubicBezTo>
                <a:cubicBezTo>
                  <a:pt x="11" y="58"/>
                  <a:pt x="13" y="57"/>
                  <a:pt x="13" y="56"/>
                </a:cubicBezTo>
                <a:cubicBezTo>
                  <a:pt x="13" y="54"/>
                  <a:pt x="11" y="53"/>
                  <a:pt x="10" y="53"/>
                </a:cubicBezTo>
                <a:close/>
                <a:moveTo>
                  <a:pt x="61" y="14"/>
                </a:moveTo>
                <a:cubicBezTo>
                  <a:pt x="60" y="14"/>
                  <a:pt x="60" y="15"/>
                  <a:pt x="60" y="15"/>
                </a:cubicBezTo>
                <a:cubicBezTo>
                  <a:pt x="60" y="16"/>
                  <a:pt x="60" y="17"/>
                  <a:pt x="61" y="17"/>
                </a:cubicBezTo>
                <a:cubicBezTo>
                  <a:pt x="62" y="17"/>
                  <a:pt x="62" y="16"/>
                  <a:pt x="62" y="15"/>
                </a:cubicBezTo>
                <a:cubicBezTo>
                  <a:pt x="62" y="15"/>
                  <a:pt x="62" y="14"/>
                  <a:pt x="61" y="14"/>
                </a:cubicBezTo>
                <a:close/>
                <a:moveTo>
                  <a:pt x="2" y="8"/>
                </a:moveTo>
                <a:cubicBezTo>
                  <a:pt x="1" y="8"/>
                  <a:pt x="0" y="9"/>
                  <a:pt x="0" y="11"/>
                </a:cubicBezTo>
                <a:cubicBezTo>
                  <a:pt x="0" y="12"/>
                  <a:pt x="1" y="13"/>
                  <a:pt x="2" y="13"/>
                </a:cubicBezTo>
                <a:cubicBezTo>
                  <a:pt x="4" y="13"/>
                  <a:pt x="5" y="12"/>
                  <a:pt x="5" y="11"/>
                </a:cubicBezTo>
                <a:cubicBezTo>
                  <a:pt x="5" y="9"/>
                  <a:pt x="4" y="8"/>
                  <a:pt x="2" y="8"/>
                </a:cubicBezTo>
                <a:close/>
                <a:moveTo>
                  <a:pt x="7" y="0"/>
                </a:moveTo>
                <a:cubicBezTo>
                  <a:pt x="6" y="0"/>
                  <a:pt x="5" y="1"/>
                  <a:pt x="5" y="3"/>
                </a:cubicBezTo>
                <a:cubicBezTo>
                  <a:pt x="5" y="4"/>
                  <a:pt x="6" y="6"/>
                  <a:pt x="7" y="6"/>
                </a:cubicBezTo>
                <a:cubicBezTo>
                  <a:pt x="9" y="6"/>
                  <a:pt x="10" y="4"/>
                  <a:pt x="10" y="3"/>
                </a:cubicBezTo>
                <a:cubicBezTo>
                  <a:pt x="10" y="1"/>
                  <a:pt x="9" y="0"/>
                  <a:pt x="7" y="0"/>
                </a:cubicBezTo>
                <a:close/>
                <a:moveTo>
                  <a:pt x="3" y="18"/>
                </a:moveTo>
                <a:cubicBezTo>
                  <a:pt x="2" y="18"/>
                  <a:pt x="2" y="18"/>
                  <a:pt x="2" y="19"/>
                </a:cubicBezTo>
                <a:cubicBezTo>
                  <a:pt x="2" y="20"/>
                  <a:pt x="2" y="21"/>
                  <a:pt x="3" y="21"/>
                </a:cubicBezTo>
                <a:cubicBezTo>
                  <a:pt x="4" y="21"/>
                  <a:pt x="4" y="20"/>
                  <a:pt x="4" y="19"/>
                </a:cubicBezTo>
                <a:cubicBezTo>
                  <a:pt x="4" y="18"/>
                  <a:pt x="4" y="18"/>
                  <a:pt x="3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7" name="Freeform 136"/>
          <p:cNvSpPr>
            <a:spLocks/>
          </p:cNvSpPr>
          <p:nvPr/>
        </p:nvSpPr>
        <p:spPr bwMode="auto">
          <a:xfrm>
            <a:off x="3722688" y="2946400"/>
            <a:ext cx="157163" cy="203200"/>
          </a:xfrm>
          <a:custGeom>
            <a:avLst/>
            <a:gdLst>
              <a:gd name="T0" fmla="*/ 71 w 99"/>
              <a:gd name="T1" fmla="*/ 76 h 128"/>
              <a:gd name="T2" fmla="*/ 67 w 99"/>
              <a:gd name="T3" fmla="*/ 82 h 128"/>
              <a:gd name="T4" fmla="*/ 67 w 99"/>
              <a:gd name="T5" fmla="*/ 36 h 128"/>
              <a:gd name="T6" fmla="*/ 89 w 99"/>
              <a:gd name="T7" fmla="*/ 36 h 128"/>
              <a:gd name="T8" fmla="*/ 51 w 99"/>
              <a:gd name="T9" fmla="*/ 0 h 128"/>
              <a:gd name="T10" fmla="*/ 10 w 99"/>
              <a:gd name="T11" fmla="*/ 36 h 128"/>
              <a:gd name="T12" fmla="*/ 33 w 99"/>
              <a:gd name="T13" fmla="*/ 36 h 128"/>
              <a:gd name="T14" fmla="*/ 33 w 99"/>
              <a:gd name="T15" fmla="*/ 46 h 128"/>
              <a:gd name="T16" fmla="*/ 29 w 99"/>
              <a:gd name="T17" fmla="*/ 44 h 128"/>
              <a:gd name="T18" fmla="*/ 0 w 99"/>
              <a:gd name="T19" fmla="*/ 70 h 128"/>
              <a:gd name="T20" fmla="*/ 14 w 99"/>
              <a:gd name="T21" fmla="*/ 70 h 128"/>
              <a:gd name="T22" fmla="*/ 14 w 99"/>
              <a:gd name="T23" fmla="*/ 128 h 128"/>
              <a:gd name="T24" fmla="*/ 33 w 99"/>
              <a:gd name="T25" fmla="*/ 128 h 128"/>
              <a:gd name="T26" fmla="*/ 39 w 99"/>
              <a:gd name="T27" fmla="*/ 128 h 128"/>
              <a:gd name="T28" fmla="*/ 41 w 99"/>
              <a:gd name="T29" fmla="*/ 128 h 128"/>
              <a:gd name="T30" fmla="*/ 41 w 99"/>
              <a:gd name="T31" fmla="*/ 70 h 128"/>
              <a:gd name="T32" fmla="*/ 57 w 99"/>
              <a:gd name="T33" fmla="*/ 70 h 128"/>
              <a:gd name="T34" fmla="*/ 37 w 99"/>
              <a:gd name="T35" fmla="*/ 52 h 128"/>
              <a:gd name="T36" fmla="*/ 37 w 99"/>
              <a:gd name="T37" fmla="*/ 30 h 128"/>
              <a:gd name="T38" fmla="*/ 22 w 99"/>
              <a:gd name="T39" fmla="*/ 30 h 128"/>
              <a:gd name="T40" fmla="*/ 51 w 99"/>
              <a:gd name="T41" fmla="*/ 4 h 128"/>
              <a:gd name="T42" fmla="*/ 77 w 99"/>
              <a:gd name="T43" fmla="*/ 30 h 128"/>
              <a:gd name="T44" fmla="*/ 63 w 99"/>
              <a:gd name="T45" fmla="*/ 30 h 128"/>
              <a:gd name="T46" fmla="*/ 63 w 99"/>
              <a:gd name="T47" fmla="*/ 86 h 128"/>
              <a:gd name="T48" fmla="*/ 43 w 99"/>
              <a:gd name="T49" fmla="*/ 102 h 128"/>
              <a:gd name="T50" fmla="*/ 59 w 99"/>
              <a:gd name="T51" fmla="*/ 102 h 128"/>
              <a:gd name="T52" fmla="*/ 59 w 99"/>
              <a:gd name="T53" fmla="*/ 128 h 128"/>
              <a:gd name="T54" fmla="*/ 61 w 99"/>
              <a:gd name="T55" fmla="*/ 128 h 128"/>
              <a:gd name="T56" fmla="*/ 67 w 99"/>
              <a:gd name="T57" fmla="*/ 128 h 128"/>
              <a:gd name="T58" fmla="*/ 85 w 99"/>
              <a:gd name="T59" fmla="*/ 128 h 128"/>
              <a:gd name="T60" fmla="*/ 85 w 99"/>
              <a:gd name="T61" fmla="*/ 102 h 128"/>
              <a:gd name="T62" fmla="*/ 99 w 99"/>
              <a:gd name="T63" fmla="*/ 102 h 128"/>
              <a:gd name="T64" fmla="*/ 71 w 99"/>
              <a:gd name="T65" fmla="*/ 7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128">
                <a:moveTo>
                  <a:pt x="71" y="76"/>
                </a:moveTo>
                <a:lnTo>
                  <a:pt x="67" y="82"/>
                </a:lnTo>
                <a:lnTo>
                  <a:pt x="67" y="36"/>
                </a:lnTo>
                <a:lnTo>
                  <a:pt x="89" y="36"/>
                </a:lnTo>
                <a:lnTo>
                  <a:pt x="51" y="0"/>
                </a:lnTo>
                <a:lnTo>
                  <a:pt x="10" y="36"/>
                </a:lnTo>
                <a:lnTo>
                  <a:pt x="33" y="36"/>
                </a:lnTo>
                <a:lnTo>
                  <a:pt x="33" y="46"/>
                </a:lnTo>
                <a:lnTo>
                  <a:pt x="29" y="44"/>
                </a:lnTo>
                <a:lnTo>
                  <a:pt x="0" y="70"/>
                </a:lnTo>
                <a:lnTo>
                  <a:pt x="14" y="70"/>
                </a:lnTo>
                <a:lnTo>
                  <a:pt x="14" y="128"/>
                </a:lnTo>
                <a:lnTo>
                  <a:pt x="33" y="128"/>
                </a:lnTo>
                <a:lnTo>
                  <a:pt x="39" y="128"/>
                </a:lnTo>
                <a:lnTo>
                  <a:pt x="41" y="128"/>
                </a:lnTo>
                <a:lnTo>
                  <a:pt x="41" y="70"/>
                </a:lnTo>
                <a:lnTo>
                  <a:pt x="57" y="70"/>
                </a:lnTo>
                <a:lnTo>
                  <a:pt x="37" y="52"/>
                </a:lnTo>
                <a:lnTo>
                  <a:pt x="37" y="30"/>
                </a:lnTo>
                <a:lnTo>
                  <a:pt x="22" y="30"/>
                </a:lnTo>
                <a:lnTo>
                  <a:pt x="51" y="4"/>
                </a:lnTo>
                <a:lnTo>
                  <a:pt x="77" y="30"/>
                </a:lnTo>
                <a:lnTo>
                  <a:pt x="63" y="30"/>
                </a:lnTo>
                <a:lnTo>
                  <a:pt x="63" y="86"/>
                </a:lnTo>
                <a:lnTo>
                  <a:pt x="43" y="102"/>
                </a:lnTo>
                <a:lnTo>
                  <a:pt x="59" y="102"/>
                </a:lnTo>
                <a:lnTo>
                  <a:pt x="59" y="128"/>
                </a:lnTo>
                <a:lnTo>
                  <a:pt x="61" y="128"/>
                </a:lnTo>
                <a:lnTo>
                  <a:pt x="67" y="128"/>
                </a:lnTo>
                <a:lnTo>
                  <a:pt x="85" y="128"/>
                </a:lnTo>
                <a:lnTo>
                  <a:pt x="85" y="102"/>
                </a:lnTo>
                <a:lnTo>
                  <a:pt x="99" y="102"/>
                </a:lnTo>
                <a:lnTo>
                  <a:pt x="71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8" name="Freeform 137"/>
          <p:cNvSpPr>
            <a:spLocks noEditPoints="1"/>
          </p:cNvSpPr>
          <p:nvPr/>
        </p:nvSpPr>
        <p:spPr bwMode="auto">
          <a:xfrm>
            <a:off x="4537076" y="1316038"/>
            <a:ext cx="203200" cy="203200"/>
          </a:xfrm>
          <a:custGeom>
            <a:avLst/>
            <a:gdLst>
              <a:gd name="T0" fmla="*/ 61 w 64"/>
              <a:gd name="T1" fmla="*/ 20 h 64"/>
              <a:gd name="T2" fmla="*/ 50 w 64"/>
              <a:gd name="T3" fmla="*/ 5 h 64"/>
              <a:gd name="T4" fmla="*/ 42 w 64"/>
              <a:gd name="T5" fmla="*/ 1 h 64"/>
              <a:gd name="T6" fmla="*/ 32 w 64"/>
              <a:gd name="T7" fmla="*/ 0 h 64"/>
              <a:gd name="T8" fmla="*/ 20 w 64"/>
              <a:gd name="T9" fmla="*/ 3 h 64"/>
              <a:gd name="T10" fmla="*/ 5 w 64"/>
              <a:gd name="T11" fmla="*/ 14 h 64"/>
              <a:gd name="T12" fmla="*/ 1 w 64"/>
              <a:gd name="T13" fmla="*/ 22 h 64"/>
              <a:gd name="T14" fmla="*/ 0 w 64"/>
              <a:gd name="T15" fmla="*/ 32 h 64"/>
              <a:gd name="T16" fmla="*/ 3 w 64"/>
              <a:gd name="T17" fmla="*/ 44 h 64"/>
              <a:gd name="T18" fmla="*/ 14 w 64"/>
              <a:gd name="T19" fmla="*/ 59 h 64"/>
              <a:gd name="T20" fmla="*/ 22 w 64"/>
              <a:gd name="T21" fmla="*/ 63 h 64"/>
              <a:gd name="T22" fmla="*/ 32 w 64"/>
              <a:gd name="T23" fmla="*/ 64 h 64"/>
              <a:gd name="T24" fmla="*/ 44 w 64"/>
              <a:gd name="T25" fmla="*/ 61 h 64"/>
              <a:gd name="T26" fmla="*/ 59 w 64"/>
              <a:gd name="T27" fmla="*/ 50 h 64"/>
              <a:gd name="T28" fmla="*/ 63 w 64"/>
              <a:gd name="T29" fmla="*/ 42 h 64"/>
              <a:gd name="T30" fmla="*/ 64 w 64"/>
              <a:gd name="T31" fmla="*/ 32 h 64"/>
              <a:gd name="T32" fmla="*/ 61 w 64"/>
              <a:gd name="T33" fmla="*/ 20 h 64"/>
              <a:gd name="T34" fmla="*/ 57 w 64"/>
              <a:gd name="T35" fmla="*/ 43 h 64"/>
              <a:gd name="T36" fmla="*/ 47 w 64"/>
              <a:gd name="T37" fmla="*/ 55 h 64"/>
              <a:gd name="T38" fmla="*/ 40 w 64"/>
              <a:gd name="T39" fmla="*/ 58 h 64"/>
              <a:gd name="T40" fmla="*/ 32 w 64"/>
              <a:gd name="T41" fmla="*/ 60 h 64"/>
              <a:gd name="T42" fmla="*/ 32 w 64"/>
              <a:gd name="T43" fmla="*/ 60 h 64"/>
              <a:gd name="T44" fmla="*/ 32 w 64"/>
              <a:gd name="T45" fmla="*/ 32 h 64"/>
              <a:gd name="T46" fmla="*/ 4 w 64"/>
              <a:gd name="T47" fmla="*/ 32 h 64"/>
              <a:gd name="T48" fmla="*/ 4 w 64"/>
              <a:gd name="T49" fmla="*/ 32 h 64"/>
              <a:gd name="T50" fmla="*/ 7 w 64"/>
              <a:gd name="T51" fmla="*/ 21 h 64"/>
              <a:gd name="T52" fmla="*/ 17 w 64"/>
              <a:gd name="T53" fmla="*/ 9 h 64"/>
              <a:gd name="T54" fmla="*/ 24 w 64"/>
              <a:gd name="T55" fmla="*/ 6 h 64"/>
              <a:gd name="T56" fmla="*/ 32 w 64"/>
              <a:gd name="T57" fmla="*/ 4 h 64"/>
              <a:gd name="T58" fmla="*/ 32 w 64"/>
              <a:gd name="T59" fmla="*/ 32 h 64"/>
              <a:gd name="T60" fmla="*/ 60 w 64"/>
              <a:gd name="T61" fmla="*/ 32 h 64"/>
              <a:gd name="T62" fmla="*/ 57 w 64"/>
              <a:gd name="T63" fmla="*/ 4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4">
                <a:moveTo>
                  <a:pt x="61" y="20"/>
                </a:moveTo>
                <a:cubicBezTo>
                  <a:pt x="59" y="14"/>
                  <a:pt x="55" y="9"/>
                  <a:pt x="50" y="5"/>
                </a:cubicBezTo>
                <a:cubicBezTo>
                  <a:pt x="47" y="4"/>
                  <a:pt x="45" y="2"/>
                  <a:pt x="42" y="1"/>
                </a:cubicBezTo>
                <a:cubicBezTo>
                  <a:pt x="39" y="1"/>
                  <a:pt x="35" y="0"/>
                  <a:pt x="32" y="0"/>
                </a:cubicBezTo>
                <a:cubicBezTo>
                  <a:pt x="28" y="0"/>
                  <a:pt x="23" y="1"/>
                  <a:pt x="20" y="3"/>
                </a:cubicBezTo>
                <a:cubicBezTo>
                  <a:pt x="14" y="5"/>
                  <a:pt x="9" y="9"/>
                  <a:pt x="5" y="14"/>
                </a:cubicBezTo>
                <a:cubicBezTo>
                  <a:pt x="4" y="17"/>
                  <a:pt x="2" y="19"/>
                  <a:pt x="1" y="22"/>
                </a:cubicBezTo>
                <a:cubicBezTo>
                  <a:pt x="1" y="25"/>
                  <a:pt x="0" y="29"/>
                  <a:pt x="0" y="32"/>
                </a:cubicBezTo>
                <a:cubicBezTo>
                  <a:pt x="0" y="36"/>
                  <a:pt x="1" y="41"/>
                  <a:pt x="3" y="44"/>
                </a:cubicBezTo>
                <a:cubicBezTo>
                  <a:pt x="5" y="50"/>
                  <a:pt x="9" y="55"/>
                  <a:pt x="14" y="59"/>
                </a:cubicBezTo>
                <a:cubicBezTo>
                  <a:pt x="17" y="60"/>
                  <a:pt x="19" y="62"/>
                  <a:pt x="22" y="63"/>
                </a:cubicBezTo>
                <a:cubicBezTo>
                  <a:pt x="25" y="64"/>
                  <a:pt x="29" y="64"/>
                  <a:pt x="32" y="64"/>
                </a:cubicBezTo>
                <a:cubicBezTo>
                  <a:pt x="36" y="64"/>
                  <a:pt x="41" y="63"/>
                  <a:pt x="44" y="61"/>
                </a:cubicBezTo>
                <a:cubicBezTo>
                  <a:pt x="50" y="59"/>
                  <a:pt x="55" y="55"/>
                  <a:pt x="59" y="50"/>
                </a:cubicBezTo>
                <a:cubicBezTo>
                  <a:pt x="60" y="47"/>
                  <a:pt x="62" y="45"/>
                  <a:pt x="63" y="42"/>
                </a:cubicBezTo>
                <a:cubicBezTo>
                  <a:pt x="63" y="39"/>
                  <a:pt x="64" y="35"/>
                  <a:pt x="64" y="32"/>
                </a:cubicBezTo>
                <a:cubicBezTo>
                  <a:pt x="64" y="28"/>
                  <a:pt x="63" y="23"/>
                  <a:pt x="61" y="20"/>
                </a:cubicBezTo>
                <a:close/>
                <a:moveTo>
                  <a:pt x="57" y="43"/>
                </a:moveTo>
                <a:cubicBezTo>
                  <a:pt x="55" y="48"/>
                  <a:pt x="52" y="52"/>
                  <a:pt x="47" y="55"/>
                </a:cubicBezTo>
                <a:cubicBezTo>
                  <a:pt x="45" y="56"/>
                  <a:pt x="43" y="58"/>
                  <a:pt x="40" y="58"/>
                </a:cubicBezTo>
                <a:cubicBezTo>
                  <a:pt x="38" y="59"/>
                  <a:pt x="35" y="60"/>
                  <a:pt x="32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2" y="32"/>
                  <a:pt x="32" y="32"/>
                  <a:pt x="32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28"/>
                  <a:pt x="5" y="25"/>
                  <a:pt x="7" y="21"/>
                </a:cubicBezTo>
                <a:cubicBezTo>
                  <a:pt x="9" y="16"/>
                  <a:pt x="12" y="12"/>
                  <a:pt x="17" y="9"/>
                </a:cubicBezTo>
                <a:cubicBezTo>
                  <a:pt x="19" y="8"/>
                  <a:pt x="21" y="6"/>
                  <a:pt x="24" y="6"/>
                </a:cubicBezTo>
                <a:cubicBezTo>
                  <a:pt x="26" y="5"/>
                  <a:pt x="29" y="4"/>
                  <a:pt x="32" y="4"/>
                </a:cubicBezTo>
                <a:cubicBezTo>
                  <a:pt x="32" y="32"/>
                  <a:pt x="32" y="32"/>
                  <a:pt x="32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6"/>
                  <a:pt x="59" y="39"/>
                  <a:pt x="57" y="4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99" name="Freeform 138"/>
          <p:cNvSpPr>
            <a:spLocks noEditPoints="1"/>
          </p:cNvSpPr>
          <p:nvPr/>
        </p:nvSpPr>
        <p:spPr bwMode="auto">
          <a:xfrm>
            <a:off x="2095501" y="3363913"/>
            <a:ext cx="203200" cy="203200"/>
          </a:xfrm>
          <a:custGeom>
            <a:avLst/>
            <a:gdLst>
              <a:gd name="T0" fmla="*/ 32 w 64"/>
              <a:gd name="T1" fmla="*/ 64 h 64"/>
              <a:gd name="T2" fmla="*/ 52 w 64"/>
              <a:gd name="T3" fmla="*/ 57 h 64"/>
              <a:gd name="T4" fmla="*/ 63 w 64"/>
              <a:gd name="T5" fmla="*/ 61 h 64"/>
              <a:gd name="T6" fmla="*/ 59 w 64"/>
              <a:gd name="T7" fmla="*/ 50 h 64"/>
              <a:gd name="T8" fmla="*/ 59 w 64"/>
              <a:gd name="T9" fmla="*/ 50 h 64"/>
              <a:gd name="T10" fmla="*/ 64 w 64"/>
              <a:gd name="T11" fmla="*/ 32 h 64"/>
              <a:gd name="T12" fmla="*/ 32 w 64"/>
              <a:gd name="T13" fmla="*/ 0 h 64"/>
              <a:gd name="T14" fmla="*/ 0 w 64"/>
              <a:gd name="T15" fmla="*/ 32 h 64"/>
              <a:gd name="T16" fmla="*/ 32 w 64"/>
              <a:gd name="T17" fmla="*/ 64 h 64"/>
              <a:gd name="T18" fmla="*/ 14 w 64"/>
              <a:gd name="T19" fmla="*/ 24 h 64"/>
              <a:gd name="T20" fmla="*/ 21 w 64"/>
              <a:gd name="T21" fmla="*/ 22 h 64"/>
              <a:gd name="T22" fmla="*/ 31 w 64"/>
              <a:gd name="T23" fmla="*/ 16 h 64"/>
              <a:gd name="T24" fmla="*/ 38 w 64"/>
              <a:gd name="T25" fmla="*/ 18 h 64"/>
              <a:gd name="T26" fmla="*/ 44 w 64"/>
              <a:gd name="T27" fmla="*/ 17 h 64"/>
              <a:gd name="T28" fmla="*/ 48 w 64"/>
              <a:gd name="T29" fmla="*/ 19 h 64"/>
              <a:gd name="T30" fmla="*/ 52 w 64"/>
              <a:gd name="T31" fmla="*/ 38 h 64"/>
              <a:gd name="T32" fmla="*/ 50 w 64"/>
              <a:gd name="T33" fmla="*/ 41 h 64"/>
              <a:gd name="T34" fmla="*/ 20 w 64"/>
              <a:gd name="T35" fmla="*/ 48 h 64"/>
              <a:gd name="T36" fmla="*/ 17 w 64"/>
              <a:gd name="T37" fmla="*/ 46 h 64"/>
              <a:gd name="T38" fmla="*/ 12 w 64"/>
              <a:gd name="T39" fmla="*/ 27 h 64"/>
              <a:gd name="T40" fmla="*/ 14 w 64"/>
              <a:gd name="T41" fmla="*/ 24 h 64"/>
              <a:gd name="T42" fmla="*/ 33 w 64"/>
              <a:gd name="T43" fmla="*/ 40 h 64"/>
              <a:gd name="T44" fmla="*/ 41 w 64"/>
              <a:gd name="T45" fmla="*/ 32 h 64"/>
              <a:gd name="T46" fmla="*/ 33 w 64"/>
              <a:gd name="T47" fmla="*/ 24 h 64"/>
              <a:gd name="T48" fmla="*/ 25 w 64"/>
              <a:gd name="T49" fmla="*/ 32 h 64"/>
              <a:gd name="T50" fmla="*/ 33 w 64"/>
              <a:gd name="T51" fmla="*/ 40 h 64"/>
              <a:gd name="T52" fmla="*/ 33 w 64"/>
              <a:gd name="T53" fmla="*/ 27 h 64"/>
              <a:gd name="T54" fmla="*/ 38 w 64"/>
              <a:gd name="T55" fmla="*/ 32 h 64"/>
              <a:gd name="T56" fmla="*/ 33 w 64"/>
              <a:gd name="T57" fmla="*/ 37 h 64"/>
              <a:gd name="T58" fmla="*/ 27 w 64"/>
              <a:gd name="T59" fmla="*/ 32 h 64"/>
              <a:gd name="T60" fmla="*/ 33 w 64"/>
              <a:gd name="T61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" h="64">
                <a:moveTo>
                  <a:pt x="32" y="64"/>
                </a:moveTo>
                <a:cubicBezTo>
                  <a:pt x="40" y="64"/>
                  <a:pt x="47" y="61"/>
                  <a:pt x="52" y="57"/>
                </a:cubicBezTo>
                <a:cubicBezTo>
                  <a:pt x="63" y="61"/>
                  <a:pt x="63" y="61"/>
                  <a:pt x="63" y="61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2" y="45"/>
                  <a:pt x="64" y="39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lose/>
                <a:moveTo>
                  <a:pt x="14" y="24"/>
                </a:moveTo>
                <a:cubicBezTo>
                  <a:pt x="21" y="22"/>
                  <a:pt x="21" y="22"/>
                  <a:pt x="21" y="22"/>
                </a:cubicBezTo>
                <a:cubicBezTo>
                  <a:pt x="23" y="18"/>
                  <a:pt x="27" y="16"/>
                  <a:pt x="31" y="16"/>
                </a:cubicBezTo>
                <a:cubicBezTo>
                  <a:pt x="34" y="16"/>
                  <a:pt x="36" y="17"/>
                  <a:pt x="38" y="18"/>
                </a:cubicBezTo>
                <a:cubicBezTo>
                  <a:pt x="44" y="17"/>
                  <a:pt x="44" y="17"/>
                  <a:pt x="44" y="17"/>
                </a:cubicBezTo>
                <a:cubicBezTo>
                  <a:pt x="46" y="16"/>
                  <a:pt x="47" y="17"/>
                  <a:pt x="48" y="19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39"/>
                  <a:pt x="52" y="41"/>
                  <a:pt x="50" y="41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9"/>
                  <a:pt x="17" y="48"/>
                  <a:pt x="17" y="46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6"/>
                  <a:pt x="13" y="24"/>
                  <a:pt x="14" y="24"/>
                </a:cubicBezTo>
                <a:close/>
                <a:moveTo>
                  <a:pt x="33" y="40"/>
                </a:moveTo>
                <a:cubicBezTo>
                  <a:pt x="37" y="40"/>
                  <a:pt x="41" y="37"/>
                  <a:pt x="41" y="32"/>
                </a:cubicBezTo>
                <a:cubicBezTo>
                  <a:pt x="41" y="28"/>
                  <a:pt x="37" y="24"/>
                  <a:pt x="33" y="24"/>
                </a:cubicBezTo>
                <a:cubicBezTo>
                  <a:pt x="28" y="24"/>
                  <a:pt x="25" y="28"/>
                  <a:pt x="25" y="32"/>
                </a:cubicBezTo>
                <a:cubicBezTo>
                  <a:pt x="25" y="37"/>
                  <a:pt x="28" y="40"/>
                  <a:pt x="33" y="40"/>
                </a:cubicBezTo>
                <a:close/>
                <a:moveTo>
                  <a:pt x="33" y="27"/>
                </a:moveTo>
                <a:cubicBezTo>
                  <a:pt x="35" y="27"/>
                  <a:pt x="38" y="29"/>
                  <a:pt x="38" y="32"/>
                </a:cubicBezTo>
                <a:cubicBezTo>
                  <a:pt x="38" y="35"/>
                  <a:pt x="35" y="37"/>
                  <a:pt x="33" y="37"/>
                </a:cubicBezTo>
                <a:cubicBezTo>
                  <a:pt x="30" y="37"/>
                  <a:pt x="27" y="35"/>
                  <a:pt x="27" y="32"/>
                </a:cubicBezTo>
                <a:cubicBezTo>
                  <a:pt x="27" y="29"/>
                  <a:pt x="30" y="27"/>
                  <a:pt x="33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0" name="Freeform 139"/>
          <p:cNvSpPr>
            <a:spLocks noEditPoints="1"/>
          </p:cNvSpPr>
          <p:nvPr/>
        </p:nvSpPr>
        <p:spPr bwMode="auto">
          <a:xfrm>
            <a:off x="8199438" y="1316038"/>
            <a:ext cx="203200" cy="203200"/>
          </a:xfrm>
          <a:custGeom>
            <a:avLst/>
            <a:gdLst>
              <a:gd name="T0" fmla="*/ 32 w 64"/>
              <a:gd name="T1" fmla="*/ 32 h 64"/>
              <a:gd name="T2" fmla="*/ 42 w 64"/>
              <a:gd name="T3" fmla="*/ 22 h 64"/>
              <a:gd name="T4" fmla="*/ 50 w 64"/>
              <a:gd name="T5" fmla="*/ 27 h 64"/>
              <a:gd name="T6" fmla="*/ 46 w 64"/>
              <a:gd name="T7" fmla="*/ 29 h 64"/>
              <a:gd name="T8" fmla="*/ 42 w 64"/>
              <a:gd name="T9" fmla="*/ 26 h 64"/>
              <a:gd name="T10" fmla="*/ 38 w 64"/>
              <a:gd name="T11" fmla="*/ 32 h 64"/>
              <a:gd name="T12" fmla="*/ 42 w 64"/>
              <a:gd name="T13" fmla="*/ 38 h 64"/>
              <a:gd name="T14" fmla="*/ 46 w 64"/>
              <a:gd name="T15" fmla="*/ 35 h 64"/>
              <a:gd name="T16" fmla="*/ 50 w 64"/>
              <a:gd name="T17" fmla="*/ 37 h 64"/>
              <a:gd name="T18" fmla="*/ 42 w 64"/>
              <a:gd name="T19" fmla="*/ 42 h 64"/>
              <a:gd name="T20" fmla="*/ 32 w 64"/>
              <a:gd name="T21" fmla="*/ 32 h 64"/>
              <a:gd name="T22" fmla="*/ 23 w 64"/>
              <a:gd name="T23" fmla="*/ 42 h 64"/>
              <a:gd name="T24" fmla="*/ 32 w 64"/>
              <a:gd name="T25" fmla="*/ 37 h 64"/>
              <a:gd name="T26" fmla="*/ 28 w 64"/>
              <a:gd name="T27" fmla="*/ 35 h 64"/>
              <a:gd name="T28" fmla="*/ 24 w 64"/>
              <a:gd name="T29" fmla="*/ 38 h 64"/>
              <a:gd name="T30" fmla="*/ 20 w 64"/>
              <a:gd name="T31" fmla="*/ 32 h 64"/>
              <a:gd name="T32" fmla="*/ 24 w 64"/>
              <a:gd name="T33" fmla="*/ 26 h 64"/>
              <a:gd name="T34" fmla="*/ 27 w 64"/>
              <a:gd name="T35" fmla="*/ 29 h 64"/>
              <a:gd name="T36" fmla="*/ 32 w 64"/>
              <a:gd name="T37" fmla="*/ 27 h 64"/>
              <a:gd name="T38" fmla="*/ 23 w 64"/>
              <a:gd name="T39" fmla="*/ 22 h 64"/>
              <a:gd name="T40" fmla="*/ 14 w 64"/>
              <a:gd name="T41" fmla="*/ 32 h 64"/>
              <a:gd name="T42" fmla="*/ 23 w 64"/>
              <a:gd name="T43" fmla="*/ 42 h 64"/>
              <a:gd name="T44" fmla="*/ 9 w 64"/>
              <a:gd name="T45" fmla="*/ 55 h 64"/>
              <a:gd name="T46" fmla="*/ 0 w 64"/>
              <a:gd name="T47" fmla="*/ 32 h 64"/>
              <a:gd name="T48" fmla="*/ 9 w 64"/>
              <a:gd name="T49" fmla="*/ 9 h 64"/>
              <a:gd name="T50" fmla="*/ 32 w 64"/>
              <a:gd name="T51" fmla="*/ 0 h 64"/>
              <a:gd name="T52" fmla="*/ 55 w 64"/>
              <a:gd name="T53" fmla="*/ 9 h 64"/>
              <a:gd name="T54" fmla="*/ 64 w 64"/>
              <a:gd name="T55" fmla="*/ 32 h 64"/>
              <a:gd name="T56" fmla="*/ 55 w 64"/>
              <a:gd name="T57" fmla="*/ 54 h 64"/>
              <a:gd name="T58" fmla="*/ 32 w 64"/>
              <a:gd name="T59" fmla="*/ 64 h 64"/>
              <a:gd name="T60" fmla="*/ 9 w 64"/>
              <a:gd name="T61" fmla="*/ 55 h 64"/>
              <a:gd name="T62" fmla="*/ 6 w 64"/>
              <a:gd name="T63" fmla="*/ 32 h 64"/>
              <a:gd name="T64" fmla="*/ 14 w 64"/>
              <a:gd name="T65" fmla="*/ 50 h 64"/>
              <a:gd name="T66" fmla="*/ 32 w 64"/>
              <a:gd name="T67" fmla="*/ 58 h 64"/>
              <a:gd name="T68" fmla="*/ 51 w 64"/>
              <a:gd name="T69" fmla="*/ 50 h 64"/>
              <a:gd name="T70" fmla="*/ 58 w 64"/>
              <a:gd name="T71" fmla="*/ 32 h 64"/>
              <a:gd name="T72" fmla="*/ 51 w 64"/>
              <a:gd name="T73" fmla="*/ 14 h 64"/>
              <a:gd name="T74" fmla="*/ 32 w 64"/>
              <a:gd name="T75" fmla="*/ 6 h 64"/>
              <a:gd name="T76" fmla="*/ 14 w 64"/>
              <a:gd name="T77" fmla="*/ 13 h 64"/>
              <a:gd name="T78" fmla="*/ 6 w 64"/>
              <a:gd name="T7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64">
                <a:moveTo>
                  <a:pt x="32" y="32"/>
                </a:moveTo>
                <a:cubicBezTo>
                  <a:pt x="32" y="26"/>
                  <a:pt x="36" y="22"/>
                  <a:pt x="42" y="22"/>
                </a:cubicBezTo>
                <a:cubicBezTo>
                  <a:pt x="45" y="22"/>
                  <a:pt x="48" y="23"/>
                  <a:pt x="50" y="27"/>
                </a:cubicBezTo>
                <a:cubicBezTo>
                  <a:pt x="46" y="29"/>
                  <a:pt x="46" y="29"/>
                  <a:pt x="46" y="29"/>
                </a:cubicBezTo>
                <a:cubicBezTo>
                  <a:pt x="45" y="27"/>
                  <a:pt x="43" y="26"/>
                  <a:pt x="42" y="26"/>
                </a:cubicBezTo>
                <a:cubicBezTo>
                  <a:pt x="39" y="26"/>
                  <a:pt x="38" y="29"/>
                  <a:pt x="38" y="32"/>
                </a:cubicBezTo>
                <a:cubicBezTo>
                  <a:pt x="38" y="35"/>
                  <a:pt x="39" y="38"/>
                  <a:pt x="42" y="38"/>
                </a:cubicBezTo>
                <a:cubicBezTo>
                  <a:pt x="44" y="38"/>
                  <a:pt x="45" y="37"/>
                  <a:pt x="46" y="35"/>
                </a:cubicBezTo>
                <a:cubicBezTo>
                  <a:pt x="50" y="37"/>
                  <a:pt x="50" y="37"/>
                  <a:pt x="50" y="37"/>
                </a:cubicBezTo>
                <a:cubicBezTo>
                  <a:pt x="49" y="40"/>
                  <a:pt x="45" y="42"/>
                  <a:pt x="42" y="42"/>
                </a:cubicBezTo>
                <a:cubicBezTo>
                  <a:pt x="36" y="42"/>
                  <a:pt x="32" y="38"/>
                  <a:pt x="32" y="32"/>
                </a:cubicBezTo>
                <a:close/>
                <a:moveTo>
                  <a:pt x="23" y="42"/>
                </a:moveTo>
                <a:cubicBezTo>
                  <a:pt x="27" y="42"/>
                  <a:pt x="30" y="40"/>
                  <a:pt x="32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7"/>
                  <a:pt x="26" y="38"/>
                  <a:pt x="24" y="38"/>
                </a:cubicBezTo>
                <a:cubicBezTo>
                  <a:pt x="21" y="38"/>
                  <a:pt x="20" y="35"/>
                  <a:pt x="20" y="32"/>
                </a:cubicBezTo>
                <a:cubicBezTo>
                  <a:pt x="20" y="29"/>
                  <a:pt x="21" y="26"/>
                  <a:pt x="24" y="26"/>
                </a:cubicBezTo>
                <a:cubicBezTo>
                  <a:pt x="25" y="26"/>
                  <a:pt x="26" y="27"/>
                  <a:pt x="27" y="29"/>
                </a:cubicBezTo>
                <a:cubicBezTo>
                  <a:pt x="32" y="27"/>
                  <a:pt x="32" y="27"/>
                  <a:pt x="32" y="27"/>
                </a:cubicBezTo>
                <a:cubicBezTo>
                  <a:pt x="30" y="23"/>
                  <a:pt x="27" y="22"/>
                  <a:pt x="23" y="22"/>
                </a:cubicBezTo>
                <a:cubicBezTo>
                  <a:pt x="18" y="22"/>
                  <a:pt x="14" y="26"/>
                  <a:pt x="14" y="32"/>
                </a:cubicBezTo>
                <a:cubicBezTo>
                  <a:pt x="14" y="38"/>
                  <a:pt x="18" y="42"/>
                  <a:pt x="23" y="42"/>
                </a:cubicBezTo>
                <a:close/>
                <a:moveTo>
                  <a:pt x="9" y="55"/>
                </a:moveTo>
                <a:cubicBezTo>
                  <a:pt x="3" y="48"/>
                  <a:pt x="0" y="41"/>
                  <a:pt x="0" y="32"/>
                </a:cubicBezTo>
                <a:cubicBezTo>
                  <a:pt x="0" y="24"/>
                  <a:pt x="3" y="16"/>
                  <a:pt x="9" y="9"/>
                </a:cubicBezTo>
                <a:cubicBezTo>
                  <a:pt x="15" y="3"/>
                  <a:pt x="23" y="0"/>
                  <a:pt x="32" y="0"/>
                </a:cubicBezTo>
                <a:cubicBezTo>
                  <a:pt x="41" y="0"/>
                  <a:pt x="49" y="3"/>
                  <a:pt x="55" y="9"/>
                </a:cubicBezTo>
                <a:cubicBezTo>
                  <a:pt x="61" y="15"/>
                  <a:pt x="64" y="23"/>
                  <a:pt x="64" y="32"/>
                </a:cubicBezTo>
                <a:cubicBezTo>
                  <a:pt x="64" y="41"/>
                  <a:pt x="61" y="49"/>
                  <a:pt x="55" y="54"/>
                </a:cubicBezTo>
                <a:cubicBezTo>
                  <a:pt x="49" y="61"/>
                  <a:pt x="40" y="64"/>
                  <a:pt x="32" y="64"/>
                </a:cubicBezTo>
                <a:cubicBezTo>
                  <a:pt x="24" y="64"/>
                  <a:pt x="16" y="61"/>
                  <a:pt x="9" y="55"/>
                </a:cubicBezTo>
                <a:close/>
                <a:moveTo>
                  <a:pt x="6" y="32"/>
                </a:moveTo>
                <a:cubicBezTo>
                  <a:pt x="6" y="39"/>
                  <a:pt x="9" y="45"/>
                  <a:pt x="14" y="50"/>
                </a:cubicBezTo>
                <a:cubicBezTo>
                  <a:pt x="19" y="55"/>
                  <a:pt x="25" y="58"/>
                  <a:pt x="32" y="58"/>
                </a:cubicBezTo>
                <a:cubicBezTo>
                  <a:pt x="39" y="58"/>
                  <a:pt x="46" y="55"/>
                  <a:pt x="51" y="50"/>
                </a:cubicBezTo>
                <a:cubicBezTo>
                  <a:pt x="56" y="46"/>
                  <a:pt x="58" y="39"/>
                  <a:pt x="58" y="32"/>
                </a:cubicBezTo>
                <a:cubicBezTo>
                  <a:pt x="58" y="25"/>
                  <a:pt x="56" y="18"/>
                  <a:pt x="51" y="14"/>
                </a:cubicBezTo>
                <a:cubicBezTo>
                  <a:pt x="46" y="9"/>
                  <a:pt x="39" y="6"/>
                  <a:pt x="32" y="6"/>
                </a:cubicBezTo>
                <a:cubicBezTo>
                  <a:pt x="25" y="6"/>
                  <a:pt x="19" y="8"/>
                  <a:pt x="14" y="13"/>
                </a:cubicBezTo>
                <a:cubicBezTo>
                  <a:pt x="9" y="19"/>
                  <a:pt x="6" y="25"/>
                  <a:pt x="6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1" name="Freeform 140"/>
          <p:cNvSpPr>
            <a:spLocks noEditPoints="1"/>
          </p:cNvSpPr>
          <p:nvPr/>
        </p:nvSpPr>
        <p:spPr bwMode="auto">
          <a:xfrm>
            <a:off x="4130676" y="2535238"/>
            <a:ext cx="174625" cy="207963"/>
          </a:xfrm>
          <a:custGeom>
            <a:avLst/>
            <a:gdLst>
              <a:gd name="T0" fmla="*/ 22 w 55"/>
              <a:gd name="T1" fmla="*/ 43 h 65"/>
              <a:gd name="T2" fmla="*/ 19 w 55"/>
              <a:gd name="T3" fmla="*/ 46 h 65"/>
              <a:gd name="T4" fmla="*/ 16 w 55"/>
              <a:gd name="T5" fmla="*/ 43 h 65"/>
              <a:gd name="T6" fmla="*/ 19 w 55"/>
              <a:gd name="T7" fmla="*/ 40 h 65"/>
              <a:gd name="T8" fmla="*/ 22 w 55"/>
              <a:gd name="T9" fmla="*/ 43 h 65"/>
              <a:gd name="T10" fmla="*/ 55 w 55"/>
              <a:gd name="T11" fmla="*/ 40 h 65"/>
              <a:gd name="T12" fmla="*/ 39 w 55"/>
              <a:gd name="T13" fmla="*/ 55 h 65"/>
              <a:gd name="T14" fmla="*/ 39 w 55"/>
              <a:gd name="T15" fmla="*/ 55 h 65"/>
              <a:gd name="T16" fmla="*/ 23 w 55"/>
              <a:gd name="T17" fmla="*/ 65 h 65"/>
              <a:gd name="T18" fmla="*/ 6 w 55"/>
              <a:gd name="T19" fmla="*/ 48 h 65"/>
              <a:gd name="T20" fmla="*/ 18 w 55"/>
              <a:gd name="T21" fmla="*/ 32 h 65"/>
              <a:gd name="T22" fmla="*/ 9 w 55"/>
              <a:gd name="T23" fmla="*/ 13 h 65"/>
              <a:gd name="T24" fmla="*/ 0 w 55"/>
              <a:gd name="T25" fmla="*/ 11 h 65"/>
              <a:gd name="T26" fmla="*/ 5 w 55"/>
              <a:gd name="T27" fmla="*/ 8 h 65"/>
              <a:gd name="T28" fmla="*/ 7 w 55"/>
              <a:gd name="T29" fmla="*/ 1 h 65"/>
              <a:gd name="T30" fmla="*/ 11 w 55"/>
              <a:gd name="T31" fmla="*/ 8 h 65"/>
              <a:gd name="T32" fmla="*/ 36 w 55"/>
              <a:gd name="T33" fmla="*/ 25 h 65"/>
              <a:gd name="T34" fmla="*/ 39 w 55"/>
              <a:gd name="T35" fmla="*/ 24 h 65"/>
              <a:gd name="T36" fmla="*/ 55 w 55"/>
              <a:gd name="T37" fmla="*/ 40 h 65"/>
              <a:gd name="T38" fmla="*/ 22 w 55"/>
              <a:gd name="T39" fmla="*/ 31 h 65"/>
              <a:gd name="T40" fmla="*/ 23 w 55"/>
              <a:gd name="T41" fmla="*/ 31 h 65"/>
              <a:gd name="T42" fmla="*/ 26 w 55"/>
              <a:gd name="T43" fmla="*/ 31 h 65"/>
              <a:gd name="T44" fmla="*/ 33 w 55"/>
              <a:gd name="T45" fmla="*/ 25 h 65"/>
              <a:gd name="T46" fmla="*/ 13 w 55"/>
              <a:gd name="T47" fmla="*/ 11 h 65"/>
              <a:gd name="T48" fmla="*/ 22 w 55"/>
              <a:gd name="T49" fmla="*/ 31 h 65"/>
              <a:gd name="T50" fmla="*/ 37 w 55"/>
              <a:gd name="T51" fmla="*/ 48 h 65"/>
              <a:gd name="T52" fmla="*/ 28 w 55"/>
              <a:gd name="T53" fmla="*/ 35 h 65"/>
              <a:gd name="T54" fmla="*/ 28 w 55"/>
              <a:gd name="T55" fmla="*/ 35 h 65"/>
              <a:gd name="T56" fmla="*/ 25 w 55"/>
              <a:gd name="T57" fmla="*/ 35 h 65"/>
              <a:gd name="T58" fmla="*/ 25 w 55"/>
              <a:gd name="T59" fmla="*/ 35 h 65"/>
              <a:gd name="T60" fmla="*/ 23 w 55"/>
              <a:gd name="T61" fmla="*/ 35 h 65"/>
              <a:gd name="T62" fmla="*/ 10 w 55"/>
              <a:gd name="T63" fmla="*/ 48 h 65"/>
              <a:gd name="T64" fmla="*/ 23 w 55"/>
              <a:gd name="T65" fmla="*/ 61 h 65"/>
              <a:gd name="T66" fmla="*/ 35 w 55"/>
              <a:gd name="T67" fmla="*/ 55 h 65"/>
              <a:gd name="T68" fmla="*/ 35 w 55"/>
              <a:gd name="T69" fmla="*/ 55 h 65"/>
              <a:gd name="T70" fmla="*/ 36 w 55"/>
              <a:gd name="T71" fmla="*/ 52 h 65"/>
              <a:gd name="T72" fmla="*/ 36 w 55"/>
              <a:gd name="T73" fmla="*/ 52 h 65"/>
              <a:gd name="T74" fmla="*/ 37 w 55"/>
              <a:gd name="T75" fmla="*/ 48 h 65"/>
              <a:gd name="T76" fmla="*/ 52 w 55"/>
              <a:gd name="T77" fmla="*/ 40 h 65"/>
              <a:gd name="T78" fmla="*/ 39 w 55"/>
              <a:gd name="T79" fmla="*/ 27 h 65"/>
              <a:gd name="T80" fmla="*/ 29 w 55"/>
              <a:gd name="T81" fmla="*/ 32 h 65"/>
              <a:gd name="T82" fmla="*/ 40 w 55"/>
              <a:gd name="T83" fmla="*/ 48 h 65"/>
              <a:gd name="T84" fmla="*/ 40 w 55"/>
              <a:gd name="T85" fmla="*/ 52 h 65"/>
              <a:gd name="T86" fmla="*/ 52 w 55"/>
              <a:gd name="T87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" h="65">
                <a:moveTo>
                  <a:pt x="22" y="43"/>
                </a:moveTo>
                <a:cubicBezTo>
                  <a:pt x="22" y="44"/>
                  <a:pt x="21" y="46"/>
                  <a:pt x="19" y="46"/>
                </a:cubicBezTo>
                <a:cubicBezTo>
                  <a:pt x="18" y="46"/>
                  <a:pt x="16" y="44"/>
                  <a:pt x="16" y="43"/>
                </a:cubicBezTo>
                <a:cubicBezTo>
                  <a:pt x="16" y="41"/>
                  <a:pt x="18" y="40"/>
                  <a:pt x="19" y="40"/>
                </a:cubicBezTo>
                <a:cubicBezTo>
                  <a:pt x="21" y="40"/>
                  <a:pt x="22" y="41"/>
                  <a:pt x="22" y="43"/>
                </a:cubicBezTo>
                <a:close/>
                <a:moveTo>
                  <a:pt x="55" y="40"/>
                </a:moveTo>
                <a:cubicBezTo>
                  <a:pt x="55" y="48"/>
                  <a:pt x="48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6" y="61"/>
                  <a:pt x="30" y="65"/>
                  <a:pt x="23" y="65"/>
                </a:cubicBezTo>
                <a:cubicBezTo>
                  <a:pt x="14" y="65"/>
                  <a:pt x="6" y="57"/>
                  <a:pt x="6" y="48"/>
                </a:cubicBezTo>
                <a:cubicBezTo>
                  <a:pt x="6" y="40"/>
                  <a:pt x="11" y="34"/>
                  <a:pt x="18" y="32"/>
                </a:cubicBezTo>
                <a:cubicBezTo>
                  <a:pt x="18" y="20"/>
                  <a:pt x="14" y="13"/>
                  <a:pt x="9" y="13"/>
                </a:cubicBezTo>
                <a:cubicBezTo>
                  <a:pt x="4" y="14"/>
                  <a:pt x="0" y="14"/>
                  <a:pt x="0" y="11"/>
                </a:cubicBezTo>
                <a:cubicBezTo>
                  <a:pt x="1" y="8"/>
                  <a:pt x="5" y="11"/>
                  <a:pt x="5" y="8"/>
                </a:cubicBezTo>
                <a:cubicBezTo>
                  <a:pt x="6" y="5"/>
                  <a:pt x="3" y="3"/>
                  <a:pt x="7" y="1"/>
                </a:cubicBezTo>
                <a:cubicBezTo>
                  <a:pt x="10" y="0"/>
                  <a:pt x="11" y="4"/>
                  <a:pt x="11" y="8"/>
                </a:cubicBezTo>
                <a:cubicBezTo>
                  <a:pt x="23" y="5"/>
                  <a:pt x="33" y="20"/>
                  <a:pt x="36" y="25"/>
                </a:cubicBezTo>
                <a:cubicBezTo>
                  <a:pt x="37" y="24"/>
                  <a:pt x="38" y="24"/>
                  <a:pt x="39" y="24"/>
                </a:cubicBezTo>
                <a:cubicBezTo>
                  <a:pt x="48" y="24"/>
                  <a:pt x="55" y="31"/>
                  <a:pt x="55" y="40"/>
                </a:cubicBezTo>
                <a:close/>
                <a:moveTo>
                  <a:pt x="22" y="31"/>
                </a:move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1"/>
                  <a:pt x="26" y="31"/>
                </a:cubicBezTo>
                <a:cubicBezTo>
                  <a:pt x="28" y="29"/>
                  <a:pt x="30" y="27"/>
                  <a:pt x="33" y="25"/>
                </a:cubicBezTo>
                <a:cubicBezTo>
                  <a:pt x="25" y="12"/>
                  <a:pt x="17" y="10"/>
                  <a:pt x="13" y="11"/>
                </a:cubicBezTo>
                <a:cubicBezTo>
                  <a:pt x="21" y="16"/>
                  <a:pt x="22" y="28"/>
                  <a:pt x="22" y="31"/>
                </a:cubicBezTo>
                <a:close/>
                <a:moveTo>
                  <a:pt x="37" y="48"/>
                </a:moveTo>
                <a:cubicBezTo>
                  <a:pt x="37" y="42"/>
                  <a:pt x="33" y="37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5"/>
                  <a:pt x="26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5"/>
                  <a:pt x="24" y="35"/>
                  <a:pt x="23" y="35"/>
                </a:cubicBezTo>
                <a:cubicBezTo>
                  <a:pt x="16" y="35"/>
                  <a:pt x="10" y="41"/>
                  <a:pt x="10" y="48"/>
                </a:cubicBezTo>
                <a:cubicBezTo>
                  <a:pt x="10" y="55"/>
                  <a:pt x="16" y="61"/>
                  <a:pt x="23" y="61"/>
                </a:cubicBezTo>
                <a:cubicBezTo>
                  <a:pt x="28" y="61"/>
                  <a:pt x="33" y="59"/>
                  <a:pt x="35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4"/>
                  <a:pt x="36" y="53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7" y="50"/>
                  <a:pt x="37" y="49"/>
                  <a:pt x="37" y="48"/>
                </a:cubicBezTo>
                <a:close/>
                <a:moveTo>
                  <a:pt x="52" y="40"/>
                </a:moveTo>
                <a:cubicBezTo>
                  <a:pt x="52" y="33"/>
                  <a:pt x="46" y="27"/>
                  <a:pt x="39" y="27"/>
                </a:cubicBezTo>
                <a:cubicBezTo>
                  <a:pt x="35" y="27"/>
                  <a:pt x="32" y="29"/>
                  <a:pt x="29" y="32"/>
                </a:cubicBezTo>
                <a:cubicBezTo>
                  <a:pt x="36" y="34"/>
                  <a:pt x="40" y="41"/>
                  <a:pt x="40" y="48"/>
                </a:cubicBezTo>
                <a:cubicBezTo>
                  <a:pt x="40" y="49"/>
                  <a:pt x="40" y="51"/>
                  <a:pt x="40" y="52"/>
                </a:cubicBezTo>
                <a:cubicBezTo>
                  <a:pt x="46" y="52"/>
                  <a:pt x="52" y="46"/>
                  <a:pt x="52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2" name="Freeform 141"/>
          <p:cNvSpPr>
            <a:spLocks/>
          </p:cNvSpPr>
          <p:nvPr/>
        </p:nvSpPr>
        <p:spPr bwMode="auto">
          <a:xfrm>
            <a:off x="3722688" y="2595563"/>
            <a:ext cx="204788" cy="147638"/>
          </a:xfrm>
          <a:custGeom>
            <a:avLst/>
            <a:gdLst>
              <a:gd name="T0" fmla="*/ 14 w 64"/>
              <a:gd name="T1" fmla="*/ 46 h 46"/>
              <a:gd name="T2" fmla="*/ 14 w 64"/>
              <a:gd name="T3" fmla="*/ 46 h 46"/>
              <a:gd name="T4" fmla="*/ 14 w 64"/>
              <a:gd name="T5" fmla="*/ 46 h 46"/>
              <a:gd name="T6" fmla="*/ 14 w 64"/>
              <a:gd name="T7" fmla="*/ 46 h 46"/>
              <a:gd name="T8" fmla="*/ 15 w 64"/>
              <a:gd name="T9" fmla="*/ 46 h 46"/>
              <a:gd name="T10" fmla="*/ 47 w 64"/>
              <a:gd name="T11" fmla="*/ 46 h 46"/>
              <a:gd name="T12" fmla="*/ 47 w 64"/>
              <a:gd name="T13" fmla="*/ 46 h 46"/>
              <a:gd name="T14" fmla="*/ 48 w 64"/>
              <a:gd name="T15" fmla="*/ 46 h 46"/>
              <a:gd name="T16" fmla="*/ 64 w 64"/>
              <a:gd name="T17" fmla="*/ 30 h 46"/>
              <a:gd name="T18" fmla="*/ 48 w 64"/>
              <a:gd name="T19" fmla="*/ 13 h 46"/>
              <a:gd name="T20" fmla="*/ 47 w 64"/>
              <a:gd name="T21" fmla="*/ 13 h 46"/>
              <a:gd name="T22" fmla="*/ 31 w 64"/>
              <a:gd name="T23" fmla="*/ 0 h 46"/>
              <a:gd name="T24" fmla="*/ 14 w 64"/>
              <a:gd name="T25" fmla="*/ 16 h 46"/>
              <a:gd name="T26" fmla="*/ 14 w 64"/>
              <a:gd name="T27" fmla="*/ 17 h 46"/>
              <a:gd name="T28" fmla="*/ 14 w 64"/>
              <a:gd name="T29" fmla="*/ 17 h 46"/>
              <a:gd name="T30" fmla="*/ 0 w 64"/>
              <a:gd name="T31" fmla="*/ 31 h 46"/>
              <a:gd name="T32" fmla="*/ 14 w 64"/>
              <a:gd name="T3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46">
                <a:moveTo>
                  <a:pt x="14" y="46"/>
                </a:move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57" y="46"/>
                  <a:pt x="64" y="39"/>
                  <a:pt x="64" y="30"/>
                </a:cubicBezTo>
                <a:cubicBezTo>
                  <a:pt x="64" y="21"/>
                  <a:pt x="57" y="13"/>
                  <a:pt x="48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5" y="6"/>
                  <a:pt x="39" y="0"/>
                  <a:pt x="31" y="0"/>
                </a:cubicBezTo>
                <a:cubicBezTo>
                  <a:pt x="22" y="0"/>
                  <a:pt x="14" y="7"/>
                  <a:pt x="14" y="16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6" y="17"/>
                  <a:pt x="0" y="23"/>
                  <a:pt x="0" y="31"/>
                </a:cubicBezTo>
                <a:cubicBezTo>
                  <a:pt x="0" y="39"/>
                  <a:pt x="6" y="46"/>
                  <a:pt x="14" y="4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3" name="Freeform 142"/>
          <p:cNvSpPr>
            <a:spLocks noEditPoints="1"/>
          </p:cNvSpPr>
          <p:nvPr/>
        </p:nvSpPr>
        <p:spPr bwMode="auto">
          <a:xfrm>
            <a:off x="1689101" y="3363913"/>
            <a:ext cx="203200" cy="203200"/>
          </a:xfrm>
          <a:custGeom>
            <a:avLst/>
            <a:gdLst>
              <a:gd name="T0" fmla="*/ 64 w 64"/>
              <a:gd name="T1" fmla="*/ 13 h 64"/>
              <a:gd name="T2" fmla="*/ 51 w 64"/>
              <a:gd name="T3" fmla="*/ 26 h 64"/>
              <a:gd name="T4" fmla="*/ 45 w 64"/>
              <a:gd name="T5" fmla="*/ 32 h 64"/>
              <a:gd name="T6" fmla="*/ 45 w 64"/>
              <a:gd name="T7" fmla="*/ 27 h 64"/>
              <a:gd name="T8" fmla="*/ 44 w 64"/>
              <a:gd name="T9" fmla="*/ 27 h 64"/>
              <a:gd name="T10" fmla="*/ 24 w 64"/>
              <a:gd name="T11" fmla="*/ 13 h 64"/>
              <a:gd name="T12" fmla="*/ 44 w 64"/>
              <a:gd name="T13" fmla="*/ 0 h 64"/>
              <a:gd name="T14" fmla="*/ 64 w 64"/>
              <a:gd name="T15" fmla="*/ 13 h 64"/>
              <a:gd name="T16" fmla="*/ 19 w 64"/>
              <a:gd name="T17" fmla="*/ 26 h 64"/>
              <a:gd name="T18" fmla="*/ 0 w 64"/>
              <a:gd name="T19" fmla="*/ 45 h 64"/>
              <a:gd name="T20" fmla="*/ 19 w 64"/>
              <a:gd name="T21" fmla="*/ 64 h 64"/>
              <a:gd name="T22" fmla="*/ 28 w 64"/>
              <a:gd name="T23" fmla="*/ 64 h 64"/>
              <a:gd name="T24" fmla="*/ 28 w 64"/>
              <a:gd name="T25" fmla="*/ 64 h 64"/>
              <a:gd name="T26" fmla="*/ 28 w 64"/>
              <a:gd name="T27" fmla="*/ 54 h 64"/>
              <a:gd name="T28" fmla="*/ 23 w 64"/>
              <a:gd name="T29" fmla="*/ 54 h 64"/>
              <a:gd name="T30" fmla="*/ 12 w 64"/>
              <a:gd name="T31" fmla="*/ 45 h 64"/>
              <a:gd name="T32" fmla="*/ 23 w 64"/>
              <a:gd name="T33" fmla="*/ 36 h 64"/>
              <a:gd name="T34" fmla="*/ 28 w 64"/>
              <a:gd name="T35" fmla="*/ 36 h 64"/>
              <a:gd name="T36" fmla="*/ 28 w 64"/>
              <a:gd name="T37" fmla="*/ 26 h 64"/>
              <a:gd name="T38" fmla="*/ 28 w 64"/>
              <a:gd name="T39" fmla="*/ 26 h 64"/>
              <a:gd name="T40" fmla="*/ 19 w 64"/>
              <a:gd name="T41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64" y="13"/>
                </a:moveTo>
                <a:cubicBezTo>
                  <a:pt x="64" y="19"/>
                  <a:pt x="59" y="24"/>
                  <a:pt x="51" y="26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4" y="27"/>
                  <a:pt x="44" y="27"/>
                </a:cubicBezTo>
                <a:cubicBezTo>
                  <a:pt x="33" y="27"/>
                  <a:pt x="24" y="21"/>
                  <a:pt x="24" y="13"/>
                </a:cubicBezTo>
                <a:cubicBezTo>
                  <a:pt x="24" y="6"/>
                  <a:pt x="33" y="0"/>
                  <a:pt x="44" y="0"/>
                </a:cubicBezTo>
                <a:cubicBezTo>
                  <a:pt x="55" y="0"/>
                  <a:pt x="64" y="6"/>
                  <a:pt x="64" y="13"/>
                </a:cubicBezTo>
                <a:close/>
                <a:moveTo>
                  <a:pt x="19" y="26"/>
                </a:moveTo>
                <a:cubicBezTo>
                  <a:pt x="9" y="26"/>
                  <a:pt x="0" y="35"/>
                  <a:pt x="0" y="45"/>
                </a:cubicBezTo>
                <a:cubicBezTo>
                  <a:pt x="0" y="56"/>
                  <a:pt x="9" y="64"/>
                  <a:pt x="19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28" y="54"/>
                  <a:pt x="28" y="54"/>
                  <a:pt x="2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13" y="55"/>
                  <a:pt x="12" y="45"/>
                </a:cubicBezTo>
                <a:cubicBezTo>
                  <a:pt x="13" y="36"/>
                  <a:pt x="23" y="36"/>
                  <a:pt x="23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lnTo>
                  <a:pt x="19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4" name="Freeform 143"/>
          <p:cNvSpPr>
            <a:spLocks noEditPoints="1"/>
          </p:cNvSpPr>
          <p:nvPr/>
        </p:nvSpPr>
        <p:spPr bwMode="auto">
          <a:xfrm>
            <a:off x="1285876" y="3354388"/>
            <a:ext cx="200025" cy="212725"/>
          </a:xfrm>
          <a:custGeom>
            <a:avLst/>
            <a:gdLst>
              <a:gd name="T0" fmla="*/ 40 w 63"/>
              <a:gd name="T1" fmla="*/ 30 h 67"/>
              <a:gd name="T2" fmla="*/ 38 w 63"/>
              <a:gd name="T3" fmla="*/ 36 h 67"/>
              <a:gd name="T4" fmla="*/ 31 w 63"/>
              <a:gd name="T5" fmla="*/ 37 h 67"/>
              <a:gd name="T6" fmla="*/ 31 w 63"/>
              <a:gd name="T7" fmla="*/ 25 h 67"/>
              <a:gd name="T8" fmla="*/ 36 w 63"/>
              <a:gd name="T9" fmla="*/ 23 h 67"/>
              <a:gd name="T10" fmla="*/ 40 w 63"/>
              <a:gd name="T11" fmla="*/ 30 h 67"/>
              <a:gd name="T12" fmla="*/ 63 w 63"/>
              <a:gd name="T13" fmla="*/ 0 h 67"/>
              <a:gd name="T14" fmla="*/ 63 w 63"/>
              <a:gd name="T15" fmla="*/ 34 h 67"/>
              <a:gd name="T16" fmla="*/ 63 w 63"/>
              <a:gd name="T17" fmla="*/ 39 h 67"/>
              <a:gd name="T18" fmla="*/ 63 w 63"/>
              <a:gd name="T19" fmla="*/ 42 h 67"/>
              <a:gd name="T20" fmla="*/ 60 w 63"/>
              <a:gd name="T21" fmla="*/ 46 h 67"/>
              <a:gd name="T22" fmla="*/ 0 w 63"/>
              <a:gd name="T23" fmla="*/ 67 h 67"/>
              <a:gd name="T24" fmla="*/ 12 w 63"/>
              <a:gd name="T25" fmla="*/ 4 h 67"/>
              <a:gd name="T26" fmla="*/ 18 w 63"/>
              <a:gd name="T27" fmla="*/ 0 h 67"/>
              <a:gd name="T28" fmla="*/ 63 w 63"/>
              <a:gd name="T29" fmla="*/ 0 h 67"/>
              <a:gd name="T30" fmla="*/ 46 w 63"/>
              <a:gd name="T31" fmla="*/ 21 h 67"/>
              <a:gd name="T32" fmla="*/ 32 w 63"/>
              <a:gd name="T33" fmla="*/ 20 h 67"/>
              <a:gd name="T34" fmla="*/ 31 w 63"/>
              <a:gd name="T35" fmla="*/ 20 h 67"/>
              <a:gd name="T36" fmla="*/ 31 w 63"/>
              <a:gd name="T37" fmla="*/ 7 h 67"/>
              <a:gd name="T38" fmla="*/ 27 w 63"/>
              <a:gd name="T39" fmla="*/ 9 h 67"/>
              <a:gd name="T40" fmla="*/ 27 w 63"/>
              <a:gd name="T41" fmla="*/ 40 h 67"/>
              <a:gd name="T42" fmla="*/ 39 w 63"/>
              <a:gd name="T43" fmla="*/ 43 h 67"/>
              <a:gd name="T44" fmla="*/ 47 w 63"/>
              <a:gd name="T45" fmla="*/ 35 h 67"/>
              <a:gd name="T46" fmla="*/ 46 w 63"/>
              <a:gd name="T47" fmla="*/ 2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" h="67">
                <a:moveTo>
                  <a:pt x="40" y="30"/>
                </a:moveTo>
                <a:cubicBezTo>
                  <a:pt x="40" y="30"/>
                  <a:pt x="39" y="33"/>
                  <a:pt x="38" y="36"/>
                </a:cubicBezTo>
                <a:cubicBezTo>
                  <a:pt x="36" y="38"/>
                  <a:pt x="31" y="37"/>
                  <a:pt x="31" y="37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3" y="23"/>
                  <a:pt x="36" y="23"/>
                </a:cubicBezTo>
                <a:cubicBezTo>
                  <a:pt x="39" y="24"/>
                  <a:pt x="40" y="29"/>
                  <a:pt x="40" y="30"/>
                </a:cubicBezTo>
                <a:close/>
                <a:moveTo>
                  <a:pt x="63" y="0"/>
                </a:moveTo>
                <a:cubicBezTo>
                  <a:pt x="63" y="34"/>
                  <a:pt x="63" y="34"/>
                  <a:pt x="63" y="34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4"/>
                  <a:pt x="61" y="45"/>
                  <a:pt x="60" y="46"/>
                </a:cubicBezTo>
                <a:cubicBezTo>
                  <a:pt x="55" y="48"/>
                  <a:pt x="0" y="67"/>
                  <a:pt x="0" y="67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3" y="0"/>
                  <a:pt x="18" y="0"/>
                </a:cubicBezTo>
                <a:cubicBezTo>
                  <a:pt x="24" y="0"/>
                  <a:pt x="63" y="0"/>
                  <a:pt x="63" y="0"/>
                </a:cubicBezTo>
                <a:close/>
                <a:moveTo>
                  <a:pt x="46" y="21"/>
                </a:moveTo>
                <a:cubicBezTo>
                  <a:pt x="43" y="14"/>
                  <a:pt x="33" y="17"/>
                  <a:pt x="32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7"/>
                  <a:pt x="31" y="7"/>
                  <a:pt x="31" y="7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31" y="44"/>
                  <a:pt x="39" y="43"/>
                </a:cubicBezTo>
                <a:cubicBezTo>
                  <a:pt x="46" y="42"/>
                  <a:pt x="47" y="35"/>
                  <a:pt x="47" y="35"/>
                </a:cubicBezTo>
                <a:cubicBezTo>
                  <a:pt x="47" y="35"/>
                  <a:pt x="49" y="29"/>
                  <a:pt x="46" y="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5" name="Freeform 144"/>
          <p:cNvSpPr>
            <a:spLocks noEditPoints="1"/>
          </p:cNvSpPr>
          <p:nvPr/>
        </p:nvSpPr>
        <p:spPr bwMode="auto">
          <a:xfrm>
            <a:off x="4537076" y="2589213"/>
            <a:ext cx="203200" cy="153988"/>
          </a:xfrm>
          <a:custGeom>
            <a:avLst/>
            <a:gdLst>
              <a:gd name="T0" fmla="*/ 5 w 64"/>
              <a:gd name="T1" fmla="*/ 42 h 48"/>
              <a:gd name="T2" fmla="*/ 7 w 64"/>
              <a:gd name="T3" fmla="*/ 42 h 48"/>
              <a:gd name="T4" fmla="*/ 6 w 64"/>
              <a:gd name="T5" fmla="*/ 48 h 48"/>
              <a:gd name="T6" fmla="*/ 14 w 64"/>
              <a:gd name="T7" fmla="*/ 42 h 48"/>
              <a:gd name="T8" fmla="*/ 59 w 64"/>
              <a:gd name="T9" fmla="*/ 42 h 48"/>
              <a:gd name="T10" fmla="*/ 64 w 64"/>
              <a:gd name="T11" fmla="*/ 37 h 48"/>
              <a:gd name="T12" fmla="*/ 64 w 64"/>
              <a:gd name="T13" fmla="*/ 5 h 48"/>
              <a:gd name="T14" fmla="*/ 59 w 64"/>
              <a:gd name="T15" fmla="*/ 0 h 48"/>
              <a:gd name="T16" fmla="*/ 5 w 64"/>
              <a:gd name="T17" fmla="*/ 0 h 48"/>
              <a:gd name="T18" fmla="*/ 0 w 64"/>
              <a:gd name="T19" fmla="*/ 5 h 48"/>
              <a:gd name="T20" fmla="*/ 0 w 64"/>
              <a:gd name="T21" fmla="*/ 37 h 48"/>
              <a:gd name="T22" fmla="*/ 5 w 64"/>
              <a:gd name="T23" fmla="*/ 42 h 48"/>
              <a:gd name="T24" fmla="*/ 54 w 64"/>
              <a:gd name="T25" fmla="*/ 25 h 48"/>
              <a:gd name="T26" fmla="*/ 56 w 64"/>
              <a:gd name="T27" fmla="*/ 27 h 48"/>
              <a:gd name="T28" fmla="*/ 54 w 64"/>
              <a:gd name="T29" fmla="*/ 29 h 48"/>
              <a:gd name="T30" fmla="*/ 51 w 64"/>
              <a:gd name="T31" fmla="*/ 27 h 48"/>
              <a:gd name="T32" fmla="*/ 54 w 64"/>
              <a:gd name="T33" fmla="*/ 25 h 48"/>
              <a:gd name="T34" fmla="*/ 39 w 64"/>
              <a:gd name="T35" fmla="*/ 32 h 48"/>
              <a:gd name="T36" fmla="*/ 39 w 64"/>
              <a:gd name="T37" fmla="*/ 32 h 48"/>
              <a:gd name="T38" fmla="*/ 33 w 64"/>
              <a:gd name="T39" fmla="*/ 39 h 48"/>
              <a:gd name="T40" fmla="*/ 28 w 64"/>
              <a:gd name="T41" fmla="*/ 34 h 48"/>
              <a:gd name="T42" fmla="*/ 39 w 64"/>
              <a:gd name="T43" fmla="*/ 32 h 48"/>
              <a:gd name="T44" fmla="*/ 11 w 64"/>
              <a:gd name="T45" fmla="*/ 25 h 48"/>
              <a:gd name="T46" fmla="*/ 13 w 64"/>
              <a:gd name="T47" fmla="*/ 27 h 48"/>
              <a:gd name="T48" fmla="*/ 11 w 64"/>
              <a:gd name="T49" fmla="*/ 29 h 48"/>
              <a:gd name="T50" fmla="*/ 8 w 64"/>
              <a:gd name="T51" fmla="*/ 27 h 48"/>
              <a:gd name="T52" fmla="*/ 11 w 64"/>
              <a:gd name="T53" fmla="*/ 2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48">
                <a:moveTo>
                  <a:pt x="5" y="42"/>
                </a:moveTo>
                <a:cubicBezTo>
                  <a:pt x="7" y="42"/>
                  <a:pt x="7" y="42"/>
                  <a:pt x="7" y="42"/>
                </a:cubicBezTo>
                <a:cubicBezTo>
                  <a:pt x="8" y="43"/>
                  <a:pt x="8" y="45"/>
                  <a:pt x="6" y="48"/>
                </a:cubicBezTo>
                <a:cubicBezTo>
                  <a:pt x="6" y="48"/>
                  <a:pt x="13" y="48"/>
                  <a:pt x="14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62" y="42"/>
                  <a:pt x="64" y="40"/>
                  <a:pt x="64" y="37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3"/>
                  <a:pt x="62" y="0"/>
                  <a:pt x="5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0"/>
                  <a:pt x="2" y="42"/>
                  <a:pt x="5" y="42"/>
                </a:cubicBezTo>
                <a:close/>
                <a:moveTo>
                  <a:pt x="54" y="25"/>
                </a:moveTo>
                <a:cubicBezTo>
                  <a:pt x="55" y="25"/>
                  <a:pt x="56" y="26"/>
                  <a:pt x="56" y="27"/>
                </a:cubicBezTo>
                <a:cubicBezTo>
                  <a:pt x="56" y="28"/>
                  <a:pt x="55" y="29"/>
                  <a:pt x="54" y="29"/>
                </a:cubicBezTo>
                <a:cubicBezTo>
                  <a:pt x="52" y="29"/>
                  <a:pt x="51" y="28"/>
                  <a:pt x="51" y="27"/>
                </a:cubicBezTo>
                <a:cubicBezTo>
                  <a:pt x="51" y="26"/>
                  <a:pt x="52" y="25"/>
                  <a:pt x="54" y="25"/>
                </a:cubicBezTo>
                <a:close/>
                <a:moveTo>
                  <a:pt x="39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9" y="36"/>
                  <a:pt x="37" y="39"/>
                  <a:pt x="33" y="39"/>
                </a:cubicBezTo>
                <a:cubicBezTo>
                  <a:pt x="31" y="39"/>
                  <a:pt x="28" y="37"/>
                  <a:pt x="28" y="34"/>
                </a:cubicBezTo>
                <a:lnTo>
                  <a:pt x="39" y="32"/>
                </a:lnTo>
                <a:close/>
                <a:moveTo>
                  <a:pt x="11" y="25"/>
                </a:moveTo>
                <a:cubicBezTo>
                  <a:pt x="12" y="25"/>
                  <a:pt x="13" y="26"/>
                  <a:pt x="13" y="27"/>
                </a:cubicBezTo>
                <a:cubicBezTo>
                  <a:pt x="13" y="28"/>
                  <a:pt x="12" y="29"/>
                  <a:pt x="11" y="29"/>
                </a:cubicBezTo>
                <a:cubicBezTo>
                  <a:pt x="9" y="29"/>
                  <a:pt x="8" y="28"/>
                  <a:pt x="8" y="27"/>
                </a:cubicBezTo>
                <a:cubicBezTo>
                  <a:pt x="8" y="26"/>
                  <a:pt x="9" y="25"/>
                  <a:pt x="11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6" name="Freeform 145"/>
          <p:cNvSpPr>
            <a:spLocks noEditPoints="1"/>
          </p:cNvSpPr>
          <p:nvPr/>
        </p:nvSpPr>
        <p:spPr bwMode="auto">
          <a:xfrm>
            <a:off x="6978651" y="908050"/>
            <a:ext cx="203200" cy="203200"/>
          </a:xfrm>
          <a:custGeom>
            <a:avLst/>
            <a:gdLst>
              <a:gd name="T0" fmla="*/ 44 w 64"/>
              <a:gd name="T1" fmla="*/ 64 h 64"/>
              <a:gd name="T2" fmla="*/ 64 w 64"/>
              <a:gd name="T3" fmla="*/ 44 h 64"/>
              <a:gd name="T4" fmla="*/ 64 w 64"/>
              <a:gd name="T5" fmla="*/ 28 h 64"/>
              <a:gd name="T6" fmla="*/ 64 w 64"/>
              <a:gd name="T7" fmla="*/ 27 h 64"/>
              <a:gd name="T8" fmla="*/ 63 w 64"/>
              <a:gd name="T9" fmla="*/ 26 h 64"/>
              <a:gd name="T10" fmla="*/ 62 w 64"/>
              <a:gd name="T11" fmla="*/ 25 h 64"/>
              <a:gd name="T12" fmla="*/ 54 w 64"/>
              <a:gd name="T13" fmla="*/ 24 h 64"/>
              <a:gd name="T14" fmla="*/ 52 w 64"/>
              <a:gd name="T15" fmla="*/ 18 h 64"/>
              <a:gd name="T16" fmla="*/ 50 w 64"/>
              <a:gd name="T17" fmla="*/ 11 h 64"/>
              <a:gd name="T18" fmla="*/ 34 w 64"/>
              <a:gd name="T19" fmla="*/ 0 h 64"/>
              <a:gd name="T20" fmla="*/ 20 w 64"/>
              <a:gd name="T21" fmla="*/ 0 h 64"/>
              <a:gd name="T22" fmla="*/ 0 w 64"/>
              <a:gd name="T23" fmla="*/ 20 h 64"/>
              <a:gd name="T24" fmla="*/ 0 w 64"/>
              <a:gd name="T25" fmla="*/ 44 h 64"/>
              <a:gd name="T26" fmla="*/ 20 w 64"/>
              <a:gd name="T27" fmla="*/ 64 h 64"/>
              <a:gd name="T28" fmla="*/ 44 w 64"/>
              <a:gd name="T29" fmla="*/ 64 h 64"/>
              <a:gd name="T30" fmla="*/ 21 w 64"/>
              <a:gd name="T31" fmla="*/ 17 h 64"/>
              <a:gd name="T32" fmla="*/ 32 w 64"/>
              <a:gd name="T33" fmla="*/ 17 h 64"/>
              <a:gd name="T34" fmla="*/ 36 w 64"/>
              <a:gd name="T35" fmla="*/ 21 h 64"/>
              <a:gd name="T36" fmla="*/ 32 w 64"/>
              <a:gd name="T37" fmla="*/ 24 h 64"/>
              <a:gd name="T38" fmla="*/ 21 w 64"/>
              <a:gd name="T39" fmla="*/ 24 h 64"/>
              <a:gd name="T40" fmla="*/ 17 w 64"/>
              <a:gd name="T41" fmla="*/ 21 h 64"/>
              <a:gd name="T42" fmla="*/ 21 w 64"/>
              <a:gd name="T43" fmla="*/ 17 h 64"/>
              <a:gd name="T44" fmla="*/ 17 w 64"/>
              <a:gd name="T45" fmla="*/ 44 h 64"/>
              <a:gd name="T46" fmla="*/ 21 w 64"/>
              <a:gd name="T47" fmla="*/ 40 h 64"/>
              <a:gd name="T48" fmla="*/ 43 w 64"/>
              <a:gd name="T49" fmla="*/ 40 h 64"/>
              <a:gd name="T50" fmla="*/ 47 w 64"/>
              <a:gd name="T51" fmla="*/ 44 h 64"/>
              <a:gd name="T52" fmla="*/ 43 w 64"/>
              <a:gd name="T53" fmla="*/ 47 h 64"/>
              <a:gd name="T54" fmla="*/ 21 w 64"/>
              <a:gd name="T55" fmla="*/ 47 h 64"/>
              <a:gd name="T56" fmla="*/ 17 w 64"/>
              <a:gd name="T57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64">
                <a:moveTo>
                  <a:pt x="44" y="64"/>
                </a:moveTo>
                <a:cubicBezTo>
                  <a:pt x="55" y="64"/>
                  <a:pt x="64" y="55"/>
                  <a:pt x="64" y="44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6"/>
                  <a:pt x="63" y="26"/>
                  <a:pt x="63" y="26"/>
                </a:cubicBezTo>
                <a:cubicBezTo>
                  <a:pt x="62" y="25"/>
                  <a:pt x="62" y="25"/>
                  <a:pt x="62" y="25"/>
                </a:cubicBezTo>
                <a:cubicBezTo>
                  <a:pt x="61" y="24"/>
                  <a:pt x="55" y="25"/>
                  <a:pt x="54" y="24"/>
                </a:cubicBezTo>
                <a:cubicBezTo>
                  <a:pt x="52" y="22"/>
                  <a:pt x="52" y="21"/>
                  <a:pt x="52" y="18"/>
                </a:cubicBezTo>
                <a:cubicBezTo>
                  <a:pt x="51" y="13"/>
                  <a:pt x="51" y="13"/>
                  <a:pt x="50" y="11"/>
                </a:cubicBezTo>
                <a:cubicBezTo>
                  <a:pt x="47" y="5"/>
                  <a:pt x="40" y="1"/>
                  <a:pt x="3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5"/>
                  <a:pt x="9" y="64"/>
                  <a:pt x="20" y="64"/>
                </a:cubicBezTo>
                <a:lnTo>
                  <a:pt x="44" y="64"/>
                </a:lnTo>
                <a:close/>
                <a:moveTo>
                  <a:pt x="21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4" y="17"/>
                  <a:pt x="36" y="18"/>
                  <a:pt x="36" y="21"/>
                </a:cubicBezTo>
                <a:cubicBezTo>
                  <a:pt x="36" y="23"/>
                  <a:pt x="34" y="24"/>
                  <a:pt x="3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18" y="24"/>
                  <a:pt x="17" y="23"/>
                  <a:pt x="17" y="21"/>
                </a:cubicBezTo>
                <a:cubicBezTo>
                  <a:pt x="17" y="18"/>
                  <a:pt x="18" y="17"/>
                  <a:pt x="21" y="17"/>
                </a:cubicBezTo>
                <a:close/>
                <a:moveTo>
                  <a:pt x="17" y="44"/>
                </a:moveTo>
                <a:cubicBezTo>
                  <a:pt x="17" y="42"/>
                  <a:pt x="18" y="40"/>
                  <a:pt x="21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6" y="40"/>
                  <a:pt x="47" y="42"/>
                  <a:pt x="47" y="44"/>
                </a:cubicBezTo>
                <a:cubicBezTo>
                  <a:pt x="47" y="46"/>
                  <a:pt x="46" y="47"/>
                  <a:pt x="43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18" y="47"/>
                  <a:pt x="17" y="46"/>
                  <a:pt x="17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7" name="Freeform 146"/>
          <p:cNvSpPr>
            <a:spLocks noEditPoints="1"/>
          </p:cNvSpPr>
          <p:nvPr/>
        </p:nvSpPr>
        <p:spPr bwMode="auto">
          <a:xfrm>
            <a:off x="4130676" y="2946400"/>
            <a:ext cx="203200" cy="203200"/>
          </a:xfrm>
          <a:custGeom>
            <a:avLst/>
            <a:gdLst>
              <a:gd name="T0" fmla="*/ 0 w 64"/>
              <a:gd name="T1" fmla="*/ 56 h 64"/>
              <a:gd name="T2" fmla="*/ 5 w 64"/>
              <a:gd name="T3" fmla="*/ 52 h 64"/>
              <a:gd name="T4" fmla="*/ 5 w 64"/>
              <a:gd name="T5" fmla="*/ 44 h 64"/>
              <a:gd name="T6" fmla="*/ 20 w 64"/>
              <a:gd name="T7" fmla="*/ 59 h 64"/>
              <a:gd name="T8" fmla="*/ 12 w 64"/>
              <a:gd name="T9" fmla="*/ 59 h 64"/>
              <a:gd name="T10" fmla="*/ 8 w 64"/>
              <a:gd name="T11" fmla="*/ 64 h 64"/>
              <a:gd name="T12" fmla="*/ 0 w 64"/>
              <a:gd name="T13" fmla="*/ 56 h 64"/>
              <a:gd name="T14" fmla="*/ 4 w 64"/>
              <a:gd name="T15" fmla="*/ 20 h 64"/>
              <a:gd name="T16" fmla="*/ 4 w 64"/>
              <a:gd name="T17" fmla="*/ 32 h 64"/>
              <a:gd name="T18" fmla="*/ 24 w 64"/>
              <a:gd name="T19" fmla="*/ 40 h 64"/>
              <a:gd name="T20" fmla="*/ 32 w 64"/>
              <a:gd name="T21" fmla="*/ 60 h 64"/>
              <a:gd name="T22" fmla="*/ 44 w 64"/>
              <a:gd name="T23" fmla="*/ 60 h 64"/>
              <a:gd name="T24" fmla="*/ 4 w 64"/>
              <a:gd name="T25" fmla="*/ 20 h 64"/>
              <a:gd name="T26" fmla="*/ 4 w 64"/>
              <a:gd name="T27" fmla="*/ 0 h 64"/>
              <a:gd name="T28" fmla="*/ 4 w 64"/>
              <a:gd name="T29" fmla="*/ 11 h 64"/>
              <a:gd name="T30" fmla="*/ 52 w 64"/>
              <a:gd name="T31" fmla="*/ 60 h 64"/>
              <a:gd name="T32" fmla="*/ 64 w 64"/>
              <a:gd name="T33" fmla="*/ 60 h 64"/>
              <a:gd name="T34" fmla="*/ 4 w 64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64">
                <a:moveTo>
                  <a:pt x="0" y="56"/>
                </a:moveTo>
                <a:cubicBezTo>
                  <a:pt x="5" y="52"/>
                  <a:pt x="5" y="52"/>
                  <a:pt x="5" y="52"/>
                </a:cubicBezTo>
                <a:cubicBezTo>
                  <a:pt x="5" y="44"/>
                  <a:pt x="5" y="44"/>
                  <a:pt x="5" y="44"/>
                </a:cubicBezTo>
                <a:cubicBezTo>
                  <a:pt x="20" y="59"/>
                  <a:pt x="20" y="59"/>
                  <a:pt x="20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8" y="64"/>
                  <a:pt x="8" y="64"/>
                  <a:pt x="8" y="64"/>
                </a:cubicBezTo>
                <a:lnTo>
                  <a:pt x="0" y="56"/>
                </a:lnTo>
                <a:close/>
                <a:moveTo>
                  <a:pt x="4" y="20"/>
                </a:moveTo>
                <a:cubicBezTo>
                  <a:pt x="4" y="32"/>
                  <a:pt x="4" y="32"/>
                  <a:pt x="4" y="32"/>
                </a:cubicBezTo>
                <a:cubicBezTo>
                  <a:pt x="11" y="32"/>
                  <a:pt x="19" y="35"/>
                  <a:pt x="24" y="40"/>
                </a:cubicBezTo>
                <a:cubicBezTo>
                  <a:pt x="29" y="45"/>
                  <a:pt x="32" y="53"/>
                  <a:pt x="32" y="60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38"/>
                  <a:pt x="26" y="20"/>
                  <a:pt x="4" y="20"/>
                </a:cubicBezTo>
                <a:close/>
                <a:moveTo>
                  <a:pt x="4" y="0"/>
                </a:moveTo>
                <a:cubicBezTo>
                  <a:pt x="4" y="11"/>
                  <a:pt x="4" y="11"/>
                  <a:pt x="4" y="11"/>
                </a:cubicBezTo>
                <a:cubicBezTo>
                  <a:pt x="30" y="11"/>
                  <a:pt x="52" y="34"/>
                  <a:pt x="52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4" y="27"/>
                  <a:pt x="37" y="0"/>
                  <a:pt x="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8" name="Freeform 147"/>
          <p:cNvSpPr>
            <a:spLocks noEditPoints="1"/>
          </p:cNvSpPr>
          <p:nvPr/>
        </p:nvSpPr>
        <p:spPr bwMode="auto">
          <a:xfrm>
            <a:off x="6572251" y="1344613"/>
            <a:ext cx="203200" cy="174625"/>
          </a:xfrm>
          <a:custGeom>
            <a:avLst/>
            <a:gdLst>
              <a:gd name="T0" fmla="*/ 0 w 64"/>
              <a:gd name="T1" fmla="*/ 0 h 55"/>
              <a:gd name="T2" fmla="*/ 0 w 64"/>
              <a:gd name="T3" fmla="*/ 34 h 55"/>
              <a:gd name="T4" fmla="*/ 0 w 64"/>
              <a:gd name="T5" fmla="*/ 34 h 55"/>
              <a:gd name="T6" fmla="*/ 32 w 64"/>
              <a:gd name="T7" fmla="*/ 55 h 55"/>
              <a:gd name="T8" fmla="*/ 64 w 64"/>
              <a:gd name="T9" fmla="*/ 33 h 55"/>
              <a:gd name="T10" fmla="*/ 32 w 64"/>
              <a:gd name="T11" fmla="*/ 11 h 55"/>
              <a:gd name="T12" fmla="*/ 12 w 64"/>
              <a:gd name="T13" fmla="*/ 16 h 55"/>
              <a:gd name="T14" fmla="*/ 12 w 64"/>
              <a:gd name="T15" fmla="*/ 0 h 55"/>
              <a:gd name="T16" fmla="*/ 0 w 64"/>
              <a:gd name="T17" fmla="*/ 0 h 55"/>
              <a:gd name="T18" fmla="*/ 32 w 64"/>
              <a:gd name="T19" fmla="*/ 19 h 55"/>
              <a:gd name="T20" fmla="*/ 52 w 64"/>
              <a:gd name="T21" fmla="*/ 33 h 55"/>
              <a:gd name="T22" fmla="*/ 32 w 64"/>
              <a:gd name="T23" fmla="*/ 48 h 55"/>
              <a:gd name="T24" fmla="*/ 12 w 64"/>
              <a:gd name="T25" fmla="*/ 33 h 55"/>
              <a:gd name="T26" fmla="*/ 32 w 64"/>
              <a:gd name="T27" fmla="*/ 19 h 55"/>
              <a:gd name="T28" fmla="*/ 19 w 64"/>
              <a:gd name="T29" fmla="*/ 33 h 55"/>
              <a:gd name="T30" fmla="*/ 32 w 64"/>
              <a:gd name="T31" fmla="*/ 23 h 55"/>
              <a:gd name="T32" fmla="*/ 45 w 64"/>
              <a:gd name="T33" fmla="*/ 33 h 55"/>
              <a:gd name="T34" fmla="*/ 32 w 64"/>
              <a:gd name="T35" fmla="*/ 43 h 55"/>
              <a:gd name="T36" fmla="*/ 19 w 64"/>
              <a:gd name="T37" fmla="*/ 3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55">
                <a:moveTo>
                  <a:pt x="0" y="0"/>
                </a:move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1" y="46"/>
                  <a:pt x="15" y="55"/>
                  <a:pt x="32" y="55"/>
                </a:cubicBezTo>
                <a:cubicBezTo>
                  <a:pt x="50" y="55"/>
                  <a:pt x="64" y="45"/>
                  <a:pt x="64" y="33"/>
                </a:cubicBezTo>
                <a:cubicBezTo>
                  <a:pt x="64" y="21"/>
                  <a:pt x="50" y="11"/>
                  <a:pt x="32" y="11"/>
                </a:cubicBezTo>
                <a:cubicBezTo>
                  <a:pt x="24" y="11"/>
                  <a:pt x="17" y="13"/>
                  <a:pt x="12" y="16"/>
                </a:cubicBezTo>
                <a:cubicBezTo>
                  <a:pt x="12" y="0"/>
                  <a:pt x="12" y="0"/>
                  <a:pt x="12" y="0"/>
                </a:cubicBezTo>
                <a:lnTo>
                  <a:pt x="0" y="0"/>
                </a:lnTo>
                <a:close/>
                <a:moveTo>
                  <a:pt x="32" y="19"/>
                </a:moveTo>
                <a:cubicBezTo>
                  <a:pt x="43" y="19"/>
                  <a:pt x="52" y="25"/>
                  <a:pt x="52" y="33"/>
                </a:cubicBezTo>
                <a:cubicBezTo>
                  <a:pt x="52" y="41"/>
                  <a:pt x="43" y="48"/>
                  <a:pt x="32" y="48"/>
                </a:cubicBezTo>
                <a:cubicBezTo>
                  <a:pt x="21" y="48"/>
                  <a:pt x="12" y="41"/>
                  <a:pt x="12" y="33"/>
                </a:cubicBezTo>
                <a:cubicBezTo>
                  <a:pt x="12" y="25"/>
                  <a:pt x="21" y="19"/>
                  <a:pt x="32" y="19"/>
                </a:cubicBezTo>
                <a:close/>
                <a:moveTo>
                  <a:pt x="19" y="33"/>
                </a:moveTo>
                <a:cubicBezTo>
                  <a:pt x="19" y="28"/>
                  <a:pt x="25" y="23"/>
                  <a:pt x="32" y="23"/>
                </a:cubicBezTo>
                <a:cubicBezTo>
                  <a:pt x="39" y="23"/>
                  <a:pt x="45" y="28"/>
                  <a:pt x="45" y="33"/>
                </a:cubicBezTo>
                <a:cubicBezTo>
                  <a:pt x="45" y="38"/>
                  <a:pt x="39" y="43"/>
                  <a:pt x="32" y="43"/>
                </a:cubicBezTo>
                <a:cubicBezTo>
                  <a:pt x="25" y="43"/>
                  <a:pt x="19" y="38"/>
                  <a:pt x="19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09" name="Freeform 148"/>
          <p:cNvSpPr>
            <a:spLocks noEditPoints="1"/>
          </p:cNvSpPr>
          <p:nvPr/>
        </p:nvSpPr>
        <p:spPr bwMode="auto">
          <a:xfrm>
            <a:off x="4130676" y="984250"/>
            <a:ext cx="203200" cy="127000"/>
          </a:xfrm>
          <a:custGeom>
            <a:avLst/>
            <a:gdLst>
              <a:gd name="T0" fmla="*/ 58 w 64"/>
              <a:gd name="T1" fmla="*/ 6 h 40"/>
              <a:gd name="T2" fmla="*/ 42 w 64"/>
              <a:gd name="T3" fmla="*/ 6 h 40"/>
              <a:gd name="T4" fmla="*/ 42 w 64"/>
              <a:gd name="T5" fmla="*/ 2 h 40"/>
              <a:gd name="T6" fmla="*/ 58 w 64"/>
              <a:gd name="T7" fmla="*/ 2 h 40"/>
              <a:gd name="T8" fmla="*/ 58 w 64"/>
              <a:gd name="T9" fmla="*/ 6 h 40"/>
              <a:gd name="T10" fmla="*/ 31 w 64"/>
              <a:gd name="T11" fmla="*/ 22 h 40"/>
              <a:gd name="T12" fmla="*/ 33 w 64"/>
              <a:gd name="T13" fmla="*/ 28 h 40"/>
              <a:gd name="T14" fmla="*/ 31 w 64"/>
              <a:gd name="T15" fmla="*/ 34 h 40"/>
              <a:gd name="T16" fmla="*/ 28 w 64"/>
              <a:gd name="T17" fmla="*/ 38 h 40"/>
              <a:gd name="T18" fmla="*/ 24 w 64"/>
              <a:gd name="T19" fmla="*/ 40 h 40"/>
              <a:gd name="T20" fmla="*/ 18 w 64"/>
              <a:gd name="T21" fmla="*/ 40 h 40"/>
              <a:gd name="T22" fmla="*/ 0 w 64"/>
              <a:gd name="T23" fmla="*/ 40 h 40"/>
              <a:gd name="T24" fmla="*/ 0 w 64"/>
              <a:gd name="T25" fmla="*/ 0 h 40"/>
              <a:gd name="T26" fmla="*/ 19 w 64"/>
              <a:gd name="T27" fmla="*/ 0 h 40"/>
              <a:gd name="T28" fmla="*/ 30 w 64"/>
              <a:gd name="T29" fmla="*/ 5 h 40"/>
              <a:gd name="T30" fmla="*/ 31 w 64"/>
              <a:gd name="T31" fmla="*/ 11 h 40"/>
              <a:gd name="T32" fmla="*/ 30 w 64"/>
              <a:gd name="T33" fmla="*/ 17 h 40"/>
              <a:gd name="T34" fmla="*/ 26 w 64"/>
              <a:gd name="T35" fmla="*/ 19 h 40"/>
              <a:gd name="T36" fmla="*/ 31 w 64"/>
              <a:gd name="T37" fmla="*/ 22 h 40"/>
              <a:gd name="T38" fmla="*/ 9 w 64"/>
              <a:gd name="T39" fmla="*/ 16 h 40"/>
              <a:gd name="T40" fmla="*/ 18 w 64"/>
              <a:gd name="T41" fmla="*/ 16 h 40"/>
              <a:gd name="T42" fmla="*/ 22 w 64"/>
              <a:gd name="T43" fmla="*/ 15 h 40"/>
              <a:gd name="T44" fmla="*/ 23 w 64"/>
              <a:gd name="T45" fmla="*/ 12 h 40"/>
              <a:gd name="T46" fmla="*/ 21 w 64"/>
              <a:gd name="T47" fmla="*/ 8 h 40"/>
              <a:gd name="T48" fmla="*/ 17 w 64"/>
              <a:gd name="T49" fmla="*/ 7 h 40"/>
              <a:gd name="T50" fmla="*/ 9 w 64"/>
              <a:gd name="T51" fmla="*/ 7 h 40"/>
              <a:gd name="T52" fmla="*/ 9 w 64"/>
              <a:gd name="T53" fmla="*/ 16 h 40"/>
              <a:gd name="T54" fmla="*/ 24 w 64"/>
              <a:gd name="T55" fmla="*/ 28 h 40"/>
              <a:gd name="T56" fmla="*/ 22 w 64"/>
              <a:gd name="T57" fmla="*/ 23 h 40"/>
              <a:gd name="T58" fmla="*/ 18 w 64"/>
              <a:gd name="T59" fmla="*/ 23 h 40"/>
              <a:gd name="T60" fmla="*/ 9 w 64"/>
              <a:gd name="T61" fmla="*/ 23 h 40"/>
              <a:gd name="T62" fmla="*/ 9 w 64"/>
              <a:gd name="T63" fmla="*/ 33 h 40"/>
              <a:gd name="T64" fmla="*/ 18 w 64"/>
              <a:gd name="T65" fmla="*/ 33 h 40"/>
              <a:gd name="T66" fmla="*/ 22 w 64"/>
              <a:gd name="T67" fmla="*/ 33 h 40"/>
              <a:gd name="T68" fmla="*/ 24 w 64"/>
              <a:gd name="T69" fmla="*/ 28 h 40"/>
              <a:gd name="T70" fmla="*/ 64 w 64"/>
              <a:gd name="T71" fmla="*/ 21 h 40"/>
              <a:gd name="T72" fmla="*/ 64 w 64"/>
              <a:gd name="T73" fmla="*/ 27 h 40"/>
              <a:gd name="T74" fmla="*/ 43 w 64"/>
              <a:gd name="T75" fmla="*/ 27 h 40"/>
              <a:gd name="T76" fmla="*/ 46 w 64"/>
              <a:gd name="T77" fmla="*/ 33 h 40"/>
              <a:gd name="T78" fmla="*/ 50 w 64"/>
              <a:gd name="T79" fmla="*/ 34 h 40"/>
              <a:gd name="T80" fmla="*/ 54 w 64"/>
              <a:gd name="T81" fmla="*/ 33 h 40"/>
              <a:gd name="T82" fmla="*/ 56 w 64"/>
              <a:gd name="T83" fmla="*/ 31 h 40"/>
              <a:gd name="T84" fmla="*/ 64 w 64"/>
              <a:gd name="T85" fmla="*/ 31 h 40"/>
              <a:gd name="T86" fmla="*/ 61 w 64"/>
              <a:gd name="T87" fmla="*/ 36 h 40"/>
              <a:gd name="T88" fmla="*/ 50 w 64"/>
              <a:gd name="T89" fmla="*/ 40 h 40"/>
              <a:gd name="T90" fmla="*/ 40 w 64"/>
              <a:gd name="T91" fmla="*/ 36 h 40"/>
              <a:gd name="T92" fmla="*/ 36 w 64"/>
              <a:gd name="T93" fmla="*/ 25 h 40"/>
              <a:gd name="T94" fmla="*/ 40 w 64"/>
              <a:gd name="T95" fmla="*/ 14 h 40"/>
              <a:gd name="T96" fmla="*/ 50 w 64"/>
              <a:gd name="T97" fmla="*/ 10 h 40"/>
              <a:gd name="T98" fmla="*/ 57 w 64"/>
              <a:gd name="T99" fmla="*/ 11 h 40"/>
              <a:gd name="T100" fmla="*/ 61 w 64"/>
              <a:gd name="T101" fmla="*/ 15 h 40"/>
              <a:gd name="T102" fmla="*/ 64 w 64"/>
              <a:gd name="T103" fmla="*/ 21 h 40"/>
              <a:gd name="T104" fmla="*/ 56 w 64"/>
              <a:gd name="T105" fmla="*/ 22 h 40"/>
              <a:gd name="T106" fmla="*/ 54 w 64"/>
              <a:gd name="T107" fmla="*/ 17 h 40"/>
              <a:gd name="T108" fmla="*/ 50 w 64"/>
              <a:gd name="T109" fmla="*/ 16 h 40"/>
              <a:gd name="T110" fmla="*/ 45 w 64"/>
              <a:gd name="T111" fmla="*/ 17 h 40"/>
              <a:gd name="T112" fmla="*/ 43 w 64"/>
              <a:gd name="T113" fmla="*/ 22 h 40"/>
              <a:gd name="T114" fmla="*/ 56 w 64"/>
              <a:gd name="T115" fmla="*/ 2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" h="40">
                <a:moveTo>
                  <a:pt x="58" y="6"/>
                </a:moveTo>
                <a:cubicBezTo>
                  <a:pt x="42" y="6"/>
                  <a:pt x="42" y="6"/>
                  <a:pt x="42" y="6"/>
                </a:cubicBezTo>
                <a:cubicBezTo>
                  <a:pt x="42" y="2"/>
                  <a:pt x="42" y="2"/>
                  <a:pt x="42" y="2"/>
                </a:cubicBezTo>
                <a:cubicBezTo>
                  <a:pt x="58" y="2"/>
                  <a:pt x="58" y="2"/>
                  <a:pt x="58" y="2"/>
                </a:cubicBezTo>
                <a:lnTo>
                  <a:pt x="58" y="6"/>
                </a:lnTo>
                <a:close/>
                <a:moveTo>
                  <a:pt x="31" y="22"/>
                </a:moveTo>
                <a:cubicBezTo>
                  <a:pt x="32" y="24"/>
                  <a:pt x="33" y="26"/>
                  <a:pt x="33" y="28"/>
                </a:cubicBezTo>
                <a:cubicBezTo>
                  <a:pt x="33" y="30"/>
                  <a:pt x="32" y="33"/>
                  <a:pt x="31" y="34"/>
                </a:cubicBezTo>
                <a:cubicBezTo>
                  <a:pt x="30" y="36"/>
                  <a:pt x="29" y="37"/>
                  <a:pt x="28" y="38"/>
                </a:cubicBezTo>
                <a:cubicBezTo>
                  <a:pt x="27" y="39"/>
                  <a:pt x="25" y="39"/>
                  <a:pt x="24" y="40"/>
                </a:cubicBezTo>
                <a:cubicBezTo>
                  <a:pt x="22" y="40"/>
                  <a:pt x="20" y="40"/>
                  <a:pt x="18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4" y="0"/>
                  <a:pt x="28" y="2"/>
                  <a:pt x="30" y="5"/>
                </a:cubicBezTo>
                <a:cubicBezTo>
                  <a:pt x="31" y="6"/>
                  <a:pt x="31" y="8"/>
                  <a:pt x="31" y="11"/>
                </a:cubicBezTo>
                <a:cubicBezTo>
                  <a:pt x="31" y="13"/>
                  <a:pt x="31" y="15"/>
                  <a:pt x="30" y="17"/>
                </a:cubicBezTo>
                <a:cubicBezTo>
                  <a:pt x="29" y="17"/>
                  <a:pt x="28" y="18"/>
                  <a:pt x="26" y="19"/>
                </a:cubicBezTo>
                <a:cubicBezTo>
                  <a:pt x="29" y="20"/>
                  <a:pt x="30" y="21"/>
                  <a:pt x="31" y="22"/>
                </a:cubicBezTo>
                <a:close/>
                <a:moveTo>
                  <a:pt x="9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1" y="16"/>
                  <a:pt x="22" y="15"/>
                </a:cubicBezTo>
                <a:cubicBezTo>
                  <a:pt x="23" y="14"/>
                  <a:pt x="23" y="13"/>
                  <a:pt x="23" y="12"/>
                </a:cubicBezTo>
                <a:cubicBezTo>
                  <a:pt x="23" y="10"/>
                  <a:pt x="23" y="8"/>
                  <a:pt x="21" y="8"/>
                </a:cubicBezTo>
                <a:cubicBezTo>
                  <a:pt x="20" y="7"/>
                  <a:pt x="18" y="7"/>
                  <a:pt x="17" y="7"/>
                </a:cubicBezTo>
                <a:cubicBezTo>
                  <a:pt x="9" y="7"/>
                  <a:pt x="9" y="7"/>
                  <a:pt x="9" y="7"/>
                </a:cubicBezTo>
                <a:lnTo>
                  <a:pt x="9" y="16"/>
                </a:lnTo>
                <a:close/>
                <a:moveTo>
                  <a:pt x="24" y="28"/>
                </a:moveTo>
                <a:cubicBezTo>
                  <a:pt x="24" y="25"/>
                  <a:pt x="23" y="24"/>
                  <a:pt x="22" y="23"/>
                </a:cubicBezTo>
                <a:cubicBezTo>
                  <a:pt x="21" y="23"/>
                  <a:pt x="19" y="23"/>
                  <a:pt x="18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33"/>
                  <a:pt x="9" y="33"/>
                  <a:pt x="9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9" y="33"/>
                  <a:pt x="21" y="33"/>
                  <a:pt x="22" y="33"/>
                </a:cubicBezTo>
                <a:cubicBezTo>
                  <a:pt x="23" y="32"/>
                  <a:pt x="24" y="30"/>
                  <a:pt x="24" y="28"/>
                </a:cubicBezTo>
                <a:close/>
                <a:moveTo>
                  <a:pt x="64" y="21"/>
                </a:moveTo>
                <a:cubicBezTo>
                  <a:pt x="64" y="22"/>
                  <a:pt x="64" y="24"/>
                  <a:pt x="64" y="27"/>
                </a:cubicBezTo>
                <a:cubicBezTo>
                  <a:pt x="43" y="27"/>
                  <a:pt x="43" y="27"/>
                  <a:pt x="43" y="27"/>
                </a:cubicBezTo>
                <a:cubicBezTo>
                  <a:pt x="43" y="30"/>
                  <a:pt x="44" y="32"/>
                  <a:pt x="46" y="33"/>
                </a:cubicBezTo>
                <a:cubicBezTo>
                  <a:pt x="47" y="33"/>
                  <a:pt x="49" y="34"/>
                  <a:pt x="50" y="34"/>
                </a:cubicBezTo>
                <a:cubicBezTo>
                  <a:pt x="52" y="34"/>
                  <a:pt x="53" y="33"/>
                  <a:pt x="54" y="33"/>
                </a:cubicBezTo>
                <a:cubicBezTo>
                  <a:pt x="55" y="32"/>
                  <a:pt x="56" y="31"/>
                  <a:pt x="56" y="31"/>
                </a:cubicBezTo>
                <a:cubicBezTo>
                  <a:pt x="64" y="31"/>
                  <a:pt x="64" y="31"/>
                  <a:pt x="64" y="31"/>
                </a:cubicBezTo>
                <a:cubicBezTo>
                  <a:pt x="63" y="32"/>
                  <a:pt x="62" y="34"/>
                  <a:pt x="61" y="36"/>
                </a:cubicBezTo>
                <a:cubicBezTo>
                  <a:pt x="58" y="38"/>
                  <a:pt x="55" y="40"/>
                  <a:pt x="50" y="40"/>
                </a:cubicBezTo>
                <a:cubicBezTo>
                  <a:pt x="46" y="40"/>
                  <a:pt x="43" y="39"/>
                  <a:pt x="40" y="36"/>
                </a:cubicBezTo>
                <a:cubicBezTo>
                  <a:pt x="37" y="34"/>
                  <a:pt x="36" y="30"/>
                  <a:pt x="36" y="25"/>
                </a:cubicBezTo>
                <a:cubicBezTo>
                  <a:pt x="36" y="20"/>
                  <a:pt x="37" y="16"/>
                  <a:pt x="40" y="14"/>
                </a:cubicBezTo>
                <a:cubicBezTo>
                  <a:pt x="42" y="11"/>
                  <a:pt x="46" y="10"/>
                  <a:pt x="50" y="10"/>
                </a:cubicBezTo>
                <a:cubicBezTo>
                  <a:pt x="52" y="10"/>
                  <a:pt x="55" y="10"/>
                  <a:pt x="57" y="11"/>
                </a:cubicBezTo>
                <a:cubicBezTo>
                  <a:pt x="59" y="12"/>
                  <a:pt x="60" y="13"/>
                  <a:pt x="61" y="15"/>
                </a:cubicBezTo>
                <a:cubicBezTo>
                  <a:pt x="63" y="17"/>
                  <a:pt x="63" y="19"/>
                  <a:pt x="64" y="21"/>
                </a:cubicBezTo>
                <a:close/>
                <a:moveTo>
                  <a:pt x="56" y="22"/>
                </a:moveTo>
                <a:cubicBezTo>
                  <a:pt x="56" y="20"/>
                  <a:pt x="55" y="18"/>
                  <a:pt x="54" y="17"/>
                </a:cubicBezTo>
                <a:cubicBezTo>
                  <a:pt x="53" y="16"/>
                  <a:pt x="52" y="16"/>
                  <a:pt x="50" y="16"/>
                </a:cubicBezTo>
                <a:cubicBezTo>
                  <a:pt x="48" y="16"/>
                  <a:pt x="46" y="16"/>
                  <a:pt x="45" y="17"/>
                </a:cubicBezTo>
                <a:cubicBezTo>
                  <a:pt x="44" y="18"/>
                  <a:pt x="44" y="20"/>
                  <a:pt x="43" y="22"/>
                </a:cubicBezTo>
                <a:lnTo>
                  <a:pt x="56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10" name="Freeform 149"/>
          <p:cNvSpPr>
            <a:spLocks/>
          </p:cNvSpPr>
          <p:nvPr/>
        </p:nvSpPr>
        <p:spPr bwMode="auto">
          <a:xfrm>
            <a:off x="7385051" y="1316038"/>
            <a:ext cx="184150" cy="203200"/>
          </a:xfrm>
          <a:custGeom>
            <a:avLst/>
            <a:gdLst>
              <a:gd name="T0" fmla="*/ 32 w 58"/>
              <a:gd name="T1" fmla="*/ 64 h 64"/>
              <a:gd name="T2" fmla="*/ 26 w 58"/>
              <a:gd name="T3" fmla="*/ 64 h 64"/>
              <a:gd name="T4" fmla="*/ 0 w 58"/>
              <a:gd name="T5" fmla="*/ 38 h 64"/>
              <a:gd name="T6" fmla="*/ 0 w 58"/>
              <a:gd name="T7" fmla="*/ 6 h 64"/>
              <a:gd name="T8" fmla="*/ 6 w 58"/>
              <a:gd name="T9" fmla="*/ 0 h 64"/>
              <a:gd name="T10" fmla="*/ 13 w 58"/>
              <a:gd name="T11" fmla="*/ 6 h 64"/>
              <a:gd name="T12" fmla="*/ 13 w 58"/>
              <a:gd name="T13" fmla="*/ 38 h 64"/>
              <a:gd name="T14" fmla="*/ 26 w 58"/>
              <a:gd name="T15" fmla="*/ 51 h 64"/>
              <a:gd name="T16" fmla="*/ 32 w 58"/>
              <a:gd name="T17" fmla="*/ 51 h 64"/>
              <a:gd name="T18" fmla="*/ 45 w 58"/>
              <a:gd name="T19" fmla="*/ 40 h 64"/>
              <a:gd name="T20" fmla="*/ 38 w 58"/>
              <a:gd name="T21" fmla="*/ 29 h 64"/>
              <a:gd name="T22" fmla="*/ 26 w 58"/>
              <a:gd name="T23" fmla="*/ 29 h 64"/>
              <a:gd name="T24" fmla="*/ 19 w 58"/>
              <a:gd name="T25" fmla="*/ 22 h 64"/>
              <a:gd name="T26" fmla="*/ 26 w 58"/>
              <a:gd name="T27" fmla="*/ 16 h 64"/>
              <a:gd name="T28" fmla="*/ 38 w 58"/>
              <a:gd name="T29" fmla="*/ 16 h 64"/>
              <a:gd name="T30" fmla="*/ 58 w 58"/>
              <a:gd name="T31" fmla="*/ 40 h 64"/>
              <a:gd name="T32" fmla="*/ 32 w 58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" h="64">
                <a:moveTo>
                  <a:pt x="32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11" y="64"/>
                  <a:pt x="0" y="53"/>
                  <a:pt x="0" y="3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3" y="3"/>
                  <a:pt x="13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5"/>
                  <a:pt x="19" y="51"/>
                  <a:pt x="26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9" y="51"/>
                  <a:pt x="45" y="46"/>
                  <a:pt x="45" y="40"/>
                </a:cubicBezTo>
                <a:cubicBezTo>
                  <a:pt x="45" y="34"/>
                  <a:pt x="41" y="29"/>
                  <a:pt x="38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2" y="29"/>
                  <a:pt x="19" y="26"/>
                  <a:pt x="19" y="22"/>
                </a:cubicBezTo>
                <a:cubicBezTo>
                  <a:pt x="19" y="19"/>
                  <a:pt x="22" y="16"/>
                  <a:pt x="26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49" y="16"/>
                  <a:pt x="58" y="27"/>
                  <a:pt x="58" y="40"/>
                </a:cubicBezTo>
                <a:cubicBezTo>
                  <a:pt x="58" y="53"/>
                  <a:pt x="46" y="64"/>
                  <a:pt x="32" y="6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11" name="Freeform 150"/>
          <p:cNvSpPr>
            <a:spLocks noEditPoints="1"/>
          </p:cNvSpPr>
          <p:nvPr/>
        </p:nvSpPr>
        <p:spPr bwMode="auto">
          <a:xfrm>
            <a:off x="8199438" y="942975"/>
            <a:ext cx="203200" cy="168275"/>
          </a:xfrm>
          <a:custGeom>
            <a:avLst/>
            <a:gdLst>
              <a:gd name="T0" fmla="*/ 0 w 64"/>
              <a:gd name="T1" fmla="*/ 41 h 53"/>
              <a:gd name="T2" fmla="*/ 2 w 64"/>
              <a:gd name="T3" fmla="*/ 43 h 53"/>
              <a:gd name="T4" fmla="*/ 5 w 64"/>
              <a:gd name="T5" fmla="*/ 46 h 53"/>
              <a:gd name="T6" fmla="*/ 14 w 64"/>
              <a:gd name="T7" fmla="*/ 51 h 53"/>
              <a:gd name="T8" fmla="*/ 26 w 64"/>
              <a:gd name="T9" fmla="*/ 53 h 53"/>
              <a:gd name="T10" fmla="*/ 39 w 64"/>
              <a:gd name="T11" fmla="*/ 53 h 53"/>
              <a:gd name="T12" fmla="*/ 52 w 64"/>
              <a:gd name="T13" fmla="*/ 50 h 53"/>
              <a:gd name="T14" fmla="*/ 61 w 64"/>
              <a:gd name="T15" fmla="*/ 44 h 53"/>
              <a:gd name="T16" fmla="*/ 63 w 64"/>
              <a:gd name="T17" fmla="*/ 42 h 53"/>
              <a:gd name="T18" fmla="*/ 64 w 64"/>
              <a:gd name="T19" fmla="*/ 40 h 53"/>
              <a:gd name="T20" fmla="*/ 64 w 64"/>
              <a:gd name="T21" fmla="*/ 37 h 53"/>
              <a:gd name="T22" fmla="*/ 63 w 64"/>
              <a:gd name="T23" fmla="*/ 34 h 53"/>
              <a:gd name="T24" fmla="*/ 63 w 64"/>
              <a:gd name="T25" fmla="*/ 33 h 53"/>
              <a:gd name="T26" fmla="*/ 58 w 64"/>
              <a:gd name="T27" fmla="*/ 20 h 53"/>
              <a:gd name="T28" fmla="*/ 51 w 64"/>
              <a:gd name="T29" fmla="*/ 10 h 53"/>
              <a:gd name="T30" fmla="*/ 43 w 64"/>
              <a:gd name="T31" fmla="*/ 3 h 53"/>
              <a:gd name="T32" fmla="*/ 38 w 64"/>
              <a:gd name="T33" fmla="*/ 1 h 53"/>
              <a:gd name="T34" fmla="*/ 35 w 64"/>
              <a:gd name="T35" fmla="*/ 0 h 53"/>
              <a:gd name="T36" fmla="*/ 34 w 64"/>
              <a:gd name="T37" fmla="*/ 0 h 53"/>
              <a:gd name="T38" fmla="*/ 33 w 64"/>
              <a:gd name="T39" fmla="*/ 0 h 53"/>
              <a:gd name="T40" fmla="*/ 31 w 64"/>
              <a:gd name="T41" fmla="*/ 0 h 53"/>
              <a:gd name="T42" fmla="*/ 30 w 64"/>
              <a:gd name="T43" fmla="*/ 0 h 53"/>
              <a:gd name="T44" fmla="*/ 29 w 64"/>
              <a:gd name="T45" fmla="*/ 0 h 53"/>
              <a:gd name="T46" fmla="*/ 27 w 64"/>
              <a:gd name="T47" fmla="*/ 0 h 53"/>
              <a:gd name="T48" fmla="*/ 24 w 64"/>
              <a:gd name="T49" fmla="*/ 1 h 53"/>
              <a:gd name="T50" fmla="*/ 19 w 64"/>
              <a:gd name="T51" fmla="*/ 4 h 53"/>
              <a:gd name="T52" fmla="*/ 10 w 64"/>
              <a:gd name="T53" fmla="*/ 13 h 53"/>
              <a:gd name="T54" fmla="*/ 4 w 64"/>
              <a:gd name="T55" fmla="*/ 24 h 53"/>
              <a:gd name="T56" fmla="*/ 0 w 64"/>
              <a:gd name="T57" fmla="*/ 37 h 53"/>
              <a:gd name="T58" fmla="*/ 0 w 64"/>
              <a:gd name="T59" fmla="*/ 39 h 53"/>
              <a:gd name="T60" fmla="*/ 0 w 64"/>
              <a:gd name="T61" fmla="*/ 40 h 53"/>
              <a:gd name="T62" fmla="*/ 0 w 64"/>
              <a:gd name="T63" fmla="*/ 41 h 53"/>
              <a:gd name="T64" fmla="*/ 4 w 64"/>
              <a:gd name="T65" fmla="*/ 38 h 53"/>
              <a:gd name="T66" fmla="*/ 5 w 64"/>
              <a:gd name="T67" fmla="*/ 37 h 53"/>
              <a:gd name="T68" fmla="*/ 5 w 64"/>
              <a:gd name="T69" fmla="*/ 35 h 53"/>
              <a:gd name="T70" fmla="*/ 8 w 64"/>
              <a:gd name="T71" fmla="*/ 30 h 53"/>
              <a:gd name="T72" fmla="*/ 10 w 64"/>
              <a:gd name="T73" fmla="*/ 27 h 53"/>
              <a:gd name="T74" fmla="*/ 12 w 64"/>
              <a:gd name="T75" fmla="*/ 24 h 53"/>
              <a:gd name="T76" fmla="*/ 16 w 64"/>
              <a:gd name="T77" fmla="*/ 20 h 53"/>
              <a:gd name="T78" fmla="*/ 22 w 64"/>
              <a:gd name="T79" fmla="*/ 24 h 53"/>
              <a:gd name="T80" fmla="*/ 25 w 64"/>
              <a:gd name="T81" fmla="*/ 26 h 53"/>
              <a:gd name="T82" fmla="*/ 26 w 64"/>
              <a:gd name="T83" fmla="*/ 27 h 53"/>
              <a:gd name="T84" fmla="*/ 29 w 64"/>
              <a:gd name="T85" fmla="*/ 25 h 53"/>
              <a:gd name="T86" fmla="*/ 33 w 64"/>
              <a:gd name="T87" fmla="*/ 20 h 53"/>
              <a:gd name="T88" fmla="*/ 38 w 64"/>
              <a:gd name="T89" fmla="*/ 15 h 53"/>
              <a:gd name="T90" fmla="*/ 40 w 64"/>
              <a:gd name="T91" fmla="*/ 13 h 53"/>
              <a:gd name="T92" fmla="*/ 41 w 64"/>
              <a:gd name="T93" fmla="*/ 13 h 53"/>
              <a:gd name="T94" fmla="*/ 42 w 64"/>
              <a:gd name="T95" fmla="*/ 13 h 53"/>
              <a:gd name="T96" fmla="*/ 43 w 64"/>
              <a:gd name="T97" fmla="*/ 14 h 53"/>
              <a:gd name="T98" fmla="*/ 48 w 64"/>
              <a:gd name="T99" fmla="*/ 18 h 53"/>
              <a:gd name="T100" fmla="*/ 52 w 64"/>
              <a:gd name="T101" fmla="*/ 23 h 53"/>
              <a:gd name="T102" fmla="*/ 55 w 64"/>
              <a:gd name="T103" fmla="*/ 27 h 53"/>
              <a:gd name="T104" fmla="*/ 58 w 64"/>
              <a:gd name="T105" fmla="*/ 33 h 53"/>
              <a:gd name="T106" fmla="*/ 59 w 64"/>
              <a:gd name="T107" fmla="*/ 40 h 53"/>
              <a:gd name="T108" fmla="*/ 59 w 64"/>
              <a:gd name="T109" fmla="*/ 40 h 53"/>
              <a:gd name="T110" fmla="*/ 51 w 64"/>
              <a:gd name="T111" fmla="*/ 46 h 53"/>
              <a:gd name="T112" fmla="*/ 38 w 64"/>
              <a:gd name="T113" fmla="*/ 49 h 53"/>
              <a:gd name="T114" fmla="*/ 25 w 64"/>
              <a:gd name="T115" fmla="*/ 49 h 53"/>
              <a:gd name="T116" fmla="*/ 14 w 64"/>
              <a:gd name="T117" fmla="*/ 46 h 53"/>
              <a:gd name="T118" fmla="*/ 6 w 64"/>
              <a:gd name="T119" fmla="*/ 40 h 53"/>
              <a:gd name="T120" fmla="*/ 5 w 64"/>
              <a:gd name="T121" fmla="*/ 39 h 53"/>
              <a:gd name="T122" fmla="*/ 4 w 64"/>
              <a:gd name="T123" fmla="*/ 38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" h="53">
                <a:moveTo>
                  <a:pt x="0" y="41"/>
                </a:moveTo>
                <a:cubicBezTo>
                  <a:pt x="1" y="41"/>
                  <a:pt x="1" y="42"/>
                  <a:pt x="2" y="43"/>
                </a:cubicBezTo>
                <a:cubicBezTo>
                  <a:pt x="3" y="44"/>
                  <a:pt x="4" y="45"/>
                  <a:pt x="5" y="46"/>
                </a:cubicBezTo>
                <a:cubicBezTo>
                  <a:pt x="8" y="48"/>
                  <a:pt x="11" y="50"/>
                  <a:pt x="14" y="51"/>
                </a:cubicBezTo>
                <a:cubicBezTo>
                  <a:pt x="18" y="52"/>
                  <a:pt x="22" y="53"/>
                  <a:pt x="26" y="53"/>
                </a:cubicBezTo>
                <a:cubicBezTo>
                  <a:pt x="30" y="53"/>
                  <a:pt x="35" y="53"/>
                  <a:pt x="39" y="53"/>
                </a:cubicBezTo>
                <a:cubicBezTo>
                  <a:pt x="44" y="52"/>
                  <a:pt x="48" y="51"/>
                  <a:pt x="52" y="50"/>
                </a:cubicBezTo>
                <a:cubicBezTo>
                  <a:pt x="55" y="49"/>
                  <a:pt x="58" y="47"/>
                  <a:pt x="61" y="44"/>
                </a:cubicBezTo>
                <a:cubicBezTo>
                  <a:pt x="62" y="43"/>
                  <a:pt x="62" y="43"/>
                  <a:pt x="63" y="42"/>
                </a:cubicBezTo>
                <a:cubicBezTo>
                  <a:pt x="64" y="41"/>
                  <a:pt x="64" y="41"/>
                  <a:pt x="64" y="40"/>
                </a:cubicBezTo>
                <a:cubicBezTo>
                  <a:pt x="64" y="39"/>
                  <a:pt x="64" y="38"/>
                  <a:pt x="64" y="37"/>
                </a:cubicBezTo>
                <a:cubicBezTo>
                  <a:pt x="63" y="36"/>
                  <a:pt x="63" y="35"/>
                  <a:pt x="63" y="34"/>
                </a:cubicBezTo>
                <a:cubicBezTo>
                  <a:pt x="63" y="33"/>
                  <a:pt x="63" y="33"/>
                  <a:pt x="63" y="33"/>
                </a:cubicBezTo>
                <a:cubicBezTo>
                  <a:pt x="62" y="28"/>
                  <a:pt x="60" y="24"/>
                  <a:pt x="58" y="20"/>
                </a:cubicBezTo>
                <a:cubicBezTo>
                  <a:pt x="56" y="16"/>
                  <a:pt x="54" y="13"/>
                  <a:pt x="51" y="10"/>
                </a:cubicBezTo>
                <a:cubicBezTo>
                  <a:pt x="49" y="7"/>
                  <a:pt x="46" y="5"/>
                  <a:pt x="43" y="3"/>
                </a:cubicBezTo>
                <a:cubicBezTo>
                  <a:pt x="41" y="2"/>
                  <a:pt x="39" y="1"/>
                  <a:pt x="38" y="1"/>
                </a:cubicBez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8" y="0"/>
                  <a:pt x="27" y="0"/>
                </a:cubicBezTo>
                <a:cubicBezTo>
                  <a:pt x="26" y="1"/>
                  <a:pt x="25" y="1"/>
                  <a:pt x="24" y="1"/>
                </a:cubicBezTo>
                <a:cubicBezTo>
                  <a:pt x="23" y="2"/>
                  <a:pt x="21" y="3"/>
                  <a:pt x="19" y="4"/>
                </a:cubicBezTo>
                <a:cubicBezTo>
                  <a:pt x="16" y="7"/>
                  <a:pt x="13" y="9"/>
                  <a:pt x="10" y="13"/>
                </a:cubicBezTo>
                <a:cubicBezTo>
                  <a:pt x="8" y="16"/>
                  <a:pt x="5" y="20"/>
                  <a:pt x="4" y="24"/>
                </a:cubicBezTo>
                <a:cubicBezTo>
                  <a:pt x="2" y="28"/>
                  <a:pt x="1" y="33"/>
                  <a:pt x="0" y="37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1"/>
                  <a:pt x="0" y="41"/>
                  <a:pt x="0" y="41"/>
                </a:cubicBezTo>
                <a:close/>
                <a:moveTo>
                  <a:pt x="4" y="38"/>
                </a:move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5"/>
                </a:cubicBezTo>
                <a:cubicBezTo>
                  <a:pt x="6" y="33"/>
                  <a:pt x="7" y="31"/>
                  <a:pt x="8" y="30"/>
                </a:cubicBezTo>
                <a:cubicBezTo>
                  <a:pt x="9" y="29"/>
                  <a:pt x="9" y="28"/>
                  <a:pt x="10" y="27"/>
                </a:cubicBezTo>
                <a:cubicBezTo>
                  <a:pt x="10" y="26"/>
                  <a:pt x="11" y="25"/>
                  <a:pt x="12" y="24"/>
                </a:cubicBezTo>
                <a:cubicBezTo>
                  <a:pt x="13" y="23"/>
                  <a:pt x="14" y="21"/>
                  <a:pt x="16" y="20"/>
                </a:cubicBezTo>
                <a:cubicBezTo>
                  <a:pt x="19" y="20"/>
                  <a:pt x="20" y="22"/>
                  <a:pt x="22" y="24"/>
                </a:cubicBezTo>
                <a:cubicBezTo>
                  <a:pt x="23" y="25"/>
                  <a:pt x="24" y="26"/>
                  <a:pt x="25" y="26"/>
                </a:cubicBezTo>
                <a:cubicBezTo>
                  <a:pt x="25" y="26"/>
                  <a:pt x="26" y="27"/>
                  <a:pt x="26" y="27"/>
                </a:cubicBezTo>
                <a:cubicBezTo>
                  <a:pt x="27" y="27"/>
                  <a:pt x="28" y="26"/>
                  <a:pt x="29" y="25"/>
                </a:cubicBezTo>
                <a:cubicBezTo>
                  <a:pt x="30" y="24"/>
                  <a:pt x="32" y="22"/>
                  <a:pt x="33" y="20"/>
                </a:cubicBezTo>
                <a:cubicBezTo>
                  <a:pt x="34" y="18"/>
                  <a:pt x="36" y="17"/>
                  <a:pt x="38" y="15"/>
                </a:cubicBezTo>
                <a:cubicBezTo>
                  <a:pt x="38" y="14"/>
                  <a:pt x="39" y="13"/>
                  <a:pt x="40" y="13"/>
                </a:cubicBezTo>
                <a:cubicBezTo>
                  <a:pt x="40" y="13"/>
                  <a:pt x="41" y="13"/>
                  <a:pt x="41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4" y="15"/>
                  <a:pt x="46" y="17"/>
                  <a:pt x="48" y="18"/>
                </a:cubicBezTo>
                <a:cubicBezTo>
                  <a:pt x="49" y="20"/>
                  <a:pt x="50" y="21"/>
                  <a:pt x="52" y="23"/>
                </a:cubicBezTo>
                <a:cubicBezTo>
                  <a:pt x="53" y="24"/>
                  <a:pt x="54" y="26"/>
                  <a:pt x="55" y="27"/>
                </a:cubicBezTo>
                <a:cubicBezTo>
                  <a:pt x="56" y="29"/>
                  <a:pt x="57" y="31"/>
                  <a:pt x="58" y="33"/>
                </a:cubicBezTo>
                <a:cubicBezTo>
                  <a:pt x="59" y="35"/>
                  <a:pt x="60" y="37"/>
                  <a:pt x="5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7" y="43"/>
                  <a:pt x="54" y="45"/>
                  <a:pt x="51" y="46"/>
                </a:cubicBezTo>
                <a:cubicBezTo>
                  <a:pt x="47" y="48"/>
                  <a:pt x="43" y="48"/>
                  <a:pt x="38" y="49"/>
                </a:cubicBezTo>
                <a:cubicBezTo>
                  <a:pt x="34" y="49"/>
                  <a:pt x="30" y="49"/>
                  <a:pt x="25" y="49"/>
                </a:cubicBezTo>
                <a:cubicBezTo>
                  <a:pt x="22" y="48"/>
                  <a:pt x="18" y="47"/>
                  <a:pt x="14" y="46"/>
                </a:cubicBezTo>
                <a:cubicBezTo>
                  <a:pt x="11" y="45"/>
                  <a:pt x="8" y="43"/>
                  <a:pt x="6" y="40"/>
                </a:cubicBezTo>
                <a:cubicBezTo>
                  <a:pt x="5" y="40"/>
                  <a:pt x="5" y="39"/>
                  <a:pt x="5" y="39"/>
                </a:cubicBezTo>
                <a:cubicBezTo>
                  <a:pt x="4" y="38"/>
                  <a:pt x="4" y="38"/>
                  <a:pt x="4" y="3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12" name="Freeform 151"/>
          <p:cNvSpPr>
            <a:spLocks noEditPoints="1"/>
          </p:cNvSpPr>
          <p:nvPr/>
        </p:nvSpPr>
        <p:spPr bwMode="auto">
          <a:xfrm>
            <a:off x="2095501" y="2130425"/>
            <a:ext cx="187325" cy="204788"/>
          </a:xfrm>
          <a:custGeom>
            <a:avLst/>
            <a:gdLst>
              <a:gd name="T0" fmla="*/ 15 w 59"/>
              <a:gd name="T1" fmla="*/ 24 h 64"/>
              <a:gd name="T2" fmla="*/ 8 w 59"/>
              <a:gd name="T3" fmla="*/ 34 h 64"/>
              <a:gd name="T4" fmla="*/ 0 w 59"/>
              <a:gd name="T5" fmla="*/ 25 h 64"/>
              <a:gd name="T6" fmla="*/ 7 w 59"/>
              <a:gd name="T7" fmla="*/ 15 h 64"/>
              <a:gd name="T8" fmla="*/ 15 w 59"/>
              <a:gd name="T9" fmla="*/ 24 h 64"/>
              <a:gd name="T10" fmla="*/ 42 w 59"/>
              <a:gd name="T11" fmla="*/ 1 h 64"/>
              <a:gd name="T12" fmla="*/ 33 w 59"/>
              <a:gd name="T13" fmla="*/ 9 h 64"/>
              <a:gd name="T14" fmla="*/ 37 w 59"/>
              <a:gd name="T15" fmla="*/ 20 h 64"/>
              <a:gd name="T16" fmla="*/ 47 w 59"/>
              <a:gd name="T17" fmla="*/ 13 h 64"/>
              <a:gd name="T18" fmla="*/ 42 w 59"/>
              <a:gd name="T19" fmla="*/ 1 h 64"/>
              <a:gd name="T20" fmla="*/ 51 w 59"/>
              <a:gd name="T21" fmla="*/ 19 h 64"/>
              <a:gd name="T22" fmla="*/ 44 w 59"/>
              <a:gd name="T23" fmla="*/ 29 h 64"/>
              <a:gd name="T24" fmla="*/ 52 w 59"/>
              <a:gd name="T25" fmla="*/ 38 h 64"/>
              <a:gd name="T26" fmla="*/ 59 w 59"/>
              <a:gd name="T27" fmla="*/ 29 h 64"/>
              <a:gd name="T28" fmla="*/ 51 w 59"/>
              <a:gd name="T29" fmla="*/ 19 h 64"/>
              <a:gd name="T30" fmla="*/ 22 w 59"/>
              <a:gd name="T31" fmla="*/ 0 h 64"/>
              <a:gd name="T32" fmla="*/ 15 w 59"/>
              <a:gd name="T33" fmla="*/ 10 h 64"/>
              <a:gd name="T34" fmla="*/ 22 w 59"/>
              <a:gd name="T35" fmla="*/ 20 h 64"/>
              <a:gd name="T36" fmla="*/ 29 w 59"/>
              <a:gd name="T37" fmla="*/ 10 h 64"/>
              <a:gd name="T38" fmla="*/ 22 w 59"/>
              <a:gd name="T39" fmla="*/ 0 h 64"/>
              <a:gd name="T40" fmla="*/ 21 w 59"/>
              <a:gd name="T41" fmla="*/ 30 h 64"/>
              <a:gd name="T42" fmla="*/ 11 w 59"/>
              <a:gd name="T43" fmla="*/ 41 h 64"/>
              <a:gd name="T44" fmla="*/ 4 w 59"/>
              <a:gd name="T45" fmla="*/ 52 h 64"/>
              <a:gd name="T46" fmla="*/ 13 w 59"/>
              <a:gd name="T47" fmla="*/ 63 h 64"/>
              <a:gd name="T48" fmla="*/ 29 w 59"/>
              <a:gd name="T49" fmla="*/ 62 h 64"/>
              <a:gd name="T50" fmla="*/ 45 w 59"/>
              <a:gd name="T51" fmla="*/ 64 h 64"/>
              <a:gd name="T52" fmla="*/ 54 w 59"/>
              <a:gd name="T53" fmla="*/ 53 h 64"/>
              <a:gd name="T54" fmla="*/ 48 w 59"/>
              <a:gd name="T55" fmla="*/ 42 h 64"/>
              <a:gd name="T56" fmla="*/ 36 w 59"/>
              <a:gd name="T57" fmla="*/ 30 h 64"/>
              <a:gd name="T58" fmla="*/ 29 w 59"/>
              <a:gd name="T59" fmla="*/ 26 h 64"/>
              <a:gd name="T60" fmla="*/ 21 w 59"/>
              <a:gd name="T61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9" h="64">
                <a:moveTo>
                  <a:pt x="15" y="24"/>
                </a:moveTo>
                <a:cubicBezTo>
                  <a:pt x="15" y="29"/>
                  <a:pt x="12" y="34"/>
                  <a:pt x="8" y="34"/>
                </a:cubicBezTo>
                <a:cubicBezTo>
                  <a:pt x="4" y="35"/>
                  <a:pt x="0" y="30"/>
                  <a:pt x="0" y="25"/>
                </a:cubicBezTo>
                <a:cubicBezTo>
                  <a:pt x="0" y="19"/>
                  <a:pt x="3" y="15"/>
                  <a:pt x="7" y="15"/>
                </a:cubicBezTo>
                <a:cubicBezTo>
                  <a:pt x="11" y="14"/>
                  <a:pt x="14" y="18"/>
                  <a:pt x="15" y="24"/>
                </a:cubicBezTo>
                <a:close/>
                <a:moveTo>
                  <a:pt x="42" y="1"/>
                </a:moveTo>
                <a:cubicBezTo>
                  <a:pt x="38" y="0"/>
                  <a:pt x="34" y="4"/>
                  <a:pt x="33" y="9"/>
                </a:cubicBezTo>
                <a:cubicBezTo>
                  <a:pt x="31" y="14"/>
                  <a:pt x="33" y="19"/>
                  <a:pt x="37" y="20"/>
                </a:cubicBezTo>
                <a:cubicBezTo>
                  <a:pt x="41" y="21"/>
                  <a:pt x="46" y="18"/>
                  <a:pt x="47" y="13"/>
                </a:cubicBezTo>
                <a:cubicBezTo>
                  <a:pt x="49" y="6"/>
                  <a:pt x="43" y="2"/>
                  <a:pt x="42" y="1"/>
                </a:cubicBezTo>
                <a:close/>
                <a:moveTo>
                  <a:pt x="51" y="19"/>
                </a:moveTo>
                <a:cubicBezTo>
                  <a:pt x="47" y="19"/>
                  <a:pt x="44" y="23"/>
                  <a:pt x="44" y="29"/>
                </a:cubicBezTo>
                <a:cubicBezTo>
                  <a:pt x="44" y="35"/>
                  <a:pt x="48" y="38"/>
                  <a:pt x="52" y="38"/>
                </a:cubicBezTo>
                <a:cubicBezTo>
                  <a:pt x="56" y="38"/>
                  <a:pt x="59" y="35"/>
                  <a:pt x="59" y="29"/>
                </a:cubicBezTo>
                <a:cubicBezTo>
                  <a:pt x="59" y="21"/>
                  <a:pt x="52" y="19"/>
                  <a:pt x="51" y="19"/>
                </a:cubicBezTo>
                <a:close/>
                <a:moveTo>
                  <a:pt x="22" y="0"/>
                </a:moveTo>
                <a:cubicBezTo>
                  <a:pt x="18" y="0"/>
                  <a:pt x="15" y="4"/>
                  <a:pt x="15" y="10"/>
                </a:cubicBezTo>
                <a:cubicBezTo>
                  <a:pt x="15" y="15"/>
                  <a:pt x="18" y="20"/>
                  <a:pt x="22" y="20"/>
                </a:cubicBezTo>
                <a:cubicBezTo>
                  <a:pt x="26" y="20"/>
                  <a:pt x="29" y="15"/>
                  <a:pt x="29" y="10"/>
                </a:cubicBezTo>
                <a:cubicBezTo>
                  <a:pt x="29" y="4"/>
                  <a:pt x="26" y="0"/>
                  <a:pt x="22" y="0"/>
                </a:cubicBezTo>
                <a:close/>
                <a:moveTo>
                  <a:pt x="21" y="30"/>
                </a:moveTo>
                <a:cubicBezTo>
                  <a:pt x="19" y="34"/>
                  <a:pt x="16" y="37"/>
                  <a:pt x="11" y="41"/>
                </a:cubicBezTo>
                <a:cubicBezTo>
                  <a:pt x="6" y="45"/>
                  <a:pt x="4" y="48"/>
                  <a:pt x="4" y="52"/>
                </a:cubicBezTo>
                <a:cubicBezTo>
                  <a:pt x="4" y="56"/>
                  <a:pt x="6" y="63"/>
                  <a:pt x="13" y="63"/>
                </a:cubicBezTo>
                <a:cubicBezTo>
                  <a:pt x="20" y="63"/>
                  <a:pt x="23" y="62"/>
                  <a:pt x="29" y="62"/>
                </a:cubicBezTo>
                <a:cubicBezTo>
                  <a:pt x="34" y="62"/>
                  <a:pt x="38" y="64"/>
                  <a:pt x="45" y="64"/>
                </a:cubicBezTo>
                <a:cubicBezTo>
                  <a:pt x="51" y="64"/>
                  <a:pt x="54" y="58"/>
                  <a:pt x="54" y="53"/>
                </a:cubicBezTo>
                <a:cubicBezTo>
                  <a:pt x="54" y="49"/>
                  <a:pt x="53" y="47"/>
                  <a:pt x="48" y="42"/>
                </a:cubicBezTo>
                <a:cubicBezTo>
                  <a:pt x="44" y="39"/>
                  <a:pt x="41" y="36"/>
                  <a:pt x="36" y="30"/>
                </a:cubicBezTo>
                <a:cubicBezTo>
                  <a:pt x="34" y="27"/>
                  <a:pt x="32" y="26"/>
                  <a:pt x="29" y="26"/>
                </a:cubicBezTo>
                <a:cubicBezTo>
                  <a:pt x="26" y="26"/>
                  <a:pt x="23" y="27"/>
                  <a:pt x="21" y="3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13" name="Freeform 152"/>
          <p:cNvSpPr>
            <a:spLocks noEditPoints="1"/>
          </p:cNvSpPr>
          <p:nvPr/>
        </p:nvSpPr>
        <p:spPr bwMode="auto">
          <a:xfrm>
            <a:off x="8199438" y="2136775"/>
            <a:ext cx="203200" cy="198438"/>
          </a:xfrm>
          <a:custGeom>
            <a:avLst/>
            <a:gdLst>
              <a:gd name="T0" fmla="*/ 0 w 128"/>
              <a:gd name="T1" fmla="*/ 25 h 125"/>
              <a:gd name="T2" fmla="*/ 56 w 128"/>
              <a:gd name="T3" fmla="*/ 43 h 125"/>
              <a:gd name="T4" fmla="*/ 56 w 128"/>
              <a:gd name="T5" fmla="*/ 125 h 125"/>
              <a:gd name="T6" fmla="*/ 0 w 128"/>
              <a:gd name="T7" fmla="*/ 105 h 125"/>
              <a:gd name="T8" fmla="*/ 0 w 128"/>
              <a:gd name="T9" fmla="*/ 25 h 125"/>
              <a:gd name="T10" fmla="*/ 70 w 128"/>
              <a:gd name="T11" fmla="*/ 125 h 125"/>
              <a:gd name="T12" fmla="*/ 128 w 128"/>
              <a:gd name="T13" fmla="*/ 105 h 125"/>
              <a:gd name="T14" fmla="*/ 128 w 128"/>
              <a:gd name="T15" fmla="*/ 25 h 125"/>
              <a:gd name="T16" fmla="*/ 72 w 128"/>
              <a:gd name="T17" fmla="*/ 43 h 125"/>
              <a:gd name="T18" fmla="*/ 70 w 128"/>
              <a:gd name="T19" fmla="*/ 125 h 125"/>
              <a:gd name="T20" fmla="*/ 64 w 128"/>
              <a:gd name="T21" fmla="*/ 35 h 125"/>
              <a:gd name="T22" fmla="*/ 116 w 128"/>
              <a:gd name="T23" fmla="*/ 16 h 125"/>
              <a:gd name="T24" fmla="*/ 64 w 128"/>
              <a:gd name="T25" fmla="*/ 0 h 125"/>
              <a:gd name="T26" fmla="*/ 10 w 128"/>
              <a:gd name="T27" fmla="*/ 16 h 125"/>
              <a:gd name="T28" fmla="*/ 64 w 128"/>
              <a:gd name="T29" fmla="*/ 3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25">
                <a:moveTo>
                  <a:pt x="0" y="25"/>
                </a:moveTo>
                <a:lnTo>
                  <a:pt x="56" y="43"/>
                </a:lnTo>
                <a:lnTo>
                  <a:pt x="56" y="125"/>
                </a:lnTo>
                <a:lnTo>
                  <a:pt x="0" y="105"/>
                </a:lnTo>
                <a:lnTo>
                  <a:pt x="0" y="25"/>
                </a:lnTo>
                <a:close/>
                <a:moveTo>
                  <a:pt x="70" y="125"/>
                </a:moveTo>
                <a:lnTo>
                  <a:pt x="128" y="105"/>
                </a:lnTo>
                <a:lnTo>
                  <a:pt x="128" y="25"/>
                </a:lnTo>
                <a:lnTo>
                  <a:pt x="72" y="43"/>
                </a:lnTo>
                <a:lnTo>
                  <a:pt x="70" y="125"/>
                </a:lnTo>
                <a:close/>
                <a:moveTo>
                  <a:pt x="64" y="35"/>
                </a:moveTo>
                <a:lnTo>
                  <a:pt x="116" y="16"/>
                </a:lnTo>
                <a:lnTo>
                  <a:pt x="64" y="0"/>
                </a:lnTo>
                <a:lnTo>
                  <a:pt x="10" y="16"/>
                </a:lnTo>
                <a:lnTo>
                  <a:pt x="64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14" name="Freeform 153"/>
          <p:cNvSpPr>
            <a:spLocks noEditPoints="1"/>
          </p:cNvSpPr>
          <p:nvPr/>
        </p:nvSpPr>
        <p:spPr bwMode="auto">
          <a:xfrm>
            <a:off x="8199438" y="2136775"/>
            <a:ext cx="203200" cy="198438"/>
          </a:xfrm>
          <a:custGeom>
            <a:avLst/>
            <a:gdLst>
              <a:gd name="T0" fmla="*/ 0 w 128"/>
              <a:gd name="T1" fmla="*/ 25 h 125"/>
              <a:gd name="T2" fmla="*/ 56 w 128"/>
              <a:gd name="T3" fmla="*/ 43 h 125"/>
              <a:gd name="T4" fmla="*/ 56 w 128"/>
              <a:gd name="T5" fmla="*/ 125 h 125"/>
              <a:gd name="T6" fmla="*/ 0 w 128"/>
              <a:gd name="T7" fmla="*/ 105 h 125"/>
              <a:gd name="T8" fmla="*/ 70 w 128"/>
              <a:gd name="T9" fmla="*/ 125 h 125"/>
              <a:gd name="T10" fmla="*/ 128 w 128"/>
              <a:gd name="T11" fmla="*/ 105 h 125"/>
              <a:gd name="T12" fmla="*/ 128 w 128"/>
              <a:gd name="T13" fmla="*/ 25 h 125"/>
              <a:gd name="T14" fmla="*/ 72 w 128"/>
              <a:gd name="T15" fmla="*/ 43 h 125"/>
              <a:gd name="T16" fmla="*/ 64 w 128"/>
              <a:gd name="T17" fmla="*/ 35 h 125"/>
              <a:gd name="T18" fmla="*/ 116 w 128"/>
              <a:gd name="T19" fmla="*/ 16 h 125"/>
              <a:gd name="T20" fmla="*/ 64 w 128"/>
              <a:gd name="T21" fmla="*/ 0 h 125"/>
              <a:gd name="T22" fmla="*/ 10 w 128"/>
              <a:gd name="T23" fmla="*/ 16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5">
                <a:moveTo>
                  <a:pt x="0" y="25"/>
                </a:moveTo>
                <a:lnTo>
                  <a:pt x="56" y="43"/>
                </a:lnTo>
                <a:lnTo>
                  <a:pt x="56" y="125"/>
                </a:lnTo>
                <a:lnTo>
                  <a:pt x="0" y="105"/>
                </a:lnTo>
                <a:moveTo>
                  <a:pt x="70" y="125"/>
                </a:moveTo>
                <a:lnTo>
                  <a:pt x="128" y="105"/>
                </a:lnTo>
                <a:lnTo>
                  <a:pt x="128" y="25"/>
                </a:lnTo>
                <a:lnTo>
                  <a:pt x="72" y="43"/>
                </a:lnTo>
                <a:moveTo>
                  <a:pt x="64" y="35"/>
                </a:moveTo>
                <a:lnTo>
                  <a:pt x="116" y="16"/>
                </a:lnTo>
                <a:lnTo>
                  <a:pt x="64" y="0"/>
                </a:lnTo>
                <a:lnTo>
                  <a:pt x="1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15" name="Freeform 154"/>
          <p:cNvSpPr>
            <a:spLocks noEditPoints="1"/>
          </p:cNvSpPr>
          <p:nvPr/>
        </p:nvSpPr>
        <p:spPr bwMode="auto">
          <a:xfrm>
            <a:off x="868363" y="3363913"/>
            <a:ext cx="174625" cy="203200"/>
          </a:xfrm>
          <a:custGeom>
            <a:avLst/>
            <a:gdLst>
              <a:gd name="T0" fmla="*/ 38 w 55"/>
              <a:gd name="T1" fmla="*/ 64 h 64"/>
              <a:gd name="T2" fmla="*/ 38 w 55"/>
              <a:gd name="T3" fmla="*/ 64 h 64"/>
              <a:gd name="T4" fmla="*/ 28 w 55"/>
              <a:gd name="T5" fmla="*/ 58 h 64"/>
              <a:gd name="T6" fmla="*/ 24 w 55"/>
              <a:gd name="T7" fmla="*/ 55 h 64"/>
              <a:gd name="T8" fmla="*/ 20 w 55"/>
              <a:gd name="T9" fmla="*/ 56 h 64"/>
              <a:gd name="T10" fmla="*/ 16 w 55"/>
              <a:gd name="T11" fmla="*/ 57 h 64"/>
              <a:gd name="T12" fmla="*/ 16 w 55"/>
              <a:gd name="T13" fmla="*/ 57 h 64"/>
              <a:gd name="T14" fmla="*/ 16 w 55"/>
              <a:gd name="T15" fmla="*/ 56 h 64"/>
              <a:gd name="T16" fmla="*/ 3 w 55"/>
              <a:gd name="T17" fmla="*/ 49 h 64"/>
              <a:gd name="T18" fmla="*/ 4 w 55"/>
              <a:gd name="T19" fmla="*/ 36 h 64"/>
              <a:gd name="T20" fmla="*/ 32 w 55"/>
              <a:gd name="T21" fmla="*/ 5 h 64"/>
              <a:gd name="T22" fmla="*/ 43 w 55"/>
              <a:gd name="T23" fmla="*/ 0 h 64"/>
              <a:gd name="T24" fmla="*/ 51 w 55"/>
              <a:gd name="T25" fmla="*/ 11 h 64"/>
              <a:gd name="T26" fmla="*/ 51 w 55"/>
              <a:gd name="T27" fmla="*/ 22 h 64"/>
              <a:gd name="T28" fmla="*/ 53 w 55"/>
              <a:gd name="T29" fmla="*/ 29 h 64"/>
              <a:gd name="T30" fmla="*/ 55 w 55"/>
              <a:gd name="T31" fmla="*/ 32 h 64"/>
              <a:gd name="T32" fmla="*/ 53 w 55"/>
              <a:gd name="T33" fmla="*/ 37 h 64"/>
              <a:gd name="T34" fmla="*/ 52 w 55"/>
              <a:gd name="T35" fmla="*/ 37 h 64"/>
              <a:gd name="T36" fmla="*/ 52 w 55"/>
              <a:gd name="T37" fmla="*/ 37 h 64"/>
              <a:gd name="T38" fmla="*/ 50 w 55"/>
              <a:gd name="T39" fmla="*/ 48 h 64"/>
              <a:gd name="T40" fmla="*/ 50 w 55"/>
              <a:gd name="T41" fmla="*/ 51 h 64"/>
              <a:gd name="T42" fmla="*/ 46 w 55"/>
              <a:gd name="T43" fmla="*/ 62 h 64"/>
              <a:gd name="T44" fmla="*/ 38 w 55"/>
              <a:gd name="T45" fmla="*/ 64 h 64"/>
              <a:gd name="T46" fmla="*/ 24 w 55"/>
              <a:gd name="T47" fmla="*/ 53 h 64"/>
              <a:gd name="T48" fmla="*/ 30 w 55"/>
              <a:gd name="T49" fmla="*/ 57 h 64"/>
              <a:gd name="T50" fmla="*/ 38 w 55"/>
              <a:gd name="T51" fmla="*/ 62 h 64"/>
              <a:gd name="T52" fmla="*/ 45 w 55"/>
              <a:gd name="T53" fmla="*/ 60 h 64"/>
              <a:gd name="T54" fmla="*/ 48 w 55"/>
              <a:gd name="T55" fmla="*/ 51 h 64"/>
              <a:gd name="T56" fmla="*/ 48 w 55"/>
              <a:gd name="T57" fmla="*/ 48 h 64"/>
              <a:gd name="T58" fmla="*/ 51 w 55"/>
              <a:gd name="T59" fmla="*/ 35 h 64"/>
              <a:gd name="T60" fmla="*/ 52 w 55"/>
              <a:gd name="T61" fmla="*/ 32 h 64"/>
              <a:gd name="T62" fmla="*/ 51 w 55"/>
              <a:gd name="T63" fmla="*/ 31 h 64"/>
              <a:gd name="T64" fmla="*/ 49 w 55"/>
              <a:gd name="T65" fmla="*/ 22 h 64"/>
              <a:gd name="T66" fmla="*/ 49 w 55"/>
              <a:gd name="T67" fmla="*/ 11 h 64"/>
              <a:gd name="T68" fmla="*/ 43 w 55"/>
              <a:gd name="T69" fmla="*/ 2 h 64"/>
              <a:gd name="T70" fmla="*/ 33 w 55"/>
              <a:gd name="T71" fmla="*/ 6 h 64"/>
              <a:gd name="T72" fmla="*/ 6 w 55"/>
              <a:gd name="T73" fmla="*/ 38 h 64"/>
              <a:gd name="T74" fmla="*/ 5 w 55"/>
              <a:gd name="T75" fmla="*/ 48 h 64"/>
              <a:gd name="T76" fmla="*/ 16 w 55"/>
              <a:gd name="T77" fmla="*/ 54 h 64"/>
              <a:gd name="T78" fmla="*/ 19 w 55"/>
              <a:gd name="T79" fmla="*/ 54 h 64"/>
              <a:gd name="T80" fmla="*/ 24 w 55"/>
              <a:gd name="T81" fmla="*/ 53 h 64"/>
              <a:gd name="T82" fmla="*/ 45 w 55"/>
              <a:gd name="T83" fmla="*/ 33 h 64"/>
              <a:gd name="T84" fmla="*/ 41 w 55"/>
              <a:gd name="T85" fmla="*/ 33 h 64"/>
              <a:gd name="T86" fmla="*/ 41 w 55"/>
              <a:gd name="T87" fmla="*/ 15 h 64"/>
              <a:gd name="T88" fmla="*/ 36 w 55"/>
              <a:gd name="T89" fmla="*/ 14 h 64"/>
              <a:gd name="T90" fmla="*/ 11 w 55"/>
              <a:gd name="T91" fmla="*/ 43 h 64"/>
              <a:gd name="T92" fmla="*/ 11 w 55"/>
              <a:gd name="T93" fmla="*/ 45 h 64"/>
              <a:gd name="T94" fmla="*/ 14 w 55"/>
              <a:gd name="T95" fmla="*/ 46 h 64"/>
              <a:gd name="T96" fmla="*/ 34 w 55"/>
              <a:gd name="T97" fmla="*/ 37 h 64"/>
              <a:gd name="T98" fmla="*/ 34 w 55"/>
              <a:gd name="T99" fmla="*/ 53 h 64"/>
              <a:gd name="T100" fmla="*/ 41 w 55"/>
              <a:gd name="T101" fmla="*/ 53 h 64"/>
              <a:gd name="T102" fmla="*/ 41 w 55"/>
              <a:gd name="T103" fmla="*/ 35 h 64"/>
              <a:gd name="T104" fmla="*/ 45 w 55"/>
              <a:gd name="T105" fmla="*/ 34 h 64"/>
              <a:gd name="T106" fmla="*/ 45 w 55"/>
              <a:gd name="T107" fmla="*/ 33 h 64"/>
              <a:gd name="T108" fmla="*/ 35 w 55"/>
              <a:gd name="T109" fmla="*/ 33 h 64"/>
              <a:gd name="T110" fmla="*/ 27 w 55"/>
              <a:gd name="T111" fmla="*/ 34 h 64"/>
              <a:gd name="T112" fmla="*/ 26 w 55"/>
              <a:gd name="T113" fmla="*/ 33 h 64"/>
              <a:gd name="T114" fmla="*/ 35 w 55"/>
              <a:gd name="T115" fmla="*/ 24 h 64"/>
              <a:gd name="T116" fmla="*/ 35 w 55"/>
              <a:gd name="T117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5" h="64">
                <a:moveTo>
                  <a:pt x="38" y="64"/>
                </a:moveTo>
                <a:cubicBezTo>
                  <a:pt x="38" y="64"/>
                  <a:pt x="38" y="64"/>
                  <a:pt x="38" y="64"/>
                </a:cubicBezTo>
                <a:cubicBezTo>
                  <a:pt x="33" y="64"/>
                  <a:pt x="30" y="60"/>
                  <a:pt x="28" y="58"/>
                </a:cubicBezTo>
                <a:cubicBezTo>
                  <a:pt x="27" y="56"/>
                  <a:pt x="25" y="55"/>
                  <a:pt x="24" y="55"/>
                </a:cubicBezTo>
                <a:cubicBezTo>
                  <a:pt x="23" y="55"/>
                  <a:pt x="21" y="56"/>
                  <a:pt x="20" y="56"/>
                </a:cubicBezTo>
                <a:cubicBezTo>
                  <a:pt x="19" y="56"/>
                  <a:pt x="17" y="56"/>
                  <a:pt x="16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6"/>
                  <a:pt x="16" y="56"/>
                  <a:pt x="16" y="56"/>
                </a:cubicBezTo>
                <a:cubicBezTo>
                  <a:pt x="9" y="55"/>
                  <a:pt x="5" y="53"/>
                  <a:pt x="3" y="49"/>
                </a:cubicBezTo>
                <a:cubicBezTo>
                  <a:pt x="0" y="43"/>
                  <a:pt x="4" y="36"/>
                  <a:pt x="4" y="36"/>
                </a:cubicBezTo>
                <a:cubicBezTo>
                  <a:pt x="32" y="5"/>
                  <a:pt x="32" y="5"/>
                  <a:pt x="32" y="5"/>
                </a:cubicBezTo>
                <a:cubicBezTo>
                  <a:pt x="36" y="2"/>
                  <a:pt x="40" y="0"/>
                  <a:pt x="43" y="0"/>
                </a:cubicBezTo>
                <a:cubicBezTo>
                  <a:pt x="49" y="0"/>
                  <a:pt x="51" y="7"/>
                  <a:pt x="51" y="11"/>
                </a:cubicBezTo>
                <a:cubicBezTo>
                  <a:pt x="51" y="11"/>
                  <a:pt x="51" y="16"/>
                  <a:pt x="51" y="22"/>
                </a:cubicBezTo>
                <a:cubicBezTo>
                  <a:pt x="51" y="27"/>
                  <a:pt x="53" y="29"/>
                  <a:pt x="53" y="29"/>
                </a:cubicBezTo>
                <a:cubicBezTo>
                  <a:pt x="54" y="30"/>
                  <a:pt x="54" y="31"/>
                  <a:pt x="55" y="32"/>
                </a:cubicBezTo>
                <a:cubicBezTo>
                  <a:pt x="55" y="34"/>
                  <a:pt x="53" y="37"/>
                  <a:pt x="5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1" y="38"/>
                  <a:pt x="51" y="42"/>
                  <a:pt x="50" y="48"/>
                </a:cubicBezTo>
                <a:cubicBezTo>
                  <a:pt x="50" y="50"/>
                  <a:pt x="50" y="50"/>
                  <a:pt x="50" y="51"/>
                </a:cubicBezTo>
                <a:cubicBezTo>
                  <a:pt x="50" y="58"/>
                  <a:pt x="48" y="60"/>
                  <a:pt x="46" y="62"/>
                </a:cubicBezTo>
                <a:cubicBezTo>
                  <a:pt x="43" y="63"/>
                  <a:pt x="40" y="64"/>
                  <a:pt x="38" y="64"/>
                </a:cubicBezTo>
                <a:close/>
                <a:moveTo>
                  <a:pt x="24" y="53"/>
                </a:moveTo>
                <a:cubicBezTo>
                  <a:pt x="27" y="53"/>
                  <a:pt x="29" y="54"/>
                  <a:pt x="30" y="57"/>
                </a:cubicBezTo>
                <a:cubicBezTo>
                  <a:pt x="31" y="59"/>
                  <a:pt x="34" y="62"/>
                  <a:pt x="38" y="62"/>
                </a:cubicBezTo>
                <a:cubicBezTo>
                  <a:pt x="40" y="62"/>
                  <a:pt x="42" y="61"/>
                  <a:pt x="45" y="60"/>
                </a:cubicBezTo>
                <a:cubicBezTo>
                  <a:pt x="46" y="59"/>
                  <a:pt x="48" y="57"/>
                  <a:pt x="48" y="51"/>
                </a:cubicBezTo>
                <a:cubicBezTo>
                  <a:pt x="48" y="50"/>
                  <a:pt x="48" y="49"/>
                  <a:pt x="48" y="48"/>
                </a:cubicBezTo>
                <a:cubicBezTo>
                  <a:pt x="48" y="42"/>
                  <a:pt x="49" y="36"/>
                  <a:pt x="51" y="35"/>
                </a:cubicBezTo>
                <a:cubicBezTo>
                  <a:pt x="52" y="35"/>
                  <a:pt x="52" y="33"/>
                  <a:pt x="52" y="32"/>
                </a:cubicBezTo>
                <a:cubicBezTo>
                  <a:pt x="52" y="32"/>
                  <a:pt x="52" y="31"/>
                  <a:pt x="51" y="31"/>
                </a:cubicBezTo>
                <a:cubicBezTo>
                  <a:pt x="51" y="31"/>
                  <a:pt x="48" y="29"/>
                  <a:pt x="49" y="22"/>
                </a:cubicBezTo>
                <a:cubicBezTo>
                  <a:pt x="49" y="16"/>
                  <a:pt x="49" y="11"/>
                  <a:pt x="49" y="11"/>
                </a:cubicBezTo>
                <a:cubicBezTo>
                  <a:pt x="49" y="10"/>
                  <a:pt x="48" y="2"/>
                  <a:pt x="43" y="2"/>
                </a:cubicBezTo>
                <a:cubicBezTo>
                  <a:pt x="40" y="2"/>
                  <a:pt x="37" y="4"/>
                  <a:pt x="33" y="6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8"/>
                  <a:pt x="3" y="43"/>
                  <a:pt x="5" y="48"/>
                </a:cubicBezTo>
                <a:cubicBezTo>
                  <a:pt x="6" y="51"/>
                  <a:pt x="10" y="53"/>
                  <a:pt x="16" y="54"/>
                </a:cubicBezTo>
                <a:cubicBezTo>
                  <a:pt x="17" y="54"/>
                  <a:pt x="18" y="54"/>
                  <a:pt x="19" y="54"/>
                </a:cubicBezTo>
                <a:cubicBezTo>
                  <a:pt x="21" y="53"/>
                  <a:pt x="22" y="53"/>
                  <a:pt x="24" y="53"/>
                </a:cubicBezTo>
                <a:close/>
                <a:moveTo>
                  <a:pt x="45" y="33"/>
                </a:moveTo>
                <a:cubicBezTo>
                  <a:pt x="43" y="33"/>
                  <a:pt x="41" y="33"/>
                  <a:pt x="41" y="3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0" y="11"/>
                  <a:pt x="36" y="14"/>
                </a:cubicBezTo>
                <a:cubicBezTo>
                  <a:pt x="11" y="43"/>
                  <a:pt x="11" y="43"/>
                  <a:pt x="11" y="43"/>
                </a:cubicBezTo>
                <a:cubicBezTo>
                  <a:pt x="11" y="43"/>
                  <a:pt x="10" y="45"/>
                  <a:pt x="11" y="45"/>
                </a:cubicBezTo>
                <a:cubicBezTo>
                  <a:pt x="11" y="45"/>
                  <a:pt x="13" y="47"/>
                  <a:pt x="14" y="46"/>
                </a:cubicBezTo>
                <a:cubicBezTo>
                  <a:pt x="16" y="45"/>
                  <a:pt x="21" y="38"/>
                  <a:pt x="34" y="37"/>
                </a:cubicBezTo>
                <a:cubicBezTo>
                  <a:pt x="34" y="43"/>
                  <a:pt x="34" y="53"/>
                  <a:pt x="34" y="53"/>
                </a:cubicBezTo>
                <a:cubicBezTo>
                  <a:pt x="34" y="53"/>
                  <a:pt x="38" y="57"/>
                  <a:pt x="41" y="53"/>
                </a:cubicBezTo>
                <a:cubicBezTo>
                  <a:pt x="41" y="49"/>
                  <a:pt x="41" y="36"/>
                  <a:pt x="41" y="35"/>
                </a:cubicBezTo>
                <a:cubicBezTo>
                  <a:pt x="42" y="35"/>
                  <a:pt x="43" y="35"/>
                  <a:pt x="45" y="34"/>
                </a:cubicBezTo>
                <a:cubicBezTo>
                  <a:pt x="45" y="34"/>
                  <a:pt x="47" y="34"/>
                  <a:pt x="45" y="33"/>
                </a:cubicBezTo>
                <a:close/>
                <a:moveTo>
                  <a:pt x="35" y="33"/>
                </a:moveTo>
                <a:cubicBezTo>
                  <a:pt x="35" y="33"/>
                  <a:pt x="29" y="34"/>
                  <a:pt x="27" y="34"/>
                </a:cubicBezTo>
                <a:cubicBezTo>
                  <a:pt x="25" y="34"/>
                  <a:pt x="26" y="33"/>
                  <a:pt x="26" y="33"/>
                </a:cubicBezTo>
                <a:cubicBezTo>
                  <a:pt x="35" y="24"/>
                  <a:pt x="35" y="24"/>
                  <a:pt x="35" y="24"/>
                </a:cubicBezTo>
                <a:lnTo>
                  <a:pt x="3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16" name="Freeform 155"/>
          <p:cNvSpPr>
            <a:spLocks noEditPoints="1"/>
          </p:cNvSpPr>
          <p:nvPr/>
        </p:nvSpPr>
        <p:spPr bwMode="auto">
          <a:xfrm>
            <a:off x="865188" y="1724025"/>
            <a:ext cx="174625" cy="203200"/>
          </a:xfrm>
          <a:custGeom>
            <a:avLst/>
            <a:gdLst>
              <a:gd name="T0" fmla="*/ 32 w 55"/>
              <a:gd name="T1" fmla="*/ 5 h 64"/>
              <a:gd name="T2" fmla="*/ 42 w 55"/>
              <a:gd name="T3" fmla="*/ 0 h 64"/>
              <a:gd name="T4" fmla="*/ 38 w 55"/>
              <a:gd name="T5" fmla="*/ 10 h 64"/>
              <a:gd name="T6" fmla="*/ 29 w 55"/>
              <a:gd name="T7" fmla="*/ 15 h 64"/>
              <a:gd name="T8" fmla="*/ 32 w 55"/>
              <a:gd name="T9" fmla="*/ 5 h 64"/>
              <a:gd name="T10" fmla="*/ 50 w 55"/>
              <a:gd name="T11" fmla="*/ 56 h 64"/>
              <a:gd name="T12" fmla="*/ 41 w 55"/>
              <a:gd name="T13" fmla="*/ 64 h 64"/>
              <a:gd name="T14" fmla="*/ 30 w 55"/>
              <a:gd name="T15" fmla="*/ 61 h 64"/>
              <a:gd name="T16" fmla="*/ 20 w 55"/>
              <a:gd name="T17" fmla="*/ 64 h 64"/>
              <a:gd name="T18" fmla="*/ 10 w 55"/>
              <a:gd name="T19" fmla="*/ 56 h 64"/>
              <a:gd name="T20" fmla="*/ 6 w 55"/>
              <a:gd name="T21" fmla="*/ 24 h 64"/>
              <a:gd name="T22" fmla="*/ 19 w 55"/>
              <a:gd name="T23" fmla="*/ 16 h 64"/>
              <a:gd name="T24" fmla="*/ 29 w 55"/>
              <a:gd name="T25" fmla="*/ 18 h 64"/>
              <a:gd name="T26" fmla="*/ 42 w 55"/>
              <a:gd name="T27" fmla="*/ 15 h 64"/>
              <a:gd name="T28" fmla="*/ 53 w 55"/>
              <a:gd name="T29" fmla="*/ 22 h 64"/>
              <a:gd name="T30" fmla="*/ 46 w 55"/>
              <a:gd name="T31" fmla="*/ 34 h 64"/>
              <a:gd name="T32" fmla="*/ 55 w 55"/>
              <a:gd name="T33" fmla="*/ 47 h 64"/>
              <a:gd name="T34" fmla="*/ 50 w 55"/>
              <a:gd name="T35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" h="64">
                <a:moveTo>
                  <a:pt x="32" y="5"/>
                </a:moveTo>
                <a:cubicBezTo>
                  <a:pt x="35" y="2"/>
                  <a:pt x="38" y="0"/>
                  <a:pt x="42" y="0"/>
                </a:cubicBezTo>
                <a:cubicBezTo>
                  <a:pt x="42" y="4"/>
                  <a:pt x="41" y="8"/>
                  <a:pt x="38" y="10"/>
                </a:cubicBezTo>
                <a:cubicBezTo>
                  <a:pt x="36" y="13"/>
                  <a:pt x="32" y="15"/>
                  <a:pt x="29" y="15"/>
                </a:cubicBezTo>
                <a:cubicBezTo>
                  <a:pt x="28" y="11"/>
                  <a:pt x="30" y="7"/>
                  <a:pt x="32" y="5"/>
                </a:cubicBezTo>
                <a:close/>
                <a:moveTo>
                  <a:pt x="50" y="56"/>
                </a:moveTo>
                <a:cubicBezTo>
                  <a:pt x="48" y="60"/>
                  <a:pt x="45" y="64"/>
                  <a:pt x="41" y="64"/>
                </a:cubicBezTo>
                <a:cubicBezTo>
                  <a:pt x="36" y="64"/>
                  <a:pt x="35" y="61"/>
                  <a:pt x="30" y="61"/>
                </a:cubicBezTo>
                <a:cubicBezTo>
                  <a:pt x="25" y="61"/>
                  <a:pt x="24" y="64"/>
                  <a:pt x="20" y="64"/>
                </a:cubicBezTo>
                <a:cubicBezTo>
                  <a:pt x="16" y="64"/>
                  <a:pt x="12" y="60"/>
                  <a:pt x="10" y="56"/>
                </a:cubicBezTo>
                <a:cubicBezTo>
                  <a:pt x="4" y="48"/>
                  <a:pt x="0" y="33"/>
                  <a:pt x="6" y="24"/>
                </a:cubicBezTo>
                <a:cubicBezTo>
                  <a:pt x="8" y="19"/>
                  <a:pt x="13" y="16"/>
                  <a:pt x="19" y="16"/>
                </a:cubicBezTo>
                <a:cubicBezTo>
                  <a:pt x="23" y="16"/>
                  <a:pt x="27" y="18"/>
                  <a:pt x="29" y="18"/>
                </a:cubicBezTo>
                <a:cubicBezTo>
                  <a:pt x="32" y="18"/>
                  <a:pt x="37" y="15"/>
                  <a:pt x="42" y="15"/>
                </a:cubicBezTo>
                <a:cubicBezTo>
                  <a:pt x="44" y="16"/>
                  <a:pt x="49" y="16"/>
                  <a:pt x="53" y="22"/>
                </a:cubicBezTo>
                <a:cubicBezTo>
                  <a:pt x="53" y="22"/>
                  <a:pt x="46" y="26"/>
                  <a:pt x="46" y="34"/>
                </a:cubicBezTo>
                <a:cubicBezTo>
                  <a:pt x="46" y="44"/>
                  <a:pt x="55" y="47"/>
                  <a:pt x="55" y="47"/>
                </a:cubicBezTo>
                <a:cubicBezTo>
                  <a:pt x="55" y="47"/>
                  <a:pt x="54" y="52"/>
                  <a:pt x="50" y="5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17" name="Freeform 156"/>
          <p:cNvSpPr>
            <a:spLocks noEditPoints="1"/>
          </p:cNvSpPr>
          <p:nvPr/>
        </p:nvSpPr>
        <p:spPr bwMode="auto">
          <a:xfrm>
            <a:off x="874713" y="2149475"/>
            <a:ext cx="203200" cy="185738"/>
          </a:xfrm>
          <a:custGeom>
            <a:avLst/>
            <a:gdLst>
              <a:gd name="T0" fmla="*/ 0 w 64"/>
              <a:gd name="T1" fmla="*/ 36 h 58"/>
              <a:gd name="T2" fmla="*/ 0 w 64"/>
              <a:gd name="T3" fmla="*/ 27 h 58"/>
              <a:gd name="T4" fmla="*/ 1 w 64"/>
              <a:gd name="T5" fmla="*/ 26 h 58"/>
              <a:gd name="T6" fmla="*/ 17 w 64"/>
              <a:gd name="T7" fmla="*/ 26 h 58"/>
              <a:gd name="T8" fmla="*/ 10 w 64"/>
              <a:gd name="T9" fmla="*/ 37 h 58"/>
              <a:gd name="T10" fmla="*/ 1 w 64"/>
              <a:gd name="T11" fmla="*/ 37 h 58"/>
              <a:gd name="T12" fmla="*/ 0 w 64"/>
              <a:gd name="T13" fmla="*/ 36 h 58"/>
              <a:gd name="T14" fmla="*/ 11 w 64"/>
              <a:gd name="T15" fmla="*/ 53 h 58"/>
              <a:gd name="T16" fmla="*/ 6 w 64"/>
              <a:gd name="T17" fmla="*/ 57 h 58"/>
              <a:gd name="T18" fmla="*/ 5 w 64"/>
              <a:gd name="T19" fmla="*/ 56 h 58"/>
              <a:gd name="T20" fmla="*/ 6 w 64"/>
              <a:gd name="T21" fmla="*/ 50 h 58"/>
              <a:gd name="T22" fmla="*/ 7 w 64"/>
              <a:gd name="T23" fmla="*/ 50 h 58"/>
              <a:gd name="T24" fmla="*/ 11 w 64"/>
              <a:gd name="T25" fmla="*/ 52 h 58"/>
              <a:gd name="T26" fmla="*/ 11 w 64"/>
              <a:gd name="T27" fmla="*/ 53 h 58"/>
              <a:gd name="T28" fmla="*/ 12 w 64"/>
              <a:gd name="T29" fmla="*/ 50 h 58"/>
              <a:gd name="T30" fmla="*/ 8 w 64"/>
              <a:gd name="T31" fmla="*/ 48 h 58"/>
              <a:gd name="T32" fmla="*/ 8 w 64"/>
              <a:gd name="T33" fmla="*/ 46 h 58"/>
              <a:gd name="T34" fmla="*/ 25 w 64"/>
              <a:gd name="T35" fmla="*/ 16 h 58"/>
              <a:gd name="T36" fmla="*/ 27 w 64"/>
              <a:gd name="T37" fmla="*/ 15 h 58"/>
              <a:gd name="T38" fmla="*/ 31 w 64"/>
              <a:gd name="T39" fmla="*/ 17 h 58"/>
              <a:gd name="T40" fmla="*/ 32 w 64"/>
              <a:gd name="T41" fmla="*/ 19 h 58"/>
              <a:gd name="T42" fmla="*/ 14 w 64"/>
              <a:gd name="T43" fmla="*/ 50 h 58"/>
              <a:gd name="T44" fmla="*/ 12 w 64"/>
              <a:gd name="T45" fmla="*/ 50 h 58"/>
              <a:gd name="T46" fmla="*/ 25 w 64"/>
              <a:gd name="T47" fmla="*/ 37 h 58"/>
              <a:gd name="T48" fmla="*/ 32 w 64"/>
              <a:gd name="T49" fmla="*/ 26 h 58"/>
              <a:gd name="T50" fmla="*/ 36 w 64"/>
              <a:gd name="T51" fmla="*/ 26 h 58"/>
              <a:gd name="T52" fmla="*/ 41 w 64"/>
              <a:gd name="T53" fmla="*/ 37 h 58"/>
              <a:gd name="T54" fmla="*/ 25 w 64"/>
              <a:gd name="T55" fmla="*/ 37 h 58"/>
              <a:gd name="T56" fmla="*/ 47 w 64"/>
              <a:gd name="T57" fmla="*/ 41 h 58"/>
              <a:gd name="T58" fmla="*/ 36 w 64"/>
              <a:gd name="T59" fmla="*/ 18 h 58"/>
              <a:gd name="T60" fmla="*/ 30 w 64"/>
              <a:gd name="T61" fmla="*/ 0 h 58"/>
              <a:gd name="T62" fmla="*/ 40 w 64"/>
              <a:gd name="T63" fmla="*/ 15 h 58"/>
              <a:gd name="T64" fmla="*/ 52 w 64"/>
              <a:gd name="T65" fmla="*/ 37 h 58"/>
              <a:gd name="T66" fmla="*/ 50 w 64"/>
              <a:gd name="T67" fmla="*/ 41 h 58"/>
              <a:gd name="T68" fmla="*/ 47 w 64"/>
              <a:gd name="T69" fmla="*/ 41 h 58"/>
              <a:gd name="T70" fmla="*/ 52 w 64"/>
              <a:gd name="T71" fmla="*/ 49 h 58"/>
              <a:gd name="T72" fmla="*/ 50 w 64"/>
              <a:gd name="T73" fmla="*/ 45 h 58"/>
              <a:gd name="T74" fmla="*/ 50 w 64"/>
              <a:gd name="T75" fmla="*/ 43 h 58"/>
              <a:gd name="T76" fmla="*/ 53 w 64"/>
              <a:gd name="T77" fmla="*/ 42 h 58"/>
              <a:gd name="T78" fmla="*/ 55 w 64"/>
              <a:gd name="T79" fmla="*/ 43 h 58"/>
              <a:gd name="T80" fmla="*/ 57 w 64"/>
              <a:gd name="T81" fmla="*/ 46 h 58"/>
              <a:gd name="T82" fmla="*/ 56 w 64"/>
              <a:gd name="T83" fmla="*/ 48 h 58"/>
              <a:gd name="T84" fmla="*/ 54 w 64"/>
              <a:gd name="T85" fmla="*/ 49 h 58"/>
              <a:gd name="T86" fmla="*/ 52 w 64"/>
              <a:gd name="T87" fmla="*/ 49 h 58"/>
              <a:gd name="T88" fmla="*/ 61 w 64"/>
              <a:gd name="T89" fmla="*/ 58 h 58"/>
              <a:gd name="T90" fmla="*/ 55 w 64"/>
              <a:gd name="T91" fmla="*/ 54 h 58"/>
              <a:gd name="T92" fmla="*/ 55 w 64"/>
              <a:gd name="T93" fmla="*/ 50 h 58"/>
              <a:gd name="T94" fmla="*/ 61 w 64"/>
              <a:gd name="T95" fmla="*/ 58 h 58"/>
              <a:gd name="T96" fmla="*/ 64 w 64"/>
              <a:gd name="T97" fmla="*/ 36 h 58"/>
              <a:gd name="T98" fmla="*/ 63 w 64"/>
              <a:gd name="T99" fmla="*/ 37 h 58"/>
              <a:gd name="T100" fmla="*/ 55 w 64"/>
              <a:gd name="T101" fmla="*/ 37 h 58"/>
              <a:gd name="T102" fmla="*/ 54 w 64"/>
              <a:gd name="T103" fmla="*/ 36 h 58"/>
              <a:gd name="T104" fmla="*/ 53 w 64"/>
              <a:gd name="T105" fmla="*/ 33 h 58"/>
              <a:gd name="T106" fmla="*/ 49 w 64"/>
              <a:gd name="T107" fmla="*/ 26 h 58"/>
              <a:gd name="T108" fmla="*/ 63 w 64"/>
              <a:gd name="T109" fmla="*/ 26 h 58"/>
              <a:gd name="T110" fmla="*/ 64 w 64"/>
              <a:gd name="T111" fmla="*/ 27 h 58"/>
              <a:gd name="T112" fmla="*/ 64 w 64"/>
              <a:gd name="T113" fmla="*/ 3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" h="58">
                <a:moveTo>
                  <a:pt x="0" y="36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1" y="26"/>
                  <a:pt x="1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0" y="37"/>
                  <a:pt x="10" y="37"/>
                  <a:pt x="10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6"/>
                  <a:pt x="0" y="36"/>
                </a:cubicBezTo>
                <a:close/>
                <a:moveTo>
                  <a:pt x="11" y="53"/>
                </a:moveTo>
                <a:cubicBezTo>
                  <a:pt x="6" y="57"/>
                  <a:pt x="6" y="57"/>
                  <a:pt x="6" y="57"/>
                </a:cubicBezTo>
                <a:cubicBezTo>
                  <a:pt x="5" y="57"/>
                  <a:pt x="5" y="57"/>
                  <a:pt x="5" y="56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0"/>
                  <a:pt x="6" y="49"/>
                  <a:pt x="7" y="50"/>
                </a:cubicBezTo>
                <a:cubicBezTo>
                  <a:pt x="11" y="52"/>
                  <a:pt x="11" y="52"/>
                  <a:pt x="11" y="52"/>
                </a:cubicBezTo>
                <a:cubicBezTo>
                  <a:pt x="12" y="52"/>
                  <a:pt x="12" y="53"/>
                  <a:pt x="11" y="53"/>
                </a:cubicBezTo>
                <a:close/>
                <a:moveTo>
                  <a:pt x="12" y="50"/>
                </a:move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7" y="47"/>
                  <a:pt x="8" y="46"/>
                </a:cubicBezTo>
                <a:cubicBezTo>
                  <a:pt x="25" y="16"/>
                  <a:pt x="25" y="16"/>
                  <a:pt x="25" y="16"/>
                </a:cubicBezTo>
                <a:cubicBezTo>
                  <a:pt x="26" y="15"/>
                  <a:pt x="27" y="15"/>
                  <a:pt x="27" y="15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8"/>
                  <a:pt x="32" y="19"/>
                  <a:pt x="32" y="1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3" y="51"/>
                  <a:pt x="12" y="50"/>
                </a:cubicBezTo>
                <a:close/>
                <a:moveTo>
                  <a:pt x="25" y="37"/>
                </a:moveTo>
                <a:cubicBezTo>
                  <a:pt x="32" y="26"/>
                  <a:pt x="32" y="26"/>
                  <a:pt x="32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41" y="37"/>
                  <a:pt x="41" y="37"/>
                  <a:pt x="41" y="37"/>
                </a:cubicBezTo>
                <a:lnTo>
                  <a:pt x="25" y="37"/>
                </a:lnTo>
                <a:close/>
                <a:moveTo>
                  <a:pt x="47" y="41"/>
                </a:moveTo>
                <a:cubicBezTo>
                  <a:pt x="46" y="40"/>
                  <a:pt x="38" y="22"/>
                  <a:pt x="36" y="18"/>
                </a:cubicBezTo>
                <a:cubicBezTo>
                  <a:pt x="34" y="13"/>
                  <a:pt x="28" y="1"/>
                  <a:pt x="30" y="0"/>
                </a:cubicBezTo>
                <a:cubicBezTo>
                  <a:pt x="32" y="0"/>
                  <a:pt x="36" y="9"/>
                  <a:pt x="40" y="15"/>
                </a:cubicBezTo>
                <a:cubicBezTo>
                  <a:pt x="44" y="21"/>
                  <a:pt x="51" y="35"/>
                  <a:pt x="52" y="37"/>
                </a:cubicBezTo>
                <a:cubicBezTo>
                  <a:pt x="53" y="39"/>
                  <a:pt x="51" y="40"/>
                  <a:pt x="50" y="41"/>
                </a:cubicBezTo>
                <a:cubicBezTo>
                  <a:pt x="49" y="41"/>
                  <a:pt x="49" y="41"/>
                  <a:pt x="47" y="41"/>
                </a:cubicBezTo>
                <a:close/>
                <a:moveTo>
                  <a:pt x="52" y="49"/>
                </a:moveTo>
                <a:cubicBezTo>
                  <a:pt x="50" y="45"/>
                  <a:pt x="50" y="45"/>
                  <a:pt x="50" y="45"/>
                </a:cubicBezTo>
                <a:cubicBezTo>
                  <a:pt x="49" y="44"/>
                  <a:pt x="50" y="43"/>
                  <a:pt x="50" y="43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1"/>
                  <a:pt x="54" y="42"/>
                  <a:pt x="55" y="43"/>
                </a:cubicBezTo>
                <a:cubicBezTo>
                  <a:pt x="57" y="46"/>
                  <a:pt x="57" y="46"/>
                  <a:pt x="57" y="46"/>
                </a:cubicBezTo>
                <a:cubicBezTo>
                  <a:pt x="57" y="47"/>
                  <a:pt x="57" y="48"/>
                  <a:pt x="56" y="48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50"/>
                  <a:pt x="53" y="49"/>
                  <a:pt x="52" y="49"/>
                </a:cubicBezTo>
                <a:close/>
                <a:moveTo>
                  <a:pt x="61" y="58"/>
                </a:moveTo>
                <a:cubicBezTo>
                  <a:pt x="60" y="56"/>
                  <a:pt x="56" y="56"/>
                  <a:pt x="55" y="54"/>
                </a:cubicBezTo>
                <a:cubicBezTo>
                  <a:pt x="53" y="52"/>
                  <a:pt x="55" y="51"/>
                  <a:pt x="55" y="50"/>
                </a:cubicBezTo>
                <a:cubicBezTo>
                  <a:pt x="62" y="46"/>
                  <a:pt x="61" y="58"/>
                  <a:pt x="61" y="58"/>
                </a:cubicBezTo>
                <a:close/>
                <a:moveTo>
                  <a:pt x="64" y="36"/>
                </a:moveTo>
                <a:cubicBezTo>
                  <a:pt x="64" y="36"/>
                  <a:pt x="63" y="37"/>
                  <a:pt x="63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6"/>
                  <a:pt x="54" y="36"/>
                </a:cubicBezTo>
                <a:cubicBezTo>
                  <a:pt x="54" y="35"/>
                  <a:pt x="54" y="35"/>
                  <a:pt x="53" y="33"/>
                </a:cubicBezTo>
                <a:cubicBezTo>
                  <a:pt x="52" y="31"/>
                  <a:pt x="51" y="28"/>
                  <a:pt x="49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6"/>
                  <a:pt x="64" y="26"/>
                  <a:pt x="64" y="27"/>
                </a:cubicBezTo>
                <a:lnTo>
                  <a:pt x="64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118" name="Freeform 157"/>
          <p:cNvSpPr>
            <a:spLocks noEditPoints="1"/>
          </p:cNvSpPr>
          <p:nvPr/>
        </p:nvSpPr>
        <p:spPr bwMode="auto">
          <a:xfrm>
            <a:off x="1285876" y="1743075"/>
            <a:ext cx="203200" cy="184150"/>
          </a:xfrm>
          <a:custGeom>
            <a:avLst/>
            <a:gdLst>
              <a:gd name="T0" fmla="*/ 38 w 64"/>
              <a:gd name="T1" fmla="*/ 15 h 58"/>
              <a:gd name="T2" fmla="*/ 33 w 64"/>
              <a:gd name="T3" fmla="*/ 15 h 58"/>
              <a:gd name="T4" fmla="*/ 25 w 64"/>
              <a:gd name="T5" fmla="*/ 17 h 58"/>
              <a:gd name="T6" fmla="*/ 18 w 64"/>
              <a:gd name="T7" fmla="*/ 28 h 58"/>
              <a:gd name="T8" fmla="*/ 28 w 64"/>
              <a:gd name="T9" fmla="*/ 39 h 58"/>
              <a:gd name="T10" fmla="*/ 33 w 64"/>
              <a:gd name="T11" fmla="*/ 38 h 58"/>
              <a:gd name="T12" fmla="*/ 39 w 64"/>
              <a:gd name="T13" fmla="*/ 34 h 58"/>
              <a:gd name="T14" fmla="*/ 43 w 64"/>
              <a:gd name="T15" fmla="*/ 38 h 58"/>
              <a:gd name="T16" fmla="*/ 45 w 64"/>
              <a:gd name="T17" fmla="*/ 38 h 58"/>
              <a:gd name="T18" fmla="*/ 50 w 64"/>
              <a:gd name="T19" fmla="*/ 34 h 58"/>
              <a:gd name="T20" fmla="*/ 50 w 64"/>
              <a:gd name="T21" fmla="*/ 32 h 58"/>
              <a:gd name="T22" fmla="*/ 47 w 64"/>
              <a:gd name="T23" fmla="*/ 26 h 58"/>
              <a:gd name="T24" fmla="*/ 47 w 64"/>
              <a:gd name="T25" fmla="*/ 15 h 58"/>
              <a:gd name="T26" fmla="*/ 45 w 64"/>
              <a:gd name="T27" fmla="*/ 3 h 58"/>
              <a:gd name="T28" fmla="*/ 34 w 64"/>
              <a:gd name="T29" fmla="*/ 0 h 58"/>
              <a:gd name="T30" fmla="*/ 33 w 64"/>
              <a:gd name="T31" fmla="*/ 0 h 58"/>
              <a:gd name="T32" fmla="*/ 19 w 64"/>
              <a:gd name="T33" fmla="*/ 10 h 58"/>
              <a:gd name="T34" fmla="*/ 20 w 64"/>
              <a:gd name="T35" fmla="*/ 12 h 58"/>
              <a:gd name="T36" fmla="*/ 26 w 64"/>
              <a:gd name="T37" fmla="*/ 12 h 58"/>
              <a:gd name="T38" fmla="*/ 28 w 64"/>
              <a:gd name="T39" fmla="*/ 11 h 58"/>
              <a:gd name="T40" fmla="*/ 33 w 64"/>
              <a:gd name="T41" fmla="*/ 7 h 58"/>
              <a:gd name="T42" fmla="*/ 33 w 64"/>
              <a:gd name="T43" fmla="*/ 7 h 58"/>
              <a:gd name="T44" fmla="*/ 37 w 64"/>
              <a:gd name="T45" fmla="*/ 9 h 58"/>
              <a:gd name="T46" fmla="*/ 38 w 64"/>
              <a:gd name="T47" fmla="*/ 14 h 58"/>
              <a:gd name="T48" fmla="*/ 38 w 64"/>
              <a:gd name="T49" fmla="*/ 15 h 58"/>
              <a:gd name="T50" fmla="*/ 38 w 64"/>
              <a:gd name="T51" fmla="*/ 22 h 58"/>
              <a:gd name="T52" fmla="*/ 37 w 64"/>
              <a:gd name="T53" fmla="*/ 29 h 58"/>
              <a:gd name="T54" fmla="*/ 33 w 64"/>
              <a:gd name="T55" fmla="*/ 32 h 58"/>
              <a:gd name="T56" fmla="*/ 32 w 64"/>
              <a:gd name="T57" fmla="*/ 32 h 58"/>
              <a:gd name="T58" fmla="*/ 28 w 64"/>
              <a:gd name="T59" fmla="*/ 27 h 58"/>
              <a:gd name="T60" fmla="*/ 33 w 64"/>
              <a:gd name="T61" fmla="*/ 21 h 58"/>
              <a:gd name="T62" fmla="*/ 38 w 64"/>
              <a:gd name="T63" fmla="*/ 20 h 58"/>
              <a:gd name="T64" fmla="*/ 38 w 64"/>
              <a:gd name="T65" fmla="*/ 22 h 58"/>
              <a:gd name="T66" fmla="*/ 60 w 64"/>
              <a:gd name="T67" fmla="*/ 55 h 58"/>
              <a:gd name="T68" fmla="*/ 64 w 64"/>
              <a:gd name="T69" fmla="*/ 46 h 58"/>
              <a:gd name="T70" fmla="*/ 64 w 64"/>
              <a:gd name="T71" fmla="*/ 45 h 58"/>
              <a:gd name="T72" fmla="*/ 64 w 64"/>
              <a:gd name="T73" fmla="*/ 44 h 58"/>
              <a:gd name="T74" fmla="*/ 55 w 64"/>
              <a:gd name="T75" fmla="*/ 44 h 58"/>
              <a:gd name="T76" fmla="*/ 52 w 64"/>
              <a:gd name="T77" fmla="*/ 45 h 58"/>
              <a:gd name="T78" fmla="*/ 53 w 64"/>
              <a:gd name="T79" fmla="*/ 46 h 58"/>
              <a:gd name="T80" fmla="*/ 55 w 64"/>
              <a:gd name="T81" fmla="*/ 46 h 58"/>
              <a:gd name="T82" fmla="*/ 61 w 64"/>
              <a:gd name="T83" fmla="*/ 47 h 58"/>
              <a:gd name="T84" fmla="*/ 59 w 64"/>
              <a:gd name="T85" fmla="*/ 55 h 58"/>
              <a:gd name="T86" fmla="*/ 60 w 64"/>
              <a:gd name="T87" fmla="*/ 55 h 58"/>
              <a:gd name="T88" fmla="*/ 0 w 64"/>
              <a:gd name="T89" fmla="*/ 46 h 58"/>
              <a:gd name="T90" fmla="*/ 32 w 64"/>
              <a:gd name="T91" fmla="*/ 58 h 58"/>
              <a:gd name="T92" fmla="*/ 55 w 64"/>
              <a:gd name="T93" fmla="*/ 52 h 58"/>
              <a:gd name="T94" fmla="*/ 58 w 64"/>
              <a:gd name="T95" fmla="*/ 50 h 58"/>
              <a:gd name="T96" fmla="*/ 57 w 64"/>
              <a:gd name="T97" fmla="*/ 48 h 58"/>
              <a:gd name="T98" fmla="*/ 55 w 64"/>
              <a:gd name="T99" fmla="*/ 49 h 58"/>
              <a:gd name="T100" fmla="*/ 33 w 64"/>
              <a:gd name="T101" fmla="*/ 53 h 58"/>
              <a:gd name="T102" fmla="*/ 1 w 64"/>
              <a:gd name="T103" fmla="*/ 45 h 58"/>
              <a:gd name="T104" fmla="*/ 0 w 64"/>
              <a:gd name="T105" fmla="*/ 4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4" h="58">
                <a:moveTo>
                  <a:pt x="38" y="15"/>
                </a:moveTo>
                <a:cubicBezTo>
                  <a:pt x="36" y="15"/>
                  <a:pt x="35" y="15"/>
                  <a:pt x="33" y="15"/>
                </a:cubicBezTo>
                <a:cubicBezTo>
                  <a:pt x="30" y="16"/>
                  <a:pt x="27" y="16"/>
                  <a:pt x="25" y="17"/>
                </a:cubicBezTo>
                <a:cubicBezTo>
                  <a:pt x="21" y="19"/>
                  <a:pt x="18" y="23"/>
                  <a:pt x="18" y="28"/>
                </a:cubicBezTo>
                <a:cubicBezTo>
                  <a:pt x="18" y="35"/>
                  <a:pt x="22" y="39"/>
                  <a:pt x="28" y="39"/>
                </a:cubicBezTo>
                <a:cubicBezTo>
                  <a:pt x="30" y="39"/>
                  <a:pt x="31" y="39"/>
                  <a:pt x="33" y="38"/>
                </a:cubicBezTo>
                <a:cubicBezTo>
                  <a:pt x="35" y="38"/>
                  <a:pt x="37" y="36"/>
                  <a:pt x="39" y="34"/>
                </a:cubicBezTo>
                <a:cubicBezTo>
                  <a:pt x="40" y="36"/>
                  <a:pt x="41" y="37"/>
                  <a:pt x="43" y="38"/>
                </a:cubicBezTo>
                <a:cubicBezTo>
                  <a:pt x="44" y="39"/>
                  <a:pt x="44" y="39"/>
                  <a:pt x="45" y="38"/>
                </a:cubicBezTo>
                <a:cubicBezTo>
                  <a:pt x="46" y="37"/>
                  <a:pt x="49" y="35"/>
                  <a:pt x="50" y="34"/>
                </a:cubicBezTo>
                <a:cubicBezTo>
                  <a:pt x="51" y="33"/>
                  <a:pt x="50" y="33"/>
                  <a:pt x="50" y="32"/>
                </a:cubicBezTo>
                <a:cubicBezTo>
                  <a:pt x="49" y="30"/>
                  <a:pt x="47" y="29"/>
                  <a:pt x="47" y="26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0"/>
                  <a:pt x="48" y="6"/>
                  <a:pt x="45" y="3"/>
                </a:cubicBezTo>
                <a:cubicBezTo>
                  <a:pt x="42" y="1"/>
                  <a:pt x="37" y="0"/>
                  <a:pt x="34" y="0"/>
                </a:cubicBezTo>
                <a:cubicBezTo>
                  <a:pt x="34" y="0"/>
                  <a:pt x="33" y="0"/>
                  <a:pt x="33" y="0"/>
                </a:cubicBezTo>
                <a:cubicBezTo>
                  <a:pt x="27" y="0"/>
                  <a:pt x="20" y="3"/>
                  <a:pt x="19" y="10"/>
                </a:cubicBezTo>
                <a:cubicBezTo>
                  <a:pt x="19" y="11"/>
                  <a:pt x="19" y="12"/>
                  <a:pt x="20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2"/>
                  <a:pt x="28" y="11"/>
                </a:cubicBezTo>
                <a:cubicBezTo>
                  <a:pt x="28" y="9"/>
                  <a:pt x="30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7"/>
                  <a:pt x="36" y="8"/>
                  <a:pt x="37" y="9"/>
                </a:cubicBezTo>
                <a:cubicBezTo>
                  <a:pt x="38" y="10"/>
                  <a:pt x="38" y="12"/>
                  <a:pt x="38" y="14"/>
                </a:cubicBezTo>
                <a:lnTo>
                  <a:pt x="38" y="15"/>
                </a:lnTo>
                <a:close/>
                <a:moveTo>
                  <a:pt x="38" y="22"/>
                </a:moveTo>
                <a:cubicBezTo>
                  <a:pt x="38" y="24"/>
                  <a:pt x="38" y="27"/>
                  <a:pt x="37" y="29"/>
                </a:cubicBezTo>
                <a:cubicBezTo>
                  <a:pt x="36" y="31"/>
                  <a:pt x="34" y="32"/>
                  <a:pt x="33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29" y="32"/>
                  <a:pt x="28" y="30"/>
                  <a:pt x="28" y="27"/>
                </a:cubicBezTo>
                <a:cubicBezTo>
                  <a:pt x="28" y="23"/>
                  <a:pt x="30" y="22"/>
                  <a:pt x="33" y="21"/>
                </a:cubicBezTo>
                <a:cubicBezTo>
                  <a:pt x="34" y="20"/>
                  <a:pt x="36" y="20"/>
                  <a:pt x="38" y="20"/>
                </a:cubicBezTo>
                <a:lnTo>
                  <a:pt x="38" y="22"/>
                </a:lnTo>
                <a:close/>
                <a:moveTo>
                  <a:pt x="60" y="55"/>
                </a:moveTo>
                <a:cubicBezTo>
                  <a:pt x="63" y="53"/>
                  <a:pt x="64" y="48"/>
                  <a:pt x="64" y="46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4"/>
                </a:cubicBezTo>
                <a:cubicBezTo>
                  <a:pt x="63" y="44"/>
                  <a:pt x="59" y="43"/>
                  <a:pt x="55" y="44"/>
                </a:cubicBezTo>
                <a:cubicBezTo>
                  <a:pt x="54" y="44"/>
                  <a:pt x="53" y="45"/>
                  <a:pt x="52" y="45"/>
                </a:cubicBezTo>
                <a:cubicBezTo>
                  <a:pt x="52" y="46"/>
                  <a:pt x="52" y="47"/>
                  <a:pt x="53" y="46"/>
                </a:cubicBezTo>
                <a:cubicBezTo>
                  <a:pt x="53" y="46"/>
                  <a:pt x="54" y="46"/>
                  <a:pt x="55" y="46"/>
                </a:cubicBezTo>
                <a:cubicBezTo>
                  <a:pt x="57" y="46"/>
                  <a:pt x="60" y="46"/>
                  <a:pt x="61" y="47"/>
                </a:cubicBezTo>
                <a:cubicBezTo>
                  <a:pt x="62" y="48"/>
                  <a:pt x="60" y="53"/>
                  <a:pt x="59" y="55"/>
                </a:cubicBezTo>
                <a:cubicBezTo>
                  <a:pt x="59" y="55"/>
                  <a:pt x="59" y="56"/>
                  <a:pt x="60" y="55"/>
                </a:cubicBezTo>
                <a:close/>
                <a:moveTo>
                  <a:pt x="0" y="46"/>
                </a:moveTo>
                <a:cubicBezTo>
                  <a:pt x="9" y="53"/>
                  <a:pt x="20" y="58"/>
                  <a:pt x="32" y="58"/>
                </a:cubicBezTo>
                <a:cubicBezTo>
                  <a:pt x="40" y="58"/>
                  <a:pt x="48" y="56"/>
                  <a:pt x="55" y="52"/>
                </a:cubicBezTo>
                <a:cubicBezTo>
                  <a:pt x="56" y="51"/>
                  <a:pt x="57" y="51"/>
                  <a:pt x="58" y="50"/>
                </a:cubicBezTo>
                <a:cubicBezTo>
                  <a:pt x="59" y="49"/>
                  <a:pt x="58" y="48"/>
                  <a:pt x="57" y="48"/>
                </a:cubicBezTo>
                <a:cubicBezTo>
                  <a:pt x="56" y="49"/>
                  <a:pt x="56" y="49"/>
                  <a:pt x="55" y="49"/>
                </a:cubicBezTo>
                <a:cubicBezTo>
                  <a:pt x="48" y="52"/>
                  <a:pt x="40" y="53"/>
                  <a:pt x="33" y="53"/>
                </a:cubicBezTo>
                <a:cubicBezTo>
                  <a:pt x="21" y="53"/>
                  <a:pt x="10" y="50"/>
                  <a:pt x="1" y="45"/>
                </a:cubicBezTo>
                <a:cubicBezTo>
                  <a:pt x="0" y="44"/>
                  <a:pt x="0" y="45"/>
                  <a:pt x="0" y="4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pSp>
        <p:nvGrpSpPr>
          <p:cNvPr id="1123" name="Group 1122"/>
          <p:cNvGrpSpPr/>
          <p:nvPr/>
        </p:nvGrpSpPr>
        <p:grpSpPr>
          <a:xfrm>
            <a:off x="8196263" y="1765300"/>
            <a:ext cx="209550" cy="161925"/>
            <a:chOff x="8196263" y="1765300"/>
            <a:chExt cx="209550" cy="161925"/>
          </a:xfrm>
        </p:grpSpPr>
        <p:sp>
          <p:nvSpPr>
            <p:cNvPr id="1119" name="Freeform 158"/>
            <p:cNvSpPr>
              <a:spLocks/>
            </p:cNvSpPr>
            <p:nvPr/>
          </p:nvSpPr>
          <p:spPr bwMode="auto">
            <a:xfrm>
              <a:off x="8234363" y="1841500"/>
              <a:ext cx="19050" cy="22225"/>
            </a:xfrm>
            <a:custGeom>
              <a:avLst/>
              <a:gdLst>
                <a:gd name="T0" fmla="*/ 12 w 12"/>
                <a:gd name="T1" fmla="*/ 12 h 14"/>
                <a:gd name="T2" fmla="*/ 6 w 12"/>
                <a:gd name="T3" fmla="*/ 0 h 14"/>
                <a:gd name="T4" fmla="*/ 6 w 12"/>
                <a:gd name="T5" fmla="*/ 0 h 14"/>
                <a:gd name="T6" fmla="*/ 6 w 12"/>
                <a:gd name="T7" fmla="*/ 0 h 14"/>
                <a:gd name="T8" fmla="*/ 6 w 12"/>
                <a:gd name="T9" fmla="*/ 0 h 14"/>
                <a:gd name="T10" fmla="*/ 4 w 12"/>
                <a:gd name="T11" fmla="*/ 0 h 14"/>
                <a:gd name="T12" fmla="*/ 4 w 12"/>
                <a:gd name="T13" fmla="*/ 0 h 14"/>
                <a:gd name="T14" fmla="*/ 4 w 12"/>
                <a:gd name="T15" fmla="*/ 0 h 14"/>
                <a:gd name="T16" fmla="*/ 0 w 12"/>
                <a:gd name="T17" fmla="*/ 12 h 14"/>
                <a:gd name="T18" fmla="*/ 0 w 12"/>
                <a:gd name="T19" fmla="*/ 14 h 14"/>
                <a:gd name="T20" fmla="*/ 10 w 12"/>
                <a:gd name="T21" fmla="*/ 14 h 14"/>
                <a:gd name="T22" fmla="*/ 12 w 12"/>
                <a:gd name="T2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4">
                  <a:moveTo>
                    <a:pt x="12" y="12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20" name="Freeform 159"/>
            <p:cNvSpPr>
              <a:spLocks noEditPoints="1"/>
            </p:cNvSpPr>
            <p:nvPr/>
          </p:nvSpPr>
          <p:spPr bwMode="auto">
            <a:xfrm>
              <a:off x="8196263" y="1765300"/>
              <a:ext cx="209550" cy="161925"/>
            </a:xfrm>
            <a:custGeom>
              <a:avLst/>
              <a:gdLst>
                <a:gd name="T0" fmla="*/ 31 w 66"/>
                <a:gd name="T1" fmla="*/ 1 h 51"/>
                <a:gd name="T2" fmla="*/ 1 w 66"/>
                <a:gd name="T3" fmla="*/ 23 h 51"/>
                <a:gd name="T4" fmla="*/ 4 w 66"/>
                <a:gd name="T5" fmla="*/ 32 h 51"/>
                <a:gd name="T6" fmla="*/ 6 w 66"/>
                <a:gd name="T7" fmla="*/ 34 h 51"/>
                <a:gd name="T8" fmla="*/ 6 w 66"/>
                <a:gd name="T9" fmla="*/ 33 h 51"/>
                <a:gd name="T10" fmla="*/ 14 w 66"/>
                <a:gd name="T11" fmla="*/ 15 h 51"/>
                <a:gd name="T12" fmla="*/ 14 w 66"/>
                <a:gd name="T13" fmla="*/ 15 h 51"/>
                <a:gd name="T14" fmla="*/ 14 w 66"/>
                <a:gd name="T15" fmla="*/ 15 h 51"/>
                <a:gd name="T16" fmla="*/ 15 w 66"/>
                <a:gd name="T17" fmla="*/ 15 h 51"/>
                <a:gd name="T18" fmla="*/ 15 w 66"/>
                <a:gd name="T19" fmla="*/ 15 h 51"/>
                <a:gd name="T20" fmla="*/ 25 w 66"/>
                <a:gd name="T21" fmla="*/ 36 h 51"/>
                <a:gd name="T22" fmla="*/ 25 w 66"/>
                <a:gd name="T23" fmla="*/ 36 h 51"/>
                <a:gd name="T24" fmla="*/ 25 w 66"/>
                <a:gd name="T25" fmla="*/ 36 h 51"/>
                <a:gd name="T26" fmla="*/ 25 w 66"/>
                <a:gd name="T27" fmla="*/ 37 h 51"/>
                <a:gd name="T28" fmla="*/ 23 w 66"/>
                <a:gd name="T29" fmla="*/ 39 h 51"/>
                <a:gd name="T30" fmla="*/ 21 w 66"/>
                <a:gd name="T31" fmla="*/ 37 h 51"/>
                <a:gd name="T32" fmla="*/ 20 w 66"/>
                <a:gd name="T33" fmla="*/ 35 h 51"/>
                <a:gd name="T34" fmla="*/ 19 w 66"/>
                <a:gd name="T35" fmla="*/ 35 h 51"/>
                <a:gd name="T36" fmla="*/ 10 w 66"/>
                <a:gd name="T37" fmla="*/ 35 h 51"/>
                <a:gd name="T38" fmla="*/ 10 w 66"/>
                <a:gd name="T39" fmla="*/ 35 h 51"/>
                <a:gd name="T40" fmla="*/ 9 w 66"/>
                <a:gd name="T41" fmla="*/ 36 h 51"/>
                <a:gd name="T42" fmla="*/ 9 w 66"/>
                <a:gd name="T43" fmla="*/ 37 h 51"/>
                <a:gd name="T44" fmla="*/ 28 w 66"/>
                <a:gd name="T45" fmla="*/ 44 h 51"/>
                <a:gd name="T46" fmla="*/ 19 w 66"/>
                <a:gd name="T47" fmla="*/ 48 h 51"/>
                <a:gd name="T48" fmla="*/ 18 w 66"/>
                <a:gd name="T49" fmla="*/ 48 h 51"/>
                <a:gd name="T50" fmla="*/ 18 w 66"/>
                <a:gd name="T51" fmla="*/ 48 h 51"/>
                <a:gd name="T52" fmla="*/ 34 w 66"/>
                <a:gd name="T53" fmla="*/ 51 h 51"/>
                <a:gd name="T54" fmla="*/ 65 w 66"/>
                <a:gd name="T55" fmla="*/ 29 h 51"/>
                <a:gd name="T56" fmla="*/ 31 w 66"/>
                <a:gd name="T57" fmla="*/ 1 h 51"/>
                <a:gd name="T58" fmla="*/ 32 w 66"/>
                <a:gd name="T59" fmla="*/ 36 h 51"/>
                <a:gd name="T60" fmla="*/ 29 w 66"/>
                <a:gd name="T61" fmla="*/ 39 h 51"/>
                <a:gd name="T62" fmla="*/ 27 w 66"/>
                <a:gd name="T63" fmla="*/ 36 h 51"/>
                <a:gd name="T64" fmla="*/ 27 w 66"/>
                <a:gd name="T65" fmla="*/ 17 h 51"/>
                <a:gd name="T66" fmla="*/ 29 w 66"/>
                <a:gd name="T67" fmla="*/ 15 h 51"/>
                <a:gd name="T68" fmla="*/ 32 w 66"/>
                <a:gd name="T69" fmla="*/ 17 h 51"/>
                <a:gd name="T70" fmla="*/ 32 w 66"/>
                <a:gd name="T71" fmla="*/ 36 h 51"/>
                <a:gd name="T72" fmla="*/ 56 w 66"/>
                <a:gd name="T73" fmla="*/ 39 h 51"/>
                <a:gd name="T74" fmla="*/ 54 w 66"/>
                <a:gd name="T75" fmla="*/ 36 h 51"/>
                <a:gd name="T76" fmla="*/ 54 w 66"/>
                <a:gd name="T77" fmla="*/ 27 h 51"/>
                <a:gd name="T78" fmla="*/ 50 w 66"/>
                <a:gd name="T79" fmla="*/ 37 h 51"/>
                <a:gd name="T80" fmla="*/ 47 w 66"/>
                <a:gd name="T81" fmla="*/ 38 h 51"/>
                <a:gd name="T82" fmla="*/ 45 w 66"/>
                <a:gd name="T83" fmla="*/ 37 h 51"/>
                <a:gd name="T84" fmla="*/ 41 w 66"/>
                <a:gd name="T85" fmla="*/ 27 h 51"/>
                <a:gd name="T86" fmla="*/ 41 w 66"/>
                <a:gd name="T87" fmla="*/ 36 h 51"/>
                <a:gd name="T88" fmla="*/ 38 w 66"/>
                <a:gd name="T89" fmla="*/ 39 h 51"/>
                <a:gd name="T90" fmla="*/ 36 w 66"/>
                <a:gd name="T91" fmla="*/ 36 h 51"/>
                <a:gd name="T92" fmla="*/ 36 w 66"/>
                <a:gd name="T93" fmla="*/ 17 h 51"/>
                <a:gd name="T94" fmla="*/ 38 w 66"/>
                <a:gd name="T95" fmla="*/ 15 h 51"/>
                <a:gd name="T96" fmla="*/ 40 w 66"/>
                <a:gd name="T97" fmla="*/ 15 h 51"/>
                <a:gd name="T98" fmla="*/ 41 w 66"/>
                <a:gd name="T99" fmla="*/ 16 h 51"/>
                <a:gd name="T100" fmla="*/ 47 w 66"/>
                <a:gd name="T101" fmla="*/ 31 h 51"/>
                <a:gd name="T102" fmla="*/ 54 w 66"/>
                <a:gd name="T103" fmla="*/ 16 h 51"/>
                <a:gd name="T104" fmla="*/ 55 w 66"/>
                <a:gd name="T105" fmla="*/ 15 h 51"/>
                <a:gd name="T106" fmla="*/ 57 w 66"/>
                <a:gd name="T107" fmla="*/ 15 h 51"/>
                <a:gd name="T108" fmla="*/ 59 w 66"/>
                <a:gd name="T109" fmla="*/ 17 h 51"/>
                <a:gd name="T110" fmla="*/ 59 w 66"/>
                <a:gd name="T111" fmla="*/ 36 h 51"/>
                <a:gd name="T112" fmla="*/ 56 w 66"/>
                <a:gd name="T113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" h="51">
                  <a:moveTo>
                    <a:pt x="31" y="1"/>
                  </a:moveTo>
                  <a:cubicBezTo>
                    <a:pt x="13" y="0"/>
                    <a:pt x="0" y="11"/>
                    <a:pt x="1" y="23"/>
                  </a:cubicBezTo>
                  <a:cubicBezTo>
                    <a:pt x="1" y="26"/>
                    <a:pt x="3" y="30"/>
                    <a:pt x="4" y="32"/>
                  </a:cubicBezTo>
                  <a:cubicBezTo>
                    <a:pt x="4" y="32"/>
                    <a:pt x="5" y="33"/>
                    <a:pt x="6" y="34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9" y="27"/>
                    <a:pt x="14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9"/>
                    <a:pt x="23" y="39"/>
                    <a:pt x="23" y="39"/>
                  </a:cubicBezTo>
                  <a:cubicBezTo>
                    <a:pt x="21" y="39"/>
                    <a:pt x="21" y="37"/>
                    <a:pt x="21" y="37"/>
                  </a:cubicBezTo>
                  <a:cubicBezTo>
                    <a:pt x="21" y="37"/>
                    <a:pt x="20" y="35"/>
                    <a:pt x="20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6" y="42"/>
                    <a:pt x="27" y="42"/>
                    <a:pt x="28" y="44"/>
                  </a:cubicBezTo>
                  <a:cubicBezTo>
                    <a:pt x="30" y="47"/>
                    <a:pt x="27" y="50"/>
                    <a:pt x="19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2" y="50"/>
                    <a:pt x="27" y="51"/>
                    <a:pt x="34" y="51"/>
                  </a:cubicBezTo>
                  <a:cubicBezTo>
                    <a:pt x="53" y="51"/>
                    <a:pt x="64" y="41"/>
                    <a:pt x="65" y="29"/>
                  </a:cubicBezTo>
                  <a:cubicBezTo>
                    <a:pt x="66" y="14"/>
                    <a:pt x="48" y="2"/>
                    <a:pt x="31" y="1"/>
                  </a:cubicBezTo>
                  <a:close/>
                  <a:moveTo>
                    <a:pt x="32" y="36"/>
                  </a:moveTo>
                  <a:cubicBezTo>
                    <a:pt x="32" y="38"/>
                    <a:pt x="31" y="39"/>
                    <a:pt x="29" y="39"/>
                  </a:cubicBezTo>
                  <a:cubicBezTo>
                    <a:pt x="28" y="39"/>
                    <a:pt x="27" y="38"/>
                    <a:pt x="27" y="3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8" y="15"/>
                    <a:pt x="29" y="15"/>
                  </a:cubicBezTo>
                  <a:cubicBezTo>
                    <a:pt x="31" y="15"/>
                    <a:pt x="32" y="16"/>
                    <a:pt x="32" y="17"/>
                  </a:cubicBezTo>
                  <a:lnTo>
                    <a:pt x="32" y="36"/>
                  </a:lnTo>
                  <a:close/>
                  <a:moveTo>
                    <a:pt x="56" y="39"/>
                  </a:moveTo>
                  <a:cubicBezTo>
                    <a:pt x="55" y="39"/>
                    <a:pt x="54" y="38"/>
                    <a:pt x="54" y="36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9" y="37"/>
                    <a:pt x="48" y="38"/>
                    <a:pt x="47" y="38"/>
                  </a:cubicBezTo>
                  <a:cubicBezTo>
                    <a:pt x="46" y="38"/>
                    <a:pt x="46" y="37"/>
                    <a:pt x="45" y="3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8"/>
                    <a:pt x="40" y="39"/>
                    <a:pt x="38" y="39"/>
                  </a:cubicBezTo>
                  <a:cubicBezTo>
                    <a:pt x="37" y="39"/>
                    <a:pt x="36" y="38"/>
                    <a:pt x="36" y="3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6"/>
                    <a:pt x="37" y="15"/>
                    <a:pt x="38" y="15"/>
                  </a:cubicBezTo>
                  <a:cubicBezTo>
                    <a:pt x="39" y="15"/>
                    <a:pt x="40" y="15"/>
                    <a:pt x="40" y="15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5" y="16"/>
                    <a:pt x="55" y="15"/>
                  </a:cubicBezTo>
                  <a:cubicBezTo>
                    <a:pt x="55" y="15"/>
                    <a:pt x="56" y="15"/>
                    <a:pt x="57" y="15"/>
                  </a:cubicBezTo>
                  <a:cubicBezTo>
                    <a:pt x="58" y="15"/>
                    <a:pt x="59" y="16"/>
                    <a:pt x="59" y="17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8"/>
                    <a:pt x="58" y="39"/>
                    <a:pt x="56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121" name="Freeform 160"/>
          <p:cNvSpPr>
            <a:spLocks noEditPoints="1"/>
          </p:cNvSpPr>
          <p:nvPr/>
        </p:nvSpPr>
        <p:spPr bwMode="auto">
          <a:xfrm>
            <a:off x="468313" y="2130425"/>
            <a:ext cx="161925" cy="204788"/>
          </a:xfrm>
          <a:custGeom>
            <a:avLst/>
            <a:gdLst>
              <a:gd name="T0" fmla="*/ 33 w 51"/>
              <a:gd name="T1" fmla="*/ 41 h 64"/>
              <a:gd name="T2" fmla="*/ 49 w 51"/>
              <a:gd name="T3" fmla="*/ 57 h 64"/>
              <a:gd name="T4" fmla="*/ 41 w 51"/>
              <a:gd name="T5" fmla="*/ 64 h 64"/>
              <a:gd name="T6" fmla="*/ 25 w 51"/>
              <a:gd name="T7" fmla="*/ 50 h 64"/>
              <a:gd name="T8" fmla="*/ 4 w 51"/>
              <a:gd name="T9" fmla="*/ 64 h 64"/>
              <a:gd name="T10" fmla="*/ 0 w 51"/>
              <a:gd name="T11" fmla="*/ 54 h 64"/>
              <a:gd name="T12" fmla="*/ 15 w 51"/>
              <a:gd name="T13" fmla="*/ 42 h 64"/>
              <a:gd name="T14" fmla="*/ 23 w 51"/>
              <a:gd name="T15" fmla="*/ 20 h 64"/>
              <a:gd name="T16" fmla="*/ 33 w 51"/>
              <a:gd name="T17" fmla="*/ 24 h 64"/>
              <a:gd name="T18" fmla="*/ 36 w 51"/>
              <a:gd name="T19" fmla="*/ 27 h 64"/>
              <a:gd name="T20" fmla="*/ 46 w 51"/>
              <a:gd name="T21" fmla="*/ 24 h 64"/>
              <a:gd name="T22" fmla="*/ 51 w 51"/>
              <a:gd name="T23" fmla="*/ 32 h 64"/>
              <a:gd name="T24" fmla="*/ 33 w 51"/>
              <a:gd name="T25" fmla="*/ 38 h 64"/>
              <a:gd name="T26" fmla="*/ 33 w 51"/>
              <a:gd name="T27" fmla="*/ 41 h 64"/>
              <a:gd name="T28" fmla="*/ 34 w 51"/>
              <a:gd name="T29" fmla="*/ 18 h 64"/>
              <a:gd name="T30" fmla="*/ 25 w 51"/>
              <a:gd name="T31" fmla="*/ 9 h 64"/>
              <a:gd name="T32" fmla="*/ 34 w 51"/>
              <a:gd name="T33" fmla="*/ 0 h 64"/>
              <a:gd name="T34" fmla="*/ 43 w 51"/>
              <a:gd name="T35" fmla="*/ 9 h 64"/>
              <a:gd name="T36" fmla="*/ 34 w 51"/>
              <a:gd name="T37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" h="64">
                <a:moveTo>
                  <a:pt x="33" y="41"/>
                </a:moveTo>
                <a:cubicBezTo>
                  <a:pt x="40" y="44"/>
                  <a:pt x="47" y="50"/>
                  <a:pt x="49" y="57"/>
                </a:cubicBezTo>
                <a:cubicBezTo>
                  <a:pt x="46" y="60"/>
                  <a:pt x="45" y="60"/>
                  <a:pt x="41" y="64"/>
                </a:cubicBezTo>
                <a:cubicBezTo>
                  <a:pt x="37" y="56"/>
                  <a:pt x="32" y="52"/>
                  <a:pt x="25" y="50"/>
                </a:cubicBezTo>
                <a:cubicBezTo>
                  <a:pt x="21" y="55"/>
                  <a:pt x="15" y="61"/>
                  <a:pt x="4" y="64"/>
                </a:cubicBezTo>
                <a:cubicBezTo>
                  <a:pt x="2" y="59"/>
                  <a:pt x="2" y="58"/>
                  <a:pt x="0" y="54"/>
                </a:cubicBezTo>
                <a:cubicBezTo>
                  <a:pt x="8" y="52"/>
                  <a:pt x="11" y="50"/>
                  <a:pt x="15" y="42"/>
                </a:cubicBezTo>
                <a:cubicBezTo>
                  <a:pt x="15" y="33"/>
                  <a:pt x="17" y="24"/>
                  <a:pt x="23" y="20"/>
                </a:cubicBezTo>
                <a:cubicBezTo>
                  <a:pt x="26" y="21"/>
                  <a:pt x="31" y="24"/>
                  <a:pt x="33" y="24"/>
                </a:cubicBezTo>
                <a:cubicBezTo>
                  <a:pt x="33" y="25"/>
                  <a:pt x="33" y="26"/>
                  <a:pt x="36" y="27"/>
                </a:cubicBezTo>
                <a:cubicBezTo>
                  <a:pt x="38" y="27"/>
                  <a:pt x="42" y="28"/>
                  <a:pt x="46" y="24"/>
                </a:cubicBezTo>
                <a:cubicBezTo>
                  <a:pt x="49" y="28"/>
                  <a:pt x="51" y="32"/>
                  <a:pt x="51" y="32"/>
                </a:cubicBezTo>
                <a:cubicBezTo>
                  <a:pt x="51" y="32"/>
                  <a:pt x="43" y="40"/>
                  <a:pt x="33" y="38"/>
                </a:cubicBezTo>
                <a:cubicBezTo>
                  <a:pt x="33" y="39"/>
                  <a:pt x="33" y="39"/>
                  <a:pt x="33" y="41"/>
                </a:cubicBezTo>
                <a:close/>
                <a:moveTo>
                  <a:pt x="34" y="18"/>
                </a:moveTo>
                <a:cubicBezTo>
                  <a:pt x="29" y="18"/>
                  <a:pt x="25" y="14"/>
                  <a:pt x="25" y="9"/>
                </a:cubicBezTo>
                <a:cubicBezTo>
                  <a:pt x="25" y="4"/>
                  <a:pt x="29" y="0"/>
                  <a:pt x="34" y="0"/>
                </a:cubicBezTo>
                <a:cubicBezTo>
                  <a:pt x="39" y="0"/>
                  <a:pt x="43" y="4"/>
                  <a:pt x="43" y="9"/>
                </a:cubicBezTo>
                <a:cubicBezTo>
                  <a:pt x="43" y="14"/>
                  <a:pt x="39" y="18"/>
                  <a:pt x="34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771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2012-05-11T10:44:18Z</dcterms:created>
  <dcterms:modified xsi:type="dcterms:W3CDTF">2012-05-11T10:48:23Z</dcterms:modified>
</cp:coreProperties>
</file>