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1E22E-0B15-4A46-AA6B-6AE99360E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BEFD98-94CB-8C4A-ABA9-7AB10622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B06F5-BE7E-8D48-B7BF-91628E4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63994-5195-7B4D-AC79-7212AD54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FA9DF-6B91-C048-A778-F6165C4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9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2C1B1-86D6-CB4C-81B6-11C41F69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0AF3A-6615-9F4F-8251-5BADB12B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D1433-87C8-1A4B-8A00-7FB44090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62D0-8FC9-B242-9A11-B3DCF076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413AE-2345-5A41-85D4-303CC8EB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16E2B9-FD9C-B14A-A972-AFD92842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D0B685-CA43-224F-B6E0-42CEC1BC2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F8877-5538-1A4C-B1BF-311369BA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1996-6D52-B44B-9654-D330AE4C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31BD8-2411-2F4E-8AE3-2168A233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6BDEB-E8D7-E246-85A4-3EE34AA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C6CBE-48AB-AC45-A7E9-1D77B7A9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B162E-8AE5-5C43-B73B-34600A9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9E3D3-73AD-6A49-BE1D-07DF234A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36135-AB75-6647-9560-39226FA8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17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B5FCE-8BB7-8847-BC8C-4B708EBB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5339B-5776-8548-A1EB-4D222BE6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0BBB9-0FFB-3C44-AD0D-0CEB1C29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CFBD7-3B93-3C42-A9BF-37C1C7FE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ABEA8-0B44-3C42-9087-B5CC5E7F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C37F6-E2E7-7748-88B8-2E6D658C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82D58-8928-794E-9D62-A871443F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CE445-BC9F-AC48-A1E3-7F8077A3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9AC1D8-87C4-C54F-986D-1377F8C0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C7DE8F-902A-F646-836C-F05AC9EA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8AB25-BB88-BB44-ADA5-E896C129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8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41608-7433-8046-9F6E-24049702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FB4C9-47EA-0848-9777-CB05D9DC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AD3D85-3466-AB49-977A-86948CA6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2A9A96-94E1-244E-A42F-6B921AC10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08FB83-55B0-D648-8F44-93FEEBF2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194D17-C808-D94F-8F19-D66CB886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E3221D-A021-F640-8C74-CCF1D97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B7F404-80AF-684C-B420-D612E9B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1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6A888-16D4-994B-BBF8-612D064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F6F199-7EF2-D349-8564-06860D66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FB8CF-014D-B74A-A432-E06CCDF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12FA1-D7C7-294A-98C0-73DAD57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2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25F064-BCE3-A746-B5F6-B34DFDE6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064274-CE59-9640-B8EC-A17E028C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37A0C8-593E-1D42-8A16-51492150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3EC69-6E51-5F41-AD82-83341A6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6075B-C4A9-B24D-A80F-8BDC621D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CCDE3A-A17E-9341-AA92-F544EE11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762A7-DD22-1046-8929-03841932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CEE92-D569-1749-83B2-D5031B00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FB3D46-0206-5A49-B550-1E16C1D9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41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8E7F8-A0BB-1443-83EE-E4C0B14C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FCE5C6-ABC5-344D-89A1-5EE8B52DD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29681-3E38-E846-A2A3-A81534B2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C64B3-7040-1942-9642-A8D129EC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158E6-2A56-5140-8819-A46D9F8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F05DC-B569-4D4C-99E1-24E8D1DD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CC2AC-FCB8-1B4D-97FF-979278C2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628EB7-530A-4846-95A8-F20C9223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D83A1-23DA-CE4D-8D38-2BE9D381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30897-0966-EF4A-BF36-D4BFD42C9250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DED9B-C173-A845-9680-DA95788B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5D806-DB61-4346-BF01-65A87B03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0B7-3FC9-774D-A657-1587B52F7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8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AE1BB9F8-C8FF-3542-B2F2-4A50C24FCB35}"/>
              </a:ext>
            </a:extLst>
          </p:cNvPr>
          <p:cNvSpPr/>
          <p:nvPr/>
        </p:nvSpPr>
        <p:spPr>
          <a:xfrm>
            <a:off x="5600562" y="2939796"/>
            <a:ext cx="484632" cy="484632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links 5">
            <a:extLst>
              <a:ext uri="{FF2B5EF4-FFF2-40B4-BE49-F238E27FC236}">
                <a16:creationId xmlns:a16="http://schemas.microsoft.com/office/drawing/2014/main" id="{352819A5-9927-F548-86DC-B938186A9DA7}"/>
              </a:ext>
            </a:extLst>
          </p:cNvPr>
          <p:cNvSpPr/>
          <p:nvPr/>
        </p:nvSpPr>
        <p:spPr>
          <a:xfrm>
            <a:off x="6204897" y="2939796"/>
            <a:ext cx="484632" cy="484632"/>
          </a:xfrm>
          <a:prstGeom prst="lef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99B25724-4BB0-0840-A7CC-5930D18FF30C}"/>
              </a:ext>
            </a:extLst>
          </p:cNvPr>
          <p:cNvSpPr/>
          <p:nvPr/>
        </p:nvSpPr>
        <p:spPr>
          <a:xfrm>
            <a:off x="4391892" y="2944368"/>
            <a:ext cx="484632" cy="484632"/>
          </a:xfrm>
          <a:prstGeom prst="up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A732CC88-29A4-A24C-B265-8ACC44C851D6}"/>
              </a:ext>
            </a:extLst>
          </p:cNvPr>
          <p:cNvSpPr/>
          <p:nvPr/>
        </p:nvSpPr>
        <p:spPr>
          <a:xfrm>
            <a:off x="4996227" y="2939796"/>
            <a:ext cx="484632" cy="484632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gebuchteter Richtungspfeil 10">
            <a:extLst>
              <a:ext uri="{FF2B5EF4-FFF2-40B4-BE49-F238E27FC236}">
                <a16:creationId xmlns:a16="http://schemas.microsoft.com/office/drawing/2014/main" id="{4477FC5D-D066-4E48-80FC-2A16C1DD9020}"/>
              </a:ext>
            </a:extLst>
          </p:cNvPr>
          <p:cNvSpPr/>
          <p:nvPr/>
        </p:nvSpPr>
        <p:spPr>
          <a:xfrm rot="16200000">
            <a:off x="6809232" y="2939796"/>
            <a:ext cx="484632" cy="484632"/>
          </a:xfrm>
          <a:prstGeom prst="chevr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Fischer</dc:creator>
  <cp:lastModifiedBy>Christian Fischer</cp:lastModifiedBy>
  <cp:revision>2</cp:revision>
  <dcterms:created xsi:type="dcterms:W3CDTF">2021-01-15T22:50:45Z</dcterms:created>
  <dcterms:modified xsi:type="dcterms:W3CDTF">2021-01-15T23:03:55Z</dcterms:modified>
</cp:coreProperties>
</file>