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413" r:id="rId2"/>
    <p:sldId id="424" r:id="rId3"/>
    <p:sldId id="428" r:id="rId4"/>
    <p:sldId id="429" r:id="rId5"/>
    <p:sldId id="430" r:id="rId6"/>
    <p:sldId id="431" r:id="rId7"/>
    <p:sldId id="426" r:id="rId8"/>
    <p:sldId id="427" r:id="rId9"/>
    <p:sldId id="432" r:id="rId10"/>
    <p:sldId id="433" r:id="rId11"/>
    <p:sldId id="412" r:id="rId12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甲骨文宣布推出了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平台标准版</a:t>
            </a:r>
            <a:r>
              <a:rPr lang="en-US" altLang="zh-CN" sz="1200" dirty="0" smtClean="0"/>
              <a:t>8(Java SE 8)</a:t>
            </a:r>
            <a:r>
              <a:rPr lang="zh-CN" altLang="en-US" sz="1200" dirty="0" smtClean="0"/>
              <a:t>、</a:t>
            </a:r>
          </a:p>
          <a:p>
            <a:r>
              <a:rPr lang="en-US" altLang="zh-CN" sz="1200" dirty="0" smtClean="0"/>
              <a:t>Java</a:t>
            </a:r>
            <a:r>
              <a:rPr lang="zh-CN" altLang="en-US" sz="1200" dirty="0" smtClean="0"/>
              <a:t>平台微型版</a:t>
            </a:r>
            <a:r>
              <a:rPr lang="en-US" altLang="zh-CN" sz="1200" dirty="0" smtClean="0"/>
              <a:t>8(Java ME 8)</a:t>
            </a:r>
            <a:r>
              <a:rPr lang="zh-CN" altLang="en-US" sz="1200" dirty="0" smtClean="0"/>
              <a:t>以及</a:t>
            </a:r>
            <a:r>
              <a:rPr lang="en-US" altLang="zh-CN" sz="1200" dirty="0" smtClean="0"/>
              <a:t>Oracle Java Embedded</a:t>
            </a:r>
            <a:r>
              <a:rPr lang="zh-CN" altLang="en-US" sz="1200" dirty="0" smtClean="0"/>
              <a:t>产品的有关版本。</a:t>
            </a:r>
            <a:endParaRPr lang="en-US" altLang="zh-CN" sz="120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Java SE Embedded 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运用最新的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 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功能，为中高端嵌入式系统进行了优化。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dirty="0" smtClean="0"/>
          </a:p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Java ME8</a:t>
            </a:r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、与</a:t>
            </a:r>
            <a:r>
              <a:rPr lang="en-US" altLang="zh-CN" sz="3600" dirty="0" smtClean="0"/>
              <a:t>Java SE 8</a:t>
            </a:r>
            <a:r>
              <a:rPr lang="zh-CN" altLang="en-US" sz="3600" dirty="0" smtClean="0"/>
              <a:t>一致的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语言和</a:t>
            </a:r>
            <a:r>
              <a:rPr lang="en-US" altLang="zh-CN" sz="3600" dirty="0" smtClean="0"/>
              <a:t>API</a:t>
            </a:r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、支持最新的</a:t>
            </a:r>
            <a:r>
              <a:rPr lang="en-US" altLang="zh-CN" sz="3600" dirty="0" smtClean="0"/>
              <a:t>Web</a:t>
            </a:r>
            <a:r>
              <a:rPr lang="zh-CN" altLang="en-US" sz="3600" dirty="0" smtClean="0"/>
              <a:t>协议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、全面的应用模型</a:t>
            </a:r>
            <a:endParaRPr lang="en-US" altLang="zh-CN" sz="3600" dirty="0" smtClean="0"/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、先进的安全功能</a:t>
            </a:r>
            <a:endParaRPr lang="en-US" altLang="zh-CN" sz="3600" dirty="0" smtClean="0"/>
          </a:p>
          <a:p>
            <a:r>
              <a:rPr lang="en-US" altLang="zh-CN" sz="3600" dirty="0" smtClean="0"/>
              <a:t>5</a:t>
            </a:r>
            <a:r>
              <a:rPr lang="zh-CN" altLang="en-US" sz="3600" dirty="0" smtClean="0"/>
              <a:t>、用于电源管理及与多种标准外部设备交互的标准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。</a:t>
            </a:r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本课题概述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配置环境变量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过滤器案例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DoubleStream</a:t>
            </a:r>
            <a:r>
              <a:rPr lang="zh-CN" altLang="en-US" sz="3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日期类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时间类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LocalTime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日期时间类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LocalDateTime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DateTimeFormatter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解析字符串为日期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ZonedDateTime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类：格式化日期为字符串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-Java8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oracle</a:t>
            </a:r>
            <a:r>
              <a:rPr lang="zh-CN" altLang="en-US" sz="3600" dirty="0" smtClean="0"/>
              <a:t>公司与</a:t>
            </a:r>
            <a:r>
              <a:rPr lang="en-US" altLang="zh-CN" sz="3600" dirty="0" smtClean="0"/>
              <a:t>2014</a:t>
            </a:r>
            <a:r>
              <a:rPr lang="zh-CN" altLang="en-US" sz="3600" dirty="0" smtClean="0"/>
              <a:t>年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月</a:t>
            </a:r>
            <a:r>
              <a:rPr lang="en-US" altLang="zh-CN" sz="3600" dirty="0" smtClean="0"/>
              <a:t>27</a:t>
            </a:r>
            <a:r>
              <a:rPr lang="zh-CN" altLang="en-US" sz="3600" dirty="0" smtClean="0"/>
              <a:t>日正式推出</a:t>
            </a:r>
            <a:r>
              <a:rPr lang="en-US" altLang="zh-CN" sz="3600" dirty="0" smtClean="0"/>
              <a:t>Java8</a:t>
            </a:r>
            <a:endParaRPr lang="zh-CN" altLang="en-US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Java SE 8</a:t>
            </a:r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Java ME 8</a:t>
            </a:r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Java Embedded8</a:t>
            </a:r>
            <a:endParaRPr lang="zh-CN" altLang="en-US" sz="3600" dirty="0" smtClean="0"/>
          </a:p>
          <a:p>
            <a:endParaRPr lang="zh-CN" altLang="en-US" sz="4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4618" y="1763696"/>
            <a:ext cx="4720455" cy="39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Java SE8</a:t>
            </a:r>
            <a:r>
              <a:rPr lang="zh-CN" altLang="en-US" sz="3600" dirty="0" smtClean="0"/>
              <a:t>的重要性能包括：</a:t>
            </a:r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Lambda</a:t>
            </a:r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Nashorn</a:t>
            </a:r>
            <a:r>
              <a:rPr lang="en-US" altLang="zh-CN" sz="3600" dirty="0" smtClean="0"/>
              <a:t> JavaScript</a:t>
            </a:r>
            <a:r>
              <a:rPr lang="zh-CN" altLang="en-US" sz="3600" dirty="0" smtClean="0"/>
              <a:t>引擎</a:t>
            </a:r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、新的日期与时间</a:t>
            </a:r>
            <a:r>
              <a:rPr lang="en-US" altLang="zh-CN" sz="3600" dirty="0" smtClean="0"/>
              <a:t>API</a:t>
            </a:r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、一套简洁的配置文件</a:t>
            </a:r>
          </a:p>
          <a:p>
            <a:r>
              <a:rPr lang="en-US" altLang="zh-CN" sz="3600" dirty="0" smtClean="0"/>
              <a:t>5</a:t>
            </a:r>
            <a:r>
              <a:rPr lang="zh-CN" altLang="en-US" sz="3600" dirty="0" smtClean="0"/>
              <a:t>、从</a:t>
            </a:r>
            <a:r>
              <a:rPr lang="en-US" altLang="zh-CN" sz="3600" dirty="0" smtClean="0"/>
              <a:t>JVM</a:t>
            </a:r>
            <a:r>
              <a:rPr lang="zh-CN" altLang="en-US" sz="3600" dirty="0" smtClean="0"/>
              <a:t>中去除了“永久代</a:t>
            </a:r>
            <a:r>
              <a:rPr lang="en-US" altLang="zh-CN" sz="3600" dirty="0" smtClean="0"/>
              <a:t>(permanent generation)”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6</a:t>
            </a:r>
            <a:r>
              <a:rPr lang="zh-CN" altLang="en-US" sz="3600" dirty="0" smtClean="0"/>
              <a:t>、增强的注解功能</a:t>
            </a:r>
          </a:p>
          <a:p>
            <a:endParaRPr lang="zh-CN" altLang="en-US" sz="3600" dirty="0" smtClean="0"/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Java  SE Embedded8</a:t>
            </a:r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Java SE Embedded8</a:t>
            </a:r>
            <a:r>
              <a:rPr lang="zh-CN" altLang="en-US" sz="3600" dirty="0" smtClean="0"/>
              <a:t>为嵌入式及物联网设备提供了一个开发平台，具备</a:t>
            </a:r>
            <a:r>
              <a:rPr lang="en-US" altLang="zh-CN" sz="3600" dirty="0" smtClean="0"/>
              <a:t>Java SE 8</a:t>
            </a:r>
            <a:r>
              <a:rPr lang="zh-CN" altLang="en-US" sz="3600" dirty="0" smtClean="0"/>
              <a:t>的灵活性、可移植性和功能。</a:t>
            </a:r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Java SE Embedded 8</a:t>
            </a:r>
            <a:r>
              <a:rPr lang="zh-CN" altLang="en-US" sz="3600" dirty="0" smtClean="0"/>
              <a:t>使开</a:t>
            </a:r>
            <a:endParaRPr lang="en-US" altLang="zh-CN" sz="3600" smtClean="0"/>
          </a:p>
          <a:p>
            <a:r>
              <a:rPr lang="zh-CN" altLang="en-US" sz="3600" smtClean="0"/>
              <a:t>发</a:t>
            </a:r>
            <a:r>
              <a:rPr lang="zh-CN" altLang="en-US" sz="3600" dirty="0" smtClean="0"/>
              <a:t>人员能够运用</a:t>
            </a:r>
            <a:r>
              <a:rPr lang="en-US" altLang="zh-CN" sz="3600" dirty="0" smtClean="0"/>
              <a:t>Java SE 8</a:t>
            </a:r>
            <a:r>
              <a:rPr lang="zh-CN" altLang="en-US" sz="3600" dirty="0" smtClean="0"/>
              <a:t>为嵌入式设备建立更小的平台。</a:t>
            </a:r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317</Words>
  <PresentationFormat>自定义</PresentationFormat>
  <Paragraphs>52</Paragraphs>
  <Slides>11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Java8新特性</vt:lpstr>
      <vt:lpstr>Java8新特性 本课题概述</vt:lpstr>
      <vt:lpstr>课程概要</vt:lpstr>
      <vt:lpstr>课程概要</vt:lpstr>
      <vt:lpstr>课程概要</vt:lpstr>
      <vt:lpstr>Java8新特性 第1课-Java8概述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134</cp:revision>
  <dcterms:modified xsi:type="dcterms:W3CDTF">2014-04-03T06:20:10Z</dcterms:modified>
</cp:coreProperties>
</file>