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"/>
  </p:notesMasterIdLst>
  <p:sldIdLst>
    <p:sldId id="413" r:id="rId2"/>
    <p:sldId id="424" r:id="rId3"/>
    <p:sldId id="426" r:id="rId4"/>
    <p:sldId id="427" r:id="rId5"/>
    <p:sldId id="412" r:id="rId6"/>
  </p:sldIdLst>
  <p:sldSz cx="14400213" cy="809942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4C7894"/>
    <a:srgbClr val="3399FF"/>
    <a:srgbClr val="292929"/>
    <a:srgbClr val="BF0000"/>
    <a:srgbClr val="A50021"/>
    <a:srgbClr val="333333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931" autoAdjust="0"/>
  </p:normalViewPr>
  <p:slideViewPr>
    <p:cSldViewPr>
      <p:cViewPr varScale="1">
        <p:scale>
          <a:sx n="49" d="100"/>
          <a:sy n="49" d="100"/>
        </p:scale>
        <p:origin x="-1176" y="-90"/>
      </p:cViewPr>
      <p:guideLst>
        <p:guide orient="horz" pos="2551"/>
        <p:guide pos="4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9B2CE-AFC1-437E-9B57-D0E075BDF039}" type="datetimeFigureOut">
              <a:rPr lang="zh-CN" altLang="en-US" smtClean="0"/>
              <a:pPr/>
              <a:t>2014/4/3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42F21-BCA0-4082-90E3-6B123594D5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9500" y="2516188"/>
            <a:ext cx="12241213" cy="1736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588" y="4589463"/>
            <a:ext cx="10079037" cy="20701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DF993-4A75-4205-A8EB-65D51F64DE4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42E97-06AA-4691-AC80-877FBE3F6BD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0988" y="323850"/>
            <a:ext cx="3238500" cy="6911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725" y="323850"/>
            <a:ext cx="9567863" cy="6911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37FBD-70EE-4F2A-B5F0-0B57DB96996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5D7B9-001F-403A-91EE-E9FE8F211FC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8238" y="5205413"/>
            <a:ext cx="12239625" cy="16081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8238" y="3432175"/>
            <a:ext cx="12239625" cy="17732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365DA-5AC8-472A-A162-069ACC47942F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725" y="1889125"/>
            <a:ext cx="6402388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75513" y="1889125"/>
            <a:ext cx="6403975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93FEA-2ABC-48B2-8CFE-63DC0130853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725" y="1812925"/>
            <a:ext cx="6361113" cy="75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725" y="2568575"/>
            <a:ext cx="6361113" cy="4667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200" y="1812925"/>
            <a:ext cx="6364288" cy="75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200" y="2568575"/>
            <a:ext cx="6364288" cy="4667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1F1CB-EFBF-40B5-8717-CE8BF01B442A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AFB77-C69D-4555-886C-6AC296D66BB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E4BF7-5646-4FCB-B26A-EAB1CEE9DAA2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725" y="322263"/>
            <a:ext cx="4737100" cy="1373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863" y="322263"/>
            <a:ext cx="8048625" cy="6913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725" y="1695450"/>
            <a:ext cx="4737100" cy="5540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14145-7A07-4BFD-9221-EA6A42DF397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575" y="5668963"/>
            <a:ext cx="8640763" cy="669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575" y="723900"/>
            <a:ext cx="8640763" cy="4859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575" y="6338888"/>
            <a:ext cx="8640763" cy="9509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7E-865D-47AD-8153-0056BB38730C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323850"/>
            <a:ext cx="12958763" cy="135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889125"/>
            <a:ext cx="12958763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725" y="7375525"/>
            <a:ext cx="3359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19663" y="7375525"/>
            <a:ext cx="456088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 algn="ctr">
              <a:defRPr sz="1800"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20338" y="7375525"/>
            <a:ext cx="3359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BE8E1D33-9638-4C72-94FC-572F563E3A3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442913" indent="-442913" algn="l" defTabSz="1179513" rtl="0" fontAlgn="base">
        <a:spcBef>
          <a:spcPct val="20000"/>
        </a:spcBef>
        <a:spcAft>
          <a:spcPct val="0"/>
        </a:spcAft>
        <a:buChar char="•"/>
        <a:defRPr sz="4100">
          <a:solidFill>
            <a:schemeClr val="tx1"/>
          </a:solidFill>
          <a:latin typeface="+mn-lt"/>
          <a:ea typeface="+mn-ea"/>
          <a:cs typeface="+mn-cs"/>
        </a:defRPr>
      </a:lvl1pPr>
      <a:lvl2pPr marL="958850" indent="-368300" algn="l" defTabSz="1179513" rtl="0" fontAlgn="base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</a:defRPr>
      </a:lvl2pPr>
      <a:lvl3pPr marL="1474788" indent="-295275" algn="l" defTabSz="1179513" rtl="0" fontAlgn="base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</a:defRPr>
      </a:lvl3pPr>
      <a:lvl4pPr marL="2065338" indent="-295275" algn="l" defTabSz="1179513" rtl="0" fontAlgn="base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4pPr>
      <a:lvl5pPr marL="26543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5pPr>
      <a:lvl6pPr marL="31115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6pPr>
      <a:lvl7pPr marL="35687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7pPr>
      <a:lvl8pPr marL="40259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8pPr>
      <a:lvl9pPr marL="44831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PT背景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3" y="1858963"/>
            <a:ext cx="1439703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26000" y="1858963"/>
            <a:ext cx="8516938" cy="1801812"/>
          </a:xfrm>
        </p:spPr>
        <p:txBody>
          <a:bodyPr/>
          <a:lstStyle/>
          <a:p>
            <a:pPr algn="l"/>
            <a:r>
              <a:rPr kumimoji="1" lang="en-US" altLang="zh-CN" dirty="0" smtClean="0">
                <a:solidFill>
                  <a:schemeClr val="bg1"/>
                </a:solidFill>
              </a:rPr>
              <a:t>Java8</a:t>
            </a:r>
            <a:r>
              <a:rPr kumimoji="1" lang="zh-CN" altLang="en-US" dirty="0" smtClean="0">
                <a:solidFill>
                  <a:schemeClr val="bg1"/>
                </a:solidFill>
              </a:rPr>
              <a:t>新特性</a:t>
            </a:r>
            <a:endParaRPr lang="zh-CN" altLang="en-US" dirty="0"/>
          </a:p>
        </p:txBody>
      </p:sp>
      <p:pic>
        <p:nvPicPr>
          <p:cNvPr id="3077" name="Picture 5" descr="灰色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7775" y="6715125"/>
            <a:ext cx="1752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java (1)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03463" y="954088"/>
            <a:ext cx="2603500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C78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85462" y="2263762"/>
            <a:ext cx="9144000" cy="1350963"/>
          </a:xfrm>
        </p:spPr>
        <p:txBody>
          <a:bodyPr/>
          <a:lstStyle/>
          <a:p>
            <a:pPr algn="l"/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Java8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新特性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JDK8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4535488" y="3692522"/>
            <a:ext cx="9864725" cy="6985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9733" y="2478076"/>
            <a:ext cx="4896880" cy="21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 bwMode="auto">
          <a:xfrm>
            <a:off x="3771082" y="3978274"/>
            <a:ext cx="3357586" cy="571504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6636" y="431947"/>
            <a:ext cx="7110428" cy="5422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 bwMode="auto">
          <a:xfrm>
            <a:off x="6557164" y="5192720"/>
            <a:ext cx="1643074" cy="571504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/>
        </p:nvSpPr>
        <p:spPr bwMode="auto">
          <a:xfrm>
            <a:off x="720725" y="306388"/>
            <a:ext cx="12958763" cy="135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7996" tIns="58998" rIns="117996" bIns="58998" anchor="ctr"/>
          <a:lstStyle/>
          <a:p>
            <a:pPr defTabSz="1179513">
              <a:buFontTx/>
              <a:buNone/>
            </a:pPr>
            <a:r>
              <a:rPr lang="zh-CN" altLang="en-US" sz="4000" b="1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视频片尾</a:t>
            </a:r>
          </a:p>
        </p:txBody>
      </p:sp>
      <p:pic>
        <p:nvPicPr>
          <p:cNvPr id="17411" name="Picture 3" descr="极客学院片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4313" y="3330575"/>
            <a:ext cx="38084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17</Words>
  <PresentationFormat>自定义</PresentationFormat>
  <Paragraphs>5</Paragraphs>
  <Slides>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默认设计模板</vt:lpstr>
      <vt:lpstr>Java8新特性</vt:lpstr>
      <vt:lpstr>Java8新特性 第3课-安装JDK8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课程名称课程名称</dc:title>
  <dc:creator>yw</dc:creator>
  <cp:lastModifiedBy>yw</cp:lastModifiedBy>
  <cp:revision>128</cp:revision>
  <dcterms:modified xsi:type="dcterms:W3CDTF">2014-04-03T06:21:56Z</dcterms:modified>
</cp:coreProperties>
</file>