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25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配置环境变量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、在系统变量中设置</a:t>
            </a:r>
            <a:r>
              <a:rPr lang="en-US" altLang="zh-CN" sz="3600" dirty="0" smtClean="0"/>
              <a:t>JAVA_HOME</a:t>
            </a:r>
            <a:r>
              <a:rPr lang="zh-CN" altLang="en-US" sz="3600" dirty="0" smtClean="0"/>
              <a:t>变量。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、在用户变量中设置</a:t>
            </a:r>
            <a:r>
              <a:rPr lang="en-US" altLang="zh-CN" sz="3600" dirty="0" smtClean="0"/>
              <a:t>PATH</a:t>
            </a:r>
            <a:r>
              <a:rPr lang="zh-CN" altLang="en-US" sz="3600" dirty="0" smtClean="0"/>
              <a:t>变量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、在用户变量中设置</a:t>
            </a:r>
            <a:r>
              <a:rPr lang="en-US" altLang="zh-CN" sz="3600" dirty="0" smtClean="0"/>
              <a:t>CLASS PATH</a:t>
            </a:r>
            <a:r>
              <a:rPr lang="zh-CN" altLang="en-US" sz="3600" dirty="0" smtClean="0"/>
              <a:t>变量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46</Words>
  <PresentationFormat>自定义</PresentationFormat>
  <Paragraphs>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第4课-配置环境变量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131</cp:revision>
  <dcterms:modified xsi:type="dcterms:W3CDTF">2014-03-31T07:29:16Z</dcterms:modified>
</cp:coreProperties>
</file>