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413" r:id="rId2"/>
    <p:sldId id="424" r:id="rId3"/>
    <p:sldId id="427" r:id="rId4"/>
    <p:sldId id="412" r:id="rId5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2388" y="2192324"/>
            <a:ext cx="11144264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Eclipse4.4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413760" y="3692522"/>
            <a:ext cx="11986453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876" y="977878"/>
            <a:ext cx="122158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/>
              <a:t>Eclipse4.4</a:t>
            </a:r>
            <a:r>
              <a:rPr lang="zh-CN" altLang="en-US" sz="4400" dirty="0" smtClean="0"/>
              <a:t>的下载地址：</a:t>
            </a:r>
            <a:endParaRPr lang="en-US" sz="4400" dirty="0" smtClean="0"/>
          </a:p>
          <a:p>
            <a:r>
              <a:rPr lang="en-US" sz="4400" dirty="0" smtClean="0"/>
              <a:t>http://download.eclipse.org/eclipse/downloads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24</Words>
  <PresentationFormat>自定义</PresentationFormat>
  <Paragraphs>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Java8新特性</vt:lpstr>
      <vt:lpstr>Java8新特性 第5课-下载Eclipse4.4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148</cp:revision>
  <dcterms:modified xsi:type="dcterms:W3CDTF">2014-04-03T06:22:10Z</dcterms:modified>
</cp:coreProperties>
</file>