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6"/>
  </p:notesMasterIdLst>
  <p:sldIdLst>
    <p:sldId id="413" r:id="rId2"/>
    <p:sldId id="424" r:id="rId3"/>
    <p:sldId id="426" r:id="rId4"/>
    <p:sldId id="412" r:id="rId5"/>
  </p:sldIdLst>
  <p:sldSz cx="14400213" cy="8099425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sz="2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sz="2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sz="2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sz="2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sz="2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7894"/>
    <a:srgbClr val="DDDDDD"/>
    <a:srgbClr val="3399FF"/>
    <a:srgbClr val="292929"/>
    <a:srgbClr val="BF0000"/>
    <a:srgbClr val="A50021"/>
    <a:srgbClr val="333333"/>
    <a:srgbClr val="B2B2B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2931" autoAdjust="0"/>
  </p:normalViewPr>
  <p:slideViewPr>
    <p:cSldViewPr>
      <p:cViewPr varScale="1">
        <p:scale>
          <a:sx n="49" d="100"/>
          <a:sy n="49" d="100"/>
        </p:scale>
        <p:origin x="-1176" y="-90"/>
      </p:cViewPr>
      <p:guideLst>
        <p:guide orient="horz" pos="2551"/>
        <p:guide pos="45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29B2CE-AFC1-437E-9B57-D0E075BDF039}" type="datetimeFigureOut">
              <a:rPr lang="zh-CN" altLang="en-US" smtClean="0"/>
              <a:pPr/>
              <a:t>2014/4/1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B42F21-BCA0-4082-90E3-6B123594D5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42F21-BCA0-4082-90E3-6B123594D5A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79500" y="2516188"/>
            <a:ext cx="12241213" cy="17367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60588" y="4589463"/>
            <a:ext cx="10079037" cy="20701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4DF993-4A75-4205-A8EB-65D51F64DE4D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942E97-06AA-4691-AC80-877FBE3F6BDD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440988" y="323850"/>
            <a:ext cx="3238500" cy="69119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20725" y="323850"/>
            <a:ext cx="9567863" cy="69119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537FBD-70EE-4F2A-B5F0-0B57DB969965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15D7B9-001F-403A-91EE-E9FE8F211FC9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8238" y="5205413"/>
            <a:ext cx="12239625" cy="160813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38238" y="3432175"/>
            <a:ext cx="12239625" cy="17732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E365DA-5AC8-472A-A162-069ACC47942F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20725" y="1889125"/>
            <a:ext cx="6402388" cy="5346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275513" y="1889125"/>
            <a:ext cx="6403975" cy="5346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F93FEA-2ABC-48B2-8CFE-63DC0130853D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0725" y="1812925"/>
            <a:ext cx="6361113" cy="7556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20725" y="2568575"/>
            <a:ext cx="6361113" cy="46672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7315200" y="1812925"/>
            <a:ext cx="6364288" cy="7556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7315200" y="2568575"/>
            <a:ext cx="6364288" cy="46672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51F1CB-EFBF-40B5-8717-CE8BF01B442A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CAFB77-C69D-4555-886C-6AC296D66BB5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DE4BF7-5646-4FCB-B26A-EAB1CEE9DAA2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0725" y="322263"/>
            <a:ext cx="4737100" cy="1373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0863" y="322263"/>
            <a:ext cx="8048625" cy="69135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20725" y="1695450"/>
            <a:ext cx="4737100" cy="55403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414145-7A07-4BFD-9221-EA6A42DF3978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22575" y="5668963"/>
            <a:ext cx="8640763" cy="6699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822575" y="723900"/>
            <a:ext cx="8640763" cy="48593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22575" y="6338888"/>
            <a:ext cx="8640763" cy="9509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0B347E-865D-47AD-8153-0056BB38730C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20725" y="323850"/>
            <a:ext cx="12958763" cy="135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17996" tIns="58998" rIns="117996" bIns="5899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20725" y="1889125"/>
            <a:ext cx="12958763" cy="534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17996" tIns="58998" rIns="117996" bIns="589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725" y="7375525"/>
            <a:ext cx="335915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17996" tIns="58998" rIns="117996" bIns="58998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19663" y="7375525"/>
            <a:ext cx="4560887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17996" tIns="58998" rIns="117996" bIns="58998" numCol="1" anchor="t" anchorCtr="0" compatLnSpc="1">
            <a:prstTxWarp prst="textNoShape">
              <a:avLst/>
            </a:prstTxWarp>
          </a:bodyPr>
          <a:lstStyle>
            <a:lvl1pPr algn="ctr">
              <a:defRPr sz="1800"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320338" y="7375525"/>
            <a:ext cx="335915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17996" tIns="58998" rIns="117996" bIns="58998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fld id="{BE8E1D33-9638-4C72-94FC-572F563E3A3B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79513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179513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defTabSz="1179513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defTabSz="1179513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defTabSz="1179513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defTabSz="1179513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defTabSz="1179513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defTabSz="1179513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defTabSz="1179513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442913" indent="-442913" algn="l" defTabSz="1179513" rtl="0" fontAlgn="base">
        <a:spcBef>
          <a:spcPct val="20000"/>
        </a:spcBef>
        <a:spcAft>
          <a:spcPct val="0"/>
        </a:spcAft>
        <a:buChar char="•"/>
        <a:defRPr sz="4100">
          <a:solidFill>
            <a:schemeClr val="tx1"/>
          </a:solidFill>
          <a:latin typeface="+mn-lt"/>
          <a:ea typeface="+mn-ea"/>
          <a:cs typeface="+mn-cs"/>
        </a:defRPr>
      </a:lvl1pPr>
      <a:lvl2pPr marL="958850" indent="-368300" algn="l" defTabSz="1179513" rtl="0" fontAlgn="base">
        <a:spcBef>
          <a:spcPct val="2000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ea typeface="+mn-ea"/>
        </a:defRPr>
      </a:lvl2pPr>
      <a:lvl3pPr marL="1474788" indent="-295275" algn="l" defTabSz="1179513" rtl="0" fontAlgn="base">
        <a:spcBef>
          <a:spcPct val="20000"/>
        </a:spcBef>
        <a:spcAft>
          <a:spcPct val="0"/>
        </a:spcAft>
        <a:buChar char="•"/>
        <a:defRPr sz="3000">
          <a:solidFill>
            <a:schemeClr val="tx1"/>
          </a:solidFill>
          <a:latin typeface="+mn-lt"/>
          <a:ea typeface="+mn-ea"/>
        </a:defRPr>
      </a:lvl3pPr>
      <a:lvl4pPr marL="2065338" indent="-295275" algn="l" defTabSz="1179513" rtl="0" fontAlgn="base">
        <a:spcBef>
          <a:spcPct val="20000"/>
        </a:spcBef>
        <a:spcAft>
          <a:spcPct val="0"/>
        </a:spcAft>
        <a:buChar char="–"/>
        <a:defRPr sz="2500">
          <a:solidFill>
            <a:schemeClr val="tx1"/>
          </a:solidFill>
          <a:latin typeface="+mn-lt"/>
          <a:ea typeface="+mn-ea"/>
        </a:defRPr>
      </a:lvl4pPr>
      <a:lvl5pPr marL="2654300" indent="-295275" algn="l" defTabSz="1179513" rtl="0" fontAlgn="base">
        <a:spcBef>
          <a:spcPct val="20000"/>
        </a:spcBef>
        <a:spcAft>
          <a:spcPct val="0"/>
        </a:spcAft>
        <a:buChar char="»"/>
        <a:defRPr sz="2500">
          <a:solidFill>
            <a:schemeClr val="tx1"/>
          </a:solidFill>
          <a:latin typeface="+mn-lt"/>
          <a:ea typeface="+mn-ea"/>
        </a:defRPr>
      </a:lvl5pPr>
      <a:lvl6pPr marL="3111500" indent="-295275" algn="l" defTabSz="1179513" rtl="0" fontAlgn="base">
        <a:spcBef>
          <a:spcPct val="20000"/>
        </a:spcBef>
        <a:spcAft>
          <a:spcPct val="0"/>
        </a:spcAft>
        <a:buChar char="»"/>
        <a:defRPr sz="2500">
          <a:solidFill>
            <a:schemeClr val="tx1"/>
          </a:solidFill>
          <a:latin typeface="+mn-lt"/>
          <a:ea typeface="+mn-ea"/>
        </a:defRPr>
      </a:lvl6pPr>
      <a:lvl7pPr marL="3568700" indent="-295275" algn="l" defTabSz="1179513" rtl="0" fontAlgn="base">
        <a:spcBef>
          <a:spcPct val="20000"/>
        </a:spcBef>
        <a:spcAft>
          <a:spcPct val="0"/>
        </a:spcAft>
        <a:buChar char="»"/>
        <a:defRPr sz="2500">
          <a:solidFill>
            <a:schemeClr val="tx1"/>
          </a:solidFill>
          <a:latin typeface="+mn-lt"/>
          <a:ea typeface="+mn-ea"/>
        </a:defRPr>
      </a:lvl7pPr>
      <a:lvl8pPr marL="4025900" indent="-295275" algn="l" defTabSz="1179513" rtl="0" fontAlgn="base">
        <a:spcBef>
          <a:spcPct val="20000"/>
        </a:spcBef>
        <a:spcAft>
          <a:spcPct val="0"/>
        </a:spcAft>
        <a:buChar char="»"/>
        <a:defRPr sz="2500">
          <a:solidFill>
            <a:schemeClr val="tx1"/>
          </a:solidFill>
          <a:latin typeface="+mn-lt"/>
          <a:ea typeface="+mn-ea"/>
        </a:defRPr>
      </a:lvl8pPr>
      <a:lvl9pPr marL="4483100" indent="-295275" algn="l" defTabSz="1179513" rtl="0" fontAlgn="base">
        <a:spcBef>
          <a:spcPct val="20000"/>
        </a:spcBef>
        <a:spcAft>
          <a:spcPct val="0"/>
        </a:spcAft>
        <a:buChar char="»"/>
        <a:defRPr sz="2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PT背景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63" y="1858963"/>
            <a:ext cx="14397037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826000" y="1858963"/>
            <a:ext cx="8516938" cy="1801812"/>
          </a:xfrm>
        </p:spPr>
        <p:txBody>
          <a:bodyPr/>
          <a:lstStyle/>
          <a:p>
            <a:pPr algn="l"/>
            <a:r>
              <a:rPr kumimoji="1" lang="en-US" altLang="zh-CN" dirty="0" smtClean="0">
                <a:solidFill>
                  <a:schemeClr val="bg1"/>
                </a:solidFill>
              </a:rPr>
              <a:t>Java8</a:t>
            </a:r>
            <a:r>
              <a:rPr kumimoji="1" lang="zh-CN" altLang="en-US" dirty="0" smtClean="0">
                <a:solidFill>
                  <a:schemeClr val="bg1"/>
                </a:solidFill>
              </a:rPr>
              <a:t>新特性</a:t>
            </a:r>
            <a:endParaRPr lang="zh-CN" altLang="en-US" dirty="0"/>
          </a:p>
        </p:txBody>
      </p:sp>
      <p:pic>
        <p:nvPicPr>
          <p:cNvPr id="3077" name="Picture 5" descr="灰色log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27775" y="6715125"/>
            <a:ext cx="17526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java (1)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303463" y="954088"/>
            <a:ext cx="2603500" cy="2601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4C78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485462" y="2263762"/>
            <a:ext cx="9144000" cy="1350963"/>
          </a:xfrm>
        </p:spPr>
        <p:txBody>
          <a:bodyPr/>
          <a:lstStyle/>
          <a:p>
            <a:pPr algn="l"/>
            <a:r>
              <a:rPr lang="en-US" altLang="zh-CN" sz="4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JAVA8</a:t>
            </a:r>
            <a:r>
              <a:rPr lang="zh-CN" altLang="en-US" sz="4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新特性</a:t>
            </a:r>
            <a:r>
              <a:rPr lang="en-US" altLang="zh-CN" sz="4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课</a:t>
            </a:r>
            <a:r>
              <a:rPr lang="en-US" altLang="zh-CN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-lambda</a:t>
            </a:r>
            <a:r>
              <a:rPr lang="zh-CN" altLang="en-US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(1)</a:t>
            </a:r>
            <a:endParaRPr lang="zh-CN" altLang="en-US" sz="4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71" name="Line 3"/>
          <p:cNvSpPr>
            <a:spLocks noChangeShapeType="1"/>
          </p:cNvSpPr>
          <p:nvPr/>
        </p:nvSpPr>
        <p:spPr bwMode="auto">
          <a:xfrm>
            <a:off x="4535488" y="3692522"/>
            <a:ext cx="9864725" cy="69850"/>
          </a:xfrm>
          <a:prstGeom prst="line">
            <a:avLst/>
          </a:prstGeom>
          <a:noFill/>
          <a:ln w="28575" cap="flat" cmpd="sng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7810" y="763564"/>
            <a:ext cx="11501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【</a:t>
            </a:r>
            <a:r>
              <a:rPr lang="zh-CN" altLang="en-US" sz="3600" dirty="0" smtClean="0"/>
              <a:t>案例</a:t>
            </a:r>
            <a:r>
              <a:rPr lang="en-US" altLang="zh-CN" sz="3600" dirty="0" smtClean="0"/>
              <a:t>】</a:t>
            </a:r>
            <a:r>
              <a:rPr lang="zh-CN" altLang="en-US" sz="3600" dirty="0" smtClean="0"/>
              <a:t>用</a:t>
            </a:r>
            <a:r>
              <a:rPr lang="en-US" altLang="zh-CN" sz="3600" dirty="0" smtClean="0"/>
              <a:t>lambda</a:t>
            </a:r>
            <a:r>
              <a:rPr lang="zh-CN" altLang="en-US" sz="3600" dirty="0" smtClean="0"/>
              <a:t>简化</a:t>
            </a:r>
            <a:r>
              <a:rPr lang="en-US" altLang="zh-CN" sz="3600" dirty="0" err="1" smtClean="0"/>
              <a:t>Runnable</a:t>
            </a:r>
            <a:r>
              <a:rPr lang="zh-CN" altLang="en-US" sz="3600" smtClean="0"/>
              <a:t>接口的实现方式。</a:t>
            </a:r>
            <a:endParaRPr lang="zh-CN" altLang="en-US" sz="4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/>
        </p:nvSpPr>
        <p:spPr bwMode="auto">
          <a:xfrm>
            <a:off x="720725" y="306388"/>
            <a:ext cx="12958763" cy="1350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17996" tIns="58998" rIns="117996" bIns="58998" anchor="ctr"/>
          <a:lstStyle/>
          <a:p>
            <a:pPr defTabSz="1179513">
              <a:buFontTx/>
              <a:buNone/>
            </a:pPr>
            <a:r>
              <a:rPr lang="zh-CN" altLang="en-US" sz="4000" b="1">
                <a:solidFill>
                  <a:schemeClr val="folHlink"/>
                </a:solidFill>
                <a:latin typeface="微软雅黑" pitchFamily="34" charset="-122"/>
                <a:ea typeface="微软雅黑" pitchFamily="34" charset="-122"/>
              </a:rPr>
              <a:t>视频片尾</a:t>
            </a:r>
          </a:p>
        </p:txBody>
      </p:sp>
      <p:pic>
        <p:nvPicPr>
          <p:cNvPr id="17411" name="Picture 3" descr="极客学院片尾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94313" y="3330575"/>
            <a:ext cx="38084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30</Words>
  <PresentationFormat>自定义</PresentationFormat>
  <Paragraphs>5</Paragraphs>
  <Slides>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默认设计模板</vt:lpstr>
      <vt:lpstr>Java8新特性</vt:lpstr>
      <vt:lpstr>JAVA8新特性 第7课-lambda案例(1)</vt:lpstr>
      <vt:lpstr>幻灯片 2</vt:lpstr>
      <vt:lpstr>幻灯片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课程名称课程名称</dc:title>
  <dc:creator>yw</dc:creator>
  <cp:lastModifiedBy>yw</cp:lastModifiedBy>
  <cp:revision>126</cp:revision>
  <dcterms:modified xsi:type="dcterms:W3CDTF">2014-04-01T07:01:23Z</dcterms:modified>
</cp:coreProperties>
</file>