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26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94"/>
    <a:srgbClr val="DDDDDD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-lambda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】lambda</a:t>
            </a:r>
            <a:r>
              <a:rPr lang="zh-CN" altLang="en-US" sz="3600" smtClean="0"/>
              <a:t>实现自定义接口，模拟登陆操作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29</Words>
  <PresentationFormat>自定义</PresentationFormat>
  <Paragraphs>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第8课-lambda案例(2)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127</cp:revision>
  <dcterms:modified xsi:type="dcterms:W3CDTF">2014-04-01T07:18:39Z</dcterms:modified>
</cp:coreProperties>
</file>