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413" r:id="rId2"/>
    <p:sldId id="424" r:id="rId3"/>
    <p:sldId id="427" r:id="rId4"/>
    <p:sldId id="428" r:id="rId5"/>
    <p:sldId id="426" r:id="rId6"/>
    <p:sldId id="430" r:id="rId7"/>
    <p:sldId id="429" r:id="rId8"/>
    <p:sldId id="431" r:id="rId9"/>
    <p:sldId id="432" r:id="rId10"/>
    <p:sldId id="434" r:id="rId11"/>
    <p:sldId id="412" r:id="rId12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58" y="763564"/>
            <a:ext cx="1378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</a:t>
            </a:r>
            <a:r>
              <a:rPr lang="zh-CN" altLang="en-US" sz="3600" dirty="0" smtClean="0"/>
              <a:t>创建一个元素为</a:t>
            </a:r>
            <a:r>
              <a:rPr lang="en-US" altLang="zh-CN" sz="3600" dirty="0" smtClean="0"/>
              <a:t>Person</a:t>
            </a:r>
            <a:r>
              <a:rPr lang="zh-CN" altLang="en-US" sz="3600" dirty="0" smtClean="0"/>
              <a:t>类的集合：</a:t>
            </a:r>
            <a:r>
              <a:rPr lang="en-US" altLang="zh-CN" sz="3600" dirty="0" smtClean="0"/>
              <a:t>people</a:t>
            </a:r>
          </a:p>
          <a:p>
            <a:r>
              <a:rPr lang="zh-CN" altLang="en-US" sz="3600" dirty="0" smtClean="0"/>
              <a:t>使用</a:t>
            </a:r>
            <a:r>
              <a:rPr lang="en-US" altLang="zh-CN" sz="3600" dirty="0" smtClean="0"/>
              <a:t>Stream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forEach</a:t>
            </a:r>
            <a:r>
              <a:rPr lang="zh-CN" altLang="en-US" sz="3600" dirty="0" smtClean="0"/>
              <a:t>显示该集合所有元素。</a:t>
            </a: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438" y="3049580"/>
            <a:ext cx="12905840" cy="215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-Stream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什么是管道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什么是过滤器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28588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dirty="0" smtClean="0"/>
              <a:t>1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Stream</a:t>
            </a:r>
            <a:r>
              <a:rPr lang="zh-CN" altLang="en-US" sz="4200" dirty="0" smtClean="0"/>
              <a:t>在</a:t>
            </a:r>
            <a:r>
              <a:rPr lang="en-US" altLang="zh-CN" sz="4200" dirty="0" smtClean="0"/>
              <a:t>Java8</a:t>
            </a:r>
            <a:r>
              <a:rPr lang="zh-CN" altLang="en-US" sz="4200" dirty="0" smtClean="0"/>
              <a:t>中被定义为泛型接口</a:t>
            </a:r>
            <a:endParaRPr lang="en-US" altLang="zh-CN" sz="4200" dirty="0" smtClean="0"/>
          </a:p>
          <a:p>
            <a:r>
              <a:rPr lang="en-US" altLang="zh-CN" sz="4200" dirty="0" smtClean="0"/>
              <a:t>2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Stream</a:t>
            </a:r>
            <a:r>
              <a:rPr lang="zh-CN" altLang="en-US" sz="4200" dirty="0" smtClean="0"/>
              <a:t>接口代表数据流。</a:t>
            </a:r>
            <a:endParaRPr lang="en-US" altLang="zh-CN" sz="4200" dirty="0" smtClean="0"/>
          </a:p>
          <a:p>
            <a:r>
              <a:rPr lang="en-US" altLang="zh-CN" sz="4200" dirty="0" smtClean="0"/>
              <a:t>3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Stream</a:t>
            </a:r>
            <a:r>
              <a:rPr lang="zh-CN" altLang="en-US" sz="4200" dirty="0" smtClean="0"/>
              <a:t>不是一个数据结构，不直接存储数据。</a:t>
            </a:r>
            <a:endParaRPr lang="en-US" altLang="zh-CN" sz="4200" dirty="0" smtClean="0"/>
          </a:p>
          <a:p>
            <a:r>
              <a:rPr lang="en-US" altLang="zh-CN" sz="4200" dirty="0" smtClean="0"/>
              <a:t>4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Stream</a:t>
            </a:r>
            <a:r>
              <a:rPr lang="zh-CN" altLang="en-US" sz="4200" dirty="0" smtClean="0"/>
              <a:t>通过管道操作数据。</a:t>
            </a:r>
            <a:endParaRPr lang="en-US" altLang="zh-CN" sz="4200" dirty="0" smtClean="0"/>
          </a:p>
          <a:p>
            <a:r>
              <a:rPr lang="en-US" altLang="zh-CN" sz="4200" dirty="0" smtClean="0"/>
              <a:t>5</a:t>
            </a:r>
            <a:r>
              <a:rPr lang="zh-CN" altLang="en-US" sz="4200" dirty="0" smtClean="0"/>
              <a:t>、创建</a:t>
            </a:r>
            <a:r>
              <a:rPr lang="en-US" altLang="zh-CN" sz="4200" dirty="0" smtClean="0"/>
              <a:t>Stream</a:t>
            </a:r>
            <a:r>
              <a:rPr lang="zh-CN" altLang="en-US" sz="4200" dirty="0" smtClean="0"/>
              <a:t>接口实现类对象：</a:t>
            </a:r>
            <a:endParaRPr lang="en-US" altLang="zh-CN" sz="4200" dirty="0" smtClean="0"/>
          </a:p>
          <a:p>
            <a:r>
              <a:rPr lang="en-US" altLang="zh-CN" sz="4200" dirty="0" smtClean="0"/>
              <a:t>    stream()</a:t>
            </a:r>
            <a:r>
              <a:rPr lang="zh-CN" altLang="en-US" sz="4200" dirty="0" smtClean="0"/>
              <a:t>：创建一个</a:t>
            </a:r>
            <a:r>
              <a:rPr lang="en-US" altLang="zh-CN" sz="4200" dirty="0" smtClean="0"/>
              <a:t>Stream</a:t>
            </a:r>
            <a:r>
              <a:rPr lang="zh-CN" altLang="en-US" sz="4200" dirty="0" smtClean="0"/>
              <a:t>接口实现类的对象。</a:t>
            </a:r>
            <a:endParaRPr lang="en-US" altLang="zh-CN" sz="4200" dirty="0" smtClean="0"/>
          </a:p>
          <a:p>
            <a:r>
              <a:rPr lang="zh-CN" altLang="en-US" sz="4200" dirty="0" smtClean="0"/>
              <a:t>例如：</a:t>
            </a:r>
            <a:r>
              <a:rPr lang="en-US" altLang="zh-CN" sz="4400" dirty="0" smtClean="0"/>
              <a:t> </a:t>
            </a:r>
          </a:p>
          <a:p>
            <a:r>
              <a:rPr lang="en-US" altLang="zh-CN" sz="4400" dirty="0" smtClean="0"/>
              <a:t>	Stream&lt;Person&gt; stream=</a:t>
            </a:r>
            <a:r>
              <a:rPr lang="en-US" altLang="zh-CN" sz="4400" dirty="0" err="1" smtClean="0"/>
              <a:t>people.stream</a:t>
            </a:r>
            <a:r>
              <a:rPr lang="en-US" altLang="zh-CN" sz="4400" dirty="0" smtClean="0"/>
              <a:t>();</a:t>
            </a:r>
            <a:endParaRPr lang="en-US" altLang="zh-CN" sz="4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什么是管道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 smtClean="0"/>
              <a:t>一、管道：代表一个操作序列。</a:t>
            </a:r>
            <a:endParaRPr lang="en-US" altLang="zh-CN" sz="4200" dirty="0" smtClean="0"/>
          </a:p>
          <a:p>
            <a:r>
              <a:rPr lang="zh-CN" altLang="en-US" sz="4200" dirty="0" smtClean="0"/>
              <a:t>二、管道包含以下组件：</a:t>
            </a:r>
          </a:p>
          <a:p>
            <a:r>
              <a:rPr lang="en-US" altLang="zh-CN" sz="4200" dirty="0" smtClean="0"/>
              <a:t>	1</a:t>
            </a:r>
            <a:r>
              <a:rPr lang="zh-CN" altLang="en-US" sz="4200" dirty="0" smtClean="0"/>
              <a:t>、数据集：可能是集合、数组等。</a:t>
            </a:r>
          </a:p>
          <a:p>
            <a:r>
              <a:rPr lang="en-US" altLang="zh-CN" sz="4200" dirty="0" smtClean="0"/>
              <a:t>	2</a:t>
            </a:r>
            <a:r>
              <a:rPr lang="zh-CN" altLang="en-US" sz="4200" dirty="0" smtClean="0"/>
              <a:t>、零个或多个中间业务。如过滤器</a:t>
            </a:r>
          </a:p>
          <a:p>
            <a:r>
              <a:rPr lang="en-US" altLang="zh-CN" sz="4200" dirty="0" smtClean="0"/>
              <a:t>	3</a:t>
            </a:r>
            <a:r>
              <a:rPr lang="zh-CN" altLang="en-US" sz="4200" dirty="0" smtClean="0"/>
              <a:t>、一个终端操作，如的</a:t>
            </a:r>
            <a:r>
              <a:rPr lang="en-US" altLang="zh-CN" sz="4200" dirty="0" err="1" smtClean="0"/>
              <a:t>forEach</a:t>
            </a:r>
            <a:endParaRPr lang="zh-CN" altLang="en-US" sz="4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什么是过滤器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58" y="763564"/>
            <a:ext cx="1378753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1</a:t>
            </a:r>
            <a:r>
              <a:rPr lang="zh-CN" altLang="en-US" sz="4400" dirty="0" smtClean="0"/>
              <a:t>、过滤器：用给定的条件在源数据基础上过滤出新的数据，并返回一个</a:t>
            </a:r>
            <a:r>
              <a:rPr lang="en-US" altLang="zh-CN" sz="4400" dirty="0" smtClean="0"/>
              <a:t>Stream</a:t>
            </a:r>
            <a:r>
              <a:rPr lang="zh-CN" altLang="en-US" sz="4400" dirty="0" smtClean="0"/>
              <a:t>对象。</a:t>
            </a:r>
          </a:p>
          <a:p>
            <a:r>
              <a:rPr lang="en-US" altLang="zh-CN" sz="4200" dirty="0" smtClean="0"/>
              <a:t>2</a:t>
            </a:r>
            <a:r>
              <a:rPr lang="zh-CN" altLang="en-US" sz="4200" dirty="0" smtClean="0"/>
              <a:t>、过滤器包含匹配的谓词。</a:t>
            </a:r>
            <a:endParaRPr lang="en-US" altLang="zh-CN" sz="4200" dirty="0" smtClean="0"/>
          </a:p>
          <a:p>
            <a:r>
              <a:rPr lang="en-US" altLang="zh-CN" sz="4200" dirty="0" smtClean="0"/>
              <a:t>	</a:t>
            </a:r>
            <a:r>
              <a:rPr lang="zh-CN" altLang="en-US" sz="4200" dirty="0" smtClean="0"/>
              <a:t>例如：判断</a:t>
            </a:r>
            <a:r>
              <a:rPr lang="en-US" altLang="zh-CN" sz="4200" dirty="0" smtClean="0"/>
              <a:t>p</a:t>
            </a:r>
            <a:r>
              <a:rPr lang="zh-CN" altLang="en-US" sz="4200" dirty="0" smtClean="0"/>
              <a:t>对象是否为男性的</a:t>
            </a:r>
            <a:r>
              <a:rPr lang="en-US" altLang="zh-CN" sz="4200" dirty="0" smtClean="0"/>
              <a:t>lambda</a:t>
            </a:r>
            <a:r>
              <a:rPr lang="zh-CN" altLang="en-US" sz="4200" dirty="0" smtClean="0"/>
              <a:t>表达式：</a:t>
            </a:r>
            <a:endParaRPr lang="en-US" altLang="zh-CN" sz="4200" dirty="0" smtClean="0"/>
          </a:p>
          <a:p>
            <a:r>
              <a:rPr lang="en-US" altLang="zh-CN" sz="3600" dirty="0" smtClean="0"/>
              <a:t>	Stream&lt;Person&gt; stream=</a:t>
            </a:r>
            <a:r>
              <a:rPr lang="en-US" altLang="zh-CN" sz="3600" dirty="0" err="1" smtClean="0"/>
              <a:t>people.stream</a:t>
            </a:r>
            <a:r>
              <a:rPr lang="en-US" altLang="zh-CN" sz="3600" dirty="0" smtClean="0"/>
              <a:t>();</a:t>
            </a:r>
          </a:p>
          <a:p>
            <a:r>
              <a:rPr lang="en-US" altLang="zh-CN" sz="3600" dirty="0" smtClean="0"/>
              <a:t>	stream=</a:t>
            </a:r>
            <a:r>
              <a:rPr lang="en-US" altLang="zh-CN" sz="3600" dirty="0" err="1" smtClean="0"/>
              <a:t>stream.filter</a:t>
            </a:r>
            <a:r>
              <a:rPr lang="en-US" altLang="zh-CN" sz="3600" dirty="0" smtClean="0"/>
              <a:t>(p-&gt;</a:t>
            </a:r>
            <a:r>
              <a:rPr lang="en-US" altLang="zh-CN" sz="3600" dirty="0" err="1" smtClean="0"/>
              <a:t>p.getGender</a:t>
            </a:r>
            <a:r>
              <a:rPr lang="en-US" altLang="zh-CN" sz="3600" dirty="0" smtClean="0"/>
              <a:t>()==‘</a:t>
            </a:r>
            <a:r>
              <a:rPr lang="zh-CN" altLang="en-US" sz="3600" dirty="0" smtClean="0"/>
              <a:t>男</a:t>
            </a:r>
            <a:r>
              <a:rPr lang="en-US" altLang="zh-CN" sz="3600" dirty="0" smtClean="0"/>
              <a:t>’</a:t>
            </a:r>
            <a:r>
              <a:rPr lang="en-US" altLang="zh-CN" sz="3600" b="1" i="1" dirty="0" smtClean="0"/>
              <a:t>);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181</Words>
  <PresentationFormat>自定义</PresentationFormat>
  <Paragraphs>35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Java8新特性</vt:lpstr>
      <vt:lpstr>Java8新特性 第9课-Stream</vt:lpstr>
      <vt:lpstr>课程概要</vt:lpstr>
      <vt:lpstr>1-什么是Stream</vt:lpstr>
      <vt:lpstr>幻灯片 4</vt:lpstr>
      <vt:lpstr>2-什么是管道</vt:lpstr>
      <vt:lpstr>幻灯片 6</vt:lpstr>
      <vt:lpstr>4-什么是过滤器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159</cp:revision>
  <dcterms:modified xsi:type="dcterms:W3CDTF">2014-04-03T06:22:57Z</dcterms:modified>
</cp:coreProperties>
</file>