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34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过滤器案例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58" y="763564"/>
            <a:ext cx="1378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创建一个元素为</a:t>
            </a:r>
            <a:r>
              <a:rPr lang="en-US" altLang="zh-CN" sz="3600" dirty="0" smtClean="0"/>
              <a:t>Person</a:t>
            </a:r>
            <a:r>
              <a:rPr lang="zh-CN" altLang="en-US" sz="3600" dirty="0" smtClean="0"/>
              <a:t>类的集合：</a:t>
            </a:r>
            <a:r>
              <a:rPr lang="en-US" altLang="zh-CN" sz="3600" dirty="0" smtClean="0"/>
              <a:t>people</a:t>
            </a:r>
          </a:p>
          <a:p>
            <a:r>
              <a:rPr lang="zh-CN" altLang="en-US" sz="3600" dirty="0" smtClean="0"/>
              <a:t>使用</a:t>
            </a:r>
            <a:r>
              <a:rPr lang="en-US" altLang="zh-CN" sz="3600" dirty="0" smtClean="0"/>
              <a:t>Stream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filter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forEach</a:t>
            </a:r>
            <a:r>
              <a:rPr lang="zh-CN" altLang="en-US" sz="3600" dirty="0" smtClean="0"/>
              <a:t>显示</a:t>
            </a:r>
            <a:r>
              <a:rPr lang="zh-CN" altLang="en-US" sz="3600" smtClean="0"/>
              <a:t>该集合中所有女性。</a:t>
            </a:r>
            <a:endParaRPr lang="en-US" altLang="zh-CN" sz="3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934" y="3049580"/>
            <a:ext cx="1359850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41</Words>
  <PresentationFormat>自定义</PresentationFormat>
  <Paragraphs>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第10课-过滤器案例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154</cp:revision>
  <dcterms:modified xsi:type="dcterms:W3CDTF">2014-04-03T06:23:08Z</dcterms:modified>
</cp:coreProperties>
</file>