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413" r:id="rId2"/>
    <p:sldId id="424" r:id="rId3"/>
    <p:sldId id="434" r:id="rId4"/>
    <p:sldId id="435" r:id="rId5"/>
    <p:sldId id="412" r:id="rId6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2454" y="2263762"/>
            <a:ext cx="107157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4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DoubleStream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3413892" y="3621084"/>
            <a:ext cx="10986321" cy="141288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058" y="763564"/>
            <a:ext cx="13787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一、</a:t>
            </a:r>
            <a:r>
              <a:rPr lang="en-US" altLang="zh-CN" sz="3600" dirty="0" err="1" smtClean="0"/>
              <a:t>DoubleStream</a:t>
            </a:r>
            <a:r>
              <a:rPr lang="zh-CN" altLang="en-US" sz="3600" dirty="0" smtClean="0"/>
              <a:t>接口表示元素类型是</a:t>
            </a:r>
            <a:r>
              <a:rPr lang="en-US" altLang="zh-CN" sz="3600" dirty="0" smtClean="0"/>
              <a:t>double</a:t>
            </a:r>
            <a:r>
              <a:rPr lang="zh-CN" altLang="en-US" sz="3600" dirty="0" smtClean="0"/>
              <a:t>的数据源。</a:t>
            </a:r>
            <a:endParaRPr lang="en-US" altLang="zh-CN" sz="3600" dirty="0" smtClean="0"/>
          </a:p>
          <a:p>
            <a:r>
              <a:rPr lang="zh-CN" altLang="en-US" sz="3600" dirty="0" smtClean="0"/>
              <a:t>二、</a:t>
            </a:r>
            <a:r>
              <a:rPr lang="en-US" altLang="zh-CN" sz="3600" dirty="0" err="1" smtClean="0"/>
              <a:t>DoubleStream</a:t>
            </a:r>
            <a:r>
              <a:rPr lang="zh-CN" altLang="en-US" sz="3600" dirty="0" smtClean="0"/>
              <a:t>接口的常用方法：</a:t>
            </a:r>
            <a:endParaRPr lang="en-US" altLang="zh-CN" sz="3600" dirty="0" smtClean="0"/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 max().</a:t>
            </a:r>
            <a:r>
              <a:rPr lang="en-US" altLang="zh-CN" sz="3600" dirty="0" err="1" smtClean="0"/>
              <a:t>getAsDouble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：获取流中数据集的最大值。</a:t>
            </a:r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stream.min().</a:t>
            </a:r>
            <a:r>
              <a:rPr lang="en-US" altLang="zh-CN" sz="3600" dirty="0" err="1" smtClean="0"/>
              <a:t>getAsDouble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 ：获取流中数据集的最小值。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stream.average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 ：获取流中数据集的平均值。</a:t>
            </a:r>
            <a:endParaRPr lang="en-US" altLang="zh-CN" sz="3600" dirty="0" smtClean="0"/>
          </a:p>
          <a:p>
            <a:r>
              <a:rPr lang="zh-CN" altLang="en-US" sz="3600" dirty="0" smtClean="0"/>
              <a:t>三、获取</a:t>
            </a:r>
            <a:r>
              <a:rPr lang="en-US" altLang="zh-CN" sz="3600" dirty="0" err="1" smtClean="0"/>
              <a:t>DoubleStream</a:t>
            </a:r>
            <a:endParaRPr lang="en-US" altLang="zh-CN" sz="3600" dirty="0" smtClean="0"/>
          </a:p>
          <a:p>
            <a:r>
              <a:rPr lang="en-US" altLang="zh-CN" sz="3600" dirty="0" smtClean="0"/>
              <a:t>     </a:t>
            </a:r>
            <a:r>
              <a:rPr lang="zh-CN" altLang="en-US" sz="3600" dirty="0" smtClean="0"/>
              <a:t>集合变量</a:t>
            </a:r>
            <a:r>
              <a:rPr lang="en-US" altLang="zh-CN" sz="3600" dirty="0" smtClean="0"/>
              <a:t>.</a:t>
            </a:r>
            <a:r>
              <a:rPr lang="en-US" altLang="zh-CN" sz="3600" dirty="0" err="1" smtClean="0"/>
              <a:t>mapToDouble</a:t>
            </a:r>
            <a:r>
              <a:rPr lang="en-US" altLang="zh-CN" sz="3600" dirty="0" smtClean="0"/>
              <a:t>()</a:t>
            </a:r>
          </a:p>
          <a:p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058" y="763564"/>
            <a:ext cx="1378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案例</a:t>
            </a:r>
            <a:r>
              <a:rPr lang="en-US" altLang="zh-CN" sz="3600" dirty="0" smtClean="0"/>
              <a:t>】</a:t>
            </a:r>
            <a:r>
              <a:rPr lang="zh-CN" altLang="en-US" sz="3600" dirty="0" smtClean="0"/>
              <a:t>统计</a:t>
            </a:r>
            <a:r>
              <a:rPr lang="en-US" altLang="zh-CN" sz="3600" dirty="0" smtClean="0"/>
              <a:t>people</a:t>
            </a:r>
            <a:r>
              <a:rPr lang="zh-CN" altLang="en-US" sz="3600" smtClean="0"/>
              <a:t>集合中姓名中包含“菲”字的</a:t>
            </a:r>
            <a:r>
              <a:rPr lang="zh-CN" altLang="en-US" sz="3600" dirty="0" smtClean="0"/>
              <a:t>平均身高。</a:t>
            </a: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0950" y="2192324"/>
            <a:ext cx="8534096" cy="24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105</Words>
  <PresentationFormat>自定义</PresentationFormat>
  <Paragraphs>13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Java8新特性</vt:lpstr>
      <vt:lpstr>Java8新特性 第11课-DoubleStream接口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165</cp:revision>
  <dcterms:modified xsi:type="dcterms:W3CDTF">2014-04-03T06:23:20Z</dcterms:modified>
</cp:coreProperties>
</file>