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413" r:id="rId2"/>
    <p:sldId id="424" r:id="rId3"/>
    <p:sldId id="428" r:id="rId4"/>
    <p:sldId id="426" r:id="rId5"/>
    <p:sldId id="427" r:id="rId6"/>
    <p:sldId id="432" r:id="rId7"/>
    <p:sldId id="412" r:id="rId8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64413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localTime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dirty="0" err="1" smtClean="0"/>
              <a:t>LocalTime</a:t>
            </a:r>
            <a:r>
              <a:rPr lang="zh-CN" altLang="en-US" sz="4200" dirty="0" smtClean="0"/>
              <a:t>类用于表示一天中的时间。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LocalTime</a:t>
            </a:r>
            <a:r>
              <a:rPr lang="zh-CN" altLang="en-US" sz="3600" dirty="0" smtClean="0"/>
              <a:t>类的常用方法：</a:t>
            </a:r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LocalTime.</a:t>
            </a:r>
            <a:r>
              <a:rPr lang="en-US" altLang="zh-CN" sz="3600" i="1" dirty="0" err="1" smtClean="0"/>
              <a:t>now</a:t>
            </a:r>
            <a:r>
              <a:rPr lang="en-US" altLang="zh-CN" sz="3600" i="1" dirty="0" smtClean="0"/>
              <a:t>()</a:t>
            </a:r>
            <a:r>
              <a:rPr lang="zh-CN" altLang="en-US" sz="3600" i="1" dirty="0" smtClean="0"/>
              <a:t>：获取系统当前时间。</a:t>
            </a:r>
            <a:endParaRPr lang="en-US" altLang="zh-CN" sz="3600" i="1" dirty="0" smtClean="0"/>
          </a:p>
          <a:p>
            <a:r>
              <a:rPr lang="en-US" altLang="zh-CN" sz="3600" i="1" dirty="0" smtClean="0"/>
              <a:t>2</a:t>
            </a:r>
            <a:r>
              <a:rPr lang="zh-CN" altLang="en-US" sz="3600" i="1" dirty="0" smtClean="0"/>
              <a:t>、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LocalTime.</a:t>
            </a:r>
            <a:r>
              <a:rPr lang="en-US" altLang="zh-CN" sz="3600" i="1" dirty="0" err="1" smtClean="0"/>
              <a:t>of</a:t>
            </a:r>
            <a:r>
              <a:rPr lang="en-US" altLang="zh-CN" sz="3600" i="1" dirty="0" smtClean="0"/>
              <a:t>(</a:t>
            </a:r>
            <a:r>
              <a:rPr lang="en-US" altLang="zh-CN" sz="3600" i="1" dirty="0" err="1" smtClean="0"/>
              <a:t>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hour,int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minute,int</a:t>
            </a:r>
            <a:r>
              <a:rPr lang="en-US" altLang="zh-CN" sz="3600" i="1" dirty="0" smtClean="0"/>
              <a:t> second)</a:t>
            </a:r>
          </a:p>
          <a:p>
            <a:r>
              <a:rPr lang="en-US" altLang="zh-CN" sz="3600" i="1" dirty="0" smtClean="0"/>
              <a:t>	</a:t>
            </a:r>
            <a:r>
              <a:rPr lang="zh-CN" altLang="en-US" sz="3600" i="1" dirty="0" smtClean="0"/>
              <a:t>按指定时间创建</a:t>
            </a:r>
            <a:r>
              <a:rPr lang="en-US" altLang="zh-CN" sz="3600" i="1" dirty="0" err="1" smtClean="0"/>
              <a:t>LocalTime</a:t>
            </a:r>
            <a:r>
              <a:rPr lang="zh-CN" altLang="en-US" sz="3600" i="1" dirty="0" smtClean="0"/>
              <a:t>对象。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getHour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：返回小时。</a:t>
            </a:r>
            <a:endParaRPr lang="en-US" altLang="zh-CN" sz="3600" dirty="0" smtClean="0"/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getMinute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：返回分钟。</a:t>
            </a:r>
            <a:endParaRPr lang="en-US" altLang="zh-CN" sz="3600" dirty="0" smtClean="0"/>
          </a:p>
          <a:p>
            <a:r>
              <a:rPr lang="en-US" altLang="zh-CN" sz="3600" dirty="0" smtClean="0"/>
              <a:t>5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getSecond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：返回秒。</a:t>
            </a:r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dirty="0" smtClean="0"/>
              <a:t>【</a:t>
            </a:r>
            <a:r>
              <a:rPr lang="zh-CN" altLang="en-US" sz="4200" dirty="0" smtClean="0"/>
              <a:t>案例</a:t>
            </a:r>
            <a:r>
              <a:rPr lang="en-US" altLang="zh-CN" sz="4200" dirty="0" smtClean="0"/>
              <a:t>】</a:t>
            </a:r>
            <a:r>
              <a:rPr lang="zh-CN" altLang="en-US" sz="4200" dirty="0" smtClean="0"/>
              <a:t>用</a:t>
            </a:r>
            <a:r>
              <a:rPr lang="en-US" altLang="zh-CN" sz="4200" smtClean="0"/>
              <a:t>LocalTime</a:t>
            </a:r>
            <a:r>
              <a:rPr lang="zh-CN" altLang="en-US" sz="4200" smtClean="0"/>
              <a:t>获取</a:t>
            </a:r>
            <a:r>
              <a:rPr lang="zh-CN" altLang="en-US" sz="4200" dirty="0" smtClean="0"/>
              <a:t>当前时间。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62</Words>
  <PresentationFormat>自定义</PresentationFormat>
  <Paragraphs>19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Java8新特性</vt:lpstr>
      <vt:lpstr>Java8新特性 第13课-localTime类</vt:lpstr>
      <vt:lpstr>课程概要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141</cp:revision>
  <dcterms:modified xsi:type="dcterms:W3CDTF">2014-04-02T03:12:20Z</dcterms:modified>
</cp:coreProperties>
</file>