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sldIdLst>
    <p:sldId id="413" r:id="rId2"/>
    <p:sldId id="424" r:id="rId3"/>
    <p:sldId id="428" r:id="rId4"/>
    <p:sldId id="426" r:id="rId5"/>
    <p:sldId id="427" r:id="rId6"/>
    <p:sldId id="432" r:id="rId7"/>
    <p:sldId id="412" r:id="rId8"/>
  </p:sldIdLst>
  <p:sldSz cx="14400213" cy="809942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C7894"/>
    <a:srgbClr val="3399FF"/>
    <a:srgbClr val="292929"/>
    <a:srgbClr val="BF0000"/>
    <a:srgbClr val="A50021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931" autoAdjust="0"/>
  </p:normalViewPr>
  <p:slideViewPr>
    <p:cSldViewPr>
      <p:cViewPr varScale="1">
        <p:scale>
          <a:sx n="49" d="100"/>
          <a:sy n="49" d="100"/>
        </p:scale>
        <p:origin x="-1176" y="-90"/>
      </p:cViewPr>
      <p:guideLst>
        <p:guide orient="horz" pos="2551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9B2CE-AFC1-437E-9B57-D0E075BDF039}" type="datetimeFigureOut">
              <a:rPr lang="zh-CN" altLang="en-US" smtClean="0"/>
              <a:pPr/>
              <a:t>2014/4/2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2F21-BCA0-4082-90E3-6B123594D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0" y="2516188"/>
            <a:ext cx="12241213" cy="173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588" y="4589463"/>
            <a:ext cx="10079037" cy="2070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F993-4A75-4205-A8EB-65D51F64DE4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42E97-06AA-4691-AC80-877FBE3F6BD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988" y="323850"/>
            <a:ext cx="3238500" cy="691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725" y="323850"/>
            <a:ext cx="9567863" cy="691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37FBD-70EE-4F2A-B5F0-0B57DB9699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D7B9-001F-403A-91EE-E9FE8F211F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238" y="5205413"/>
            <a:ext cx="12239625" cy="16081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8238" y="3432175"/>
            <a:ext cx="12239625" cy="17732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65DA-5AC8-472A-A162-069ACC4794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725" y="1889125"/>
            <a:ext cx="6402388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5513" y="1889125"/>
            <a:ext cx="6403975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93FEA-2ABC-48B2-8CFE-63DC013085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725" y="1812925"/>
            <a:ext cx="6361113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725" y="2568575"/>
            <a:ext cx="6361113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200" y="1812925"/>
            <a:ext cx="6364288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200" y="2568575"/>
            <a:ext cx="6364288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F1CB-EFBF-40B5-8717-CE8BF01B44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AFB77-C69D-4555-886C-6AC296D66BB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4BF7-5646-4FCB-B26A-EAB1CEE9DA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322263"/>
            <a:ext cx="4737100" cy="1373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863" y="322263"/>
            <a:ext cx="8048625" cy="6913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725" y="1695450"/>
            <a:ext cx="4737100" cy="5540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14145-7A07-4BFD-9221-EA6A42DF397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75" y="5668963"/>
            <a:ext cx="8640763" cy="669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75" y="723900"/>
            <a:ext cx="8640763" cy="4859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75" y="6338888"/>
            <a:ext cx="8640763" cy="95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7E-865D-47AD-8153-0056BB3873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23850"/>
            <a:ext cx="12958763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89125"/>
            <a:ext cx="12958763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19663" y="7375525"/>
            <a:ext cx="4560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ctr">
              <a:defRPr sz="1800"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338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BE8E1D33-9638-4C72-94FC-572F563E3A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2913" indent="-442913" algn="l" defTabSz="1179513" rtl="0" fontAlgn="base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368300" algn="l" defTabSz="1179513" rtl="0" fontAlgn="base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474788" indent="-295275" algn="l" defTabSz="1179513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2065338" indent="-295275" algn="l" defTabSz="1179513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6543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15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687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259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4831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背景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1858963"/>
            <a:ext cx="14397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26000" y="1858963"/>
            <a:ext cx="8516938" cy="1801812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bg1"/>
                </a:solidFill>
              </a:rPr>
              <a:t>Java8</a:t>
            </a:r>
            <a:r>
              <a:rPr kumimoji="1" lang="zh-CN" altLang="en-US" dirty="0" smtClean="0">
                <a:solidFill>
                  <a:schemeClr val="bg1"/>
                </a:solidFill>
              </a:rPr>
              <a:t>新特性</a:t>
            </a:r>
            <a:endParaRPr lang="zh-CN" altLang="en-US" dirty="0"/>
          </a:p>
        </p:txBody>
      </p:sp>
      <p:pic>
        <p:nvPicPr>
          <p:cNvPr id="3077" name="Picture 5" descr="灰色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6715125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java (1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3463" y="954088"/>
            <a:ext cx="26035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13826" y="2263762"/>
            <a:ext cx="11215766" cy="1350963"/>
          </a:xfrm>
        </p:spPr>
        <p:txBody>
          <a:bodyPr/>
          <a:lstStyle/>
          <a:p>
            <a:pPr algn="l"/>
            <a:r>
              <a:rPr lang="en-US" altLang="zh-CN" sz="4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4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localDateTime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2913826" y="3692522"/>
            <a:ext cx="11486387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课程概要</a:t>
            </a:r>
            <a:endParaRPr lang="zh-CN" altLang="en-US" sz="4400" b="1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常用方法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4"/>
            <a:ext cx="115015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" dirty="0" err="1" smtClean="0"/>
              <a:t>LocalDateTime</a:t>
            </a:r>
            <a:r>
              <a:rPr lang="zh-CN" altLang="en-US" sz="4200" dirty="0" smtClean="0"/>
              <a:t>类用于表示日期和时间。</a:t>
            </a:r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5"/>
            <a:ext cx="13829427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LocalDateTime</a:t>
            </a:r>
            <a:r>
              <a:rPr lang="zh-CN" altLang="en-US" sz="3600" dirty="0" smtClean="0"/>
              <a:t>类的常用方法：</a:t>
            </a:r>
            <a:endParaRPr lang="en-US" altLang="zh-CN" sz="3600" dirty="0" smtClean="0"/>
          </a:p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LocalDateTime.</a:t>
            </a:r>
            <a:r>
              <a:rPr lang="en-US" altLang="zh-CN" sz="3600" i="1" dirty="0" err="1" smtClean="0"/>
              <a:t>now</a:t>
            </a:r>
            <a:r>
              <a:rPr lang="en-US" altLang="zh-CN" sz="3600" i="1" dirty="0" smtClean="0"/>
              <a:t>()</a:t>
            </a:r>
            <a:r>
              <a:rPr lang="zh-CN" altLang="en-US" sz="3600" i="1" dirty="0" smtClean="0"/>
              <a:t>：获取系统当前时间。</a:t>
            </a:r>
            <a:endParaRPr lang="en-US" altLang="zh-CN" sz="3600" i="1" dirty="0" smtClean="0"/>
          </a:p>
          <a:p>
            <a:r>
              <a:rPr lang="en-US" altLang="zh-CN" sz="3600" i="1" dirty="0" smtClean="0"/>
              <a:t>2</a:t>
            </a:r>
            <a:r>
              <a:rPr lang="zh-CN" altLang="en-US" sz="3600" i="1" dirty="0" smtClean="0"/>
              <a:t>、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LocalDateTime.</a:t>
            </a:r>
            <a:r>
              <a:rPr lang="en-US" altLang="zh-CN" sz="3600" i="1" dirty="0" err="1" smtClean="0"/>
              <a:t>of</a:t>
            </a:r>
            <a:r>
              <a:rPr lang="en-US" altLang="zh-CN" sz="3600" i="1" dirty="0" smtClean="0"/>
              <a:t>(</a:t>
            </a:r>
            <a:r>
              <a:rPr lang="en-US" altLang="zh-CN" sz="3600" i="1" dirty="0" err="1" smtClean="0"/>
              <a:t>int</a:t>
            </a:r>
            <a:r>
              <a:rPr lang="en-US" altLang="zh-CN" sz="3600" i="1" dirty="0" smtClean="0"/>
              <a:t> </a:t>
            </a:r>
            <a:r>
              <a:rPr lang="en-US" altLang="zh-CN" sz="3600" i="1" dirty="0" err="1" smtClean="0"/>
              <a:t>year,int</a:t>
            </a:r>
            <a:r>
              <a:rPr lang="en-US" altLang="zh-CN" sz="3600" i="1" dirty="0" smtClean="0"/>
              <a:t> </a:t>
            </a:r>
            <a:r>
              <a:rPr lang="en-US" altLang="zh-CN" sz="3600" i="1" dirty="0" err="1" smtClean="0"/>
              <a:t>month,int</a:t>
            </a:r>
            <a:r>
              <a:rPr lang="en-US" altLang="zh-CN" sz="3600" i="1" dirty="0" smtClean="0"/>
              <a:t> </a:t>
            </a:r>
            <a:r>
              <a:rPr lang="en-US" altLang="zh-CN" sz="3600" i="1" dirty="0" err="1" smtClean="0"/>
              <a:t>dayOfMonth</a:t>
            </a:r>
            <a:endParaRPr lang="en-US" altLang="zh-CN" sz="3600" i="1" dirty="0" smtClean="0"/>
          </a:p>
          <a:p>
            <a:r>
              <a:rPr lang="en-US" altLang="zh-CN" sz="3600" i="1" dirty="0" smtClean="0"/>
              <a:t>		</a:t>
            </a:r>
            <a:r>
              <a:rPr lang="en-US" altLang="zh-CN" sz="3600" i="1" dirty="0" err="1" smtClean="0"/>
              <a:t>int</a:t>
            </a:r>
            <a:r>
              <a:rPr lang="en-US" altLang="zh-CN" sz="3600" i="1" dirty="0" smtClean="0"/>
              <a:t> </a:t>
            </a:r>
            <a:r>
              <a:rPr lang="en-US" altLang="zh-CN" sz="3600" i="1" dirty="0" err="1" smtClean="0"/>
              <a:t>hour,int</a:t>
            </a:r>
            <a:r>
              <a:rPr lang="en-US" altLang="zh-CN" sz="3600" i="1" dirty="0" smtClean="0"/>
              <a:t> </a:t>
            </a:r>
            <a:r>
              <a:rPr lang="en-US" altLang="zh-CN" sz="3600" i="1" dirty="0" err="1" smtClean="0"/>
              <a:t>minute,int</a:t>
            </a:r>
            <a:r>
              <a:rPr lang="en-US" altLang="zh-CN" sz="3600" i="1" dirty="0" smtClean="0"/>
              <a:t> second)</a:t>
            </a:r>
          </a:p>
          <a:p>
            <a:r>
              <a:rPr lang="en-US" altLang="zh-CN" sz="3600" i="1" dirty="0" smtClean="0"/>
              <a:t>	</a:t>
            </a:r>
            <a:r>
              <a:rPr lang="zh-CN" altLang="en-US" sz="3600" i="1" dirty="0" smtClean="0"/>
              <a:t>按指定日期和时间创建</a:t>
            </a:r>
            <a:r>
              <a:rPr lang="en-US" altLang="zh-CN" sz="3600" i="1" dirty="0" err="1" smtClean="0"/>
              <a:t>LocalDateTime</a:t>
            </a:r>
            <a:r>
              <a:rPr lang="zh-CN" altLang="en-US" sz="3600" i="1" dirty="0" smtClean="0"/>
              <a:t>对象。</a:t>
            </a:r>
            <a:endParaRPr lang="en-US" altLang="zh-CN" sz="3600" i="1" dirty="0" smtClean="0"/>
          </a:p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getYear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：返回日期中的年份。</a:t>
            </a:r>
            <a:endParaRPr lang="en-US" altLang="zh-CN" sz="3600" dirty="0" smtClean="0"/>
          </a:p>
          <a:p>
            <a:r>
              <a:rPr lang="en-US" altLang="zh-CN" sz="3600" dirty="0" smtClean="0"/>
              <a:t>4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getMonth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：返回日期中的月份。</a:t>
            </a:r>
            <a:endParaRPr lang="en-US" altLang="zh-CN" sz="3600" dirty="0" smtClean="0"/>
          </a:p>
          <a:p>
            <a:r>
              <a:rPr lang="en-US" altLang="zh-CN" sz="3600" dirty="0" smtClean="0"/>
              <a:t>5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getDayOfMonth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：返回月份中的日。</a:t>
            </a:r>
            <a:endParaRPr lang="en-US" altLang="zh-CN" sz="3600" dirty="0" smtClean="0"/>
          </a:p>
          <a:p>
            <a:r>
              <a:rPr lang="en-US" altLang="zh-CN" sz="3600" dirty="0" smtClean="0"/>
              <a:t>6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getHour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：返回小时。</a:t>
            </a:r>
            <a:endParaRPr lang="en-US" altLang="zh-CN" sz="3600" dirty="0" smtClean="0"/>
          </a:p>
          <a:p>
            <a:r>
              <a:rPr lang="en-US" altLang="zh-CN" sz="3600" dirty="0" smtClean="0"/>
              <a:t>7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getMinute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：返回分钟。</a:t>
            </a:r>
            <a:endParaRPr lang="en-US" altLang="zh-CN" sz="3600" dirty="0" smtClean="0"/>
          </a:p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getSecond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：返回秒。</a:t>
            </a:r>
          </a:p>
          <a:p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5"/>
            <a:ext cx="13829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" dirty="0" smtClean="0"/>
              <a:t>【</a:t>
            </a:r>
            <a:r>
              <a:rPr lang="zh-CN" altLang="en-US" sz="4200" dirty="0" smtClean="0"/>
              <a:t>案例</a:t>
            </a:r>
            <a:r>
              <a:rPr lang="en-US" altLang="zh-CN" sz="4200" dirty="0" smtClean="0"/>
              <a:t>】</a:t>
            </a:r>
            <a:r>
              <a:rPr lang="zh-CN" altLang="en-US" sz="4200" dirty="0" smtClean="0"/>
              <a:t>用</a:t>
            </a:r>
            <a:r>
              <a:rPr lang="en-US" altLang="zh-CN" sz="4200" dirty="0" err="1" smtClean="0"/>
              <a:t>LocalDateTime</a:t>
            </a:r>
            <a:r>
              <a:rPr lang="zh-CN" altLang="en-US" sz="4200" smtClean="0"/>
              <a:t>获取当前日期和时间。</a:t>
            </a:r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720725" y="306388"/>
            <a:ext cx="129587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7996" tIns="58998" rIns="117996" bIns="58998" anchor="ctr"/>
          <a:lstStyle/>
          <a:p>
            <a:pPr defTabSz="1179513">
              <a:buFontTx/>
              <a:buNone/>
            </a:pPr>
            <a:r>
              <a:rPr lang="zh-CN" altLang="en-US" sz="40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视频片尾</a:t>
            </a:r>
          </a:p>
        </p:txBody>
      </p:sp>
      <p:pic>
        <p:nvPicPr>
          <p:cNvPr id="17411" name="Picture 3" descr="极客学院片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313" y="3330575"/>
            <a:ext cx="3808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63</Words>
  <PresentationFormat>自定义</PresentationFormat>
  <Paragraphs>23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Java8新特性</vt:lpstr>
      <vt:lpstr>Java8新特性 第13课-localDateTime类</vt:lpstr>
      <vt:lpstr>课程概要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课程名称课程名称</dc:title>
  <dc:creator>yw</dc:creator>
  <cp:lastModifiedBy>yw</cp:lastModifiedBy>
  <cp:revision>146</cp:revision>
  <dcterms:modified xsi:type="dcterms:W3CDTF">2014-04-02T03:17:00Z</dcterms:modified>
</cp:coreProperties>
</file>