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413" r:id="rId2"/>
    <p:sldId id="424" r:id="rId3"/>
    <p:sldId id="428" r:id="rId4"/>
    <p:sldId id="426" r:id="rId5"/>
    <p:sldId id="427" r:id="rId6"/>
    <p:sldId id="432" r:id="rId7"/>
    <p:sldId id="412" r:id="rId8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C7894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066" y="2263762"/>
            <a:ext cx="12644526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4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DateTimeFormatter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556504" y="3692522"/>
            <a:ext cx="12843709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课程概要</a:t>
            </a:r>
            <a:endParaRPr lang="zh-CN" altLang="en-US" sz="4400" b="1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常用方法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4"/>
            <a:ext cx="12430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DateTimeFormatter</a:t>
            </a:r>
            <a:r>
              <a:rPr lang="zh-CN" altLang="en-US" sz="4200" dirty="0" smtClean="0"/>
              <a:t>类用于将字符串解析为日期</a:t>
            </a:r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5"/>
            <a:ext cx="138294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dirty="0" smtClean="0"/>
              <a:t>常用方法：</a:t>
            </a:r>
            <a:endParaRPr lang="en-US" altLang="zh-CN" sz="4200" dirty="0" smtClean="0"/>
          </a:p>
          <a:p>
            <a:r>
              <a:rPr lang="en-US" altLang="zh-CN" sz="4200" dirty="0" smtClean="0"/>
              <a:t>1</a:t>
            </a:r>
            <a:r>
              <a:rPr lang="zh-CN" altLang="en-US" sz="4200" dirty="0" smtClean="0"/>
              <a:t>、</a:t>
            </a:r>
            <a:r>
              <a:rPr lang="en-US" altLang="zh-CN" sz="4200" dirty="0" smtClean="0"/>
              <a:t>static </a:t>
            </a:r>
            <a:r>
              <a:rPr lang="en-US" altLang="zh-CN" sz="4400" i="1" dirty="0" err="1" smtClean="0"/>
              <a:t>ofPattern</a:t>
            </a:r>
            <a:r>
              <a:rPr lang="en-US" altLang="zh-CN" sz="4400" i="1" dirty="0" smtClean="0"/>
              <a:t>(String </a:t>
            </a:r>
            <a:r>
              <a:rPr lang="en-US" altLang="zh-CN" sz="4400" i="1" dirty="0" smtClean="0"/>
              <a:t>pattern);</a:t>
            </a:r>
          </a:p>
          <a:p>
            <a:r>
              <a:rPr lang="en-US" altLang="zh-CN" sz="4200" dirty="0" smtClean="0"/>
              <a:t>	</a:t>
            </a:r>
            <a:r>
              <a:rPr lang="zh-CN" altLang="en-US" sz="4200" dirty="0" smtClean="0"/>
              <a:t>作用：按</a:t>
            </a:r>
            <a:r>
              <a:rPr lang="en-US" altLang="zh-CN" sz="4200" dirty="0" smtClean="0"/>
              <a:t>pattern</a:t>
            </a:r>
            <a:r>
              <a:rPr lang="zh-CN" altLang="en-US" sz="4200" dirty="0" smtClean="0"/>
              <a:t>字符串指定的格式创建</a:t>
            </a:r>
            <a:r>
              <a:rPr lang="en-US" altLang="zh-CN" sz="4200" dirty="0" err="1" smtClean="0"/>
              <a:t>DateTimeFormatter</a:t>
            </a:r>
            <a:r>
              <a:rPr lang="zh-CN" altLang="en-US" sz="4200" dirty="0" smtClean="0"/>
              <a:t>对象。</a:t>
            </a:r>
            <a:endParaRPr lang="en-US" altLang="zh-CN" sz="4200" dirty="0" smtClean="0"/>
          </a:p>
          <a:p>
            <a:r>
              <a:rPr lang="en-US" altLang="zh-CN" sz="4200" dirty="0" smtClean="0"/>
              <a:t>2</a:t>
            </a:r>
            <a:r>
              <a:rPr lang="zh-CN" altLang="en-US" sz="4200" dirty="0" smtClean="0"/>
              <a:t>、</a:t>
            </a:r>
            <a:r>
              <a:rPr lang="en-US" altLang="zh-CN" sz="4400" dirty="0" smtClean="0"/>
              <a:t> </a:t>
            </a:r>
            <a:r>
              <a:rPr lang="en-US" altLang="zh-CN" sz="4400" dirty="0" err="1" smtClean="0"/>
              <a:t>LocalDateTime.</a:t>
            </a:r>
            <a:r>
              <a:rPr lang="en-US" altLang="zh-CN" sz="4400" i="1" dirty="0" err="1" smtClean="0"/>
              <a:t>parse</a:t>
            </a:r>
            <a:r>
              <a:rPr lang="en-US" altLang="zh-CN" sz="4400" i="1" dirty="0" smtClean="0"/>
              <a:t>(</a:t>
            </a:r>
            <a:r>
              <a:rPr lang="en-US" altLang="zh-CN" sz="4400" i="1" dirty="0" err="1" smtClean="0"/>
              <a:t>strDate</a:t>
            </a:r>
            <a:r>
              <a:rPr lang="en-US" altLang="zh-CN" sz="4400" i="1" dirty="0" smtClean="0"/>
              <a:t>, formatter);</a:t>
            </a:r>
          </a:p>
          <a:p>
            <a:r>
              <a:rPr lang="en-US" altLang="zh-CN" sz="4200" dirty="0" smtClean="0"/>
              <a:t>	</a:t>
            </a:r>
            <a:r>
              <a:rPr lang="zh-CN" altLang="en-US" sz="4200" dirty="0" smtClean="0"/>
              <a:t>作用：按指定模板和字符串创建</a:t>
            </a:r>
            <a:r>
              <a:rPr lang="en-US" altLang="zh-CN" sz="4000" dirty="0" err="1" smtClean="0"/>
              <a:t>LocalDateTime</a:t>
            </a:r>
            <a:r>
              <a:rPr lang="zh-CN" altLang="en-US" sz="4000" dirty="0" smtClean="0"/>
              <a:t>对象。</a:t>
            </a:r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5"/>
            <a:ext cx="13829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【</a:t>
            </a:r>
            <a:r>
              <a:rPr lang="zh-CN" altLang="en-US" sz="3600" dirty="0" smtClean="0"/>
              <a:t>案例</a:t>
            </a:r>
            <a:r>
              <a:rPr lang="en-US" altLang="zh-CN" sz="3600" dirty="0" smtClean="0"/>
              <a:t>】</a:t>
            </a:r>
            <a:r>
              <a:rPr lang="zh-CN" altLang="en-US" sz="3600" dirty="0" smtClean="0"/>
              <a:t>将字符串</a:t>
            </a:r>
            <a:r>
              <a:rPr lang="en-US" altLang="zh-CN" sz="3600" dirty="0" smtClean="0"/>
              <a:t>“2014-04-01:13:24:01“</a:t>
            </a:r>
            <a:r>
              <a:rPr lang="zh-CN" altLang="en-US" sz="3600" dirty="0" smtClean="0"/>
              <a:t>格式化为一个</a:t>
            </a:r>
            <a:endParaRPr lang="en-US" altLang="zh-CN" sz="3600" dirty="0" smtClean="0"/>
          </a:p>
          <a:p>
            <a:r>
              <a:rPr lang="en-US" altLang="zh-CN" sz="3600" dirty="0" err="1" smtClean="0"/>
              <a:t>LocalDateTime</a:t>
            </a:r>
            <a:r>
              <a:rPr lang="zh-CN" altLang="en-US" sz="3600" smtClean="0"/>
              <a:t>类的对象，并显示年、月、日、时、分和秒。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70</Words>
  <PresentationFormat>自定义</PresentationFormat>
  <Paragraphs>18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Java8新特性</vt:lpstr>
      <vt:lpstr>Java8新特性 第15课- DateTimeFormatter类</vt:lpstr>
      <vt:lpstr>课程概要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150</cp:revision>
  <dcterms:modified xsi:type="dcterms:W3CDTF">2014-04-02T03:31:05Z</dcterms:modified>
</cp:coreProperties>
</file>