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Integration Test Plan Document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myTaxiService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Elements to be integrated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400"/>
              <a:t>The components we want to test are the ones described in our Design Document.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it" sz="1400"/>
              <a:t>Client Components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it" sz="1400"/>
              <a:t>Client Manager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it" sz="1400"/>
              <a:t>Ride Manager Components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it" sz="1400"/>
              <a:t>Ride Controller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it" sz="1400"/>
              <a:t>Queue Manager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it" sz="1400"/>
              <a:t>Shared Ride Builder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it" sz="1400"/>
              <a:t>Database Manager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it" sz="1400"/>
              <a:t>Data Manager Components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it" sz="1400"/>
              <a:t>Data Controller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it" sz="1400"/>
              <a:t>Authentication Manager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it" sz="1400"/>
              <a:t>Profile Editor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it"/>
              <a:t>Elements to be integrated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2"/>
            <a:ext cx="4678525" cy="333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Strategy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We decided to use the bottom-up approach.  Before testing the top level we need to be sure that lower levels work in order to understand where hypothetical problems or issues may arise.</a:t>
            </a:r>
          </a:p>
          <a:p>
            <a:pPr lvl="0" rtl="0">
              <a:spcBef>
                <a:spcPts val="0"/>
              </a:spcBef>
              <a:buNone/>
            </a:pPr>
            <a:r>
              <a:rPr lang="it"/>
              <a:t>Test will have to be performed sequentially to verify the complete functionality of the system.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Test case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it"/>
              <a:t>User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t"/>
              <a:t>User Data Interactions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t"/>
              <a:t>Instant Call Creation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t"/>
              <a:t>Request Handling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t"/>
              <a:t>Ride Management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t"/>
              <a:t>Shared Ride Creation</a:t>
            </a:r>
          </a:p>
          <a:p>
            <a:pPr indent="-228600" lvl="0" marL="457200">
              <a:spcBef>
                <a:spcPts val="0"/>
              </a:spcBef>
            </a:pPr>
            <a:r>
              <a:rPr lang="it"/>
              <a:t>Driver Tests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Tools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it" sz="1400"/>
              <a:t>The following tools should be used to run the integration tests described previously: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" sz="1400"/>
              <a:t>Mockito</a:t>
            </a:r>
            <a:r>
              <a:rPr lang="it" sz="1400"/>
              <a:t> (http://site.mockito.org/) is a test framework that can be used to create mock objects in java. It’s purpose in testing shall be to create objects whenever a test requires them.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" sz="1400"/>
              <a:t>Arquillan</a:t>
            </a:r>
            <a:r>
              <a:rPr lang="it" sz="1400"/>
              <a:t> (http://arquillian.org/) is a test framework that will handle container management and initialization. It will handle the test concering the correct functionality and operation of our glassfish server.</a:t>
            </a:r>
          </a:p>
          <a:p>
            <a:pPr lvl="0">
              <a:spcBef>
                <a:spcPts val="0"/>
              </a:spcBef>
              <a:buNone/>
            </a:pPr>
            <a:r>
              <a:rPr lang="it" sz="1400"/>
              <a:t> </a:t>
            </a:r>
            <a:r>
              <a:rPr b="1" lang="it" sz="1400"/>
              <a:t>jUnit</a:t>
            </a:r>
            <a:r>
              <a:rPr lang="it" sz="1400"/>
              <a:t> (http://junit.org/) as mentioned previously in the document, unit testing will have to be performed. Although we won’t be using it for actual integration testing, it still is a vital component in performing tests on our service’s components.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