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2/21/19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is.informatik.uni-freiburg.de/teaching/ws12/mapping/pdf/slam08-kf-wrapup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26AA-C4DE-3047-8EC2-16E5973C4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EM-SLAM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EECDC-3272-674F-84A3-1A4B2BFA3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Chaojie Feng</a:t>
            </a:r>
          </a:p>
        </p:txBody>
      </p:sp>
    </p:spTree>
    <p:extLst>
      <p:ext uri="{BB962C8B-B14F-4D97-AF65-F5344CB8AC3E}">
        <p14:creationId xmlns:p14="http://schemas.microsoft.com/office/powerpoint/2010/main" val="159649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D7A1-4F0D-F248-B84A-D17ADC1F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EM-slam?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A1896-3A49-0B4E-BB9C-E03DF88F2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6873953" cy="277053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It is impractical in reality because it is an batch algorithm</a:t>
                </a:r>
              </a:p>
              <a:p>
                <a:r>
                  <a:rPr lang="en-US" dirty="0"/>
                  <a:t>We still need it because of EM framework on saving computation efficiency:</a:t>
                </a:r>
              </a:p>
              <a:p>
                <a:pPr lvl="1"/>
                <a:r>
                  <a:rPr lang="en-US" dirty="0"/>
                  <a:t>EM-SLAM approximately scales linearly to batch length and landmarks: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complexity (FOR EACH ITERATION)</a:t>
                </a:r>
              </a:p>
              <a:p>
                <a:pPr lvl="1"/>
                <a:r>
                  <a:rPr lang="en-US" dirty="0"/>
                  <a:t>EKF-SLAM approximately scales quadratically in number of landmarks: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complexity [1]</a:t>
                </a:r>
              </a:p>
              <a:p>
                <a:pPr lvl="1"/>
                <a:r>
                  <a:rPr lang="en-US" dirty="0"/>
                  <a:t>Graph-SLAM and NLS approximately scales quadratically in number of landmarks: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complexity [2]</a:t>
                </a:r>
              </a:p>
              <a:p>
                <a:r>
                  <a:rPr lang="en-US" dirty="0"/>
                  <a:t>It can be modified for recursive version to make it an online algorithm</a:t>
                </a:r>
              </a:p>
              <a:p>
                <a:pPr marL="228600" lvl="1" indent="0" algn="ctr">
                  <a:buNone/>
                </a:pPr>
                <a:endParaRPr lang="en-US" sz="1200" dirty="0"/>
              </a:p>
              <a:p>
                <a:pPr marL="2286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A1896-3A49-0B4E-BB9C-E03DF88F2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6873953" cy="2770535"/>
              </a:xfrm>
              <a:blipFill>
                <a:blip r:embed="rId2"/>
                <a:stretch>
                  <a:fillRect l="-369" t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895099A-8DF6-7546-A426-0850CA27E979}"/>
              </a:ext>
            </a:extLst>
          </p:cNvPr>
          <p:cNvSpPr txBox="1"/>
          <p:nvPr/>
        </p:nvSpPr>
        <p:spPr>
          <a:xfrm>
            <a:off x="2454872" y="6027003"/>
            <a:ext cx="65432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0" algn="ctr">
              <a:buNone/>
            </a:pPr>
            <a:r>
              <a:rPr lang="en-US" sz="1100" dirty="0"/>
              <a:t>[1] : </a:t>
            </a:r>
            <a:r>
              <a:rPr lang="en-US" sz="1100" dirty="0">
                <a:hlinkClick r:id="rId3"/>
              </a:rPr>
              <a:t>http://ais.informatik.uni-freiburg.de/teaching/ws12/mapping/pdf/slam08-kf-wrapup.pdf</a:t>
            </a:r>
            <a:endParaRPr lang="en-US" sz="1100" dirty="0"/>
          </a:p>
          <a:p>
            <a:pPr marL="228600" lvl="1" algn="ctr"/>
            <a:r>
              <a:rPr lang="en-US" sz="1100" dirty="0"/>
              <a:t>[2]: </a:t>
            </a:r>
            <a:r>
              <a:rPr lang="en-US" sz="1100" dirty="0" err="1"/>
              <a:t>Sjanic</a:t>
            </a:r>
            <a:r>
              <a:rPr lang="en-US" sz="1100" dirty="0"/>
              <a:t>, Zoran et al. "EM-SLAM With Inertial/Visual Applications". 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212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F862-4ECC-8F4B-BE38-AA035649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Maximization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41910-6C24-9C46-9C00-5F178F9599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882128" cy="31019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Expectation–maximization (EM) is an iterative method that attempts to find the maximum likelihood estimator of a parameter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of a parametric probability distribution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41910-6C24-9C46-9C00-5F178F959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882128" cy="3101983"/>
              </a:xfrm>
              <a:blipFill>
                <a:blip r:embed="rId2"/>
                <a:stretch>
                  <a:fillRect l="-1610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58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D9AE-963D-AE45-8C79-3D7059F8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Toy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B32B2-2F46-EF4D-BB7C-0704B46F3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8604504" cy="3945636"/>
              </a:xfrm>
            </p:spPr>
            <p:txBody>
              <a:bodyPr/>
              <a:lstStyle/>
              <a:p>
                <a:r>
                  <a:rPr lang="en-US" dirty="0"/>
                  <a:t>An illustrative example: </a:t>
                </a:r>
              </a:p>
              <a:p>
                <a:pPr marL="0" indent="0">
                  <a:buNone/>
                </a:pPr>
                <a:r>
                  <a:rPr lang="en-US" dirty="0"/>
                  <a:t>Consider temperature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contains 24 hours temperature record for a day.  We know temperature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represents seasons {spring, summer, fall, winter}. Our measurements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where measures the average temperature of the day. We want to know given our measurement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what is the maximum likelihood of the season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? To simplify, find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such that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Notation: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defined as unknown parameter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defined as hidden variables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defined as observations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B32B2-2F46-EF4D-BB7C-0704B46F3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8604504" cy="3945636"/>
              </a:xfrm>
              <a:blipFill>
                <a:blip r:embed="rId2"/>
                <a:stretch>
                  <a:fillRect l="-590" t="-643" r="-295" b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4C78D71-B3C3-4542-8114-DFB1900772B6}"/>
              </a:ext>
            </a:extLst>
          </p:cNvPr>
          <p:cNvSpPr txBox="1"/>
          <p:nvPr/>
        </p:nvSpPr>
        <p:spPr>
          <a:xfrm>
            <a:off x="5637276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5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0851-1526-314B-BED3-F78BA48B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Toy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3B425-2658-AA43-ABD0-6A3323740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1: initialize season estimate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E-step: given the mean temperature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estimate season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possible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find a best estimate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(Q-function)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Step 3: M-step: based on calculated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find season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Step 4: Repeat step 2 and step 3 until certain convergence criteria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3B425-2658-AA43-ABD0-6A3323740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 t="-816" r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29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4D91-F1E4-E748-A302-88F82B03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EM-SLAM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BF1E0-6E18-6940-9397-7D268FDC1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follow the same idea in previous toy example to build EM-SLAM architecture</a:t>
                </a:r>
              </a:p>
              <a:p>
                <a:r>
                  <a:rPr lang="en-US" dirty="0"/>
                  <a:t>In EM-SLAM setting: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 landmarks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dirty="0"/>
                  <a:t>: Robot’s pose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observations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BF1E0-6E18-6940-9397-7D268FDC1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 t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6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BFD2-319B-C84A-B405-127D4B49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EM-SLAM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F4F0-D876-F742-B73D-BAFB5C5E4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9198864" cy="35195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want to find the best map representation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In the E-Step, we want to formulate a function of expectation of log likelihood conditioned on observations: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time independent and Markov properties: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can be numerically approximated using E-RTS smoother: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F4F0-D876-F742-B73D-BAFB5C5E4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9198864" cy="3519565"/>
              </a:xfrm>
              <a:blipFill>
                <a:blip r:embed="rId2"/>
                <a:stretch>
                  <a:fillRect l="-414" t="-719" r="-552" b="-1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36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ABC3-A50B-6C49-9D32-59694245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EM-SLAM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33C81-5A32-554A-8A35-C1D1D2B8D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denotes up to all measurement to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 an E-RTS smoother, we can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In the M-Step, we want to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𝑎𝑟𝑔𝑚𝑎𝑥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use L-BFGS Hessian update</a:t>
                </a:r>
              </a:p>
              <a:p>
                <a:r>
                  <a:rPr lang="en-US" dirty="0"/>
                  <a:t>Repeat until convergence</a:t>
                </a:r>
              </a:p>
              <a:p>
                <a:r>
                  <a:rPr lang="en-US" dirty="0"/>
                  <a:t>Note this is a BATCH algorithm,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iteration number, and we will need all observations to perform computation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for each iteration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33C81-5A32-554A-8A35-C1D1D2B8D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 t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83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0168-F868-3D40-9E99-A7834208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Initial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FF94-576F-264A-B2EE-ECC2CB98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321040" cy="3101983"/>
          </a:xfrm>
        </p:spPr>
        <p:txBody>
          <a:bodyPr/>
          <a:lstStyle/>
          <a:p>
            <a:r>
              <a:rPr lang="en-US" dirty="0"/>
              <a:t>Personally, I think this is the most important part in this paper in terms of implementation</a:t>
            </a:r>
          </a:p>
          <a:p>
            <a:r>
              <a:rPr lang="en-US" dirty="0"/>
              <a:t>EM is susceptible to local minimum if we have a bad initialization</a:t>
            </a:r>
          </a:p>
          <a:p>
            <a:r>
              <a:rPr lang="en-US" dirty="0"/>
              <a:t>What is a “bad” initialization ?</a:t>
            </a:r>
          </a:p>
          <a:p>
            <a:r>
              <a:rPr lang="en-US" dirty="0"/>
              <a:t>In EM-SLAM setting, any orientation with uncertainty is a bad initialization</a:t>
            </a:r>
          </a:p>
          <a:p>
            <a:r>
              <a:rPr lang="en-US" dirty="0"/>
              <a:t>Thus, the process noise for orientation needs to be set to 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2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5667-5BE0-A84A-B377-7AED164C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initial Guess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72CB41-9C69-254B-8AE8-4172C3CBF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5"/>
                <a:ext cx="8247888" cy="22160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still follows gaussian</a:t>
                </a:r>
              </a:p>
              <a:p>
                <a:pPr marL="0" indent="0">
                  <a:buNone/>
                </a:pPr>
                <a:r>
                  <a:rPr lang="en-US" dirty="0"/>
                  <a:t>However,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linear,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no longer follows gaussian</a:t>
                </a:r>
              </a:p>
              <a:p>
                <a:pPr marL="0" indent="0">
                  <a:buNone/>
                </a:pPr>
                <a:r>
                  <a:rPr lang="en-US" dirty="0"/>
                  <a:t>As a result, it will have similar problem just like EKF-SLAM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72CB41-9C69-254B-8AE8-4172C3CBF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5"/>
                <a:ext cx="8247888" cy="2216058"/>
              </a:xfrm>
              <a:blipFill>
                <a:blip r:embed="rId2"/>
                <a:stretch>
                  <a:fillRect l="-615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0248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1027</TotalTime>
  <Words>693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Gill Sans MT</vt:lpstr>
      <vt:lpstr>Parcel</vt:lpstr>
      <vt:lpstr>EM-SLAM</vt:lpstr>
      <vt:lpstr>Expectation Maximization Setting</vt:lpstr>
      <vt:lpstr>EM Toy Example</vt:lpstr>
      <vt:lpstr>EM Toy Example</vt:lpstr>
      <vt:lpstr>EM-SLAM</vt:lpstr>
      <vt:lpstr>EM-SLAM Framework</vt:lpstr>
      <vt:lpstr>EM-SLAM Framework</vt:lpstr>
      <vt:lpstr>Obtaining Initial Guess</vt:lpstr>
      <vt:lpstr>Obtaining initial Guess</vt:lpstr>
      <vt:lpstr>Why we use EM-slam?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EM-SLAM</dc:title>
  <dc:creator>Chaojie Feng</dc:creator>
  <cp:lastModifiedBy>Chaojie Feng</cp:lastModifiedBy>
  <cp:revision>29</cp:revision>
  <dcterms:created xsi:type="dcterms:W3CDTF">2019-02-14T20:06:43Z</dcterms:created>
  <dcterms:modified xsi:type="dcterms:W3CDTF">2019-02-22T18:55:14Z</dcterms:modified>
</cp:coreProperties>
</file>