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A528-AFCE-4369-8BAC-A58E9F0F41D8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20B0-D614-4496-947B-70395A4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2536" y="3059668"/>
            <a:ext cx="1115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Bluetooth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7816" y="5525500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err="1" smtClean="0"/>
              <a:t>Xbee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9112" y="4377666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GPS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0412" y="4910328"/>
            <a:ext cx="731427" cy="32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0286" y="1844040"/>
            <a:ext cx="731427" cy="4693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ITESM Campus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Camilo Lozoya Gamez</dc:creator>
  <cp:lastModifiedBy>Rafael Camilo Lozoya Gamez</cp:lastModifiedBy>
  <cp:revision>1</cp:revision>
  <dcterms:created xsi:type="dcterms:W3CDTF">2018-08-24T17:19:42Z</dcterms:created>
  <dcterms:modified xsi:type="dcterms:W3CDTF">2018-08-24T17:22:47Z</dcterms:modified>
</cp:coreProperties>
</file>