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1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7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6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1BF9E-D33C-4F22-BA01-6F32D813AAA6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A642-80EE-458B-9985-F7DEB6CA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77" y="644700"/>
            <a:ext cx="709711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63" y="942628"/>
            <a:ext cx="715427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51" y="1003960"/>
            <a:ext cx="717332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37" y="804496"/>
            <a:ext cx="717332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20" y="1566380"/>
            <a:ext cx="715427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18969" y="761628"/>
            <a:ext cx="6354062" cy="5334744"/>
            <a:chOff x="2918969" y="761628"/>
            <a:chExt cx="6354062" cy="5334744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969" y="761628"/>
              <a:ext cx="6354062" cy="53347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4240" y="1391194"/>
              <a:ext cx="5477691" cy="410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607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ITESM Campus Chihuahua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Camilo Lozoya Gamez</dc:creator>
  <cp:lastModifiedBy>Rafael Camilo Lozoya Gamez</cp:lastModifiedBy>
  <cp:revision>5</cp:revision>
  <dcterms:created xsi:type="dcterms:W3CDTF">2018-10-19T18:53:19Z</dcterms:created>
  <dcterms:modified xsi:type="dcterms:W3CDTF">2018-10-19T22:41:27Z</dcterms:modified>
</cp:coreProperties>
</file>