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3" r:id="rId2"/>
    <p:sldId id="30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>
      <p:cViewPr varScale="1">
        <p:scale>
          <a:sx n="105" d="100"/>
          <a:sy n="105" d="100"/>
        </p:scale>
        <p:origin x="115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BF2C8-367D-4937-A63A-A69856E1ABA8}" type="datetimeFigureOut">
              <a:rPr lang="es-MX" smtClean="0"/>
              <a:t>22/10/2018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7B5F-A390-4246-AE6F-FE54337D579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8741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4700836"/>
            <a:ext cx="1422921" cy="1442063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488072" y="621268"/>
            <a:ext cx="3962400" cy="2971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/>
          <p:cNvSpPr txBox="1"/>
          <p:nvPr/>
        </p:nvSpPr>
        <p:spPr>
          <a:xfrm>
            <a:off x="5782006" y="573238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Nodo Actuador</a:t>
            </a:r>
            <a:endParaRPr lang="es-MX" sz="2000" b="1" dirty="0"/>
          </a:p>
        </p:txBody>
      </p:sp>
      <p:sp>
        <p:nvSpPr>
          <p:cNvPr id="32" name="Pentagon 31"/>
          <p:cNvSpPr/>
          <p:nvPr/>
        </p:nvSpPr>
        <p:spPr>
          <a:xfrm rot="16200000">
            <a:off x="5778849" y="2400090"/>
            <a:ext cx="809346" cy="1181100"/>
          </a:xfrm>
          <a:prstGeom prst="homePlate">
            <a:avLst>
              <a:gd name="adj" fmla="val 306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Acondicio-namiento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entrada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>
            <a:stCxn id="32" idx="1"/>
          </p:cNvCxnSpPr>
          <p:nvPr/>
        </p:nvCxnSpPr>
        <p:spPr>
          <a:xfrm flipH="1">
            <a:off x="6164472" y="3395313"/>
            <a:ext cx="19050" cy="2032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536072" y="3389606"/>
            <a:ext cx="19050" cy="20322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 14"/>
          <p:cNvSpPr/>
          <p:nvPr/>
        </p:nvSpPr>
        <p:spPr>
          <a:xfrm rot="5400000">
            <a:off x="7169214" y="2492791"/>
            <a:ext cx="809346" cy="1181100"/>
          </a:xfrm>
          <a:prstGeom prst="homePlate">
            <a:avLst>
              <a:gd name="adj" fmla="val 306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Acondicio-namiento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salida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80612" y="4050268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62803" y="3660422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Sensor Flujo</a:t>
            </a:r>
            <a:endParaRPr lang="es-MX" sz="2000" b="1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7555122" y="4038895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565458" y="3669268"/>
            <a:ext cx="96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Válvula</a:t>
            </a:r>
            <a:endParaRPr lang="es-MX" sz="20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62131" r="63333" b="8519"/>
          <a:stretch/>
        </p:blipFill>
        <p:spPr>
          <a:xfrm>
            <a:off x="5527340" y="4145578"/>
            <a:ext cx="2954852" cy="2044966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228600" y="619359"/>
            <a:ext cx="3962400" cy="2971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angle 19"/>
          <p:cNvSpPr/>
          <p:nvPr/>
        </p:nvSpPr>
        <p:spPr>
          <a:xfrm>
            <a:off x="1295400" y="1000359"/>
            <a:ext cx="83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95400" y="1838559"/>
            <a:ext cx="2667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Unidad Microcontroladora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SAMD21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Cortex-M0+ 32bit low power ARM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1838559"/>
            <a:ext cx="6096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Fuente de Poder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21100" y="587093"/>
            <a:ext cx="1545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Nodo Sensor</a:t>
            </a:r>
            <a:endParaRPr lang="es-MX" sz="2000" b="1" dirty="0"/>
          </a:p>
        </p:txBody>
      </p:sp>
      <p:sp>
        <p:nvSpPr>
          <p:cNvPr id="25" name="Pentagon 24"/>
          <p:cNvSpPr/>
          <p:nvPr/>
        </p:nvSpPr>
        <p:spPr>
          <a:xfrm rot="16200000">
            <a:off x="1519377" y="2398181"/>
            <a:ext cx="809346" cy="1181100"/>
          </a:xfrm>
          <a:prstGeom prst="homePlate">
            <a:avLst>
              <a:gd name="adj" fmla="val 306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Acondicio-namiento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entrada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>
            <a:stCxn id="25" idx="1"/>
          </p:cNvCxnSpPr>
          <p:nvPr/>
        </p:nvCxnSpPr>
        <p:spPr>
          <a:xfrm flipH="1">
            <a:off x="1913975" y="3393404"/>
            <a:ext cx="10075" cy="195603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821140" y="4200759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4603" y="3819759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Sensor 1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818537" y="4473293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2000" y="4136227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Sensor 2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818537" y="4778093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62000" y="4441027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Sensor 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16642" y="987203"/>
            <a:ext cx="9906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57200" y="1000359"/>
            <a:ext cx="762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Blue-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tooth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38" y="3797398"/>
            <a:ext cx="2800454" cy="1165361"/>
          </a:xfrm>
          <a:prstGeom prst="rect">
            <a:avLst/>
          </a:prstGeom>
        </p:spPr>
      </p:pic>
      <p:sp>
        <p:nvSpPr>
          <p:cNvPr id="42" name="Rectángulo 11"/>
          <p:cNvSpPr/>
          <p:nvPr/>
        </p:nvSpPr>
        <p:spPr>
          <a:xfrm>
            <a:off x="125765" y="520652"/>
            <a:ext cx="8984796" cy="5727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83442" y="984437"/>
            <a:ext cx="678958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529161" y="959039"/>
            <a:ext cx="83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529161" y="1797239"/>
            <a:ext cx="2667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Unidad Microcontroladora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SAMD21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Cortex-M0+ 32bit low power ARM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690961" y="1797239"/>
            <a:ext cx="6096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Fuente de Poder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450403" y="945883"/>
            <a:ext cx="9906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90961" y="959039"/>
            <a:ext cx="762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Blue-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tooth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17203" y="943117"/>
            <a:ext cx="678958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3594" y="4780374"/>
            <a:ext cx="1264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NDVI </a:t>
            </a:r>
            <a:r>
              <a:rPr lang="es-MX" sz="2000" b="1" dirty="0" err="1" smtClean="0"/>
              <a:t>field</a:t>
            </a:r>
            <a:endParaRPr lang="es-MX" sz="2000" b="1" dirty="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862530" y="5105400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>
            <a:off x="4724400" y="816881"/>
            <a:ext cx="3962400" cy="304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Rectangle 27"/>
          <p:cNvSpPr/>
          <p:nvPr/>
        </p:nvSpPr>
        <p:spPr>
          <a:xfrm>
            <a:off x="5791200" y="2036081"/>
            <a:ext cx="26670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Pi 3B+</a:t>
            </a:r>
          </a:p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Bradcom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BCM2837Bo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quad-core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A53, 64bits, 1.4 GHz)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53000" y="2036081"/>
            <a:ext cx="6096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Fuente de Poder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8255" y="784615"/>
            <a:ext cx="2104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Nodo Controlador</a:t>
            </a:r>
            <a:endParaRPr lang="es-MX" sz="2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273541" y="829407"/>
            <a:ext cx="3962400" cy="2971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1360981" y="829407"/>
            <a:ext cx="1812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Nodo Climático</a:t>
            </a:r>
            <a:endParaRPr lang="es-MX" sz="2000" b="1" dirty="0"/>
          </a:p>
        </p:txBody>
      </p:sp>
      <p:sp>
        <p:nvSpPr>
          <p:cNvPr id="18" name="Pentagon 17"/>
          <p:cNvSpPr/>
          <p:nvPr/>
        </p:nvSpPr>
        <p:spPr>
          <a:xfrm rot="16200000">
            <a:off x="1577338" y="2630126"/>
            <a:ext cx="809346" cy="1181100"/>
          </a:xfrm>
          <a:prstGeom prst="homePlate">
            <a:avLst>
              <a:gd name="adj" fmla="val 30694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s-MX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Acondicio-namiento</a:t>
            </a:r>
            <a:r>
              <a:rPr lang="es-MX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 entrada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/>
          <p:cNvCxnSpPr>
            <a:stCxn id="18" idx="1"/>
          </p:cNvCxnSpPr>
          <p:nvPr/>
        </p:nvCxnSpPr>
        <p:spPr>
          <a:xfrm flipH="1">
            <a:off x="1967553" y="3625349"/>
            <a:ext cx="14458" cy="1776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79101" y="4432704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2203" y="4051704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PYR Sensor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876498" y="4705238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368172"/>
            <a:ext cx="1226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Davis </a:t>
            </a:r>
            <a:r>
              <a:rPr lang="es-MX" sz="2000" b="1" dirty="0" smtClean="0"/>
              <a:t>Cup</a:t>
            </a:r>
            <a:endParaRPr lang="es-MX" sz="2000" b="1" dirty="0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876498" y="5010038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9600" y="4672972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/>
              <a:t>VP-4</a:t>
            </a:r>
          </a:p>
        </p:txBody>
      </p:sp>
      <p:pic>
        <p:nvPicPr>
          <p:cNvPr id="3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3" t="2593" r="21667" b="9016"/>
          <a:stretch/>
        </p:blipFill>
        <p:spPr>
          <a:xfrm>
            <a:off x="2133099" y="3914663"/>
            <a:ext cx="2588064" cy="2339595"/>
          </a:xfrm>
          <a:prstGeom prst="rect">
            <a:avLst/>
          </a:prstGeom>
        </p:spPr>
      </p:pic>
      <p:sp>
        <p:nvSpPr>
          <p:cNvPr id="33" name="Rectángulo 11"/>
          <p:cNvSpPr/>
          <p:nvPr/>
        </p:nvSpPr>
        <p:spPr>
          <a:xfrm>
            <a:off x="92597" y="696207"/>
            <a:ext cx="8984796" cy="5727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33499" y="1257914"/>
            <a:ext cx="83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33499" y="2096114"/>
            <a:ext cx="2667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Unidad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Microcontroaldora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SAMD21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Cortex-M0+ 32bit low power ARM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95299" y="2096114"/>
            <a:ext cx="609600" cy="1524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Fuente de Poder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54741" y="1244758"/>
            <a:ext cx="9906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95299" y="1257914"/>
            <a:ext cx="762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Blue-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tooth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321541" y="1241992"/>
            <a:ext cx="678958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70608" y="5338646"/>
            <a:ext cx="1083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3710" y="5001580"/>
            <a:ext cx="1290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NDVI </a:t>
            </a:r>
            <a:r>
              <a:rPr lang="es-MX" sz="2000" b="1" dirty="0" err="1" smtClean="0"/>
              <a:t>Hem</a:t>
            </a:r>
            <a:endParaRPr lang="es-MX" sz="2000" b="1" dirty="0"/>
          </a:p>
        </p:txBody>
      </p:sp>
      <p:sp>
        <p:nvSpPr>
          <p:cNvPr id="44" name="Rectangle 43"/>
          <p:cNvSpPr/>
          <p:nvPr/>
        </p:nvSpPr>
        <p:spPr>
          <a:xfrm>
            <a:off x="5791200" y="1200647"/>
            <a:ext cx="8382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Zigbee</a:t>
            </a:r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12442" y="1187491"/>
            <a:ext cx="907558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NIR Camera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53000" y="1200647"/>
            <a:ext cx="762000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Blue-</a:t>
            </a:r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tooth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703042" y="1184725"/>
            <a:ext cx="755158" cy="685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endParaRPr lang="es-MX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98" y="3958123"/>
            <a:ext cx="3631464" cy="23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2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3571</TotalTime>
  <Words>121</Words>
  <Application>Microsoft Office PowerPoint</Application>
  <PresentationFormat>On-screen Show (4:3)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L01073411</dc:creator>
  <cp:lastModifiedBy>Rafael Camilo Lozoya Gamez</cp:lastModifiedBy>
  <cp:revision>120</cp:revision>
  <dcterms:created xsi:type="dcterms:W3CDTF">2006-08-16T00:00:00Z</dcterms:created>
  <dcterms:modified xsi:type="dcterms:W3CDTF">2018-10-22T14:50:48Z</dcterms:modified>
</cp:coreProperties>
</file>