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9E9F5AF-7DF3-422B-B550-93DF68E121E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DB5B0D-BA49-4281-A981-8BA2F3ADC2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Alshehry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is a data query language and runtime designed and used at Facebook to request and deliver data to mobile and web apps since 2012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Facebook opened the source code of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recently.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invent something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complicated object </a:t>
            </a:r>
            <a:r>
              <a:rPr lang="en-US" dirty="0" smtClean="0"/>
              <a:t>in REST require </a:t>
            </a:r>
            <a:r>
              <a:rPr lang="en-US" dirty="0"/>
              <a:t>multiple round </a:t>
            </a:r>
            <a:r>
              <a:rPr lang="en-US" dirty="0" smtClean="0"/>
              <a:t>trips.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 fetching specification </a:t>
            </a:r>
            <a:r>
              <a:rPr lang="en-US" dirty="0" smtClean="0"/>
              <a:t>in REST is </a:t>
            </a:r>
            <a:r>
              <a:rPr lang="en-US" dirty="0"/>
              <a:t>encoded on the server rather than the </a:t>
            </a:r>
            <a:r>
              <a:rPr lang="en-US" dirty="0" smtClean="0"/>
              <a:t>client.</a:t>
            </a:r>
          </a:p>
          <a:p>
            <a:endParaRPr lang="en-US" dirty="0"/>
          </a:p>
          <a:p>
            <a:r>
              <a:rPr lang="en-US" dirty="0"/>
              <a:t>REST endpoints are usually </a:t>
            </a:r>
            <a:r>
              <a:rPr lang="en-US" dirty="0" smtClean="0"/>
              <a:t>weakly-typed.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83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Intro to GraphQL</vt:lpstr>
      <vt:lpstr>What’s GraphQL</vt:lpstr>
      <vt:lpstr>Why invent something new?</vt:lpstr>
      <vt:lpstr>Short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GraphQL</dc:title>
  <dc:creator>Stars</dc:creator>
  <cp:lastModifiedBy>Stars</cp:lastModifiedBy>
  <cp:revision>2</cp:revision>
  <dcterms:created xsi:type="dcterms:W3CDTF">2016-08-28T22:34:31Z</dcterms:created>
  <dcterms:modified xsi:type="dcterms:W3CDTF">2016-08-28T22:45:52Z</dcterms:modified>
</cp:coreProperties>
</file>