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Sarah Khoja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Strings: 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Imagine, literally, a string (or grouping/sequence) of case sensitive characters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Not only letters!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Numbers, symbol, etc.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can we do with strings?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Print to screen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Compare with: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==, &lt;, &gt;, etc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Check the lenght using the len() function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s=”Annie are you okay?”</a:t>
            </a:r>
          </a:p>
          <a:p>
            <a:pPr indent="-228600" lvl="3" marL="1828800" rtl="0">
              <a:spcBef>
                <a:spcPts val="0"/>
              </a:spcBef>
              <a:buAutoNum type="arabicPeriod"/>
            </a:pPr>
            <a:r>
              <a:rPr lang="en"/>
              <a:t>len(s)   -&gt; evaluates to 19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You can index into strings!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Using []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Indexing into Strings: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square brackets, get each individual letters/ characters.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75" y="1634850"/>
            <a:ext cx="3408900" cy="26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850" y="1634850"/>
            <a:ext cx="1200174" cy="254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Slice: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Slice allows you to grab a chunk of a string.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[start:stop:step]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you only give [start:stop], then step=1 by default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24" y="2276475"/>
            <a:ext cx="8003600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Slice with the step in use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16949" cy="117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41605" l="0" r="0" t="0"/>
          <a:stretch/>
        </p:blipFill>
        <p:spPr>
          <a:xfrm>
            <a:off x="4672475" y="1247925"/>
            <a:ext cx="2501850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41700"/>
            <a:ext cx="4294099" cy="7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6900" y="2017300"/>
            <a:ext cx="28384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2" y="2925025"/>
            <a:ext cx="4220050" cy="7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2475" y="2939751"/>
            <a:ext cx="3145971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Strings: immutable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You cannot modify individual letters in the string!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Example: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s=”Annie are you okay?”</a:t>
            </a:r>
            <a:br>
              <a:rPr lang="en"/>
            </a:br>
            <a:r>
              <a:rPr lang="en"/>
              <a:t>s[0]=”B”  #NOT ALLOWED!!!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 and for loops: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87" y="1714487"/>
            <a:ext cx="7147425" cy="190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