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and For loops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Sarah Khoja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Iteration: why is it important?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 allows us to write less code, and more efficient code!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Example: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Print “hello world” 10x’s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This is </a:t>
            </a:r>
            <a:r>
              <a:rPr lang="en"/>
              <a:t>unnecessary</a:t>
            </a:r>
            <a:r>
              <a:rPr lang="en"/>
              <a:t> code.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You will never do anything like this in practice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931" y="2065175"/>
            <a:ext cx="23574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loops: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Continue doing what is within the loop, until I tell you to stop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Components of the loop: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Body (what to do)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Continuing condition (how many times?)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 way of reaching the stopping point (increment)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Example: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while i&lt;10 -&gt; continue while true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As long as i is less than 10, keep executing the body of the while loop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print(“hello world”)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body , what to do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i+=1 → a way of reaching the stopping point</a:t>
            </a:r>
          </a:p>
          <a:p>
            <a:pPr indent="-228600" lvl="2" marL="1371600">
              <a:spcBef>
                <a:spcPts val="0"/>
              </a:spcBef>
              <a:buAutoNum type="romanLcPeriod"/>
            </a:pPr>
            <a:r>
              <a:rPr lang="en"/>
              <a:t>If we do not increment 1, 0 will always be less than 10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148" y="1604998"/>
            <a:ext cx="3597850" cy="15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and strings: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3"/>
            <a:ext cx="54013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loops to the </a:t>
            </a:r>
            <a:r>
              <a:rPr lang="en"/>
              <a:t>rescue</a:t>
            </a:r>
            <a:r>
              <a:rPr lang="en"/>
              <a:t>: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While loops are still too much for us to write.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 loops!	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Before: while i&lt; len(string)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Now:  for i in string: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Use the for loop</a:t>
            </a:r>
          </a:p>
          <a:p>
            <a:pPr indent="-228600" lvl="2" marL="1371600">
              <a:spcBef>
                <a:spcPts val="0"/>
              </a:spcBef>
              <a:buAutoNum type="romanLcPeriod"/>
            </a:pPr>
            <a:r>
              <a:rPr lang="en"/>
              <a:t>Basically, a glorified while loop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330" y="1675980"/>
            <a:ext cx="3942975" cy="27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