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7" r:id="rId6"/>
    <p:sldId id="271" r:id="rId7"/>
    <p:sldId id="288" r:id="rId8"/>
    <p:sldId id="272" r:id="rId9"/>
    <p:sldId id="277" r:id="rId10"/>
    <p:sldId id="278" r:id="rId11"/>
    <p:sldId id="279" r:id="rId12"/>
    <p:sldId id="267" r:id="rId13"/>
    <p:sldId id="269" r:id="rId14"/>
    <p:sldId id="260" r:id="rId15"/>
    <p:sldId id="262" r:id="rId16"/>
    <p:sldId id="286" r:id="rId17"/>
    <p:sldId id="280" r:id="rId18"/>
    <p:sldId id="268" r:id="rId19"/>
    <p:sldId id="283" r:id="rId20"/>
    <p:sldId id="281" r:id="rId21"/>
    <p:sldId id="282" r:id="rId22"/>
    <p:sldId id="284" r:id="rId23"/>
    <p:sldId id="270" r:id="rId24"/>
    <p:sldId id="290" r:id="rId25"/>
    <p:sldId id="289" r:id="rId26"/>
    <p:sldId id="265" r:id="rId27"/>
    <p:sldId id="276" r:id="rId28"/>
    <p:sldId id="261" r:id="rId29"/>
    <p:sldId id="266" r:id="rId30"/>
    <p:sldId id="274" r:id="rId31"/>
    <p:sldId id="263" r:id="rId32"/>
    <p:sldId id="285" r:id="rId33"/>
    <p:sldId id="264" r:id="rId34"/>
    <p:sldId id="291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5:56.279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39C7509B-4C0A-416B-A9B7-5A891A247C88}" emma:medium="tactile" emma:mode="ink">
          <msink:context xmlns:msink="http://schemas.microsoft.com/ink/2010/main" type="writingRegion" rotatedBoundingBox="3307,4032 21818,3911 21832,6113 3322,6234">
            <msink:destinationLink direction="with" ref="{7328B235-A4CE-4D8B-A487-9C7C9F6FB8DF}"/>
          </msink:context>
        </emma:interpretation>
      </emma:emma>
    </inkml:annotationXML>
    <inkml:traceGroup>
      <inkml:annotationXML>
        <emma:emma xmlns:emma="http://www.w3.org/2003/04/emma" version="1.0">
          <emma:interpretation id="{D6B60F2E-95E3-40BD-9145-C99DBBD7C285}" emma:medium="tactile" emma:mode="ink">
            <msink:context xmlns:msink="http://schemas.microsoft.com/ink/2010/main" type="paragraph" rotatedBoundingBox="3307,4032 21818,3911 21832,6113 3322,6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0620D0-F466-4626-9F48-760D54BBDBB8}" emma:medium="tactile" emma:mode="ink">
              <msink:context xmlns:msink="http://schemas.microsoft.com/ink/2010/main" type="line" rotatedBoundingBox="3307,4032 21818,3911 21832,6113 3322,6234"/>
            </emma:interpretation>
          </emma:emma>
        </inkml:annotationXML>
        <inkml:traceGroup>
          <inkml:annotationXML>
            <emma:emma xmlns:emma="http://www.w3.org/2003/04/emma" version="1.0">
              <emma:interpretation id="{65A6EF71-ED94-44AB-ACAC-29E639A742E3}" emma:medium="tactile" emma:mode="ink">
                <msink:context xmlns:msink="http://schemas.microsoft.com/ink/2010/main" type="inkWord" rotatedBoundingBox="3308,4130 8724,4094 8737,6038 3321,6074">
                  <msink:destinationLink direction="with" ref="{43E4DCAE-B0C7-4E37-A687-5BBB970C7C6F}"/>
                </msink:context>
              </emma:interpretation>
              <emma:one-of disjunction-type="recognition" id="oneOf0">
                <emma:interpretation id="interp0" emma:lang="en-US" emma:confidence="1">
                  <emma:literal>Twitter</emma:literal>
                </emma:interpretation>
                <emma:interpretation id="interp1" emma:lang="en-US" emma:confidence="0">
                  <emma:literal>twitter</emma:literal>
                </emma:interpretation>
                <emma:interpretation id="interp2" emma:lang="en-US" emma:confidence="0">
                  <emma:literal>Twister</emma:literal>
                </emma:interpretation>
                <emma:interpretation id="interp3" emma:lang="en-US" emma:confidence="0">
                  <emma:literal>Twixter</emma:literal>
                </emma:interpretation>
                <emma:interpretation id="interp4" emma:lang="en-US" emma:confidence="0">
                  <emma:literal>Twitters</emma:literal>
                </emma:interpretation>
              </emma:one-of>
            </emma:emma>
          </inkml:annotationXML>
          <inkml:trace contextRef="#ctx0" brushRef="#br0">1827 3315 3328,'0'-20'1664,"39"0"-1408,-39 0 2048,0 20-2176,20-19 0,0 19 256,0 0 0,0-20-384,0 20 0,0-20 256,20 20 0,-1 0 0,1-20 0,-1 0-128,21 20 128,19-20-128,1 0 0,18 20 0,2-20 0,-1 1-256,0 19 0,20-20-1152,-20 40 0</inkml:trace>
          <inkml:trace contextRef="#ctx0" brushRef="#br0" timeOffset="-412">2621 3255 3200,'0'0'1536,"19"-19"-1280,-19 19 1664,0 0-1920,21-20 0,-21 20 0,0 0 0,0 20 0,0-20 0,20 0 0,-20 0 128,0 19 0,0-19 128,20 20 0,-20 40 128,0-20 0,0 19 0,0 1-128,-20 19 128,20-19-128,0 19 0,0 1-128,0 19 0,0-20-128,0-19 0,20 19-384,-20-19 0,19-21-896,-19 1 0</inkml:trace>
          <inkml:trace contextRef="#ctx0" brushRef="#br0" timeOffset="1190">3097 3613 1664,'0'-20'768,"0"20"384,0-19-384,0 19-640,0-20 0,0 20 256,20-20 0,-20 20-384,0-20 128,0 20 256,0-19 128,0-1-256,0 0 128,19 0-128,-19 0 0,0 0-128,20 0 128,-20 20-384,0-20 128,0 20-128,20 0 128,-20 0 0,0 20 0,0 0 0,0 20 0,0 0 128,0-1 128,0 1-128,0 19 128,0-19-128,0 40 0,0-41 0,20 41 0,0-40-128,-20 19 0,20 1 0,-20-41 0,20 21 0,-20-40 0,20 20-128,0-40 128,-1 0-256,1 0 0,0-19-128,0-1 128,-1 1 0,1-21 0,0 20 256,20 0 0,-40 1 0,20-1 128,0 20 0,0 20 128,-1 0-128,-19 0 0,20 20-128,0 20 0,-20-1 0,20 1 0,0 0 0,0-20 0,20 20 0,-20-20 128,-1-20 0,21 19 128,-20-19 0,-1-19 0,1-1 128,0-20 0,0 0-128,-20-20 128,0 1-128,0-21 128,0 21-128,0-1 128,0-19-384,0 39 0,0 0-640,0 21 128,0-1-1024,0 0 128</inkml:trace>
          <inkml:trace contextRef="#ctx0" brushRef="#br0" timeOffset="1953">4090 2839 6272,'0'0'3072,"0"0"-4864,30 30 5504,-30-30-5504,30 30 128,-1 0-1152,1-30 128</inkml:trace>
          <inkml:trace contextRef="#ctx0" brushRef="#br0" timeOffset="1737">4387 3533 3968,'-20'-20'1920,"40"-20"-1920,-20 40 2816,0-20-2816,0 20 0,0-20 0,0 20 0,0-19-128,0 19 0,-20 19 128,20-19 128,0 20 0,0 20 128,0 0 0,0 19 128,0-19 0,20 19 128,-20 21-256,19-20 0,-19-1-512,20-19 0,-20 19-1152,20-39 0</inkml:trace>
          <inkml:trace contextRef="#ctx0" brushRef="#br0" timeOffset="3092">4645 3731 6144,'19'-20'3072,"101"0"-3968,-81 20 5760,1 0-4864,39-19 0,-19-1 0,19 0 0,20 0-512,1 0 128,-21 1-1280,20-1 128</inkml:trace>
          <inkml:trace contextRef="#ctx0" brushRef="#br0" timeOffset="2473">4883 2679 4480,'-19'-39'2176,"19"19"-2944,0 20 3712,19 0-3072,-19 20 128,-19-20-256,19 20 0,0 19 256,0-19 0,-20 20 0,20 0 128,0 39 0,0-20 128,-20 21 0,20 19 0,0 20 128,0 0 0,20 20-256,-20 0 128,0-1-384,0-18 0,0-1-128,20-40 0,-20 20-512,0-39 128,0-1-640,19-19 0</inkml:trace>
          <inkml:trace contextRef="#ctx0" brushRef="#br0" timeOffset="2824">5399 2601 3584,'-20'-20'1792,"20"20"-2432,0 0 3072,0 20-2432,0 0 0,0 20 128,0-1 128,0 1-128,-20 20 0,20 19 128,0 0 0,-20 41 0,20-2 128,0 2 0,-19 18 0,19 1-256,0 20 128,19 0-128,-19-41 0,20 2-128,-20-21 0,20 0-512,-20-19 0,0-21-896,0-20 128</inkml:trace>
          <inkml:trace contextRef="#ctx0" brushRef="#br0" timeOffset="3993">5816 4070 4608,'-20'20'2304,"20"19"-2432,0-39 2944,0 0-2816,0 0 0,20 0 128,0-20 0,19 1-128,-19-1 0,20 0 0,0-19 128,-1-1-128,1 0 128,19 0 0,-19 0 0,0-19-128,0 0 0,-20-1 0,-1 0 0,1 21-128,-40-1 128,20 1-128,-39-1 128,19 20-128,0 20 0,-20 0 0,0 0 0,20 20 0,-19 20 0,-1-21 256,1 21 0,19-1 128,0 1 0,20 0 0,0 20 0,0-21 0,20 21 128,0-1-256,0-19 0,19 20-128,1-21 128,19 1-128,1-20 0,-20-20-128,19 0 128,20-20-512,-19-20 0,0 1-256,-1-1 128,0 0 0,1-20 0,-1 21 384,-19-1 0,0 1 384,0-1 128,-21 0 128,1 20 128,0 0-128,0 20 0,-20 0-256,19 0 128,-19 0-256,0 20 0,0 0 0,0 0 128,0 20-128,0 19 128,0-19-128,-19-1 128,19 21 0,0 0 0,0-20-128,0 19 128,0-39 0,-20-20 0,20 0 0,-20-40 128,20 1 0,-20-1 0,1 0 128,-1-40 0,20 21 0,-20-20 0,40-1 0,-20 21 0,39-20 0,1 19 0,-20-20-384,19 41 128,1-1-384,20 20 128,-20 40-1536,39 0 128,-40 20-384,-19-21 128</inkml:trace>
        </inkml:traceGroup>
        <inkml:traceGroup>
          <inkml:annotationXML>
            <emma:emma xmlns:emma="http://www.w3.org/2003/04/emma" version="1.0">
              <emma:interpretation id="{8CEEE2FF-F02C-4AA0-A112-22DAF87F67E0}" emma:medium="tactile" emma:mode="ink">
                <msink:context xmlns:msink="http://schemas.microsoft.com/ink/2010/main" type="inkWord" rotatedBoundingBox="12075,3975 14898,3956 14912,6158 12089,6177">
                  <msink:destinationLink direction="with" ref="{6DCE1446-5C60-4274-8562-1C31A202250F}"/>
                  <msink:destinationLink direction="with" ref="{ED4CB989-3307-4CC2-A13B-7877C7A494ED}"/>
                  <msink:destinationLink direction="with" ref="{43E4DCAE-B0C7-4E37-A687-5BBB970C7C6F}"/>
                </msink:context>
              </emma:interpretation>
              <emma:one-of disjunction-type="recognition" id="oneOf1">
                <emma:interpretation id="interp5" emma:lang="en-US" emma:confidence="0">
                  <emma:literal>it?</emma:literal>
                </emma:interpretation>
                <emma:interpretation id="interp6" emma:lang="en-US" emma:confidence="0">
                  <emma:literal>7?</emma:literal>
                </emma:interpretation>
                <emma:interpretation id="interp7" emma:lang="en-US" emma:confidence="0">
                  <emma:literal>oh?</emma:literal>
                </emma:interpretation>
                <emma:interpretation id="interp8" emma:lang="en-US" emma:confidence="0">
                  <emma:literal>•t?</emma:literal>
                </emma:interpretation>
                <emma:interpretation id="interp9" emma:lang="en-US" emma:confidence="0">
                  <emma:literal>'I</emma:literal>
                </emma:interpretation>
              </emma:one-of>
            </emma:emma>
          </inkml:annotationXML>
          <inkml:trace contextRef="#ctx0" brushRef="#br0" timeOffset="10707">12662 3195 2688,'0'0'1280,"0"0"-512,0 0 1280,0 0-1920,0 0 128,0-20 0,0 20 128,0 0-512,0-19 128,0-1 256,0 20 128,0-20-128,20 20 0,-20-20 0,19 1 0,1-1-128,20 0 0,0 0-128,-20 0 128,20-20-128,-1 20 128,1 0-128,19 1 0,-19-1 0,20 20 128,-1-20-128,-19 20 0,20-20-128,-21 20 128,1 20 0,-1 20 0,-19-1 0,0-19 128,-20 20 0,0 0 0,-20 0 0,0-1 128,1 20-128,-21 1 128,20-20-384,-19 20 128,-1-21-1280,0 1 0,20-1-128,-19-39 128</inkml:trace>
          <inkml:trace contextRef="#ctx0" brushRef="#br0" timeOffset="10938">12950 4009 5504,'-30'0'2688,"30"0"-3328,0 0 5632,0 0-4992,0 0 0,30 0-640,-30 0 0,29 0-640,1 0 128</inkml:trace>
          <inkml:trace contextRef="#ctx0" brushRef="#br0" timeOffset="17027">11670 2581 3072,'-20'-20'1536,"40"-20"-1152,-20 40 1536,0-20-1792,20 1 0,-20-1 128,0 20 0,0 0-384,0-20 128,0 20 128,0 0 128,0 20-128,20-20 128,-20 20-256,0 19 128,0 21 0,20 0 0,-20 19-128,0 0 128,20 21 0,-20 18 128,0 2-128,19 18 0,-19 2 0,0 18 128,-19 1-128,-1-21 0,20 2-128,-20-2 128,20-38-128,0-1 128,-20 0-128,20-39 128,0-1-384,0-19 128,0-21-1152,0 1 128,0-40-256,0-19 128</inkml:trace>
          <inkml:trace contextRef="#ctx0" brushRef="#br0" timeOffset="26303">10856 3792 1664,'0'0'768,"20"0"-128,-20 0 768,0 0-1280,-20 0 0,20 0 128,0 0 0,-20 0-256,20 0 0,-19 0 256,-1 0 0,20-20 0,-20 20 128,0 20-128,0-20 0,20 0-128,-20 0 128,0 0 0,0 0 0,1 0-128,19 0 0,-20 0 0,20 0 128,-20 0-128,20 0 128,-20 0-256,20 0 128,0 0-128,0 0 128,0 0-128,0 0 0,0 20-128,20-20 128,-20 0 0,20 20 0,0-20 0,19 0 0,-19 0 0,20 19 128,-20-19-128,20 0 128,-1 20-128,-19-20 128,20 20-128,-1-20 128,1 0-128,0 20 0,-20-20-128,19 0 128,-19 0 0,20 20 0,-21-20 0,-19 0 0,20 0-128,0 0 128,-20 0 0,20 0 0,-20 20 0,20-20 128,-1 0-128,1 0 128,0 0-128,0 0 128,0 0-128,-20 0 0,40 0 0,-20 0 0,19 0 0,-19-20 128,0 20-128,-1 0 128,1 0-128,-20 0 128,0 0 0,0 0 0,0 0-128,0 0 128,0 0-128,-20 0 128,20 0-128,-19 0 0,-1 20-128,20-20 128,-20 20 0,0-20 0,20 0 0,-19 19 0,-1-19 0,20 20 0,-20 0 0,0 20 0,0-20 128,0 19 0,0 1 0,0-1 0,-19 1 0,19 20 0,-20-20-128,1 19 0,-1 20-1408,1 20 128</inkml:trace>
        </inkml:traceGroup>
        <inkml:traceGroup>
          <inkml:annotationXML>
            <emma:emma xmlns:emma="http://www.w3.org/2003/04/emma" version="1.0">
              <emma:interpretation id="{7D8C1275-5A23-4214-9770-91FEE703B01C}" emma:medium="tactile" emma:mode="ink">
                <msink:context xmlns:msink="http://schemas.microsoft.com/ink/2010/main" type="inkWord" rotatedBoundingBox="15508,4030 21818,3989 21828,5536 15518,5577">
                  <msink:destinationLink direction="with" ref="{ED4CB989-3307-4CC2-A13B-7877C7A494ED}"/>
                </msink:context>
              </emma:interpretation>
              <emma:one-of disjunction-type="recognition" id="oneOf2">
                <emma:interpretation id="interp10" emma:lang="en-US" emma:confidence="1">
                  <emma:literal>mention</emma:literal>
                </emma:interpretation>
                <emma:interpretation id="interp11" emma:lang="en-US" emma:confidence="0">
                  <emma:literal>mentions</emma:literal>
                </emma:interpretation>
                <emma:interpretation id="interp12" emma:lang="en-US" emma:confidence="0">
                  <emma:literal>mansion</emma:literal>
                </emma:interpretation>
                <emma:interpretation id="interp13" emma:lang="en-US" emma:confidence="0">
                  <emma:literal>minion</emma:literal>
                </emma:interpretation>
                <emma:interpretation id="interp14" emma:lang="en-US" emma:confidence="0">
                  <emma:literal>monition</emma:literal>
                </emma:interpretation>
              </emma:one-of>
            </emma:emma>
          </inkml:annotationXML>
          <inkml:trace contextRef="#ctx0" brushRef="#br0" timeOffset="13071">14031 3850 3712,'0'0'1792,"0"0"-1664,0 0 1792,0 0-1920,0 0 128,0 0 0,0 0 0,0 0-128,0 0 0,0-20 128,20 20 0,-20-20 0,19 0 0,-19 0 0,20-19 128,-20-1-128,20 1 0,-20-1 0,20 0 0,-20-20-128,20 21 128,0-20 0,0-1 0,-20 20-128,20 0 128,-1 1-128,1 19 0,0 0-128,0 0 128,-1 20-128,21 0 0,-20 0 0,-20 20 128,20 0 0,0 19 0,0 1 0,0 20 0,-20-20 0,20 19 128,-1 0 0,1 1 0,0 0-128,0-1 128,-1 1 0,-19-1 0,20-19-128,-20 20 128,20-21-128,-20 1 128,20-20 0,-20-1 0,0 1-128,0-40 128,0 1-128,0-1 128,0 0-128,0-19 0,0-1-128,0 0 128,20-20-128,-20 1 128,20 0-128,-20-1 128,20-20-128,0 41 128,19-21-128,-19 21 128,20-1-128,-1 20 128,1 0-128,-1 0 128,-19 20-128,20 20 128,0-20-128,-20 40 128,19 0 0,-19-1 0,0 1 0,0 19 0,-20-19 0,0 0 0,19 0 0,-19-1 128,0 1-128,0-1 0,0-19 128,-19 0 0,19-20-128,0 0 128,0 0-128,0 0 0,0-20 0,0-19 0,0-1-128,0 1 128,0-21-128,19 20 0,21-20 0,-20 21 128,20-20-128,-20 19 128,20 20 0,-21-20 0,21 0 0,-1 40 128,-19 0-128,20 0 0,0 40 0,-20 0 0,19 0 0,-19-1 128,0 21 0,0-21 128,0 21-128,-1-20 128,1 19-128,-20-19 128,0-1-384,20-19 0,-20 0-1280,20 0 128</inkml:trace>
          <inkml:trace contextRef="#ctx0" brushRef="#br0" timeOffset="14188">16055 3790 3968,'0'0'1920,"20"0"-2048,-20 0 2304,0 0-2176,19 0 0,-19 0 0,20 0 0,-20 0 0,20-20 128,0 20-128,0-19 128,20-1 0,-20 0 0,19 0 0,-19-20 128,20 20-128,-21-20 0,1 21 0,0-21 128,0 1-128,0-1 0,-20 20-128,0-19 0,0-1-128,0 0 0,0 20 0,-20 0 128,0 0-128,0 1 0,-19 19 0,19 0 128,-20 0-128,1 19 128,19 1 0,-20 0 0,20 20 128,0 0 0,0 0 0,0-1 0,20 1 0,-19-1 128,19 20-128,19-39 0,-19 20 0,20 0 0,0 0-128,0-20 128,20-1-128,19 1 128,-19-20-128,19 20 0,-19-20 0,0 0 128,-20-20-256,20 0 128,-1-19-128,1-1 128,-20 0-128,19-20 0,-19 1 0,0 0 0,0 0 0,0 19 128,-20 0-128,20 20 128,0-20 0,-20 40 0,19-20-128,-19 20 128,0 0-128,20 20 128,-20 20 0,20 0 128,-20 0-128,20 19 128,0-19-128,-20 19 128,20 0-128,-20 1 128,20-20-128,-20 19 128,0-19-128,0-1 0,0-19 0,0 0 128,20 0-128,-20-20 128,0-20-128,0 0 0,0-19 0,20-1 0,-20 1-128,19-21 0,1 20 0,0-20 0,0 1 0,-1 20 128,21-1-128,0 1 128,-20 19 0,0 0 0,19 0-128,-19 20 128,20 20-128,-20 0 128,-1 0 0,1 19 0,0 1 0,-20-1 128,20 1 0,-20-1 128,20 1-128,-20-20 0,20 20 0,-20-20 0,20 0 0,0-1 0,-1-19-384,1 0 128,0 0-512,0-19 0,-1-21-640,1 0 0</inkml:trace>
          <inkml:trace contextRef="#ctx0" brushRef="#br0" timeOffset="14788">17702 2520 4864,'-19'-39'2432,"38"39"-3584,-19 19 4480,0-19-3456,0 20 128,0-20-128,0 40 0,20 0 128,-20 0 0,0 19 0,20 0 0,-20 1 0,0 0 128,20 19 0,-20 20 0,20 1 0,-20-2 0,20 2-128,-20-1 128,0-20-128,0-19 128,0 0-128,0-1 0,-20-19-128,20-21 128,-20 21-256,0-40 128,20 0 0,-20 0 0,0-20 0,1 20 128,19-20 0,0-19 0,0-1 128,19 21 0,1-1 0,0-20 128,20 20-128,0-20 0,0 20 0,-1 0 0,20 1-128,-19-1 128,20 0-128,-20 20 128,19 0-128,-19 20 0,0 0 128,0-1 0,-1 21 0,-19-20 0,0 20 128,-20 0 0,19-20-128,-19-1 128,0 21-384,0-20 128,0-20-768,0 19 0,0-19-768,0 0 128</inkml:trace>
          <inkml:trace contextRef="#ctx0" brushRef="#br0" timeOffset="14956">18328 2957 6656,'-30'-30'3328,"90"1"-6912,-60 29 6400,30 29-5120,-1-29 128</inkml:trace>
          <inkml:trace contextRef="#ctx0" brushRef="#br0" timeOffset="15456">18814 3493 4480,'0'20'2176,"0"0"-2944,20-20 4352,-20 0-3712,0 20 128,20 0 0,-20-1 0,0 1 0,0 0 128,0 0 0,20 0 128,-20-1 0,19 21 128,1-40 0,0 20 0,0-20-128,0 0 128,20 0-256,-1-20 128,1-20 0,0 21 0,-1-21-256,1 0 0,-21-19 128,1 19 0,0-20 0,-20 21 0,20-21-128,-40 20 0,20 0 0,-20 21 0,-19-1-128,-1 20 0,1 0 0,-1 20 0,-19-20-128,19 19 128,0 1-128,20 20 128,-20 0-384,21 0 128,-1-1-384,20 1 0,0 0-768,0 20 128</inkml:trace>
          <inkml:trace contextRef="#ctx0" brushRef="#br0" timeOffset="16010">19666 3116 3712,'-39'0'1792,"39"0"-2304,0 0 2816,0 0-2432,0 0 128,0 0 128,0 0 0,0 20 0,0 0 128,0-1 0,0 21 128,19 0-128,-19 20 128,0-21-128,0 21 128,20-1-384,-20 1 128,0-20-128,0-1 128,0 1 0,20-20 0,-20 0-128,20 0 128,-20 0-128,20-40 128,0 0-128,-20 0 128,20-20-256,0 0 0,0-19 0,19 20 128,-19-22-128,19 22 128,-19-20 0,20 39 0,0-20 128,19 40 128,-19 0-128,0 0 128,0 40 0,0-1 0,-21 21-128,21-21 0,-20 21 128,-20 0 0,19-1 0,-19-19 0,20 20-256,-20-21 0,0 1-1280,0-20 0,0-1-384,0-19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30.483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E455CD81-1CE3-4B23-A68D-B17D2436725F}" emma:medium="tactile" emma:mode="ink">
          <msink:context xmlns:msink="http://schemas.microsoft.com/ink/2010/main" type="writingRegion" rotatedBoundingBox="14568,8094 21728,8226 21580,16250 14420,16118"/>
        </emma:interpretation>
      </emma:emma>
    </inkml:annotationXML>
    <inkml:traceGroup>
      <inkml:annotationXML>
        <emma:emma xmlns:emma="http://www.w3.org/2003/04/emma" version="1.0">
          <emma:interpretation id="{0686CF09-344B-4C7D-94AB-5BF3ABD43E28}" emma:medium="tactile" emma:mode="ink">
            <msink:context xmlns:msink="http://schemas.microsoft.com/ink/2010/main" type="paragraph" rotatedBoundingBox="14508,8400 21017,8157 21088,10053 14579,10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0A1700-8032-4B84-8C28-A3A79E583BF7}" emma:medium="tactile" emma:mode="ink">
              <msink:context xmlns:msink="http://schemas.microsoft.com/ink/2010/main" type="line" rotatedBoundingBox="14508,8400 21017,8157 21088,10053 14579,10296">
                <msink:destinationLink direction="with" ref="{870FAA8D-BBC7-4004-BD16-85498AF1A5F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3547E9E-0341-4E0C-9FB5-62A065B31B5E}" emma:medium="tactile" emma:mode="ink">
                <msink:context xmlns:msink="http://schemas.microsoft.com/ink/2010/main" type="inkWord" rotatedBoundingBox="14508,8400 21017,8157 21088,10053 14579,10296">
                  <msink:destinationLink direction="with" ref="{AC062E8B-D323-43F1-8209-4DD105F0D2EC}"/>
                </msink:context>
              </emma:interpretation>
              <emma:one-of disjunction-type="recognition" id="oneOf0">
                <emma:interpretation id="interp0" emma:lang="en-US" emma:confidence="1">
                  <emma:literal>Compile</emma:literal>
                </emma:interpretation>
                <emma:interpretation id="interp1" emma:lang="en-US" emma:confidence="0">
                  <emma:literal>Co mile</emma:literal>
                </emma:interpretation>
                <emma:interpretation id="interp2" emma:lang="en-US" emma:confidence="0">
                  <emma:literal>Co moile</emma:literal>
                </emma:interpretation>
                <emma:interpretation id="interp3" emma:lang="en-US" emma:confidence="0">
                  <emma:literal>Co male</emma:literal>
                </emma:interpretation>
                <emma:interpretation id="interp4" emma:lang="en-US" emma:confidence="0">
                  <emma:literal>Co mantle</emma:literal>
                </emma:interpretation>
              </emma:one-of>
            </emma:emma>
          </inkml:annotationXML>
          <inkml:trace contextRef="#ctx0" brushRef="#br0">8037 5528 2944,'-20'-20'1408,"20"20"-768,0 0 1408,0 0-1920,0 0 128,0 0 0,20 0 0,-20-20-256,20 20 0,-20-20 256,0 0 128,20-20-128,0 20 128,-20 0-128,0 1 0,0-21-128,0 20 128,-20-19-256,0 19 128,20 0-128,-20-20 0,0 20-128,-19 0 128,19 1-128,-19-1 128,19 20-128,-20 0 128,0 0-128,0 20 0,1-1 0,-1 1 128,1 20-128,-1-20 128,0 20 0,20 19 0,-20 0 0,21 1 0,-1 0 0,0 19 128,20 0-128,0 1 0,-20 19 0,40 0 128,-20 1-128,20-1 0,0 0 0,-1-20 0,21 1 0,-20-21 0,20 1 0,0-1 128,-1-19-128,1-1 128,-1 1 0,21-20 0,-20 0 0,19-20 0,-19 0-128,19-20 128,1 0-128,-20-20 0,19 1-128,-19-1 128,0-19-128,0-1 128,-1 1-128,-19-1 128,0 1-128,-20-1 128,20 0 0,0 41 0,-20-21 0,0 20 0,0 1 0,0 19 0,0 0 0,0 19 0,0 1 0,0 0 128,0 19-128,19 21 128,-19-20-128,0 0 128,20 19-128,0-19 128,0-1-128,0 1 0,20-20 0,-20 20 128,19-20-128,-19-20 128,19 0-128,1 0 128,-20 0-128,20-20 128,0 0 0,-1-20 0,-19-20-128,0 21 128,0-40-128,-1 19 0,-19 0 0,0 1 0,-19-20 0,-1 39 0,0 0-128,-19 0 128,19 1 0,-40 39 0,20 0-128,-19 0 128,19 19-128,1 1 0,-1 20-256,0-20 0,20 40-768,0-21 0,20 21-256,0-21 128</inkml:trace>
          <inkml:trace contextRef="#ctx0" brushRef="#br0" timeOffset="938">9327 5825 3712,'20'-39'1792,"19"39"-2432,-39-20 3328,20 20-2688,-20 0 0,20-20 0,0 0 128,0 20-128,0 0 128,0 0 0,0 0 0,-1 20 0,1 0 128,0 0-128,0 19 0,-20 1-128,19 0 128,-19 19-128,20 1 128,-20-1-128,0 0 0,0 21 0,0-20 128,0-1-128,0-19 128,0-1-128,0-19 128,0 0-128,20-20 0,-20 0 0,0 0 0,0-20-128,0-20 128,20 1-128,-20-21 128,20 1-128,0-1 128,0 1 0,0-20 0,0 39 0,19-19 0,-19 19 0,19 20 128,1-20 0,-20 40 0,20-20-128,0 40 128,-1 0-128,1 0 128,-20 20-128,-1-1 128,1 1-128,0 19 0,0 1 0,0-21 0,0 21 0,-20-20 128,20-20-128,-20-1 0,0 1 128,20-20 0,-20 0-128,19-20 128,-19-19-256,20-1 0,0 0 0,-20-19 0,40-1-128,-21 1 128,21 0-128,0-1 128,0 20 0,-1-19 128,1 39 0,-1 0 0,1 0 128,0 40 0,-20 0 0,20 0 128,-20 19-128,-1 1 128,1 0-128,-20 19 128,20-19-128,-20 19 0,0 1-256,20-21 128,-20 1-512,0 0 128,19 0-896,-19-40 0</inkml:trace>
          <inkml:trace contextRef="#ctx0" brushRef="#br0" timeOffset="1886">11271 5964 5120,'20'-20'2560,"59"0"-3840,-59 20 4224,0-20-3072,20 0 0,-1 20 0,1-19 128,-1 19 0,1-20 128,0 20-256,20 0 128,-21 20 0,-19-1 0,20 1 0,-40 20 128,0 20-128,0-1 0,-40 1 0,20 0 128,-19-1 0,-21-19 0,20-1-128,0 1 128,1-20 0,-1-20 0,1 0-128,19 0 128,0-20-128,20 0 0,0-20-128,20 21 128,20-41-128,-1 21 128,20-21 0,1 20 0,20 1 0,-21-1 0,20 0 0,20 20 0,-39-20 0,19 40 0,-19 0 0,-1 0 0,1 20 128,-20 0 0,19-20 0,-19 40 128,-21-20 0,1 20 0,-20-21 0,0 21 0,0 0-128,-20-20 0,20 20-256,-19-21 0,-1-19-768,0 0 128,0 0-640,1-19 0</inkml:trace>
          <inkml:trace contextRef="#ctx0" brushRef="#br0" timeOffset="2038">12115 5378 6016,'-30'-29'2944,"90"58"-8576,-60 1 5632,30-30-768,-30 0 0</inkml:trace>
          <inkml:trace contextRef="#ctx0" brushRef="#br0" timeOffset="2471">12859 4754 2688,'20'-20'1280,"0"-20"-2048,-20 40 2688,0-19-1920,0-1 0,0 20 256,0-20 0,20 20-128,-20 0 128,0 0 128,0 0 128,0 20 0,0 0 128,0 39-128,0 1 0,0 19-128,0 0 0,0 1-128,19 19 0,-19 20-128,0 20 0,0-20-128,0 0 128,0 20-384,0-20 128,0-20-1024,0 21 0,0-41-128,0-20 0</inkml:trace>
          <inkml:trace contextRef="#ctx0" brushRef="#br0" timeOffset="2971">13375 5983 4480,'0'0'2176,"20"0"-3072,0 0 4224,-20 20-3328,19-20 128,1 0 128,20 0 0,-20 0-256,20-20 0,-20 20 128,19-20 128,1 1-128,-1-1 128,1 0-256,20-19 0,-20-1-128,-1 0 128,1-20-128,-20 21 128,-20-21 0,19 21 0,-19-1 0,-19 20 0,-1-20 0,0 20 0,-19 1-128,-1 19 128,0 0 0,0 0 128,0 19-128,1 1 128,-1 20 0,1 0 0,-1 19 0,0 1 128,20-1-256,20 1 128,-20 0 0,20 19 0,20-20 0,-20 1 0,40-20 0,-20 19 0,20-19 0,-1-1 0,1-19 0,19 0 128,-19-20-256,20 0 0,-20 0-640,-1-20 128,1 0-1024,-1-19 0</inkml:trace>
        </inkml:traceGroup>
      </inkml:traceGroup>
    </inkml:traceGroup>
    <inkml:traceGroup>
      <inkml:annotationXML>
        <emma:emma xmlns:emma="http://www.w3.org/2003/04/emma" version="1.0">
          <emma:interpretation id="{1DAF4D7C-6CDC-4B8A-B6E6-D8E9877E787B}" emma:medium="tactile" emma:mode="ink">
            <msink:context xmlns:msink="http://schemas.microsoft.com/ink/2010/main" type="paragraph" rotatedBoundingBox="15017,12737 21643,12860 21580,16250 14955,16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55A469-3DFD-4E73-BBEE-9BE77B184ABF}" emma:medium="tactile" emma:mode="ink">
              <msink:context xmlns:msink="http://schemas.microsoft.com/ink/2010/main" type="line" rotatedBoundingBox="15017,12737 21643,12860 21580,16250 14955,16128">
                <msink:destinationLink direction="with" ref="{D63B78DA-2341-46B2-BCCB-E4DEB54332B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018D7C7-149D-43EB-AA55-9FA3DCDB94A1}" emma:medium="tactile" emma:mode="ink">
                <msink:context xmlns:msink="http://schemas.microsoft.com/ink/2010/main" type="inkWord" rotatedBoundingBox="15017,12737 21643,12860 21580,16250 14955,16128">
                  <msink:destinationLink direction="to" ref="{DC69883A-9654-4413-8861-467C3987E901}"/>
                  <msink:destinationLink direction="with" ref="{AC062E8B-D323-43F1-8209-4DD105F0D2EC}"/>
                  <msink:destinationLink direction="with" ref="{C54C3B98-3E65-40E4-ACED-13354D245640}"/>
                </msink:context>
              </emma:interpretation>
              <emma:one-of disjunction-type="recognition" id="oneOf1">
                <emma:interpretation id="interp5" emma:lang="en-US" emma:confidence="1">
                  <emma:literal>Respond</emma:literal>
                </emma:interpretation>
                <emma:interpretation id="interp6" emma:lang="en-US" emma:confidence="0">
                  <emma:literal>Repo rd</emma:literal>
                </emma:interpretation>
                <emma:interpretation id="interp7" emma:lang="en-US" emma:confidence="0">
                  <emma:literal>Repo nd</emma:literal>
                </emma:interpretation>
                <emma:interpretation id="interp8" emma:lang="en-US" emma:confidence="0">
                  <emma:literal>Repo nod</emma:literal>
                </emma:interpretation>
                <emma:interpretation id="interp9" emma:lang="en-US" emma:confidence="0">
                  <emma:literal>Repo mad</emma:literal>
                </emma:interpretation>
              </emma:one-of>
            </emma:emma>
          </inkml:annotationXML>
          <inkml:trace contextRef="#ctx0" brushRef="#br0" timeOffset="12395">7898 10131 4608,'0'-39'2304,"59"-21"-3072,-39 60 4608,20-20-3968,39-20 128,-19 20-128,-1 1 128,1-1 0,0 20 128,19 0-256,-20 20 128,1-1 0,0 21 128,-21 0-128,20 0 0,-39 19 0,0 1 0,-20 19 0,-20 1 128,-19-1-128,-1-20 128,1 21 0,-21-21 0,0-19 0,21-1 0,-21-19-256,21 0 128,19-20-128,0-20 0,20 0-128,0-19 128,0 19 0,20-19 0,19 19 128,-19 20 128,20 0 128,-1 0 0,21 0-128,-20 20 0,19 19 0,-19-19 0,-1 39-128,1-19 128,0 0 0,0 0 128,0-1 0,19 1 0,-20-1-128,1 1 128,20-20 0,-20 0 0,19 0-128,0-20 128,1-20-384,0 0 128,-1 0-128,1-20 0,-1 1-256,1-20 128,-1-1 0,-19 0 0,0-19 128,-21 20 0,1-1 128,0 20 0,-20-20-128,0 21 128,0-1-128,0 1 128,-20 19-256,0 20 128,1-20 0,-21 20 128,20 20-128,0 0 128,1 19 128,-1 1 0,0 19 0,0 1 0,20 0 0,0-1 0,0 0-128,20 1 128,20 0-128,-21-1 0,21-19 0,-20-1 0,19-19 0,1 0 128,0 0-128,20-20 128,-21 0-256,20-20 128,-19 0-256,0-19 128,0-21-128,0 1 0,-21-1 0,1-19 128,20 19 0,-21 1 128,1 19 0,0 0 128,20 0-128,-20 21 128,0 19-128,20 0 128,-21 0-256,21 39 128,-20 1 0,19 0 0,-19 20 0,20-1 0,0-20 128,-20 21 128,-1 0 0,1-1 0,-20 1-128,20-21 128,-20-19-128,-20 20 128,20-20-128,-20-20 0,1 0-128,-1 0 128,0-20-128,0-20 128,20 0-384,0 21 128,20-21-256,-20-19 128,20 19-256,19-20 128,-19-19 0,20 20 0,-1-1 128,-19 0 0,20 1 256,-20-1 0,20 1 0,-20-1 128,19 20 0,-19-19 0,20 39-128,-21-19 128,1 19-128,0 0 0,0 20 0,0 0 0,0 0 128,0 20 0,0 0 0,-20 19 128,19 21 0,-19-1 0,20 41 0,-20-2 0,0 22-128,20-1 0,-20 40-128,0 19 128,20 1-128,-1-21 0,1 21 0,-20-1 0,0 1 0,0-40 0,0 0 0,0-1 128,0-38-128,0-21 0,0-19-128,0-21 128,0 1-640,0-40 128,0-20-1024,0-20 0</inkml:trace>
          <inkml:trace contextRef="#ctx0" brushRef="#br0" timeOffset="10894">8016 9813 3200,'0'-20'1536,"0"0"-1024,0 20 1536,0 0-2048,-19-19 0,19 19-128,0 0 128,0 0-128,0 0 128,0 0-128,0 0 128,0 0 0,0 0 128,0 19 128,-20 1 0,20 20 0,0 0 128,0 0 0,0 19 0,0 0-128,0 1 0,0 20-256,0 19 128,0 20-128,0 0 0,20-20 0,-20 20 0,19 0 0,-19-19 0,0-2 0,0 2 0,0-40-256,20-1 128,-20 0-768,0-39 0,0 0-384,-20-20 128</inkml:trace>
          <inkml:trace contextRef="#ctx0" brushRef="#br0" timeOffset="13165">11113 10747 5376,'0'-40'2688,"59"21"-3712,-39-1 4608,-20 0-3968,40 0 128,0 0-128,0 0 128,-1 0 384,1 20 128,19 0-384,-19 20 0,0 0 256,-1 0 0,1 20-128,-20-1 128,0 21 0,-1-21 128,-38 21-256,19-20 128,-20 19 0,0-19 0,-20-1-128,1-19 128,-1 0-128,0-20 128,0 20-256,1-40 128,19 20-128,0-40 0,20 21-128,0-1 128,20-20-128,20 21 0,19-21 0,-19 0 0,20 20 128,19-20 0,-20 21 128,21-1 0,-21 0 128,1 20 0,0 0 128,-1 20 0,-19 19 0,-1-19 0,1 0 0,0 20 0,0 0 0,-20-20 0,0 19-128,-1 1 128,21-21-128,-20 1 128,-1 0-128,21-20 0,0 0 0,-20-20 0,20 0-128,-21 1 128,21-21-128,-20-19 0,0-1-128,-1 0 128,-19-19-128,0 20 0,0-1 0,-19 20 128,-1 1 0,-20 19 0,1 0 0,-21 20 0,20 0 0,0 20 0,1 0-256,-1 19 128,1 1-256,19-20 0,0 20-256,0-1 128,20 1-512,20-20 0,-20 19-256,40-19 0</inkml:trace>
          <inkml:trace contextRef="#ctx0" brushRef="#br0" timeOffset="14051">12740 10488 5376,'0'-40'2688,"19"21"-4096,-19 19 5376,0 0-4096,20 0 0,0 19-128,0 1 128,0 0 128,0 0 128,-20 20-256,20 20 128,0-21 0,0 20 0,-1 1 128,-19-1 0,20 1-128,0 0 128,-20-21-128,20 1 128,-1-1 0,-19-19 0,20 0-128,0-20 0,-20-20 0,20 0 0,0-19-256,0-1 128,0-19-128,0 19 128,-1-20 0,1 1 128,20 19 0,-40 1 128,20 19 0,-1 0 0,1 0 0,0 40 0,0-20-128,0 20 128,-20 0-128,0 19 0,20 1 0,-20-20 128,0-1 0,20 1 0,-20 0-128,20 0 128,-1-20-256,1 0 128,20-20-384,-20 20 128,19-20-128,1-19 128,-20 19 128,20 20 128,-20-20 128,19 20 0,-19 0 128,0 20 128,0 19-128,0-19 128,0 0-256,0 0 0,0 0-128,-1 0 128,1 0 0,0-20 0,19 0 0,-19 0 0,40 0 0,-20-20 0,19 20-128,1-20 128,-21 0-128,1 0 0,20-20 0,-21 1 128,1-1-128,-20-19 0,-1 19 0,-19 1 0,0-1 0,0 0 128,-39 20-256,-1 0 128,-19 20-128,-1 0 128,1 20-128,-21 20 128,21 0-256,-21-20 0,21 19-384,19 1 0,1-1-384,19 1 128,-20 0-640,40-21 128</inkml:trace>
          <inkml:trace contextRef="#ctx0" brushRef="#br0" timeOffset="14352">14486 9338 5376,'-20'-20'2688,"-19"0"-3968,39 20 5376,0 20-4096,-20 0 0,20-1-128,-20 41 128,20 0 0,0 19 128,0 20 0,0 20 0,0 0 0,0 40 0,0-20 0,20 20 128,0 0-256,-1-21 0,1 2-768,0-2 0,0-19-768,-20-20 128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37.536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870FAA8D-BBC7-4004-BD16-85498AF1A5FF}" emma:medium="tactile" emma:mode="ink">
          <msink:context xmlns:msink="http://schemas.microsoft.com/ink/2010/main" type="inkDrawing" rotatedBoundingBox="13199,7584 22878,7699 22835,11318 13156,11203" hotPoints="22777,7753 22876,10887 13525,11183 13426,8048" semanticType="enclosure" shapeName="Rectangle">
            <msink:sourceLink direction="with" ref="{310A1700-8032-4B84-8C28-A3A79E583BF7}"/>
            <msink:destinationLink direction="with" ref="{740A914D-B7F2-41E3-B843-43635D6CD5DF}"/>
            <msink:destinationLink direction="with" ref="{57EFE6ED-5D12-4954-A91C-F992B4E26D6A}"/>
          </msink:context>
        </emma:interpretation>
      </emma:emma>
    </inkml:annotationXML>
    <inkml:trace contextRef="#ctx0" brushRef="#br0">6767 4783 3456,'20'-40'1664,"-20"20"-2048,20 20 2560,-1 0-2304,-19 0 128,0 0-128,20 20 128,-20 0 0,20 0 0,-20 0 0,0 19 128,0-19 0,20 20 0,-20 0 128,20-1 0,-20 21-128,0 19 0,20 1 0,-20 19 128,20-20-256,-20 21 128,20-2-128,-20 2 0,20-1 128,-20 20 0,19-20-128,-19-19 0,20 39 0,0-20 0,-20 0 0,20 0 128,-1 20-128,1-20 0,-20 1 0,20-1 128,-20 0 0,0 20 0,0-40-128,0 21 128,0-1 0,20-40 0,-20 21-128,0-1 128,0-19 0,20-1 0,0 1-128,-20-1 128,20-19 0,0-1 0,0-19 0,19 0 128,-19 0-128,0-20 0,19 20 0,-19-20 0,20 0-128,20 0 128,-1-20-128,-19 20 128,19-20-128,21 20 128,-21 0-128,20-20 128,21 20-128,-21-20 0,40 20 0,-19-19 0,18-1-128,-18 20 128,19 0 0,0-20 0,0 20 0,0-20 0,0 20 0,0 0 0,20-19 0,-20-1 128,20 0-128,-20 20 0,20-20 0,-20 20 0,20 0 0,-20 0 0,20-20 0,-20 20 0,20 0 0,-20 0 0,0 0-128,0 0 128,0 0 0,0 20 0,0-20-128,0 0 128,-19 0-128,19 0 128,0 0-128,0 0 0,0 0 0,0 20 0,-20-20 0,20 0 128,-19 0 0,18 0 0,-18 0 0,19 0 0,0 0 0,0 0 0,0 20 0,0-20 128,-20 0-128,21 0 0,-21 0 0,20 0 0,-20 0 0,20 20 128,-20-20-128,0 0 0,1 19 0,-1-38 0,0 19 0,20 0 128,-20-20-128,1 20 128,19-20 0,-40 20 0,20-20-128,-20 20 128,21 0 0,-21 0 0,0-20-128,1 20 128,0 0-256,-1 0 128,-20 0 0,1 0 0,19 0 0,-39 0 128,19 0-128,-19 0 128,20-20 0,-21 20 0,1 0 0,-20 0 0,19 0 0,-19 0 0,20 0 0,-20 0 0,0 0 0,0 0 0,0 0 0,-20 0 128,19 0-128,1 0 0,-20 0 128,20 0 128,0 0-128,-20 20 128,19 0-128,-19 0 128,0 20-384,-19 19 128,-1 0-2048,-39 1 128</inkml:trace>
    <inkml:trace contextRef="#ctx0" brushRef="#br0" timeOffset="-1864">6787 4763 3712,'0'-20'1792,"-20"20"-1408,20 0 2304,20 0-2688,-20 0 0,0-20-256,20 20 128,-1 0 128,-19-19 0,20 19-128,0 0 128,0 0 0,0-20 128,0 20 0,0 0 0,0 0 0,19 0 128,1 0-128,19 0 128,-19 0-256,20 0 0,-1 20 0,20-20 128,1 0-128,-1 19 0,1-19-128,-1 0 128,20 0 0,-19 20 128,19-20-128,20 0 0,-20 0 0,1 20 0,18-20 0,2 0 128,-2 0-128,-18 0 128,19 0-128,0 0 128,-20 0-128,20 20 0,-19-20 0,18 0 0,-18 20 0,19-20 0,-20 0 0,20 0 128,-20 0-128,20 0 0,0 0 0,1 0 0,-21 0 0,20 0 0,59 0 0,-19 0 0,-20-20 0,0 20 128,0 0-128,0 0 0,0 0 0,0 0 128,-20-20-128,0 20 0,0 0 0,20 0 128,-40 0-128,40-20 128,-40 20-128,20 0 128,1 0-128,-22 0 0,22 0 0,-21 0 0,0 0 0,-19 0 128,19 0-128,0 0 0,-20 0 0,20 0 0,1 0 0,-21 0 128,20 0-256,1 0 128,-21 0 0,0-20 128,1 20-128,19 0 0,-20-19 0,1 19 0,19 0 128,-20 0 0,1 0-128,-21 0 0,20 0 0,1 0 0,-1 0 0,0 0 0,1 0 0,-20-20 0,-1 20 0,20 0 0,-19 0 0,0-20 0,-1 20 0,-19 0 0,-1 0 0,1 0 0,0-20 0,0 20 0,-1 0 0,1-20 0,-1 20-128,-19-20 128,20 20 0,-20-20 0,0 20-128,0-20 128,19 20-128,-19-19 128,20 19 0,-20 0 0,19 0-128,-19-20 128,20 20 0,0 0 0,-20 0 0,-1 0 0,21 0 0,-20 0 0,-1-20 0,1 40 0,-20-20 0,20 20 0,-20-20 0,0 19 0,0 1 0,0 0 0,0 0 0,0 20 0,0-20 0,0 0 0,0 19 0,0 1 0,0-1 0,0 1 0,0 0-128,0 0 128,-20 19 0,20-19 0,0 19 0,0 21 0,0-21 0,0 20 0,0-19 128,0 0 0,0 19-128,20 0 0,-20-19 0,0 19 128,0 1-128,0-1 0,0 1-128,0-1 128,0 0 0,-20 21 0,20-21 0,0 0 0,-20 21 0,20-2 0,-19 2 0,19-1 128,0-20-128,0 21 0,19-21 0,-19 20 128,0-19 0,0-1 0,0 0 0,0-19 0,0 0-128,-19-21 0,19 1-1152,-40-1 128,20-19-384,-19-20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39.459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740A914D-B7F2-41E3-B843-43635D6CD5DF}" emma:medium="tactile" emma:mode="ink">
          <msink:context xmlns:msink="http://schemas.microsoft.com/ink/2010/main" type="inkDrawing" rotatedBoundingBox="22937,14398 23416,9500 26055,9759 25575,14657" semanticType="underline" shapeName="Other">
            <msink:sourceLink direction="with" ref="{870FAA8D-BBC7-4004-BD16-85498AF1A5FF}"/>
            <msink:sourceLink direction="with" ref="{D63B78DA-2341-46B2-BCCB-E4DEB54332B1}"/>
          </msink:context>
        </emma:interpretation>
      </emma:emma>
    </inkml:annotationXML>
    <inkml:trace contextRef="#ctx0" brushRef="#br0">11967 5775 3456,'0'-20'1664,"0"1"-1152,0 19 1792,0-20-2048,0 20 0,0 0 0,0-20 128,0 20-512,19-20 0,1 20 256,0 0 128,0-20-128,0 20 128,19-20-128,1 20 0,0-20 128,19 0 128,1 1-128,-1 19 0,21-20-128,-1 20 128,-20 0-256,41 0 128,-21 0-128,0 0 0,1 20 0,19-1 128,-20-19-128,20 40 0,-19-20 0,-1 0 0,20 20 0,-19-1 0,-1 1 0,0-1 0,-19 21 0,20-20 0,-1 0 0,-20 19 128,1 0-128,0 1 128,-21 0-128,1 19 128,19 0-128,-19-19 128,0 39-128,-20-20 0,19 1 0,-19-1 0,0 1 0,0 19 0,-1-20 0,-19 20 128,20-19-128,-20 19 0,0-20 0,-20 1 0,20 19 0,-39 0 128,39 1-128,-40-21 0,21 20 0,-1-19 0,0 19 0,0-19 0,-20 18 0,0 2 128,-19-1-128,0-20 0,-1 1 128,20-1 0,-39 0-128,19-19 128,-19 20 0,19-21 0,1 0 0,-1 1 0,-19 20-128,19-21 0,-19 0 0,20 1 0,-1 20 0,0-21 0,-19 0 0,20 1 128,0 0-128,-1-1 128,0-19 0,1 19 0,-1-19 0,1 20 0,-21-21-128,21 1 128,-20-1 0,19 21 0,-20-20-128,21 0 0,0-1 0,-21-19 0,20 20 0,1-21 128,0 1-128,19 0 0,0-20-256,0 20 128,20-20-640,1 0 128,-1 0-1280,0-20 128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31.768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57EFE6ED-5D12-4954-A91C-F992B4E26D6A}" emma:medium="tactile" emma:mode="ink">
          <msink:context xmlns:msink="http://schemas.microsoft.com/ink/2010/main" type="inkDrawing" rotatedBoundingBox="18434,11567 18460,8789 18530,8790 18503,11568" semanticType="underline" shapeName="Other">
            <msink:sourceLink direction="with" ref="{870FAA8D-BBC7-4004-BD16-85498AF1A5FF}"/>
            <msink:sourceLink direction="with" ref="{D63B78DA-2341-46B2-BCCB-E4DEB54332B1}"/>
          </msink:context>
        </emma:interpretation>
      </emma:emma>
    </inkml:annotationXML>
    <inkml:trace contextRef="#ctx0" brushRef="#br0">11391 5289 4736,'0'-19'2304,"0"-21"-3328,0 40 3840,0 0-3200,0 20 128,0-20 0,0 0 128,0 20 256,0 19 0,0 61-128,0-1 128,0 20 128,0 0 0,0 40-128,0-1 128,0 21 0,0 20 0,19-1-256,-19 1 0,0-1 0,-19 0 128,19-19-128,0-20 128,-20-20-512,0-20 128,20-20-896,-20-20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46.499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D63B78DA-2341-46B2-BCCB-E4DEB54332B1}" emma:medium="tactile" emma:mode="ink">
          <msink:context xmlns:msink="http://schemas.microsoft.com/ink/2010/main" type="inkDrawing" rotatedBoundingBox="13621,12337 22877,12141 22952,15688 13696,15885" hotPoints="22729,12239 22771,15559 13735,15675 13693,12356" semanticType="enclosure" shapeName="Rectangle">
            <msink:sourceLink direction="with" ref="{1755A469-3DFD-4E73-BBEE-9BE77B184ABF}"/>
            <msink:destinationLink direction="with" ref="{57EFE6ED-5D12-4954-A91C-F992B4E26D6A}"/>
            <msink:destinationLink direction="with" ref="{740A914D-B7F2-41E3-B843-43635D6CD5DF}"/>
            <msink:destinationLink direction="with" ref="{C54C3B98-3E65-40E4-ACED-13354D245640}"/>
          </msink:context>
        </emma:interpretation>
      </emma:emma>
    </inkml:annotationXML>
    <inkml:trace contextRef="#ctx0" brushRef="#br0">7224 7164 3328,'-40'-20'1664,"0"0"-1920,20 0 2176,20 20-1920,0-20 0,-20 1 256,20 19 0,-19-20-128,19 20 128,0 0 256,0 0 0,0 0-128,0 0 128,19 0-256,21 0 128,0 20-256,0-20 128,0 0-256,19 0 0,20 19 0,1-19 0,-1 20-128,20-20 128,1 0 0,-1 0 0,20 0 0,19 20 0,-18-20-128,18-20 128,22 20 0,-22 0 128,1 0-128,20-20 128,-20 20-128,20-19 0,-21 19 0,21 0 128,0-20-128,0 20 128,0 0-128,-21 0 0,21-20 0,0 20 0,-1-20 0,2 20 128,-22-20-128,21 20 0,0-20 0,-1 20 128,1 0-128,0 0 0,0-20-128,19 20 128,-39 0 0,40-20 0,-21 1 0,1 19 0,0 0 0,-20 0 128,20-20-128,-1 20 0,-19 0 0,0 0 0,20 0-128,-20 0 128,-1 0 0,2 0 0,-2 0 0,-18 0 0,18 0 0,-18-20 0,-2 20 0,2 0 128,-21 0-128,20 0 0,-20 0 0,0 0 0,1-20 0,-21 20 0,0 0 0,1 0 0,-21 0 0,1 0 0,-1 20 0,-19-20 0,0 0-128,-1 0 128,1 0 0,-20 0 0,-1 0 0,1 0 0,-20 0 0,20 0 0,-20 0 0,20 0 0,-20 0 0,0 20 0,0 0 0,0-20 0,-20 19 0,20 1 0,0 0 0,0 0 128,-20 20-128,20 0 128,0-1 0,0 21 0,0-1-128,-20 1 0,20-1 0,0 20 0,0-19 0,0 20 0,0 19 0,0-20 0,0 21 0,-19 18 0,19-18 0,0-21 0,0 40 0,0-20 128,0 0-128,0 21 0,0-21 0,-20 19 128,20-18-128,-20-1 128,0 20-128,1-20 128,-1 20-128,0 1 128,20-22 0,-20 22 128,20-1-128,-20-20 128,20 0-128,0 0 128,0-19 0,0-21 0,0 1-384,-20-1 0,20-39-1024,0 0 128,-20-20-640,-19-40 0</inkml:trace>
    <inkml:trace contextRef="#ctx0" brushRef="#br0" timeOffset="1416">6887 7382 2560,'0'-40'1280,"20"1"-384,-20 39 1024,0-20-1792,0 20 128,0 0 128,0 0 0,0 0-512,0 0 128,-20 0 384,20 20 0,0 0-128,0 19 0,0 1 0,0 0 0,0 39-128,20-39 0,-20 39-128,0 1 128,20 19-128,-20 0 0,19 20 0,1 0 0,-20 0 0,20 20 0,-20 20 0,20-20 128,-20 0-128,0-1 128,0 21-128,0 0 128,0-20-128,0 0 128,0-20 0,20 20 0,-20-40-128,20 0 0,0 0 128,0-20 0,-1-19 0,1 0 0,0-20 0,0-1 128,-1-19 0,21 0 128,-20-20-128,20 19 0,0-19 0,-1 0 0,21 0-128,-1-19 0,1 19-128,0-20 0,-1 20 0,40 0 0,-19-20-128,19 20 0,0 0 128,20-20 0,0 20 0,0 0 0,20-19 0,-20 19 0,40 0 0,-20 0 128,20-20-128,-1 20 0,-19 0 0,40 0 0,-21-20 0,1 20 0,0 0 0,0 0 0,20 0 0,-21-20 0,21 20 0,-20 0 0,19-20 0,-19 20 0,0 0 0,0 0 128,-1 0-128,-19-20 0,20 20 0,-20 0 0,20 0 0,-21 0 0,81-20 0,-21 0 128,-19 0-128,-21 20 128,2-19-128,-22 19 0,1 0 0,0 0 128,-20 0-256,0 0 128,0 0 0,0 0 0,1 0 0,-2 0 0,-18 0 0,-1 0 0,20 0 0,-20-20 128,0 20 0,1 0 0,-1 0-128,-20 0 128,1 20-128,-1-20 128,0 0-128,-39 19 128,20-19-128,-21 0 128,1 0-256,-1 0 128,-19 20-640,0-20 0,-20 0-1152,-20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40.028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7D371A48-D164-49F3-84C4-50D7A5A94C39}" emma:medium="tactile" emma:mode="ink">
          <msink:context xmlns:msink="http://schemas.microsoft.com/ink/2010/main" type="writingRegion" rotatedBoundingBox="23037,13672 23711,13672 23711,14724 23037,14724"/>
        </emma:interpretation>
      </emma:emma>
    </inkml:annotationXML>
    <inkml:traceGroup>
      <inkml:annotationXML>
        <emma:emma xmlns:emma="http://www.w3.org/2003/04/emma" version="1.0">
          <emma:interpretation id="{A5F7DB6E-DAA0-4602-81C2-1C90F3BA5F51}" emma:medium="tactile" emma:mode="ink">
            <msink:context xmlns:msink="http://schemas.microsoft.com/ink/2010/main" type="paragraph" rotatedBoundingBox="23037,13672 23711,13672 23711,14724 23037,14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297C0F-46E0-4B0E-87FB-EB25DD2021D3}" emma:medium="tactile" emma:mode="ink">
              <msink:context xmlns:msink="http://schemas.microsoft.com/ink/2010/main" type="line" rotatedBoundingBox="23037,13672 23711,13672 23711,14724 23037,14724"/>
            </emma:interpretation>
          </emma:emma>
        </inkml:annotationXML>
        <inkml:traceGroup>
          <inkml:annotationXML>
            <emma:emma xmlns:emma="http://www.w3.org/2003/04/emma" version="1.0">
              <emma:interpretation id="{159D2168-BA7F-423E-BF24-672178601CC5}" emma:medium="tactile" emma:mode="ink">
                <msink:context xmlns:msink="http://schemas.microsoft.com/ink/2010/main" type="inkWord" rotatedBoundingBox="23037,13672 23711,13672 23711,14724 23037,14724"/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&lt;</emma:literal>
                </emma:interpretation>
                <emma:interpretation id="interp2" emma:lang="en-US" emma:confidence="0">
                  <emma:literal>(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12105 9685 4864,'0'-20'2432,"0"0"-2176,0 20 3328,0 0-3584,0 0 0,0 0 0,0 0 0,0 0 0,0 0 0,0 0 128,0 0 0,0 0 0,0 20 0,-20 0 0,0 0 0,0 0-128,0 19 128,-20 21-128,1 0 128,-1-1-128,1 20 0,-1-19 0,1 19 0,-1-19 0,20 0 128,-20-1-128,20 1 128,0-21 0,1 1 0,-1 0 128,20 0 0,20-21 0,-20 1 128,19-20-128,1 20 128,20 0-128,20-20 128,-1 0-128,1 0 0,19 0-128,-20-20 128,21 20-512,-21 0 128,1 0-1152,-21 20 0,-19 19-768,-40-19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50.477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C54C3B98-3E65-40E4-ACED-13354D245640}" emma:medium="tactile" emma:mode="ink">
          <msink:context xmlns:msink="http://schemas.microsoft.com/ink/2010/main" type="inkDrawing" rotatedBoundingBox="6325,13835 13768,13787 13773,14560 6330,14607" semanticType="callout" shapeName="Other">
            <msink:sourceLink direction="with" ref="{D63B78DA-2341-46B2-BCCB-E4DEB54332B1}"/>
            <msink:sourceLink direction="with" ref="{9018D7C7-149D-43EB-AA55-9FA3DCDB94A1}"/>
          </msink:context>
        </emma:interpretation>
      </emma:emma>
    </inkml:annotationXML>
    <inkml:trace contextRef="#ctx0" brushRef="#br0">10716 7939 2816,'0'0'1408,"0"-40"0,0 40 512,0 0-1536,0 0 128,20 0 0,-20 0 0,0 0-768,20 0 128,-20 0 256,19 0 128,-19 20-128,0-20 0,0 0 0,0 0 0,0 0 128,0 0 0,0 0 128,-19 20 0,-1-20-256,0 0 128,0 20-128,-19-20 0,19 0-128,-20 20 128,0 0-128,0-20 128,-19 20-128,20-20 128,-21 19-128,0-19 128,1 0-128,-1 20 0,1-20 128,-1 0 0,0 0 0,1 0 128,0 20-256,-1-20 128,0 0 0,-19 0 0,20 0-128,-1-20 128,0 20-128,1 0 0,-20 0 0,19 0 0,0 0 0,-19-20 0,20 20 0,-1 0 0,-19 0 0,19 0 0,-19 0 0,19 0 0,-19 0 0,0 0 128,19 0-128,-19 0 0,-1 0 0,1 0 128,-1 0-128,1 0 0,0 0 0,-1 20 0,21-40 0,-20 20 0,-1 0 0,1 0 0,-20 20 0,19-20 0,1 0 0,0 20 0,-1-20 0,1 20 0,-20-20 0,19 20 0,1-20 0,0 0 0,19 0 0,-20 0 0,1 20 0,20-20 0,-21 0 0,1 0 0,19 0 0,1 0 0,-1 0 0,-19 20 0,19-20 0,21 0 0,-21-20 0,0 20 0,21 0 0,-21-20 0,1 20 0,-1 0 0,20 0 0,1 0 0,-20 0 0,-1 0 0,0 0-128,20 0 128,-19 0 0,20 0 0,-21 0 0,0 0 0,20 0 0,-19 0 128,20 0-256,-21 0 128,20 0 0,0 0 0,1 0 0,-1 0 0,1 0 0,-1 0 0,-20-20 0,20 20 0,1 0 0,-1 0 0,1 0 0,-1 0 0,0 0 0,0 0 0,1 0 0,-1 0 0,1 0 0,-1 0 0,0 0 0,0 0 0,0 0 0,1 0 128,-1 0-128,1 0 0,19 0 128,-20 0 0,0 0-128,0 0 0,-19 0 0,20 0 0,-1 0 0,0 0 0,0 0 0,20 0 128,-19 0 0,19 0 0,0 0 0,0 0 0,-19 20 0,19-20 0,0 0-128,0 0 128,0 20-256,0-20 128,0 0 0,20 20 0,-19-20-128,-1 0 128,20 0 0,-20 0 0,20 0 0,-20 20 0,20-20 0,0 0 0,20 0 0,-20 0 0,0 0 0,20 0 0,-20 0 0,20 0 0,-20 0 0,0 0 128,19 0-256,1 0 128,-20-20 0,20 0 0,0 20 0,-20-20 0,20 0-128,0 0 128,0 20-128,19-40 0,-19 21 0,20-1 128,-1 0-128,1-20 128,0 20-128,0 0 128,-1 0-128,1-19 128,-1 19 0,1 0 0,0 0-128,0 0 128,-20 0 0,19 0 0,-19 0 0,0 1 0,0 19-128,-20 0 128,19 0-128,-19 0 128,0 0 0,0 19 0,-19-19-128,19 0 128,-20 20 0,0-20 128,0 20-256,1-20 128,-21 20 0,20 0 0,-20 0 0,20 0 0,-20 0 0,1-1 0,-1 1 0,1 0 0,-21 20 0,20-20 0,0 0 0,1 0 0,-1 0 0,21-1 0,-21 1 0,20 0 0,-20-20 0,20 20 128,0-20-128,1 20 0,19-20 0,-20 20 0,20-20 0,0 0 128,0 20-128,0-20 128,0 20 0,20 0 0,-20-20 0,19 19 128,1 1-128,0 0 128,20-20 0,0 20 0,-1-1 0,21 1 0,-21 1-640,21-1 128,0 19-1664,-1 20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4:55.093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961502D4-16E9-4332-BD28-65CB1B2BCBF8}" emma:medium="tactile" emma:mode="ink">
          <msink:context xmlns:msink="http://schemas.microsoft.com/ink/2010/main" type="writingRegion" rotatedBoundingBox="3497,4005 30873,3281 31169,14493 3794,15217"/>
        </emma:interpretation>
      </emma:emma>
    </inkml:annotationXML>
    <inkml:traceGroup>
      <inkml:annotationXML>
        <emma:emma xmlns:emma="http://www.w3.org/2003/04/emma" version="1.0">
          <emma:interpretation id="{505B2F23-311F-4D2B-AA64-8ACA854F0269}" emma:medium="tactile" emma:mode="ink">
            <msink:context xmlns:msink="http://schemas.microsoft.com/ink/2010/main" type="paragraph" rotatedBoundingBox="3546,3182 31022,3931 30908,8131 3431,7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2A9EDA-1C0A-4275-9C0F-53B0C5508F9D}" emma:medium="tactile" emma:mode="ink">
              <msink:context xmlns:msink="http://schemas.microsoft.com/ink/2010/main" type="line" rotatedBoundingBox="3546,3182 31022,3931 30908,8131 3431,7382"/>
            </emma:interpretation>
          </emma:emma>
        </inkml:annotationXML>
        <inkml:traceGroup>
          <inkml:annotationXML>
            <emma:emma xmlns:emma="http://www.w3.org/2003/04/emma" version="1.0">
              <emma:interpretation id="{7DC944FF-7ECB-475D-A92E-62280204750B}" emma:medium="tactile" emma:mode="ink">
                <msink:context xmlns:msink="http://schemas.microsoft.com/ink/2010/main" type="inkWord" rotatedBoundingBox="3529,3807 9818,3979 9762,6009 3474,5838"/>
              </emma:interpretation>
              <emma:one-of disjunction-type="recognition" id="oneOf0">
                <emma:interpretation id="interp0" emma:lang="en-US" emma:confidence="1">
                  <emma:literal>Twitter</emma:literal>
                </emma:interpretation>
                <emma:interpretation id="interp1" emma:lang="en-US" emma:confidence="0">
                  <emma:literal>Twitters</emma:literal>
                </emma:interpretation>
                <emma:interpretation id="interp2" emma:lang="en-US" emma:confidence="0">
                  <emma:literal>Twixter</emma:literal>
                </emma:interpretation>
                <emma:interpretation id="interp3" emma:lang="en-US" emma:confidence="0">
                  <emma:literal>Twister</emma:literal>
                </emma:interpretation>
                <emma:interpretation id="interp4" emma:lang="en-US" emma:confidence="0">
                  <emma:literal>twitter</emma:literal>
                </emma:interpretation>
              </emma:one-of>
            </emma:emma>
          </inkml:annotationXML>
          <inkml:trace contextRef="#ctx0" brushRef="#br0">4912 2869 5888,'-29'-30'2944,"29"60"-6016,0-30 5888,0 30-4992,29 0 128</inkml:trace>
          <inkml:trace contextRef="#ctx0" brushRef="#br0" timeOffset="-154">4883 3533 3200,'0'20'1536,"0"-40"-1664,0 0 2176,0 20-2048,0 0 128,0-19 128,0 19 0,0-20-256,0 20 128,0 0 256,0 20 128,0 19 0,0 1 128,19 0-128,-19 19 128,20 1-128,0-20 0,0 20-256,0-21 0,20 1-512,-20-1 128,0-19-1280,-1 0 128,1-20-256,-20-20 0</inkml:trace>
          <inkml:trace contextRef="#ctx0" brushRef="#br0" timeOffset="1147">5279 3593 4992,'0'40'2432,"20"-1"-2816,-1-39 4224,1 0-3712,20 0 128,0 0 128,20-19 0,19 19-384,0-20 128,40 0 256,-20-19 128,21 19-256,-21-21 0,20 22-640,-40-21 0,20 20-1408,-59 0 128</inkml:trace>
          <inkml:trace contextRef="#ctx0" brushRef="#br0" timeOffset="500">5637 2660 2560,'0'-20'1280,"0"-20"-1792,0 40 2560,0-20-2048,0 20 0,-20 0 256,20-19 0,0-1-256,0 20 128,-20 0 128,20 0 0,0 0 128,0 0 128,0 20-256,0-1 128,0 21-128,0 0 0,0 20 0,0 19 128,0 0-128,0 1 0,0 19 0,20 40 0,-20-20 0,20 20 0,-20-1-128,19-18 0,1 18 0,0-18 0,-20-1-256,20-40 128,-20 1-256,20-21 0,-20 0-512,19-19 128,-19-20-768,20-20 0</inkml:trace>
          <inkml:trace contextRef="#ctx0" brushRef="#br0" timeOffset="860">5954 2580 4352,'0'0'2176,"0"-19"-2688,0 38 3584,0-19-3072,0 20 0,0 0 0,0 0 0,0 20 0,0 0 0,0 39 128,0 0 128,0 1 0,0 19 0,0 40 0,0-1 128,20 2 0,-1 19 0,-19-1-256,20 1 128,0-20-256,-20-20 128,20-20-384,-20 1 128,20-41-640,-20 0 0,0-19-768,-20-20 128</inkml:trace>
          <inkml:trace contextRef="#ctx0" brushRef="#br0" timeOffset="2081">6351 3950 4864,'20'-20'2432,"0"20"-2432,0 20 3328,-1-20-3328,1 0 0,20 0 0,0 0 128,-20-20-128,39 20 0,-19-19 0,19-21 128,1 20-128,-20-20 128,-1-20-128,1 21 128,-1-20-128,-19 19 128,0-19-128,-20 19 128,0 0-128,0 0 128,-20 20-256,-19 1 128,19 19 0,-20 0 0,-19 0-128,19 19 128,-20 1 0,1 20 128,19 0 0,-19 0 0,19-1 0,0 40 0,20-19 128,1-1 128,-1 1-256,20 0 0,20 19 0,19-20 128,1 1-128,0 0 128,19-21-256,21 1 128,-21-1 0,21-39 0,-1 0-128,20-20 0,-19-19-384,-1-1 0,0 1-384,-19-21 0,0 0-256,-1-19 128,-20 20 128,1-21 128,0 1 512,-20 19 128,0 1 256,0 0 128,0 19 0,-1 20 128,-19 0-256,20 0 0,-20 0-256,0 20 0,0 20-128,20 0 128,-20 20 0,0 0 0,0 19 0,20 0 128,-20 1 0,19-1 0,-19 1 0,40 0 0,-20-1-128,0-20 128,0 1-128,20-20 128,-21 0 0,1-20 0,-20-20 0,20 0 128,-20-39-128,-20-1 0,0-19 0,1-1 128,-1-19-128,-20 1 128,40 18-128,-20 0 128,20 1-128,0 20 128,20-1 0,0 20 0,20 1-128,-1 19 0,1 0-128,-1 20 128,21 20-768,0 0 0,-1 39-1152,20-19 0</inkml:trace>
          <inkml:trace contextRef="#ctx0" brushRef="#br0" timeOffset="-2404">2739 3076 2176,'-20'0'1024,"0"0"-896,20 0 1152,0 0-1280,-19-19 0,19 19 256,0 0 0,0-20-128,0 20 0,0 0 128,0-20 128,0 20 0,19 0 128,-19 0-128,0 0 0,20 20-128,-20-20 0,20 0-128,-20 20 128,0-1-128,0 21 0,0 0 0,0 20 0,0-1 0,-20 20 0,20-20-128,-20 1 128,20 20 0,-19-1 0,19-20 0,-20 0 0,20 1 0,-20 20 0,0-21 0,20 0 0,-19 1 0,19 0 0,0-1-128,-20 1 128,20-21-128,-20 1 128,20-1-640,0-19 128,0 0-1024,-20 0 128</inkml:trace>
          <inkml:trace contextRef="#ctx0" brushRef="#br0" timeOffset="-1731">1945 3136 1664,'-19'0'768,"19"-20"640,0 20-128,0 0-1024,0 0 128,19 0 256,-19 0 0,0 0-640,0-20 128,0 20 512,20 0 0,-20 0-128,0-20 0,20 20-128,0-19 0,0 19-256,20-20 128,-20 20-128,39-20 128,1 20 0,0-20 0,-1 20-128,20-20 128,1 0-128,-1 0 128,1 20-256,19-20 0,0 20 0,-19-19 128,-1 19-384,-19 0 128,19 19-1280,-19 1 0,-41-20-128,-19 0 0</inkml:trace>
          <inkml:trace contextRef="#ctx0" brushRef="#br0" timeOffset="-601">3157 3612 2560,'20'-20'1280,"-20"1"-640,0-1 1664,20 20-2304,-20-20 0,0 0 0,19 1 0,-19-1 0,20 20 0,-20-20 128,0 0 0,20 0 0,-20 0 0,20 20 0,-20-20 128,20 20-128,-20-20 128,0 20-128,20 20 0,-20 0 0,0 0 0,0 0 128,0 40 0,0-1-128,20-20 0,-20 41 0,0-20 0,0-1-128,20 0 128,-20 1-128,19-1 128,-19 1-128,0-20 0,20-1 0,0 1 128,-20-20-128,20-1 128,-20-19-128,19 0 128,1-19-256,-20-1 128,20-20-128,-20 21 0,40-41-256,-20 20 128,0-20-128,0 21 0,0-20 256,-1 19 0,1 0 128,0 1 0,-20-1 0,20 20 128,-1 0 0,1 20 0,0 0-128,0 0 0,-20 20 0,20 0 0,-1 0 0,-19 20 128,20-1-128,0 1 0,0-1 0,0 21 128,20-1 0,-20-19 0,19-20 0,1 20 128,-21-20-128,21-20 128,0 0 0,-20 0 0,20-20-128,-1 0 128,-19-20-256,0-20 128,19 21-128,-39-40 128,20-1 0,-20 1 0,-20-1 0,20 1 128,0 20-128,-19 19 128,19 0-128,-20 20 0,20 0-256,0 1 0,0-1-896,0 20 0,20 20-640,-20-20 128</inkml:trace>
        </inkml:traceGroup>
        <inkml:traceGroup>
          <inkml:annotationXML>
            <emma:emma xmlns:emma="http://www.w3.org/2003/04/emma" version="1.0">
              <emma:interpretation id="{F61DBE8D-35D5-4B59-8070-0575E4AFB4E8}" emma:medium="tactile" emma:mode="ink">
                <msink:context xmlns:msink="http://schemas.microsoft.com/ink/2010/main" type="inkWord" rotatedBoundingBox="19367,3613 25220,3773 25166,5763 19313,5604"/>
              </emma:interpretation>
              <emma:one-of disjunction-type="recognition" id="oneOf1">
                <emma:interpretation id="interp5" emma:lang="en-US" emma:confidence="0">
                  <emma:literal>check-mentions)</emma:literal>
                </emma:interpretation>
                <emma:interpretation id="interp6" emma:lang="en-US" emma:confidence="0">
                  <emma:literal>cheek-mentions)</emma:literal>
                </emma:interpretation>
                <emma:interpretation id="interp7" emma:lang="en-US" emma:confidence="0">
                  <emma:literal>check-mentions]</emma:literal>
                </emma:interpretation>
                <emma:interpretation id="interp8" emma:lang="en-US" emma:confidence="0">
                  <emma:literal>cheek-mentions,</emma:literal>
                </emma:interpretation>
                <emma:interpretation id="interp9" emma:lang="en-US" emma:confidence="0">
                  <emma:literal>Check-mentions)</emma:literal>
                </emma:interpretation>
              </emma:one-of>
            </emma:emma>
          </inkml:annotationXML>
          <inkml:trace contextRef="#ctx0" brushRef="#br0" timeOffset="14805">17761 3771 5248,'-20'0'2560,"40"-20"-2560,-20 20 3072,0 20-2944,19-20 128,-19 0 0,20 0 0,0 0-384,0 0 128,0 0 256,20 0 128,-1 0-256,21-20 128,0 20-384,-1-19 0,1 19-1408,19-20 0</inkml:trace>
          <inkml:trace contextRef="#ctx0" brushRef="#br0" timeOffset="16028">18792 3296 2944,'-19'-20'1408,"19"20"-640,0 0 768,0 0-1664,0 0 128,0 0-128,0 0 128,0 0 0,0 0 128,19 0 0,-19 0 128,0 20 0,0 0 0,0-1 256,0 21 0,0 0-128,0 20 128,20-1-128,-20 20 0,0 1-256,0-1 128,20 1-256,-20-1 128,0 0-256,20 1 128,-20-20-128,0-1 128,0-39-128,0 19 0,20-39-128,-20 0 128,0-19-128,20-21 128,-20 1-128,0-1 128,20-20 128,-20 20 0,39-59 128,-19 20 128,20-1-128,-20 1 128,19 39-128,1 0 128,-20 1-256,20 19 128,-1-20-256,-19 40 128,20 0 0,-1 0 128,-19 0-128,20 20 128,-20 20 0,20-1 0,-20 1 0,-1 20 0,1-21-128,0 21 128,-20-20 0,20 0 0,-20-1-128,19-19 128,-19 0-128,0 0 0,0-20-128,0 0 128,20-20-256,-20-20 128,0 1-256,20-21 0,0 0 0,-20-19 128,39 19 0,-19 1 128,20-1 128,-20 1 128,20 19 128,-20 0 0,19 20 0,-19 0 128,19 20-256,21 20 128,-20 0-256,0 40 128,-20 0-128,19-1 0,-19 20 128,0-19 0,-1 19 0,1 1 0,-20 19 0,20-40 128,-20 21-512,0-40 0,20 0-1152,-20-1 0</inkml:trace>
          <inkml:trace contextRef="#ctx0" brushRef="#br0" timeOffset="16599">20599 3930 5632,'-20'0'2816,"40"0"-3328,-20 0 4480,0 0-3968,0 0 0,20-19-256,0 19 0,-1-20 128,1 0 128,20 0-128,-20-20 0,20 0 0,-21 20 0,1-39 128,20 20 0,-20-21 0,-1 1 128,-19-1-128,0 20 128,-19 20-128,19 1 0,-20-1-128,-20 0 128,20 20 0,-19 20 0,-1 0-128,20-1 128,-20 1 0,21 40 128,-1 0 0,0-21 0,0 40 0,20-39 0,0 19 0,20 21 128,-20-20 0,20-1 0,19-20 0,1 1 0,0-20-256,0 0 0,-1-20-384,21 0 128,-1-20-1408,0 0 0</inkml:trace>
          <inkml:trace contextRef="#ctx0" brushRef="#br0" timeOffset="17145">21274 3414 4992,'0'-19'2432,"20"19"-2816,-20 0 3456,0 0-3200,0 0 128,0 0 0,0 0 0,0 19 0,0 1 128,20 0-128,-20 40 128,19-20 0,1 19 128,-20 0-128,20 1 128,0 20-128,-20-21 128,20 0-128,0 1 0,-20 0-256,20-1 128,-20-19-128,20-20 0,-20-1-128,0-19 0,0-19-128,0-1 0,19-20-128,-19-19 0,20-1 128,-20-19 0,20 0 256,0-1 128,0 0 128,-1 21 128,21 0 128,0-1 0,0 20-128,-1 0 128,1 21-256,0-1 128,0 20 0,-20 20 0,19 19 0,-19 1 0,20 20 128,-21-1 0,1 1 0,0 19 128,20-39-128,-20 20 0,20-1-128,-21-20 128,1-19-640,0 20 128,0-40-640,0 0 128,-1 0-1152,21-20 0</inkml:trace>
          <inkml:trace contextRef="#ctx0" brushRef="#br0" timeOffset="17861">22504 3613 6784,'0'0'3328,"20"0"-4736,-20 0 6528,20-20-5248,0 20 128,19-19-256,1-1 0,0 0 128,20 0 128,-1-19-384,0-1 0,20 0 0,1 20 128,-1 0 0,1 0 128,-21 1 128,1 38 128,-1-19 128,-19 20 128,-1 20 128,1 0 0,0 20-128,-21-1 0,-19-20 0,20 21 0,-20 0-256,0-1 0,20-19-128,-20-20 128,0 19-256,0-19 0,0 0-640,0-20 0,0 0-1152,20-20 128</inkml:trace>
          <inkml:trace contextRef="#ctx0" brushRef="#br0" timeOffset="17460">22781 2402 4864,'0'-19'2432,"0"19"-2816,0 0 3584,0 19-3200,0 1 128,-20 0 0,20 0 0,0 20-128,0 0 0,-19 39 0,19 0 128,0 1-128,0 19 0,0 20 0,0-20 128,0 41-128,0-22 0,19 2-128,-19-2 128,20-18-768,0-21 128,-20 0-768,20-19 128</inkml:trace>
          <inkml:trace contextRef="#ctx0" brushRef="#br0" timeOffset="18109">23407 2820 7680,'-30'0'3840,"60"0"-9472,-30 0 6912,30 29-3072,-1-29 128</inkml:trace>
          <inkml:trace contextRef="#ctx0" brushRef="#br0" timeOffset="11301">13158 3693 3712,'-20'0'1792,"20"-20"-1536,0 20 1920,0-20-1920,0 20 0,0-20 128,0 0 0,0 0-512,0 20 128,0-19 256,0-1 128,0 0-128,0 0 0,0-19-128,0 19 0,0 0 0,0-20 128,-20 20-256,1 0 128,-1 0-128,0 1 128,0-1-128,0 0 128,0 20-128,-20 0 0,1-20-128,-1 20 128,1 0-128,-21 0 128,20 0 0,0 20 0,-19 20 0,19-21 0,-20 21 0,1 0 128,19 0-128,-19 19 0,19 1 0,20-21 0,-20 21-128,20 0 128,1-1 0,19 0 128,0 21-128,0-1 128,19-19 0,21 19 0,0-19 128,0-1 128,19-19-128,1-1 0,19-19 0,1-20 128,19 0-384,0-39 0,0-1-1408,1 1 128,-1-21-512,-40-20 128</inkml:trace>
          <inkml:trace contextRef="#ctx0" brushRef="#br0" timeOffset="12139">13455 2659 2816,'0'-19'1408,"-19"-1"-1024,19 20 1664,-20 0-1792,20 0 0,0 0 256,0 0 128,-20 0-768,20 0 0,0 0 384,0 0 128,-20 0-256,20 20 0,0-1-128,0 1 128,0 20-128,20 20 0,-20-20 0,0 39 128,20-20 0,-20 21 128,20 19-128,-20 0 128,19 0-128,-19 0 128,20 20-256,-20-19 128,20-2-256,-20-18 128,0 19 0,20-20 0,-20 1 0,0-40 0,0 19 0,0-19 128,0-20-128,0 19 0,0-19 0,0-20 0,0-20 0,0 20 0,0-39-128,0 19 128,20-20 0,-20 1 0,20-21-128,0 20 128,0-19 0,19-1 0,1 1-128,-1-1 128,1 0 0,0 1 0,0 20-128,-1 19 128,21 0 0,-21 0 128,1 60 0,-20-20 0,20 19 0,0 20 0,-21 1 128,1 0 0,-20 19-128,20-20 128,0 21-128,-20-20 128,19-21-384,-19 1 0,0-20-1408,20-1 128</inkml:trace>
          <inkml:trace contextRef="#ctx0" brushRef="#br0" timeOffset="12686">14586 4009 5632,'-20'0'2816,"40"0"-3328,-20 0 4352,20 0-3968,-20-19 128,20 19-128,0-20 0,0 0 0,20 0 128,-21 0-128,21-40 0,-1 41 0,1-41 128,-1 20-128,-19 0 128,20 1 0,-20-21 128,-20 21-256,0-1 128,0 0-128,0 20 0,-40 0 0,20 0 128,-19 1-128,-1 19 128,1 0 0,-1 19 0,1 1 128,-1 0 0,20 20 0,-20 20 0,0-21 0,20 40 128,1-19-128,-1 0 128,20-1-128,20 21 128,-1-20 0,1-1 0,20-19 0,20-1 128,19-19-256,0 0 128,20-20-640,-19-20 128,19 0-1408,0-19 0</inkml:trace>
          <inkml:trace contextRef="#ctx0" brushRef="#br0" timeOffset="13171">15756 3772 6016,'-39'0'2944,"58"-20"-3328,1 20 4608,-20-19-4352,0-1 0,20 0-384,0-20 128,-20 0 256,20 1 128,-20-21-512,20 21 0,-40-21 128,20 20 128,-20 0 128,0 21 0,0-21 128,0 20 128,1 20 0,-21 0 0,1 0 0,-1 0 128,20 40-128,-20-20 128,0 39-128,20 1 128,1 19 0,19 0 128,-20 1-128,20-1 0,20 21 0,-1-21 0,1 0-128,20 1 0,20-20 0,-20-1 0,19-19-128,20-21 0,-19-19-384,19-19 128,1-21-1408,-1-19 128,0-21-256,1-19 128</inkml:trace>
          <inkml:trace contextRef="#ctx0" brushRef="#br0" timeOffset="13840">16472 2442 4864,'-20'0'2432,"0"20"-3456,20-1 4864,0-19-3968,0 40 128,0 0-128,0 0 128,0 19 0,0 20 0,0 1 0,20 19 128,-20 0 0,20 1 0,0 19 0,-20 0 128,19 0-128,-19 0 128,20 59-256,-20-38 128,20-22-256,-20-38 128,0-1-128,0-19 0,0-21-128,0-19 0,-20-40 0,0 0 0,1-19 256,19-1 0,-20 1 128,20-1 0,20-20 128,-1 20 0,21-39-128,-20 40 128,20-41-256,19 20 128,-19 1-256,19 0 128,-19 19 0,20 0 0,-40 20 128,19 0 0,-19 20 0,-20 0 128,-20 20-128,1 20 0,-1 0 0,-20 19 0,20-19-128,-20 19 128,0-19-128,1 0 128,19 20 0,0-41 128,1 21-128,19-20 128,0-1-128,19 1 0,1 0 128,20 0 0,-1-20-128,41 20 128,-20 0 0,-1 0 0,0 0 0,21-20 0,-20 0-512,-21 0 0,20-20-1664,-19 0 0</inkml:trace>
          <inkml:trace contextRef="#ctx0" brushRef="#br0" timeOffset="18578">24031 3673 5376,'-19'20'2688,"38"20"-3840,-19-21 5376,0 1-4352,20-20 128,-20 40-128,20-20 128,0-1 0,0-19 128,0 40-128,20-40 128,-20 0 0,19 0 128,1-40-128,-1 21 0,1-1 0,20-20 128,-20-19-256,-1 19 0,1-20-128,-1-19 128,-19 20-128,-20-1 128,0-19 0,-20 19 0,0 21 128,1-1 128,-21 20-128,1 20 128,-1 20-128,-20 0 0,0 19-384,21 1 128,-1 0-896,21 20 128,-21 19-768,20-40 0</inkml:trace>
          <inkml:trace contextRef="#ctx0" brushRef="#br0" timeOffset="19534">24707 3276 4864,'0'0'2432,"0"-20"-3200,20 20 3968,-20 0-3456,20-20 128,-20 0-256,20 0 128,0 0 256,-1 1 0,1-1-128,0 0 128,0 20 0,0 0 128,0 20 128,0 0 0,0-1 128,-1 41 0,1-20-256,0 39 128,0 0-128,-1 1 0,-19-1-256,20 0 128,0-19 0,-20-21 0,0 21 0,20-40 128,-20 20-256,20-1 128,-20-39-128,20 0 0,-20 0-128,20-19 128,0-1-128,-20-20 0,20 0-128,19-20 128,-19 1 0,19 0 128,1-20 128,-20 19 128,20 0 0,-20 1 128,20 0 0,-1 19 0,-19 20 0,0-20 128,19 20-256,-19 40 128,20 0-128,-20 0 0,0 20-128,0-1 128,0 21 0,-20-1 0,39 1-128,-39 0 0,40-1 0,-21-20 128,1 1-128,20-20 0,0-1 0,0-19 128,-1 0-256,1-19 128,-1-21-128,1-19 0,20 0 0,-1-21 0,1 0 128,-21 1 0,21 20 0,0 19 128,-1 0 0,-19 1 128,19 39-128,-19 0 128,20 19-128,-21 21 0,1 20-128,-1-1 128,-39 80 384,20-20 0,-20-20 128,-20-20 0,-19 1 256,-1-1 128,-19-39-257,-1-1 129,0-19-1152,1-20 128,20-20-1919,-1 1 127,0-41-512,0 1 128</inkml:trace>
          <inkml:trace contextRef="#ctx0" brushRef="#br0" timeOffset="60487">27643 3911 2816,'0'-20'1408,"0"20"-1024,0 0 1536,20-20-1792,-20 0 0,0 20 128,0 0 128,19-19-384,-19 19 0,0 0 256,20 0 128,-20-20-128,20 20 0,-20 0 0,20 0 0,20 0-128,-20 0 128,0-20-128,-1 20 128,1 0-128,20 0 128,-1-20-128,1 20 0,0 0-128,0 20 128,-1-20-128,21 0 0,-1 20 0,-19 0 0,0-20 0,19 19 0,-19 21 0,-1-20 0,1 0 0,0-20 128,0 40-128,0-20 0,19-1 0,1 21 128,-20-20-128,-1 19 0,20 1 0,-19-20 0,0 20 0,20 0 0,-21-1 0,1 1 128,-1-1-128,1 1 0,-20 0 0,0 0 0,0-1 0,0 1 128,0-1-128,0 1 128,-1 20-128,1-40 0,-20 39 0,20-19 0,0-1 0,-20 21 0,19-20 0,-19 19 0,0 1 0,-19-1 0,19-19 0,-20 0 0,20 19 0,-20-19 0,20 0 0,-20-1 0,20 1 0,-19-1 0,-1 1 0,20 0 0,-20 0 0,20-1 128,-20 1-256,0-20 128,0 19-128,-20 21 128,20-40-128,-19 20 128,-1-1-128,21 1 128,-21-1-128,0 1 128,0 0 0,20 0 0,-19-20 0,-1 19 0,1 1 0,-1-1 0,20 1 0,-20-20 0,20 20 0,0-20 0,1 19 0,-1 1 0,0-20 0,-20-20 0,0 19 0,20 1 0,-39 20 0,39-20 128,-19 0-128,-1 0 0,0 0 0,0 0 128,0-1-128,1 1 128,19 0-128,-19-20 128,19 20-128,0-20 128,0 19-128,0-19 0,20 0-1408,20-19 0</inkml:trace>
        </inkml:traceGroup>
      </inkml:traceGroup>
    </inkml:traceGroup>
    <inkml:traceGroup>
      <inkml:annotationXML>
        <emma:emma xmlns:emma="http://www.w3.org/2003/04/emma" version="1.0">
          <emma:interpretation id="{D6859EDB-4DF9-45D7-A0DC-00902C20E8C3}" emma:medium="tactile" emma:mode="ink">
            <msink:context xmlns:msink="http://schemas.microsoft.com/ink/2010/main" type="paragraph" rotatedBoundingBox="13419,8398 29926,7259 30134,10274 13627,114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F94D25-09B6-4B07-A4D4-435D3F339C47}" emma:medium="tactile" emma:mode="ink">
              <msink:context xmlns:msink="http://schemas.microsoft.com/ink/2010/main" type="line" rotatedBoundingBox="13419,8398 29926,7259 30134,10274 13627,11412"/>
            </emma:interpretation>
          </emma:emma>
        </inkml:annotationXML>
        <inkml:traceGroup>
          <inkml:annotationXML>
            <emma:emma xmlns:emma="http://www.w3.org/2003/04/emma" version="1.0">
              <emma:interpretation id="{071723A7-4B64-4805-8BEB-5045D4FDA470}" emma:medium="tactile" emma:mode="ink">
                <msink:context xmlns:msink="http://schemas.microsoft.com/ink/2010/main" type="inkWord" rotatedBoundingBox="13419,8398 29926,7259 30134,10274 13627,11412">
                  <msink:destinationLink direction="with" ref="{E1479D05-6467-4D5E-BA13-CD81352C455A}"/>
                </msink:context>
              </emma:interpretation>
              <emma:one-of disjunction-type="recognition" id="oneOf2">
                <emma:interpretation id="interp10" emma:lang="en-US" emma:confidence="0">
                  <emma:literal>process-mention</emma:literal>
                </emma:interpretation>
                <emma:interpretation id="interp11" emma:lang="en-US" emma:confidence="0">
                  <emma:literal>process-mentions</emma:literal>
                </emma:interpretation>
                <emma:interpretation id="interp12" emma:lang="en-US" emma:confidence="0">
                  <emma:literal>pacers-mention</emma:literal>
                </emma:interpretation>
                <emma:interpretation id="interp13" emma:lang="en-US" emma:confidence="0">
                  <emma:literal>placers-mention</emma:literal>
                </emma:interpretation>
                <emma:interpretation id="interp14" emma:lang="en-US" emma:confidence="0">
                  <emma:literal>probers-mention</emma:literal>
                </emma:interpretation>
              </emma:one-of>
            </emma:emma>
          </inkml:annotationXML>
          <inkml:trace contextRef="#ctx0" brushRef="#br0" timeOffset="34408">19785 7443 4352,'-20'-40'2176,"40"20"-2560,-20 20 2816,0-20-2432,0 0 0,19 20 0,-19-20 128,0 20-128,0-19 0,20 19 128,-20-20 0,0 40 0,20-20 0,-20 19 0,20 1 0,0 20-128,-20 0 128,20 19-128,-20 1 128,20 19-128,0 21 0,-20 19 0,19-20 128,-19 0-128,20-19 128,0-21-128,-20-19 128,20-1-128,-20 1 0,20-40 0,-20 0 0,0-20 0,0 0 0,0-19 0,0-21 0,0 1 0,19-21 0,-19 1 0,20 20 0,0-21 0,0 20 0,0 1 0,20-1 128,-20 40-128,19-20 128,-19 21-128,20-1 128,-1 0-128,1 20 128,0 20-128,0 19 0,-1 1 0,-19 20 0,19 19 0,-19-19 0,0 20 0,-20-21 128,0 0-128,0 21 128,0-40-128,0-1 128,0 1 0,0-20 0,0-20-128,-20 0 128,20-20-128,0-20 128,0-19-256,20-1 0,-20-19 0,20 20 0,0-21 0,19 0 128,1 21-128,0-1 0,0 0 128,-1 21 0,1-1 0,-21 1 0,41 19 0,-20 40 0,0-20 0,-1 39 128,1 1 0,-20 19 128,-1 1-128,1 20 0,0-1 0,0 1 128,-20-21-256,0 0 0,0 1-512,0-20 128,0 0-1152,0-21 128</inkml:trace>
          <inkml:trace contextRef="#ctx0" brushRef="#br0" timeOffset="35447">21711 7979 4992,'0'0'2432,"20"20"-2944,-20-20 3840,19-20-3328,1 20 0,0 0-128,-20-20 128,40 0 0,-20 0 0,20-19-128,-20-1 128,19 1 0,-19-1 0,19 0 0,-19-20 0,0 21 0,0-1 0,0 1 0,-20-1 0,-20 0 0,20 0 0,-20 20 0,0-19 128,-19 39-128,19 0 128,-20 0 0,1 20 0,-1-1 0,0 21 0,0 0-128,1 20 128,19-1-128,0 20 128,20-19-128,-20 19 128,20 1-128,20-21 0,0 1 0,0-20 128,19 19-128,1-39 0,0 19 0,0-39 128,19 0-256,0 0 0,1-39-128,0-1 128,-21 1-256,21-41 128,-21 20 0,1-19 0,0 0 128,0 19 0,-1-19 128,-19 19 0,0 21 0,19-1 128,-19 0-128,0 20 128,0 0-128,0 20 128,0 0-128,-20 20 0,20 0 0,0 20 128,-20 0-128,20 19 128,-20 1 0,0 19 0,19-19-128,-19-1 128,0 1-128,20-21 128,-20 1-128,20 0 128,-20-20-128,0-20 128,20-20-128,-20 0 128,20-20-128,0-19 0,0-1-128,0-19 128,19 19-128,-19-19 128,20 19-128,-21 1 128,21-1 0,20 20 0,-20 21-128,19-21 128,0 40-128,1 0 128,0 20 0,-1 19 0,0 1 0,-19 20 128,0-1 0,0 1 128,-20 19-128,19-19 128,-19-1-128,0 1 128,0-21-256,-20 21 128,0-40-512,19 0 128,-19-20-640,0-20 0,20 0-640,-20-20 128</inkml:trace>
          <inkml:trace contextRef="#ctx0" brushRef="#br0" timeOffset="36110">23853 7464 5760,'0'0'2816,"59"-20"-3840,-39 20 5248,0 0-4224,20-20 0,-1 20 0,1 0 0,19-20-128,1 20 128,0 0-128,19 0 128,1 0 0,-1 0 0,-20 0-128,1 20 128,0-20 0,-21 40 128,1-1 128,-20-19 128,0 40-128,-1 0 128,-19-21-128,0 20 128,0-19-256,0-1 128,0 1-768,0-20 128,-19 0-1152,19-20 128,-20-20-384,0-20 128</inkml:trace>
          <inkml:trace contextRef="#ctx0" brushRef="#br0" timeOffset="35747">24012 6411 4864,'0'-39'2432,"0"39"-3328,0 0 4352,0 0-3584,-20 19 128,20 1 0,0 0 128,0 20-256,0 20 128,0-1 0,0 0 0,20 41 0,-20-1 128,19 40-128,-19-20 128,0 0 0,20 20 0,-20 0-128,0 0 0,20-40-384,-20 0 0,20-20-896,-20-19 0</inkml:trace>
          <inkml:trace contextRef="#ctx0" brushRef="#br0" timeOffset="36264">24746 6996 7424,'0'0'3712,"0"-29"-7936,30 29 7680,-30 0-6016,30 29 0</inkml:trace>
          <inkml:trace contextRef="#ctx0" brushRef="#br0" timeOffset="36711">25222 7680 5504,'-39'40'2688,"78"0"-4096,-39-20 5504,20 0-4096,0-1 0,0 1 0,0 0 0,20 20 0,0-21 0,-1-19 0,1 20 128,19-20-128,1-20 128,-1 1-128,1-21 128,0-19-128,-1-1 128,-39 0-128,20 1 128,-21-20 0,-19 19 0,-19-19 128,-1 19 0,-20 21 0,-19 19 128,-1 20-128,0 0 0,-19 39 0,-1-19 0,1 40-768,20-20 0,-1 19-1152,20 0 0,20 21-128,20-41 128</inkml:trace>
          <inkml:trace contextRef="#ctx0" brushRef="#br0" timeOffset="37228">26313 7265 4864,'-19'-20'2432,"38"20"-3328,-19 0 4864,20 0-4096,-20 20 128,0 0 0,20 19 0,-20 1 0,20 20 0,-20-1 0,0 1 128,0 19-128,20 0 0,-20-19 0,0 19 128,20-39-128,-20-1 0,20 1 0,-20-20 128,20-20-128,-20-20 128,20-20 0,-20 1 0,39-21-128,-19-19 128,19-1-128,21 1 128,-20 20-128,20 0 128,-1-1 128,0 20 128,1 20 0,0 20 128,-1 20-128,0 0 128,1 20-128,-20 39 0,0 0-128,-1 0 0,-19 1-896,20-1 128,-1 1-1280,-39-21 0</inkml:trace>
          <inkml:trace contextRef="#ctx0" brushRef="#br0" timeOffset="29574">11967 8396 2944,'-20'-20'1408,"0"20"-1536,20-20 2304,0 20-2176,0-20 128,0 1-128,0-1 128,20 0-128,-20 0 128,20-20 128,0 0 128,19 1-128,1-1 128,0-20-128,19 1 128,21-1-256,-21 1 128,20 19-128,1 0 0,-1 0-128,20 40 128,-20-19-128,1 19 128,-1 19-128,-20 21 128,21 0-128,-41 0 128,-19 19-128,0 1 128,-20-1 0,-40 1 0,1-1 0,-21 1 128,1 0 0,0-20 0,-1 19 0,0-20 0,1-19-384,19 0 0,1-20-1024,19-20 0,20 0-384,0-19 128</inkml:trace>
          <inkml:trace contextRef="#ctx0" brushRef="#br0" timeOffset="30576">13454 7880 3328,'-19'0'1664,"19"-40"-1792,0 40 2560,0 0-2432,-20-20 0,20 20 128,0-20 0,0 20-256,0-20 128,0 0 256,0 0 0,0 1-128,20-1 128,-1 0-128,-19 0 0,20-19 0,0 19 128,0 20-256,0 0 0,0 0 0,-20 20 128,20 19 0,-20 1 128,20 19-128,-20 1 128,0 0-128,19 19 128,-19-20-128,20 20 0,-20 1 0,20-20 0,0 19-128,0-20 0,19-20 0,1 1 128,0-20-256,-20-20 128,39-20-384,-19 0 128,19-19-384,-19-21 128,20 21-128,-21-40 0,1 39 256,0 0 128,0-20 256,-20 41 0,0-21 384,-1 20 0,1 1 128,-20-1 0,20 20-256,-20 20 128,0-1-384,0 1 128,0 20-128,20-1 128,-20 21-128,19-20 128,1 19-128,0-19 0,20-1 0,-20-19 0,20 0 0,-21 0 128,21-20-128,0-20 128,-1-20-128,1 21 128,0-41 0,0 21 0,-1-41 0,1 1 0,-21 0 0,1-20 0,-20 19 128,-20 1 0,20 19-128,-39 21 0,-1-1 0,-19 40 0,-1 0-128,1 20 128,-1 39-512,1-19 0,19 19-1152,-20 1 128</inkml:trace>
          <inkml:trace contextRef="#ctx0" brushRef="#br0" timeOffset="28973">12423 7820 2560,'0'-20'1280,"0"-20"-896,19 40 1280,-19-20-1408,0 20 0,0 0 128,20-19 0,-20 19-512,0-20 128,0 20 384,0 0 0,0 0-128,0 20 0,-20-1 0,20 1 0,0 0-128,0 20 128,0 20-128,20-1 128,-20 0-128,0 41 128,20 19-128,-20 20 0,20-1 0,-20 22 128,20-2-256,0 21 128,-20-40-128,20 20 128,-20-40-128,20 0 128,-1-20-256,1 0 128,0-39-384,-20 0 0,20-1-768,-20-20 128,0 21-384,0-60 128</inkml:trace>
          <inkml:trace contextRef="#ctx0" brushRef="#br0" timeOffset="32177">15678 7780 5248,'0'0'2560,"-20"-20"-3072,20 0 3968,0 20-3456,20-19 0,-20 19 0,0-20 0,0 0-128,0 0 128,-20 1 0,20-1 0,-19 0 0,-1 20 0,0-20 0,0 0 128,-19 20-128,19 0 0,-20 0 0,0 20 0,20-20 0,0 20 0,1 20-128,-1-1 128,0 1 0,0-1 0,20 21 0,0-20 0,0 19 0,0 1 0,0-21-128,20 1 128,0 20 0,19-21 0,1 1 0,0 0 0,20-1 0,-21 1 0,1-21 0,19 21 128,1-20-128,0-20 0,-1 0 0,0-20 0,1-20 0,19 1 0,-19-1-128,-1-19 128,1-1-128,-1-19 0,-19 0-128,-20 0 128,20-1-128,-21 20 128,-19 1 0,20 0 0,-20 19 0,-20 0 0,1 1 128,19 19 128,-40 20-128,20 0 0,-20 0 0,0 20 0,21 19 0,-21 1 128,20 19-128,0 1 128,1 19-128,-1-19 128,20 19-128,0-20 128,20 21-128,-1-21 128,21 1-128,0-20 0,-1 19 0,1-39 128,20-1-128,-21 1 0,21-20 0,-1-20 128,1 1-128,0-1 128,-1-39 0,20 19 0,-20-20-128,1-19 0,0 0-128,-21 0 0,21-21-128,-21 21 128,-19 0 0,20 19 0,-20 1 0,0 19 0,0-20 0,0 40 0,-20 1 128,19 19 0,1 0 0,-20 19 128,20 1-256,0 40 128,-20-20 0,19 39 128,1 0-256,-20 0 128,20 1 0,-20-1 0,20 0 0,-20 1 128,20-1-128,-20-39 128,20 0 0,0-1 0,0-19 0,0-20 0,-1-20 0,1 0 0,20-19-128,-21-41 0,21 21 0,-20-40 0,20 20-128,-20-21 128,0 21-128,0 0 128,-1-1 0,1 21 128,0 19 0,0 0 0,-1 1 0,1-1 0,0 20 0,0 20 0,-1 0-128,1 0 128,0 20-128,0 20 128,0-1-256,0 21 128,0 19-128,20 1 128,-21-1 0,21 0 0,-1 1 0,-19-1 128,0-20 128,0 1 128,-20-20 128,-20-1 0,0-19 128,-19 0 0,-1 0-256,-19-40 0,-1 0-1152,20 20 0,0-40-1152,21 1 128</inkml:trace>
          <inkml:trace contextRef="#ctx0" brushRef="#br0" timeOffset="33207">18654 7979 3968,'20'0'1920,"-20"0"-1280,0 0 2048,19 0-2304,-19-19 0,0 19 384,20 0 0,-20 0-896,20 0 128,0 0 512,0 0 0,20 0-256,19-20 128,1 20-768,19-20 0,21 20-1280,-2 0 0</inkml:trace>
          <inkml:trace contextRef="#ctx0" brushRef="#br0" timeOffset="61267">27981 5974 3072,'0'-20'1536,"20"1"-640,-1 19 1024,-19 0-1664,0-20 128,0 20-128,0 0 128,0 0-640,0 0 128,0 0 256,0 20 128,20-20-256,-20 19 0,0-19 0,0 20 0,0 0 0,0 0 128,-20 20-128,1 0 0,19-1 0,-20 21 128,0-1-128,0-19 128,-19 40-128,19-21 0,0 0 0,0 1 0,0 0 0,0-1 0,0-19 0,0 19 0,1-39 0,-1 20 0,20-20 128,-20 19 0,20-19-128,0 0 128,0-20 0,20 0 128,-20 0-128,20 0 128,-20 0-128,19 0 0,1-20 0,0 20 0,-20 0 0,20-20 0,20 20 0,-20 0 0,20 0 0,-1 0 128,20 20-128,-19-20 128,19 0-256,-19 20 128,20-20-128,-1 20 128,-19-20-512,-1 0 128,1 20-1280,-20-1 0</inkml:trace>
        </inkml:traceGroup>
      </inkml:traceGroup>
    </inkml:traceGroup>
    <inkml:traceGroup>
      <inkml:annotationXML>
        <emma:emma xmlns:emma="http://www.w3.org/2003/04/emma" version="1.0">
          <emma:interpretation id="{55EA5B14-D653-4948-8CE1-5F99EA20DD4A}" emma:medium="tactile" emma:mode="ink">
            <msink:context xmlns:msink="http://schemas.microsoft.com/ink/2010/main" type="paragraph" rotatedBoundingBox="13923,12683 25117,12387 25176,14651 13983,149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E90C0A-4448-471E-ADB8-645E9394F391}" emma:medium="tactile" emma:mode="ink">
              <msink:context xmlns:msink="http://schemas.microsoft.com/ink/2010/main" type="line" rotatedBoundingBox="13923,12683 25117,12387 25176,14651 13983,14947"/>
            </emma:interpretation>
          </emma:emma>
        </inkml:annotationXML>
        <inkml:traceGroup>
          <inkml:annotationXML>
            <emma:emma xmlns:emma="http://www.w3.org/2003/04/emma" version="1.0">
              <emma:interpretation id="{24AD7840-AA0B-4D82-946A-0861BC1C1A04}" emma:medium="tactile" emma:mode="ink">
                <msink:context xmlns:msink="http://schemas.microsoft.com/ink/2010/main" type="inkWord" rotatedBoundingBox="13923,12683 25117,12387 25176,14651 13983,14947"/>
              </emma:interpretation>
              <emma:one-of disjunction-type="recognition" id="oneOf3">
                <emma:interpretation id="interp15" emma:lang="en-US" emma:confidence="0.5">
                  <emma:literal>send-tweet</emma:literal>
                </emma:interpretation>
                <emma:interpretation id="interp16" emma:lang="en-US" emma:confidence="0.5">
                  <emma:literal>Send. tweet</emma:literal>
                </emma:interpretation>
                <emma:interpretation id="interp17" emma:lang="en-US" emma:confidence="0">
                  <emma:literal>send. tweet</emma:literal>
                </emma:interpretation>
                <emma:interpretation id="interp18" emma:lang="en-US" emma:confidence="0">
                  <emma:literal>sand. tweet</emma:literal>
                </emma:interpretation>
                <emma:interpretation id="interp19" emma:lang="en-US" emma:confidence="0">
                  <emma:literal>Sand. tweet</emma:literal>
                </emma:interpretation>
              </emma:one-of>
            </emma:emma>
          </inkml:annotationXML>
          <inkml:trace contextRef="#ctx0" brushRef="#br0" timeOffset="42753">17305 12483 5760,'-20'0'2816,"40"-19"-3072,0 19 4352,-20 0-3968,19-20 128,1 20 0,0-20 0,20 20-512,0-20 0,19 0-1280,20 0 0</inkml:trace>
          <inkml:trace contextRef="#ctx0" brushRef="#br0" timeOffset="44370">18197 12285 5760,'-19'0'2816,"38"-20"-4096,1 20 5888,-20 0-4480,20 0 0,0 0 256,0 0 128,20 0-512,-20 0 0,19 0 256,1 0 128,0 0-640,39 0 128,-19 0-1664,19 0 128</inkml:trace>
          <inkml:trace contextRef="#ctx0" brushRef="#br0" timeOffset="44054">18515 11154 3712,'0'0'1792,"0"0"-1664,0 0 1920,0 0-2048,0 0 0,-20 0 0,20 20 0,-20 0 128,20 19 0,-20 1 256,1 40 0,19-1 0,0 40 128,-20 20-128,20 20 128,0 39-256,0 0 128,20 1-256,-20-1 0,19-19-256,1-20 128,0-40-512,20 0 128,-20-39-768,20-21 128,-21-19-384,1-21 0</inkml:trace>
          <inkml:trace contextRef="#ctx0" brushRef="#br0" timeOffset="45310">18932 12225 3712,'0'0'1792,"0"-20"-1280,0 20 1408,0-20-1792,0 20 0,0-20 0,0 0 128,0 20-384,0-19 128,0 19 128,0-20 128,19 20-128,-19-20 128,0 20-128,0 20 128,0-20 0,0 20 0,20 19 0,-20 1 0,0 79-128,20-20 128,-20 1-128,20-1 128,0-20-256,20 1 128,-20-1 0,0-40 0,-1 1-128,21-20 128,0 0-128,-20-40 0,20-20-256,19 1 128,-39-40-256,19 19 0,-19-20 0,0 1 128,0 0 0,0-1 128,0 21 256,-20 19 128,20 1 128,-20 19 0,0 0-128,20 20 0,-20 0-128,0 40 128,19-21-256,-19 41 128,20-1-256,20 21 128,-20-1 0,20 20 0,0-19-128,19-21 128,-20 1 0,21-41 0,0 1 0,-1-20 128,-19-20 0,20-39 0,-20 0 0,-1-41 128,-19 21-128,19-40 128,-39 20-128,0-20 0,0 19-128,0 21 128,-19 0-512,19 39 0,0 0-512,0 0 0,19 40-768,1-19 0</inkml:trace>
          <inkml:trace contextRef="#ctx0" brushRef="#br0" timeOffset="46180">20837 12524 5376,'-20'0'2688,"40"0"-3712,-20 0 4864,0 0-3840,20-20 0,-20 20 128,20-20 0,-20 0-128,19 20 128,1-19 0,20-1 128,-20-20-128,20 20 128,0-20-256,-21 1 128,21-1-256,-20 1 128,-20-21-128,19 20 0,-38 0 0,19 1 0,-40 19 0,20 0 0,-19 20 128,-2 20 0,2-20 0,-1 40 128,1-21-128,-21 21 128,20 0-128,20 20 0,-19-1 0,19 0 128,20 1-128,0 19 0,20 1 0,-1-21 128,21 20-128,-20-19 128,20-20-128,0 19 128,19-19-128,0-21 128,2 1 0,-2-20 128,0-20-128,1 1 0,20-1-128,-21-39 128,0-21-384,21 20 128,-20-19-256,-21 0 128,1 20-128,-20-1 128,0 20 0,-20-19 0,0 19 128,-20 1 128,20 19 0,-20 0 0,0 0-128,0 40 128,0-20 0,1 20 0,-1 0 0,0 19 0,0 1 0,20-1 128,-20 1 0,20 20 0,0-1 128,20 1 0,0-1 0,0 0 0,19 1 0,1-20 0,20 0 0,-1-1 0,20-39-128,21 0 128,-21-20-512,20-19 128,1-21-768,-1 0 128,1-39-896,-2 0 0</inkml:trace>
          <inkml:trace contextRef="#ctx0" brushRef="#br0" timeOffset="46728">22484 12304 6016,'-20'0'2944,"40"-19"-3328,-20 19 5376,19 0-4480,1-20 0,40 0 384,0 0 0,19 1-1152,20-41 128,20 20 256,20 1 0,0-1-1792,-20 0 0,0 1-512,-20-21 128</inkml:trace>
          <inkml:trace contextRef="#ctx0" brushRef="#br0" timeOffset="46512">22663 11154 5248,'-20'-20'2560,"20"20"-3200,0 0 4352,0 0-3840,0 0 0,0 0 0,0 20 128,0 0 0,0 19 128,0 1-128,20 20 0,-20 19 128,19 0 0,1 21 0,0-1 0,0 0 128,0 40 0,0 20 128,0-1 0,0-18-384,0-41 128,-1 0-384,21-39 128,-20-1-640,-1-19 128,-19-21-1024,20-19 0</inkml:trace>
          <inkml:trace contextRef="#ctx0" brushRef="#br0" timeOffset="40451">13158 11967 3072,'-20'0'1536,"20"-19"-896,0-1 1664,0 20-1920,0-20 0,0 20 0,0-20 128,0 20-768,0-19 0,-20-1 512,20 0 0,0 0-256,-19 0 0,-1 0 0,0 0 128,-19 0-128,-1 1 128,0 19-128,0 0 128,0-20-128,-19 20 128,19 20-128,0-20 128,-19 39 0,39-19 0,-39 20 0,-1 20 0,20-1-128,0 0 128,1 1-128,19 0 128,0-1-128,20 0 0,0 1-128,20 0 0,0-1-128,0-19 128,19 0-128,21 0 0,0-1-128,19 1 128,-20 19 128,1-19 0,19 0 0,-19 20 128,0-21 128,-20 1 0,-1-1 256,-19 1 0,-20 0 128,0 0 0,-20-1 128,-19-19 0,-1 20-128,-20-21 0,20 1-128,-19-20 128,-1 20-640,0-20 0,21-20-1024,-1 0 128,20 20-768,-19-39 128</inkml:trace>
          <inkml:trace contextRef="#ctx0" brushRef="#br0" timeOffset="41583">13733 12782 4352,'-20'0'2176,"40"-20"-3200,0 20 3456,-20-20-2304,20 20 0,-1-19 0,1-2 128,0 1-384,0-20 128,-1 21 0,1-21 128,-20 1-128,20-1 128,0-20-128,0 20 0,-20-19-128,0 19 0,0 0 0,-20 0 0,0 21 0,-20 19 128,1-20 0,-1 20 0,-19 20 128,-1-1 0,20 21 128,-39 0 0,40 20-128,-21-1 128,20 21-128,20-1 0,-19 0-128,39 1 128,-20-20-128,40 19 0,-20 1-128,39-1 128,1-19 0,0-1 0,0-19-128,19-20 128,0-1 0,1-38 0,0-1 0,-1 0 0,0-19-256,1-21 0,0 0-128,-1-19 128,-19-21-128,-1 21 128,1-21-128,0 21 128,-20 0 128,20 19 128,-40 1 128,20 19 0,-1 0 0,1 20 0,0 0 0,-20 20 128,20 20-256,0 0 0,0 20 0,0 0 128,-20 19-128,20 1 0,-1 19 128,1 0 0,0 1 0,0-1 0,-1-19-128,-19-20 128,20 20 0,-20-41 0,20 21-128,-20-40 128,0 0-128,20 0 128,-20-40-256,0-19 0,0-1-128,20-19 128,-20-21-128,20 21 128,20 0 0,-1-1 128,1 20 128,-1 1 0,1 19 128,0 0 0,0 20 0,0 20 128,-1 0-256,1 40 0,-1-20 0,1 40 0,-20-1 0,0 1 0,0 19 0,0 0 0,0-19 0,-20 20 0,19-21-128,-19-19 0,20 20-128,-20-20 0,0-21-256,20 1 0,-20-20-384,0 0 128,20 0-640,-1-20 0</inkml:trace>
          <inkml:trace contextRef="#ctx0" brushRef="#br0" timeOffset="41932">15697 12563 4224,'20'0'2048,"0"0"-1920,-20 0 3712,20 0-3584,-20 20 128,20 20-128,-20-1 128,20 1-640,-1 0 128,-19 0 256,40-1 0,-20 21-256,0-21 128,19-19 0,-19 0 0,20 0-128,0-20 128,-1-20 0,21 0 128,-20-20-128,20-19 128,-21 0-128,-19-1 0,19-20-128,-19 1 128,-20-1-128,0 1 128,0 0 0,-39 19 0,-1 20 0,-19 21 128,-1 19 0,-20 19 128,1 21 0,-1 0 0,1 20-384,20-1 0,-1 20-640,0 1 0,41-21-768,-1 21 0</inkml:trace>
          <inkml:trace contextRef="#ctx0" brushRef="#br0" timeOffset="42333">16252 11353 4608,'-19'0'2304,"19"-20"-2944,0 20 3840,0 0-3328,0-20 0,0 20 0,0 0 0,19 0 256,-19 20 0,0-20-128,0 39 0,0 1 128,20 20 128,-20 0 0,20 19 128,-20 0 0,20 40 0,0 20 0,0-20 0,20 20-128,-1-20 0,1 20-128,-1-21 0,1-18-512,-20-21 128,19 0-1280,1-39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00.261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8D3895B5-35D5-4F63-92BF-7BA912F96A3B}" emma:medium="tactile" emma:mode="ink">
          <msink:context xmlns:msink="http://schemas.microsoft.com/ink/2010/main" type="inkDrawing" rotatedBoundingBox="6631,6342 6851,16663 6569,16669 6348,6349" shapeName="Other"/>
        </emma:interpretation>
      </emma:emma>
    </inkml:annotationXML>
    <inkml:trace contextRef="#ctx0" brushRef="#br0">3364 3979 3328,'-20'-19'1664,"20"-1"-1280,0 20 1792,0 0-1920,0 0 0,0 0 128,0 0 0,0 0-512,0 20 0,20-1 256,-20 1 0,20 0-128,-1 20 128,-19-20-128,20 0 128,-20 39-128,20-39 128,-20 20 0,20-1 0,-20 21 0,0 0 128,0-1-256,20 0 128,-20 1-128,0 0 128,20-1-128,-20 20 0,0-19 0,0 0 0,0-1 0,20 1 0,-20-1 0,0-19 128,20 39-128,-20-19 0,19-1 0,-19 1 128,0 0-128,20-1 128,-20-20 0,0 21 0,0-20-128,0 0 0,0 19 128,0-19 0,0 19-128,0 1 128,0-20-128,0 19 0,0-19 128,0 19 0,0-19-128,0 20 128,20-21 0,-20 1 0,0 19 0,0 1 0,0 0-128,0-21 128,0 20-128,0-19 0,0 20 0,0 0 0,0-21 0,0 1 0,0-1 0,0 21 0,0-20 0,0 0 128,0 19-128,0-20 0,0 1 0,0 0 128,0 20-128,0-21 0,0 1 0,20-1 0,-20 1 0,0 0 0,0 20 0,0-21 128,0 1-128,0-1 0,0 1 0,0 20 0,0-20 128,0 19 0,0-20-128,0 1 0,0 20 0,0-20 0,20-1-128,-20 1 128,0-1 0,19 1 128,1 20-128,-20-20 128,20-1 0,-20 1 0,0 19 0,20-19 0,-20 0-128,0 0 0,0-1 0,0 21 0,0-21 0,0 1 0,0-20 0,0 20 0,0 19 0,-20-19 0,20-1 0,0 21 128,0-20-256,0 0 128,0 19 0,0-20 0,0 1 0,0 0 0,0 19 0,0-19 0,0 20 0,-20-41 0,20 41 0,0-41 128,0 41-128,-20-40 0,20 40 0,-19-21 0,19 1 0,-20-1 0,20 1 0,0 0 0,-20 0 0,20 0 0,0-1 0,0 1 0,0-1 0,20 1 128,-20 0-128,0 0 0,0-20 0,20 19 0,-20 1 0,0 19 128,0-19-128,0 0 128,0-1-128,0 21 128,0-21 0,0 1 0,0-20-128,0 20 0,0 0 0,0-21 0,0 21 0,0 0 128,0-1-256,0 1 128,0 0 0,0 0 0,0-1-128,0 1 128,0-21-128,0 21 128,0 0-128,0-20 128,0 20 0,0-1 0,0 21 0,0-41 0,0 21 0,19 0 0,-19 0 0,0 0 0,20-1-128,-20 1 128,20-1 0,-20 1 0,20 0 0,-20 0 0,0 19 0,0-19 0,19 19-128,-19-19 128,0 20 0,0-1 0,0-19-128,0-1 128,0 1-128,0 20 0,0-21 0,0 1 0,0-1 0,-19 1 0,19 0 0,0 20 0,0-21 128,0 1 0,0-1 0,0-19 0,0 20 0,0 0 0,0 0 0,-20-20 128,20 19-128,0-19 0,0 0 0,0-1 0,0 21 0,0-20 0,0 20-128,0-20 128,0 19 0,0-19 0,0 20 0,0-1 0,0-19 0,0 20 0,0 0 0,0 0 0,0-1-128,0 1 128,0-1 0,0 1 0,0-20-128,0 20 128,0 0-128,0-1 128,0 1 0,0-1 0,0 1 0,0 0 0,0 0 0,0-20 0,0 19 0,0-19 0,0 19 0,0-19 0,0 0-128,0 20 128,0-20 0,0 0 0,-20 0 0,20 19 128,0-19-128,0 0 0,0 0 0,0 19 128,0-19 0,0 0 0,0 0-128,0 0 0,0 0 0,0 0 128,0-20 0,0 19 0,0 1 0,0 0 0,0-20 0,0 20 128,-20 0-128,20-20 128,0 19-256,0-19 0,0 20-640,0-20 128,20-20-1280,-20 1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17.560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75FAF14B-6798-477D-98D9-13E2DE32E40D}" emma:medium="tactile" emma:mode="ink">
          <msink:context xmlns:msink="http://schemas.microsoft.com/ink/2010/main" type="inkDrawing" rotatedBoundingBox="7882,7682 13055,5350 13089,5426 7916,7757" semanticType="strikethrough" shapeName="Other">
            <msink:sourceLink direction="with" ref="{CE006CBD-9DDE-43F6-B423-590385034F3A}"/>
          </msink:context>
        </emma:interpretation>
      </emma:emma>
    </inkml:annotationXML>
    <inkml:trace contextRef="#ctx0" brushRef="#br0">4129 5824 2944,'0'-19'1408,"19"19"-1280,-19 0 1408,20 0-1536,-20 0 128,0-20 0,20 20 0,0-20-128,0 20 128,0-20 0,0 0 128,0 20-128,-1-19 128,1-1 0,20 0 0,-21 20-128,21-20 128,0 0-128,0 0 128,19 0-128,1 0 0,-1 1-128,1-1 128,0-20-128,19 1 0,-20 19 0,21-20 0,-1 0 0,0 0 0,-19 21 0,19-41 0,1 21 0,-1-1 0,1 0 0,-1 0 0,0 1 0,1-1 0,-1 1 0,0-1 0,1 20 0,-1-20 0,0 0 0,1 21 0,-1-41 0,0 40 0,21-19-128,-21-1 128,0 0 0,1 0 0,-1 1 0,0-1 0,1 1 0,0 19 128,-1-20-128,0 0 0,-19 20 0,19-19 0,0-1 0,-19 20 0,19-19 0,1 19 0,-21 0-128,21 0 128,-21 0 0,20-20 0,-19 1 0,0 19 0,-1 0 0,0-19 128,21 19-256,-20 0 128,-1 0 0,0-20 0,1 20 0,0 0 128,-1 0-128,1-19 0,-1 19 0,-19-19 0,20 19 0,-21 0 0,21 0-128,-21 0 128,21 0 0,-20 0 0,19 0-128,-39 1 128,19-1 0,-19 20 0,0-20 0,0 20 128,0 0-384,-20 0 128,0-20-896,0 20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02.957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AC062E8B-D323-43F1-8209-4DD105F0D2EC}" emma:medium="tactile" emma:mode="ink">
          <msink:context xmlns:msink="http://schemas.microsoft.com/ink/2010/main" type="inkDrawing" rotatedBoundingBox="5508,16786 5804,6405 5952,6409 5656,16791" semanticType="callout" shapeName="Other">
            <msink:sourceLink direction="with" ref="{C3547E9E-0341-4E0C-9FB5-62A065B31B5E}"/>
            <msink:sourceLink direction="with" ref="{9018D7C7-149D-43EB-AA55-9FA3DCDB94A1}"/>
          </msink:context>
        </emma:interpretation>
      </emma:emma>
    </inkml:annotationXML>
    <inkml:trace contextRef="#ctx0" brushRef="#br0">3364 4009 3584,'0'-20'1792,"-20"20"-1792,20 0 1920,0 0-1920,0-20 128,0 20 256,0 0 128,0 0-640,0 0 128,-20 20 256,20-20 0,0 20 0,0 0 128,-20-1-384,20 1 128,0 20 0,0 0 0,0-20-128,-19 19 128,19 1-128,0 19 0,0 1 0,-20-20 0,20 39 0,0-39 0,0 19 0,0 1 0,0 19 0,0-19 0,0-21 0,0 41 128,0-20-128,0-1 128,0 20 0,0-19 0,0 19-128,0-19 128,0 19-128,0-19 128,0-1-128,0 1 0,-20-1 0,20 1 128,0-20-128,0 19 128,0 20-128,0-19 128,0 0-128,0-1 0,-20 0 0,20 1 128,0 0-128,0-21 128,-19 21-128,19-1 0,0 1 0,-20-20 128,20 19-128,0 0 128,0 1-128,0-20 128,-20 19-128,20-19 0,0 19 0,0 1 128,0-20-128,0 19 128,0-19-128,0 19 128,0-19-128,-20 40 128,20-21-128,0 0 128,-19 1-128,19 0 0,0-1 0,0 1 0,0-1 0,0-19 0,0 0 0,0 19 0,19-19 0,-19-1 128,0 21-128,20-20 128,-20 19-128,0 1 128,0-21-128,0 21 0,-20-20 0,20 19 128,0-19-128,0-1 128,0 1-128,0 20 0,0-20 0,20-1 0,-20 21 128,0-21 0,0 21-128,0 0 0,20-21 0,-20 21 0,0-1 128,0 1 0,0-1-128,0-19 0,0 19-128,0 1 128,0 19 0,0-19 0,0-1 0,0 1 0,-20-1 0,20 21 0,0-21 0,-20-19 0,20 19 0,0 1 128,-19-20-128,19 19 0,0-19 0,-20 19 0,20 1 0,0 0 0,-20-21 0,20 20 0,0-19 0,0 0 0,0 20 0,0-21 0,-20 1 0,20-1 128,0 1-128,-20-20 0,20 20 0,0 0 0,0-1 0,0 1 0,0-1 0,0 1 0,0 0 0,0 0 0,0 19 0,20-19 0,-20-1 0,0 1 0,0 0 0,20 20 0,-20-21-128,0 1 128,20-1 0,-20 21 0,0-20 0,20 0 0,-20-1 0,0 20 0,19-19 0,-19 0 0,-19 0 0,19 0 128,0-1-128,0 1 128,0-1-128,0 1 0,0 0 0,0 0 0,0-1-128,0 1 128,0-1 0,0 1 0,-20 0-128,20 0 128,0-1 0,-20 1 128,20 0-128,0-21 128,0 21-256,0 0 128,0 0 0,0-1 128,-20-19-128,20 20 0,0-1 0,0 1 0,0 0 0,0 0 128,0-1-256,0 1 128,20-1 0,-20 1 128,0 0-128,0 0 0,0 0 0,0-1 0,0 20 0,-20-39 0,20 20 0,0 0 0,0 0 0,-20-1 0,20 1 0,0-1 0,0 1 0,0-20 0,0 20 0,0 0 0,-20-1 0,20 1 0,0-1 0,-20 1 0,20 0 0,-20 0 128,20-1-128,0-19 0,-20 20 0,20-1 128,0 1-128,0-20 128,0 20-128,-19 0 0,19-1 128,0-19 0,0 19 0,0 1 0,0-20-128,-20 20 128,20 0 0,0-20 0,20 19-128,-20-19 0,0 19-128,0-19 128,0-20-640,-20 20 0,20-20-1280,0 20 128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18.860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CE006CBD-9DDE-43F6-B423-590385034F3A}" emma:medium="tactile" emma:mode="ink">
          <msink:context xmlns:msink="http://schemas.microsoft.com/ink/2010/main" type="writingRegion" rotatedBoundingBox="7718,5337 13175,5337 13175,7956 7718,7956">
            <msink:destinationLink direction="with" ref="{75FAF14B-6798-477D-98D9-13E2DE32E40D}"/>
          </msink:context>
        </emma:interpretation>
      </emma:emma>
    </inkml:annotationXML>
    <inkml:traceGroup>
      <inkml:annotationXML>
        <emma:emma xmlns:emma="http://www.w3.org/2003/04/emma" version="1.0">
          <emma:interpretation id="{2C646D67-39D9-471A-B566-8258488A64E3}" emma:medium="tactile" emma:mode="ink">
            <msink:context xmlns:msink="http://schemas.microsoft.com/ink/2010/main" type="paragraph" rotatedBoundingBox="7718,5337 13175,5337 13175,7956 7718,7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788BDF-3F34-45EB-AFA6-22CD299CE2EC}" emma:medium="tactile" emma:mode="ink">
              <msink:context xmlns:msink="http://schemas.microsoft.com/ink/2010/main" type="line" rotatedBoundingBox="7718,5337 13175,5337 13175,7956 7718,7956"/>
            </emma:interpretation>
          </emma:emma>
        </inkml:annotationXML>
        <inkml:traceGroup>
          <inkml:annotationXML>
            <emma:emma xmlns:emma="http://www.w3.org/2003/04/emma" version="1.0">
              <emma:interpretation id="{9DEBE1DE-0A78-4E97-8150-2DC542768F79}" emma:medium="tactile" emma:mode="ink">
                <msink:context xmlns:msink="http://schemas.microsoft.com/ink/2010/main" type="inkWord" rotatedBoundingBox="7718,5337 13175,5337 13175,7956 7718,7956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1">
                  <emma:literal>L 7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6709 5816 3072,'0'-20'1536,"20"0"-1664,-20 20 1920,0-20-1792,20 0 128,-20 20 128,0-20 0,19 20-128,-19-19 0,0 19 256,0 0 0,0 0 0,0 0 128,0 0-256,0 0 128,0 19-256,-19 1 128,-1 0-256,0 20 128,-20-20-128,20 20 128,-20-1-128,1 1 128,-1-1-128,0 21 128,0 0-128,1-21 0,-1 21 0,20-1 128,-19 0-128,-1-19 0,20 0 0,-20 0 0,20-20 0,0 19 0,1-19 0,-1 0 128,20-1-128,0-19 128,20 20-128,-1-20 128,1 20 0,0-20 128,0 0-128,0 0 128,20-20-128,19 0 128,1 1 0,-1 19 128,1-40-384,19 40 128,-19-20-768,20 1 0,-21 38-896,0-19 0</inkml:trace>
          <inkml:trace contextRef="#ctx0" brushRef="#br0" timeOffset="1317">10498 4089 3456,'-19'0'1664,"19"0"-1664,0 0 1792,0 0-1792,0 0 128,0 0 0,0 0 0,0 0 0,0 0 0,0 0 128,19 0 128,-19 0 0,0 0 128,0 0 0,0 0 0,0 0-128,0 0 0,0 0-256,0-20 128,0 20-256,0 0 128,20 20-128,0-20 128,0 0-128,20 0 128,-20 0 0,19 0 0,1 0-128,-1-20 128,-19 20-128,21 0 128,-2 0-128,21 0 0,-21-20 0,1 20 0,0 0 0,0-20 128,-1 20-128,-19-20 128,0 20-128,19 0 0,-39 0 0,20 0 0,0 0 0,0 0 0,-20 0-128,0 0 128,20 0-128,-20 0 128,0 0 0,20 0 0,-20 0 0,0 0 128,20 0-128,0 0 0,-20 0 0,19 0 0,1 0 0,0-19 128,0 19-128,-20 0 128,20-20-128,0 20 0,-20 0 0,20 0 128,0 0-128,-20 0 0,20 0 0,-20 0 0,19 0 0,1 0 0,-20 0 0,20 0 0,0 0 0,-20 0 0,0 0 0,19 0 128,-19 20 0,0-20 0,0 0 0,-19 19 0,19-19 0,0 40 128,0-20-128,-20 0 0,0 20-128,-19 19 128,-1 1-128,-20 19 128,0 1-896,-19 19 0,-1 20-1024,21-40 128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52.322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7CBC0AA9-D080-4B89-935B-72129138FBC2}" emma:medium="tactile" emma:mode="ink">
          <msink:context xmlns:msink="http://schemas.microsoft.com/ink/2010/main" type="inkDrawing" rotatedBoundingBox="7754,13898 12993,13819 12996,14029 7758,14108" shapeName="Other">
            <msink:destinationLink direction="to" ref="{30C61716-BB93-4651-A63A-60CBE5A1A629}"/>
          </msink:context>
        </emma:interpretation>
      </emma:emma>
    </inkml:annotationXML>
    <inkml:trace contextRef="#ctx0" brushRef="#br0">9267 7830 3968,'0'0'1920,"0"0"-2048,0 0 1920,19 0-2048,-19 0 128,0 0 0,0 0 128,0 0 256,0 0 0,0 0 0,0 0 0,0 0 128,0 0 0,0 0 0,0 0 128,0 0-256,-19 0 0,19 0-128,-20 0 128,20 0-128,-20 0 128,0 0-128,1 0 0,-1-21-128,0 21 128,0-20 0,0 20 0,-20 0 0,20 0 0,-19-20-128,-1 20 128,1 0 0,-1 0 0,0-19-128,0 19 128,-19 0-128,19 0 128,-19-20 0,19 20 0,-20 0-128,21 0 0,-21 0 0,21 0 0,-21 0 0,20 0 128,-19 0-128,-1 0 0,21 0 128,-1-20 0,-20 20 0,1 0 128,-1 0-256,1 0 128,-1-20-128,1 20 128,-1 0-256,1 0 128,-1 0 0,0 0 0,1 0-128,0 0 128,-21 0 0,20 0 0,-19 20 0,20-20 0,-1 0 0,-19 0 0,19 20 0,1-20 128,-21 0-128,21 0 0,-20 0 0,19 20 0,-19-20 0,19 0 0,-19 0 0,20 0 0,-21 0 0,20 0 0,1 0-128,0 0 128,-1 0 0,0 0 0,1 0 0,0 0 0,-1 0 0,20 0 0,-20 0 0,21 0 0,-20 0 0,-1 0 0,20 0 0,-20 0 0,1 0 0,20 0 0,-21 0 0,0 0 0,1 0-128,-1 0 128,21 19 0,-21-19 0,20 0 0,-19 0 128,-1 0-128,21 20 0,-21-20 0,20 0 128,1 0-128,-21 20 0,21-20 0,-1 0 128,-20 0-128,20 21 128,21-21-128,-21 0 128,1 0-128,19 0 128,0 19-128,0-19 0,0 0 0,0 20 0,20-20-128,-20 20 128,0-20-128,20 20 128,-20-20-256,1 20 128,-1-20-640,0 19 128,20-19-1152,-20 0 128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53.324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30C61716-BB93-4651-A63A-60CBE5A1A629}" emma:medium="tactile" emma:mode="ink">
          <msink:context xmlns:msink="http://schemas.microsoft.com/ink/2010/main" type="inkDrawing" rotatedBoundingBox="7578,14027 8450,13186 9042,13799 8170,14641" semanticType="callout" shapeName="Other">
            <msink:sourceLink direction="to" ref="{7CBC0AA9-D080-4B89-935B-72129138FBC2}"/>
          </msink:context>
        </emma:interpretation>
      </emma:emma>
    </inkml:annotationXML>
    <inkml:trace contextRef="#ctx0" brushRef="#br0">5040 7502 4480,'-20'0'2176,"0"-20"-2304,20 20 3072,0 0-3072,0-20 128,0 20 0,0 0 0,0 0 0,-20-20 128,20 20 0,0 0 128,-19 0-128,19 20 128,-20-20 0,0 20 128,0-20-256,0 20 128,-19-1-256,-1-19 128,1 20 0,-1 20 128,-20-20-256,21 20 128,-21-1-128,1-19 128,19 20 0,-20-1 0,21-19-128,-1 20 0,1 0 0,-21 0 0,21-1 0,-1-19 0,0 0 0,0 19 0,1-19 0,19 0 0,0-20 0,20 20 0,-20-20 0,20 20 0,0-20 0,0 20 0,0-20 0,20 0 0,0 20 0,-20-20 128,20 20 0,-1-20 0,1 19 0,0-19 128,20 20 0,-20 0 0,0 0 0,19-1 0,-19 1 0,20 0 0,-1 0-128,21 20 0,-21 0-128,21-20 128,-20-1-512,19 21 0,20-1-1536,1-19 128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01.363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27F50722-9345-454C-A8F1-F986020175E1}" emma:medium="tactile" emma:mode="ink">
          <msink:context xmlns:msink="http://schemas.microsoft.com/ink/2010/main" type="writingRegion" rotatedBoundingBox="5932,15656 7539,15656 7539,16806 5932,16806"/>
        </emma:interpretation>
      </emma:emma>
    </inkml:annotationXML>
    <inkml:traceGroup>
      <inkml:annotationXML>
        <emma:emma xmlns:emma="http://www.w3.org/2003/04/emma" version="1.0">
          <emma:interpretation id="{49CB2D6F-CC02-43FB-A410-E27AA568E6B4}" emma:medium="tactile" emma:mode="ink">
            <msink:context xmlns:msink="http://schemas.microsoft.com/ink/2010/main" type="paragraph" rotatedBoundingBox="5932,15656 7539,15656 7539,16806 5932,16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45D3CE-5A54-4986-B5E1-99FF4079793F}" emma:medium="tactile" emma:mode="ink">
              <msink:context xmlns:msink="http://schemas.microsoft.com/ink/2010/main" type="line" rotatedBoundingBox="5932,15656 7539,15656 7539,16806 5932,16806"/>
            </emma:interpretation>
          </emma:emma>
        </inkml:annotationXML>
        <inkml:traceGroup>
          <inkml:annotationXML>
            <emma:emma xmlns:emma="http://www.w3.org/2003/04/emma" version="1.0">
              <emma:interpretation id="{C8D72A6F-92E3-45E8-A1EA-C0BC29EAF803}" emma:medium="tactile" emma:mode="ink">
                <msink:context xmlns:msink="http://schemas.microsoft.com/ink/2010/main" type="inkWord" rotatedBoundingBox="5932,15656 7539,15656 7539,16806 5932,16806"/>
              </emma:interpretation>
              <emma:one-of disjunction-type="recognition" id="oneOf0">
                <emma:interpretation id="interp0" emma:lang="en-US" emma:confidence="0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3156 8692 4224,'-20'0'2048,"20"0"-1536,0 0 2560,0 0-3072,0 0 128,0 0 0,0 0 128,0 0-256,0 0 128,0 0 0,0 0 128,0 20 0,0-20 0,20 20 0,-20 0 0,19 0-128,-19 0 128,20 19-128,0 1 0,0-20 0,20 19 0,-20 1-128,0-20 128,0 20 0,-1-1 0,1 1-128,20-1 128,-21-19-128,1 20 0,20-20 0,-20 19 128,0-19-128,0 20 0,0-20 0,0 20 0,-20-21 0,19 1 128,1 0-128,-20-20 128,0 20 0,20-1 0,-20 1-128,20 0 128,-20 0-128,19 0 128,-19-20-128,20 20 0,-20 0-128,20-20 128,-20 20 0,0-20 0,20 0 0,-20 20 128,20-20-128,-20 0 0,0 19 0,20-19 0,0 20 0,-20 0 0,20-20 0,0 20 0,-20-20 0,19 19 0,-19-19 0,20 0 0,-20 0 0,20 0 128,-20 0-128,20-19 128,-20 19-128,19-20 0,-19 0 0,0 0 128,20 1 0,0-1 0,-20 0-128,20 0 128,0-20 0,-20 20 0,20-20 0,0-19 0,0 20 0,-1-1 0,21 0 0,-20-20 0,19 21 0,1-1 0,-20-19 0,20 19-1,19-19-127,-19 19 128,19-20-128,-19 1 128,20 19-128,-20-19 0,-1 19 0,1 0 0,-1 1-511,-19 19-1,-20 0-1408,-20 20 128,0 20-256,-19-20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5:57.987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E1479D05-6467-4D5E-BA13-CD81352C455A}" emma:medium="tactile" emma:mode="ink">
          <msink:context xmlns:msink="http://schemas.microsoft.com/ink/2010/main" type="inkDrawing" rotatedBoundingBox="28143,12933 29202,10057 30481,10528 29422,13404" semanticType="callout" shapeName="Other">
            <msink:sourceLink direction="with" ref="{071723A7-4B64-4805-8BEB-5045D4FDA470}"/>
            <msink:sourceLink direction="with" ref="{03C1B052-D92D-4B97-B456-6B951672A6EC}"/>
          </msink:context>
        </emma:interpretation>
      </emma:emma>
    </inkml:annotationXML>
    <inkml:trace contextRef="#ctx0" brushRef="#br0">14883 5923 3328,'0'-20'1664,"0"20"-1024,19-19 1536,-19 19-2176,0 0 0,0-20 256,20 20 128,-20 0-384,20-20 128,-20 20 0,20-20 128,-20 20 0,20 0 0,-20 0-256,20 0 128,0 0-128,0 0 128,0 0 0,19 20 0,-19-20-128,0 20 128,-1-20 0,21 20 0,0-20-128,0 19 0,0-19-128,-1 20 128,-19 0 0,19 0 0,1 0-128,0 20 128,0-20 0,0 0 0,-1 19 0,1 1 128,-1-1-128,-19 21 0,20-20 0,-20 0 0,20-1 0,-21 20 128,1-19-128,0 0 0,0 0 0,-20 0 128,20-1-128,-20 20 128,0-19-128,19 0 0,-19 20 0,0-1 0,-19 0 0,19 1 0,-20-20 0,20 19 0,-20 1 0,0-20 0,0 0 0,1-1 0,-21 21 0,0-21 128,20 1-128,-20 20 0,1-21 0,-1 21 0,1-21 0,19 1 0,-40 0 0,20 20 0,1-21-128,-1 1 128,1 19 0,-1-19 0,0-20 0,0 20 0,0-1 0,1-19 0,-1 20 0,1-21 128,-1 1-128,0 20 0,0-20 0,1 0 128,-1 0-128,1 0 128,19 0 0,-20-1 0,0 1 0,20 0 0,0-20-128,1 20 128,-1-20-128,0 19 0,20 1-384,0-20 0,0 0-1152,0 0 128,0 0 0,20-39 0</inkml:trace>
    <inkml:trace contextRef="#ctx0" brushRef="#br0" timeOffset="718">14783 7609 4608,'0'-19'2304,"0"19"-2944,0 0 4608,0 0-3968,0 0 128,0 0 0,0 0 0,0 0-256,0 0 128,0 0 0,0 19 128,0-19-128,-20 40 0,20-20-128,-20 20 128,1 19 0,-1-19 0,0 19 0,-19 1 128,-1 0-128,20-1 128,-20 20-128,0 0 0,20 1 0,-19-20 128,-1-1-128,1 20 0,-1-19 0,0-20 0,20-1 0,0 1 128,0-20-128,20-1 0,-19 1 0,19 0 0,0 0 0,0-20 0,0 0 0,0 0 128,0 0 0,19 0 128,21 0 0,-20 0 0,20 0 128,0-20 0,-1 20 0,21 0 0,-1 0-128,21 0 0,-1 0-128,-20 0 0,21 0-768,-1 0 0,1 20-1152,-1 0 128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46:15.402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A59F77A3-BE89-46D0-9F16-B0033867291C}" emma:medium="tactile" emma:mode="ink">
          <msink:context xmlns:msink="http://schemas.microsoft.com/ink/2010/main" type="writingRegion" rotatedBoundingBox="32555,6015 32443,13058 31720,13047 31832,6003"/>
        </emma:interpretation>
      </emma:emma>
    </inkml:annotationXML>
    <inkml:traceGroup>
      <inkml:annotationXML>
        <emma:emma xmlns:emma="http://www.w3.org/2003/04/emma" version="1.0">
          <emma:interpretation id="{B4B65A4E-B662-446E-B92A-26658AF014A0}" emma:medium="tactile" emma:mode="ink">
            <msink:context xmlns:msink="http://schemas.microsoft.com/ink/2010/main" type="paragraph" rotatedBoundingBox="32555,6015 32443,13058 31720,13047 31832,6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BB7890-2FC0-46C6-8B0E-8E34DB0539BD}" emma:medium="tactile" emma:mode="ink">
              <msink:context xmlns:msink="http://schemas.microsoft.com/ink/2010/main" type="line" rotatedBoundingBox="32555,6015 32443,13058 31720,13047 31832,6003"/>
            </emma:interpretation>
          </emma:emma>
        </inkml:annotationXML>
        <inkml:traceGroup>
          <inkml:annotationXML>
            <emma:emma xmlns:emma="http://www.w3.org/2003/04/emma" version="1.0">
              <emma:interpretation id="{276E83B7-DB0B-4792-979E-152E0EE66322}" emma:medium="tactile" emma:mode="ink">
                <msink:context xmlns:msink="http://schemas.microsoft.com/ink/2010/main" type="inkWord" rotatedBoundingBox="32555,6015 32522,8135 31803,8123 31837,6003"/>
              </emma:interpretation>
              <emma:one-of disjunction-type="recognition" id="oneOf0">
                <emma:interpretation id="interp0" emma:lang="en-US" emma:confidence="1">
                  <emma:literal>&amp;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30838 4863 3456,'0'0'1664,"0"0"-768,0 0 1792,0 0-2560,0-19 128,20 19 0,-20-20 0,0 0-384,0 20 0,0-20 256,0-20 0,0 20-128,0 20 128,-20-20-128,0 0 0,1 1 0,-1-1 0,0 20 0,-20 0 0,20 0 0,-20 0 0,1 20 0,-1-20 128,1 39-128,-21 1 0,21 0 0,-1 20 128,0-1-128,0 0 0,20 21 0,1-20 0,-1-1-128,0 0 128,20-19 0,0 0 0,20 0 0,0-20 0,-1-1-128,1-19 128,0 0 0,20 0 128,-20-19-256,20-1 128,-1 0 0,-19-20 0,20 0 0,-21 0 0,1 1-128,20-20 0,-21 19 0,1 0 128,0-20-128,0 40 0,20-19 0,-40 19 0,20 20 256,-20-20 0,0 20 0,0 0 0,0 0 0,0 0 0,0 0 0,0 20 0,0 0-128,0-20 0,20 39 0,-20 1 0,20 0 0,-20 0 128,0 19 0,19 20 0,-19 1 0,20 19 0,-20 20-128,20 0 128,-20 0-128,0 1 128,20 18-128,-20-18 0,0-2 0,19 2 128,-19-41-128,20 0 128,-20 1-128,0-21 0,20-19-256,-20-1 128,0 1-1280,0-40 128</inkml:trace>
        </inkml:traceGroup>
        <inkml:traceGroup>
          <inkml:annotationXML>
            <emma:emma xmlns:emma="http://www.w3.org/2003/04/emma" version="1.0">
              <emma:interpretation id="{03C1B052-D92D-4B97-B456-6B951672A6EC}" emma:medium="tactile" emma:mode="ink">
                <msink:context xmlns:msink="http://schemas.microsoft.com/ink/2010/main" type="inkWord" rotatedBoundingBox="32400,10737 32363,13057 31720,13047 31757,10726">
                  <msink:destinationLink direction="with" ref="{E1479D05-6467-4D5E-BA13-CD81352C455A}"/>
                </msink:context>
              </emma:interpretation>
              <emma:one-of disjunction-type="recognition" id="oneOf1">
                <emma:interpretation id="interp5" emma:lang="en-US" emma:confidence="1">
                  <emma:literal>&amp;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385">30680 9567 2944,'0'0'1408,"20"-40"-640,-20 40 1280,19-20-1920,-19 20 0,0-20 0,20 0 128,-20 20-256,0-20 0,-20 0 0,20 1 128,-19 19 0,19-20 0,-20 0 0,20 20 0,-20 0-128,-19 0 128,-1 0 0,0 0 0,0 20-128,0 19 128,1 1-128,-20 0 128,19 0-128,0 19 0,0 1 0,20-1 0,-19 1-128,39 0 128,-20-1-128,20-20 0,0 1 0,0-20 0,20 0-128,0 0 128,-1-40 0,1 20 0,20-20 128,-20 0 0,20 0-128,-1-19 128,21-1 0,-41 1 0,21-21-128,0 20 128,-20 0-128,20 20 0,-20-19 0,-1 19 128,-19 0 0,20 20 0,0-19 0,-20-1 128,0 20 0,0 0 0,0 0 0,0 20 128,0-20-128,0 19 128,0 1-128,-20 20 128,20-21-128,0 41 128,20 0-128,-20 39 128,0 0-128,0 20 0,20 20 0,-1 20 0,-19 0-128,20-20 128,0 19-128,-20 1 128,0-20 0,20 0 0,-20-40-128,0 1 0,0-41-640,0 0 128,0-19-896,-20-20 128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03.756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DC69883A-9654-4413-8861-467C3987E901}" emma:medium="tactile" emma:mode="ink">
          <msink:context xmlns:msink="http://schemas.microsoft.com/ink/2010/main" type="inkDrawing" rotatedBoundingBox="5294,15368 5933,16158 5350,16630 4711,15840" semanticType="callout" shapeName="Other">
            <msink:sourceLink direction="to" ref="{9018D7C7-149D-43EB-AA55-9FA3DCDB94A1}"/>
          </msink:context>
        </emma:interpretation>
      </emma:emma>
    </inkml:annotationXML>
    <inkml:trace contextRef="#ctx0" brushRef="#br0">2670 8691 3072,'-20'-19'1536,"20"-1"128,0 20 768,-20 0-2176,20 0 0,0-20 0,0 20 128,-19 0-512,19 0 128,-20 0 256,20 0 0,0 0-128,0 0 128,0 0 0,0 20 0,20-20-128,-20 20 128,19-1-128,-19 1 128,20 0-128,0 0 0,0 0-128,0 20 128,0 0-128,0-21 128,19 21 0,-19-1 0,0 1-128,0 0 128,19 0-128,-19-1 128,0 1-128,0 0 0,0-1 0,0 1 128,-20 0-128,20 0 128,0-21-128,-20 1 128,19 20 0,1-21 128,-20 1-256,0 0 0,20-20 0,-20 20 128,20-20-128,-20 0 128,0 0 0,0 0 128,20 0-128,-20 0 128,0-20 0,20 20 0,-20-20-128,20 0 0,0 1 0,0-21 0,19 20 0,1-19 128,-1-21-384,21 0 128,-20-19-1152,19 0 128,1 19-1024,-21 1 128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14.572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6DCE1446-5C60-4274-8562-1C31A202250F}" emma:medium="tactile" emma:mode="ink">
          <msink:context xmlns:msink="http://schemas.microsoft.com/ink/2010/main" type="inkDrawing" rotatedBoundingBox="13614,2014 23246,3245 22815,6614 13183,5382" semanticType="callout" shapeName="Other">
            <msink:sourceLink direction="with" ref="{8CEEE2FF-F02C-4AA0-A112-22DAF87F67E0}"/>
            <msink:sourceLink direction="with" ref="{ED4CB989-3307-4CC2-A13B-7877C7A494ED}"/>
          </msink:context>
        </emma:interpretation>
      </emma:emma>
    </inkml:annotationXML>
    <inkml:trace contextRef="#ctx0" brushRef="#br0">6906 2640 4864,'-20'-40'2432,"20"40"-3584,0 0 4864,20 0-3840,-20 0 128,20 0 0,0 0 0,-1 0 0,1 0 0,20 0 0,-20 0 128,20 0-128,0 0 128,19-19 0,-20 19 128,21 0-128,0 0 0,19 0-128,0 0 128,21 0-128,-21 0 0,40 0 0,-20 0 0,20 0 0,20 0 128,-20 0-128,1 0 0,18 0 0,1 0 128,20 0-128,-20 0 0,20-20 0,-1 20 0,1 0 0,0 0 0,19 0 128,-19-20 0,20 20 0,-21 0 0,1 0-128,20-20 128,-1 20 0,-19 0 0,20 0-128,-1 0 0,1-20 0,-20 20 0,19 0 0,1-20 0,-21 0 0,1 20 128,20 0-128,-1-20 128,1 20 0,-20-19 0,-1 19-128,21 0 0,-20-20 0,19 20 0,-19 0 0,0 0 0,-1 0 0,21-20 0,-20 20 0,-20 0 0,20 0 0,-21 0 0,21 0-128,-20 0 128,-20 0 0,20 0 128,-20 0-128,0 0 0,0 0 0,-20-20 0,-19 20 0,-1 0 128,-19 20-128,19-20 0,-39 0 0,0 0 0,-1 0 0,1 0 0,-20 0 0,-1 0 128,-19 20-128,0-20 0,0 20 0,0-20 128,0 19 0,-19 1 128,19-20-128,-20 20 0,20 0 0,-20 0 0,20 0-128,-20 20 128,20-1-256,-19 1 128,19-1 0,-20 21 0,20 0 0,0-21 128,0 21-128,0 19 0,0 1 0,0-1 128,0 20-128,0 1 0,0-2 0,0 2 0,0-1 0,-20 20 0,20 0 0,0 0 0,0-19 0,0 18 0,20 2 0,-20-2 0,-20 22 0,20-22 0,0-18 0,0 19 0,0-20 0,0 20 128,0-20 0,-20-19 0,20-1 0,0-20 0,0 21 0,-20-40 0,20 19 0,0-19 0,0-1-128,0-19 0,-20 0-640,20-20 0,-20 0-1280,0 0 128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15.813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ED4CB989-3307-4CC2-A13B-7877C7A494ED}" emma:medium="tactile" emma:mode="ink">
          <msink:context xmlns:msink="http://schemas.microsoft.com/ink/2010/main" type="inkDrawing" rotatedBoundingBox="13333,6468 22914,6103 22925,6374 13343,6739" semanticType="underline" shapeName="Other">
            <msink:sourceLink direction="with" ref="{7D8C1275-5A23-4214-9770-91FEE703B01C}"/>
            <msink:sourceLink direction="with" ref="{8CEEE2FF-F02C-4AA0-A112-22DAF87F67E0}"/>
            <msink:destinationLink direction="with" ref="{6DCE1446-5C60-4274-8562-1C31A202250F}"/>
          </msink:context>
        </emma:interpretation>
      </emma:emma>
    </inkml:annotationXML>
    <inkml:trace contextRef="#ctx0" brushRef="#br0">6896 4178 3584,'-20'0'1792,"20"-20"-1152,0 20 1408,0-19-2048,-20 19 128,20 0-128,0 0 0,-19 0 0,19 0 0,0 19 128,0-19 0,0 0 0,19 0 0,1 20 128,0-20 0,0 0-128,20 0 128,19 20-128,1-20 128,-1 0-128,21 20 0,-1-20-128,20 19 128,21-19-128,-22 0 128,22 0-128,18 0 0,2 20 0,-2-20 0,1 0 0,0 0 128,20 0-128,0 20 128,19-20-128,-19 0 0,20 0 0,-1 0 128,1 0-128,0-20 0,-1 20 0,0 0 0,1 0 0,0 0 128,-1 0-128,1 0 0,0-20 0,-1 20 128,1 0-128,0-19 0,-1 19 0,1-20 0,-21 0 0,21 20 128,-20-20-128,19 20 128,-19-19-128,0-1 128,0 0 0,0 0 0,-1 0-128,1 1 0,20-1 0,-21 0 0,1 0 0,0 20 128,-20-20-128,20 0 0,-21 20 0,2-20 0,-2 20 0,1-20 0,0 20 0,-20-19 0,0 19 0,-19-20 128,18 20-128,-18 0 0,-1 0 0,-20 0 0,1 0-128,-1 0 128,-20 0 0,1 0 0,-20 0 128,0 0 0,-1 0 0,-19 0 128,0 0 0,-20 0 0,20 0 0,-1 0 0,-19 0 0,0 0 0,0 0-128,0 0 0,-19 0-128,19 20 128,-20-20-384,-20 19 0,-19 1-1408,-21 40 0,-39-20-128,-20-20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19.830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43E4DCAE-B0C7-4E37-A687-5BBB970C7C6F}" emma:medium="tactile" emma:mode="ink">
          <msink:context xmlns:msink="http://schemas.microsoft.com/ink/2010/main" type="inkDrawing" rotatedBoundingBox="6535,8042 12989,5078 13144,5414 6689,8379" semanticType="underline" shapeName="Other">
            <msink:sourceLink direction="with" ref="{65A6EF71-ED94-44AB-ACAC-29E639A742E3}"/>
            <msink:sourceLink direction="with" ref="{8CEEE2FF-F02C-4AA0-A112-22DAF87F67E0}"/>
            <msink:destinationLink direction="with" ref="{EC68E20B-0C16-4288-94AE-63FF931901C6}"/>
          </msink:context>
        </emma:interpretation>
      </emma:emma>
    </inkml:annotationXML>
    <inkml:trace contextRef="#ctx0" brushRef="#br0">9922 3503 2176,'0'0'1024,"0"-20"-384,0 20 1152,0 0-1664,0 0 0,0 0 256,0 0 0,0 0-512,0-20 128,0 20 256,0 0 0,0 0-128,20 0 128,-20 0-256,0 0 128,0 0-128,0 0 0,0 0-128,0 0 128,0 0 0,0 0 0,0 0 0,0 0 0,0 0 0,0 0 0,0 0 0,20 0 0,-20 0-128,0 0 128,0 0 0,0 0 0,0 0 0,0 0 0,0 0 0,0 0 0,0 0 0,0 0 128,0 0-128,0 0 128,0 0 0,0 0 128,0 0-128,-20 20 0,20-20 0,-20 0 128,1 0-128,-1 0 0,0 20-128,0-20 128,-19 20-128,-1-20 128,0 0-128,20 19 0,-20 1 0,1-20 128,-20 20-128,19 0 128,-20-20 0,0 20 0,21 0-128,-20 0 128,-1 0 0,0-20 0,1 39-128,-1-19 128,1 0-128,-1-1 0,1 1 0,-1 0 0,1 0 0,-1 0 0,20-20 0,-19 20 0,0 0 0,-1 0 0,0 0 0,1-1 0,-1 1 0,1 0 0,-21 0 0,21-1 0,-20 1 0,19 0 0,-20 0-128,1 0 128,20 0 0,-1 20 0,-19-20 0,-1-1 0,1 1 0,19 20 0,-19-21 0,20 21 128,-21 0-128,1-20 0,0 20 0,-1-1 0,0 1 0,-18-1 0,38 1 0,-20 0 0,-19-20 0,20 20 0,-1-1 0,1 1 0,-20-1 0,19 1 0,1 0 0,0 0 128,-1-1-256,21 1 128,-40 19 0,-1 1 0,21-21 0,0 1 0,19 0 0,-19-20 0,19 19 0,21-19 0,-21 20 0,20-21 0,1 1 0,-21 0 0,21 20 0,-1-20 0,0 0 0,0 0 0,1 0 0,-1 19 0,1-19 0,-1 0 0,0-1-128,0 1 128,0 20 0,1-20 0,-1 0 0,21 0 0,-21 0 0,20 0 128,-20 19-128,0-19 128,20 0-128,-19-1 0,-1 1 0,21 0 0,-21 0 0,20 0 0,0-20 0,0 20 0,0 0 0,-20 0 128,21-20-128,-1 20 0,0-1 0,-19 1 0,19 0 0,0 0 0,0-20 0,-20 19 0,40 1-128,-20-20 128,-19 20 0,19-20 0,0 20 0,20 0 0,-40 0 0,40 0 128,-19-20-128,-1 20 0,0-1 0,0 1 0,20 0 0,-20-20 128,0 20-128,0-20 0,20 0 0,-20 20 128,1-20-128,19 0 0,-20 0 0,20 19 128,-20-19-128,20 0 0,0 0-512,0 0 0,0 20-768,0-40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20.879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EC68E20B-0C16-4288-94AE-63FF931901C6}" emma:medium="tactile" emma:mode="ink">
          <msink:context xmlns:msink="http://schemas.microsoft.com/ink/2010/main" type="inkDrawing" rotatedBoundingBox="6428,8481 6939,7495 7559,7816 7048,8802" semanticType="callout" shapeName="Other">
            <msink:sourceLink direction="with" ref="{43E4DCAE-B0C7-4E37-A687-5BBB970C7C6F}"/>
          </msink:context>
        </emma:interpretation>
      </emma:emma>
    </inkml:annotationXML>
    <inkml:trace contextRef="#ctx0" brushRef="#br0">3989 4604 3200,'0'0'1536,"0"-20"-1664,0 20 1920,0 0-1792,0 0 0,0 0 0,0 0 0,0-20 0,0 20 0,0 0 0,0 0 128,0 0 0,0-19 0,0 19 0,-20 0 128,20 19-128,0-19 128,-20 0-256,20 0 128,-20 20-128,0 0 128,0 0 0,20-20 0,-20 40-128,-20-20 128,21 20-128,-1-1 128,0 1 0,-19-1 128,19 1-256,-20 20 128,20-40 0,-19 19 0,19 1-128,-20 20 128,20-20-128,0-1 0,0-19 0,20 19 128,-19 1-128,-1-20 0,20 20 0,0-20 0,-20 0 0,20 0 128,0-1-128,-20 1 0,20-20 0,0 20 0,0-20 0,0 20 0,0-20 128,0 19 0,20-19-128,0 0 128,-20-19 0,39 19 128,-19-20-128,0 20 0,20-20 0,0 20 0,-21-20 0,21 20 128,0-19-128,19 19 0,0-20 0,1 20 0,0-20-128,-1 20 128,1 0-1024,19-20 128,-20 20-640,-39-60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25.424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7328B235-A4CE-4D8B-A487-9C7C9F6FB8DF}" emma:medium="tactile" emma:mode="ink">
          <msink:context xmlns:msink="http://schemas.microsoft.com/ink/2010/main" type="inkDrawing" rotatedBoundingBox="25165,4466 25674,8090 23427,8405 22919,4781" semanticType="verticalRange" shapeName="Other">
            <msink:sourceLink direction="with" ref="{39C7509B-4C0A-416B-A9B7-5A891A247C88}"/>
            <msink:destinationLink direction="with" ref="{46CB235B-FB80-4163-B6AA-AB5BAF1069C0}"/>
          </msink:context>
        </emma:interpretation>
      </emma:emma>
    </inkml:annotationXML>
    <inkml:trace contextRef="#ctx0" brushRef="#br0">11649 3175 2176,'0'0'1024,"0"0"128,0 0 1024,0 0-2048,0 0 128,0-20 256,-20 20 0,20 0-512,0 0 0,0 0 256,0 0 128,0 0-128,0 0 128,0 0-256,0 0 128,20 0-128,0 0 128,0 0-128,19 0 128,-19 0 0,20 0 0,0 0-128,-1 0 128,21 0-256,-1 0 128,1 0-128,0 0 128,-1 0-128,0 0 0,21 0 0,-20 20 0,-1-20 0,0 0 128,21 0-128,-1 20 128,-19-20-128,19 20 128,-19-20 0,-1 20 0,20-1-256,-19 1 128,-1 0 0,1 0 128,0 0-128,-1 0 128,0 0-128,1 19 128,0-19-128,-1 0 0,-19 19 0,19 1 0,-19 0 0,20-20 0,-21 20 0,1-20 0,-1 19 128,-19 1 0,20-1-128,-20 1 128,0 20 0,0-1 0,0 1-128,-1-1 0,1 1 0,-20-20 128,20 19-128,0 0 0,-1-19 0,-19 20 0,20-1 0,-20-19 128,20 19-128,-20 1 0,20 0 0,-20-1 0,0 0 0,-20 1 0,20 0 0,0-20 0,-20 19 0,20-19 0,-20 20 0,1-21 0,-1 21 0,0-21 128,0 21-128,1 0 0,-1-1 0,-20-19 128,20 19-128,-20 1 0,1-20 0,19-1 0,-20 1 0,20-1 128,-19 21-128,-1-20 0,0 0 0,0-1 0,1 1 0,-1-21 0,1 41 0,-1-20 0,0 0 0,0-20 0,1 19 0,-1 1 0,1-1 0,-21 1 0,40-20 0,-20 20 128,0-20-128,1 0 0,19 19 0,-19-19 0,19 0 0,-20-1 128,1 1-128,-1 0 0,20 0 0,-20 0 0,0 0 0,21 0 128,-1 0-128,0-1 128,0 1-128,1-20 0,-1 20 0,0-20 0,0 20-128,0-20 128,20 20-512,-20-20 128,20 0-1280,-20 19 0,0-38 0,20-21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9T11:06:26.273"/>
    </inkml:context>
    <inkml:brush xml:id="br0">
      <inkml:brushProperty name="width" value="0.14111" units="cm"/>
      <inkml:brushProperty name="height" value="0.14111" units="cm"/>
      <inkml:brushProperty name="color" value="#FFFFFF"/>
    </inkml:brush>
  </inkml:definitions>
  <inkml:traceGroup>
    <inkml:annotationXML>
      <emma:emma xmlns:emma="http://www.w3.org/2003/04/emma" version="1.0">
        <emma:interpretation id="{46CB235B-FB80-4163-B6AA-AB5BAF1069C0}" emma:medium="tactile" emma:mode="ink">
          <msink:context xmlns:msink="http://schemas.microsoft.com/ink/2010/main" type="inkDrawing" rotatedBoundingBox="23465,8726 24007,7648 24530,7910 23988,8989" semanticType="callout" shapeName="Other">
            <msink:sourceLink direction="with" ref="{7328B235-A4CE-4D8B-A487-9C7C9F6FB8DF}"/>
          </msink:context>
        </emma:interpretation>
      </emma:emma>
    </inkml:annotationXML>
    <inkml:trace contextRef="#ctx0" brushRef="#br0">12503 4673 3584,'0'-19'1792,"0"-1"-2560,0 0 2944,0 20-2176,0 0 128,19 0 0,-19 0 128,0 0-128,0 0 128,20 0 128,-20 0 0,0 0 0,0 0 0,0 20-128,0-20 128,-20 0-256,20 20 128,-19-1-128,-1 1 0,0 0-128,0 0 128,0 0 0,0 20 0,0-1 0,0 1 0,1 0-128,-21-1 128,20 1 0,-20 0 0,20 0-128,0 19 0,-19-19 0,19 20 0,0-21 0,0 1 128,1-1-128,-1 1 0,0 0 0,0 0 0,0-20 0,20 19 128,-20-39-128,0 40 128,0-20-128,20-1 128,-19-19 128,19 20 0,-20-20 0,20 0 0,0 20 0,0-20 128,0 0-128,20 0 128,-1-20-256,-19 20 0,40 0 0,-20-20 128,20 20-256,19-19 128,1-1 0,-1 20 0,21-40 0,-1 40 0,-19-20-640,19 20 0,-19 0-1408,-21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548640">
              <a:defRPr/>
            </a:lvl1pPr>
            <a:lvl2pPr marL="54864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E701-9AAD-43AD-BADE-D10DE976D87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8E-1593-471E-A654-FAA0B95F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Fira Code" panose="020B0509050000020004" pitchFamily="49" charset="0"/>
                <a:cs typeface="Rajdhani" panose="02000000000000000000" pitchFamily="2" charset="0"/>
              </a:defRPr>
            </a:lvl1pPr>
          </a:lstStyle>
          <a:p>
            <a:fld id="{C6B8E701-9AAD-43AD-BADE-D10DE976D870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Fira Code" panose="020B0509050000020004" pitchFamily="49" charset="0"/>
                <a:cs typeface="Rajdhani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Fira Code" panose="020B0509050000020004" pitchFamily="49" charset="0"/>
                <a:cs typeface="Rajdhani" panose="02000000000000000000" pitchFamily="2" charset="0"/>
              </a:defRPr>
            </a:lvl1pPr>
          </a:lstStyle>
          <a:p>
            <a:fld id="{C0E8858E-1593-471E-A654-FAA0B95FB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8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Rajdhani" panose="02000000000000000000" pitchFamily="2" charset="0"/>
          <a:ea typeface="Fira Code" panose="020B0509050000020004" pitchFamily="49" charset="0"/>
          <a:cs typeface="Rajdhani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4000" kern="1200">
          <a:solidFill>
            <a:schemeClr val="tx1"/>
          </a:solidFill>
          <a:latin typeface="Rajdhani" panose="02000000000000000000" pitchFamily="2" charset="0"/>
          <a:ea typeface="Fira Code" panose="020B0509050000020004" pitchFamily="49" charset="0"/>
          <a:cs typeface="Rajdhani" panose="02000000000000000000" pitchFamily="2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Rajdhani" panose="02000000000000000000" pitchFamily="2" charset="0"/>
          <a:ea typeface="Fira Code" panose="020B0509050000020004" pitchFamily="49" charset="0"/>
          <a:cs typeface="Rajdhani" panose="02000000000000000000" pitchFamily="2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Rajdhani" panose="02000000000000000000" pitchFamily="2" charset="0"/>
          <a:ea typeface="Fira Code" panose="020B0509050000020004" pitchFamily="49" charset="0"/>
          <a:cs typeface="Rajdhani" panose="02000000000000000000" pitchFamily="2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ajdhani" panose="02000000000000000000" pitchFamily="2" charset="0"/>
          <a:ea typeface="Fira Code" panose="020B0509050000020004" pitchFamily="49" charset="0"/>
          <a:cs typeface="Rajdhani" panose="02000000000000000000" pitchFamily="2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ajdhani" panose="02000000000000000000" pitchFamily="2" charset="0"/>
          <a:ea typeface="Fira Code" panose="020B0509050000020004" pitchFamily="49" charset="0"/>
          <a:cs typeface="Rajdhani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0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7.png"/><Relationship Id="rId18" Type="http://schemas.openxmlformats.org/officeDocument/2006/relationships/customXml" Target="../ink/ink25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22.xml"/><Relationship Id="rId17" Type="http://schemas.openxmlformats.org/officeDocument/2006/relationships/image" Target="../media/image29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21.xml"/><Relationship Id="rId19" Type="http://schemas.openxmlformats.org/officeDocument/2006/relationships/image" Target="../media/image30.png"/><Relationship Id="rId4" Type="http://schemas.openxmlformats.org/officeDocument/2006/relationships/customXml" Target="../ink/ink18.xml"/><Relationship Id="rId9" Type="http://schemas.openxmlformats.org/officeDocument/2006/relationships/image" Target="../media/image25.png"/><Relationship Id="rId14" Type="http://schemas.openxmlformats.org/officeDocument/2006/relationships/customXml" Target="../ink/ink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Serverless</a:t>
            </a:r>
            <a:r>
              <a:rPr lang="en-US"/>
              <a:t> .NET </a:t>
            </a:r>
            <a:br>
              <a:rPr lang="en-US" dirty="0"/>
            </a:br>
            <a:r>
              <a:rPr lang="en-US" dirty="0"/>
              <a:t>with Azure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@fsibot goes Nano-Services</a:t>
            </a:r>
          </a:p>
        </p:txBody>
      </p:sp>
    </p:spTree>
    <p:extLst>
      <p:ext uri="{BB962C8B-B14F-4D97-AF65-F5344CB8AC3E}">
        <p14:creationId xmlns:p14="http://schemas.microsoft.com/office/powerpoint/2010/main" val="9014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48" y="838067"/>
            <a:ext cx="6890104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minimal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App = one or more Functions</a:t>
            </a:r>
          </a:p>
          <a:p>
            <a:r>
              <a:rPr lang="en-US" dirty="0"/>
              <a:t>Function = code + event</a:t>
            </a:r>
          </a:p>
          <a:p>
            <a:r>
              <a:rPr lang="en-US" dirty="0"/>
              <a:t>Code = script using your favorite language</a:t>
            </a:r>
          </a:p>
          <a:p>
            <a:r>
              <a:rPr lang="en-US" dirty="0"/>
              <a:t>Event = binding defined in </a:t>
            </a:r>
            <a:r>
              <a:rPr lang="en-US" dirty="0" err="1"/>
              <a:t>function.json</a:t>
            </a:r>
            <a:endParaRPr lang="en-US" dirty="0"/>
          </a:p>
          <a:p>
            <a:r>
              <a:rPr lang="en-US" dirty="0"/>
              <a:t>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05242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“in” and “out” bindings</a:t>
            </a:r>
          </a:p>
          <a:p>
            <a:r>
              <a:rPr lang="en-US" dirty="0"/>
              <a:t>Dependencies using </a:t>
            </a:r>
            <a:r>
              <a:rPr lang="en-US" dirty="0" err="1"/>
              <a:t>project.json</a:t>
            </a:r>
            <a:endParaRPr lang="en-US" dirty="0"/>
          </a:p>
          <a:p>
            <a:pPr lvl="1"/>
            <a:r>
              <a:rPr lang="en-US" dirty="0"/>
              <a:t>… Kudu, FTP and more also available</a:t>
            </a:r>
          </a:p>
          <a:p>
            <a:r>
              <a:rPr lang="en-US" dirty="0"/>
              <a:t>Consumption plan handles scaling</a:t>
            </a:r>
          </a:p>
          <a:p>
            <a:r>
              <a:rPr lang="en-US" dirty="0"/>
              <a:t>Automatically deployed on code change</a:t>
            </a:r>
          </a:p>
        </p:txBody>
      </p:sp>
    </p:spTree>
    <p:extLst>
      <p:ext uri="{BB962C8B-B14F-4D97-AF65-F5344CB8AC3E}">
        <p14:creationId xmlns:p14="http://schemas.microsoft.com/office/powerpoint/2010/main" val="224221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“Real-World” Example: @fsibot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@fsibot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6" y="1690688"/>
            <a:ext cx="4043488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</p:spTree>
    <p:extLst>
      <p:ext uri="{BB962C8B-B14F-4D97-AF65-F5344CB8AC3E}">
        <p14:creationId xmlns:p14="http://schemas.microsoft.com/office/powerpoint/2010/main" val="145080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1192796" y="1428731"/>
              <a:ext cx="6665280" cy="793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556" y="1413249"/>
                <a:ext cx="6698759" cy="823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1985756" y="2307371"/>
              <a:ext cx="157440" cy="3736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1978" y="2291172"/>
                <a:ext cx="193828" cy="3770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742876" y="5664971"/>
              <a:ext cx="357360" cy="3146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3443" y="5645891"/>
                <a:ext cx="394428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4836236" y="1150091"/>
              <a:ext cx="3443520" cy="12290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8595" y="1129211"/>
                <a:ext cx="3482761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/>
              <p14:cNvContentPartPr/>
              <p14:nvPr/>
            </p14:nvContentPartPr>
            <p14:xfrm>
              <a:off x="4800476" y="2228651"/>
              <a:ext cx="3450720" cy="150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4275" y="2205593"/>
                <a:ext cx="3489961" cy="192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/>
              <p14:cNvContentPartPr/>
              <p14:nvPr/>
            </p14:nvContentPartPr>
            <p14:xfrm>
              <a:off x="2407436" y="1943051"/>
              <a:ext cx="2322000" cy="10718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8716" y="1927209"/>
                <a:ext cx="2356560" cy="1103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/>
              <p14:cNvContentPartPr/>
              <p14:nvPr/>
            </p14:nvContentPartPr>
            <p14:xfrm>
              <a:off x="2335916" y="2721611"/>
              <a:ext cx="293040" cy="3432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8276" y="2706846"/>
                <a:ext cx="325440" cy="375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8250956" y="1721531"/>
              <a:ext cx="900240" cy="12861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33318" y="1701733"/>
                <a:ext cx="939835" cy="1323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/>
              <p14:cNvContentPartPr/>
              <p14:nvPr/>
            </p14:nvContentPartPr>
            <p14:xfrm>
              <a:off x="8450876" y="2771771"/>
              <a:ext cx="257520" cy="3717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8185" y="2754856"/>
                <a:ext cx="298939" cy="411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/>
              <p14:cNvContentPartPr/>
              <p14:nvPr/>
            </p14:nvContentPartPr>
            <p14:xfrm>
              <a:off x="5236316" y="2950331"/>
              <a:ext cx="2543400" cy="28789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9036" y="2935931"/>
                <a:ext cx="2577240" cy="29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/>
              <p14:cNvContentPartPr/>
              <p14:nvPr/>
            </p14:nvContentPartPr>
            <p14:xfrm>
              <a:off x="4750556" y="2771771"/>
              <a:ext cx="3479280" cy="12645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4357" y="2753053"/>
                <a:ext cx="3514559" cy="130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/>
              <p14:cNvContentPartPr/>
              <p14:nvPr/>
            </p14:nvContentPartPr>
            <p14:xfrm>
              <a:off x="8350916" y="3450251"/>
              <a:ext cx="971640" cy="17434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3996" y="3430451"/>
                <a:ext cx="1009440" cy="17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/>
              <p14:cNvContentPartPr/>
              <p14:nvPr/>
            </p14:nvContentPartPr>
            <p14:xfrm>
              <a:off x="6636356" y="3164531"/>
              <a:ext cx="28920" cy="10005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21896" y="3147969"/>
                <a:ext cx="61094" cy="1031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/>
              <p14:cNvContentPartPr/>
              <p14:nvPr/>
            </p14:nvContentPartPr>
            <p14:xfrm>
              <a:off x="4907756" y="4379051"/>
              <a:ext cx="3329040" cy="13075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0115" y="4359971"/>
                <a:ext cx="3365761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Ink 75"/>
              <p14:cNvContentPartPr/>
              <p14:nvPr/>
            </p14:nvContentPartPr>
            <p14:xfrm>
              <a:off x="8293676" y="4921931"/>
              <a:ext cx="243240" cy="3789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72055" y="4902137"/>
                <a:ext cx="283960" cy="415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2278796" y="4979051"/>
              <a:ext cx="2679120" cy="2788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55036" y="4956741"/>
                <a:ext cx="2721960" cy="3206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39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Codename “I am so naïve”</a:t>
            </a:r>
          </a:p>
          <a:p>
            <a:r>
              <a:rPr lang="en-US" dirty="0"/>
              <a:t>1 F# service using </a:t>
            </a:r>
            <a:r>
              <a:rPr lang="en-US" dirty="0" err="1"/>
              <a:t>TopShelf</a:t>
            </a:r>
            <a:endParaRPr lang="en-US" dirty="0"/>
          </a:p>
          <a:p>
            <a:r>
              <a:rPr lang="en-US" dirty="0"/>
              <a:t>Hosted in cheapest Azure VM ($12/month)</a:t>
            </a:r>
          </a:p>
          <a:p>
            <a:r>
              <a:rPr lang="en-US" dirty="0"/>
              <a:t>(Mini) Monolith</a:t>
            </a:r>
          </a:p>
        </p:txBody>
      </p:sp>
    </p:spTree>
    <p:extLst>
      <p:ext uri="{BB962C8B-B14F-4D97-AF65-F5344CB8AC3E}">
        <p14:creationId xmlns:p14="http://schemas.microsoft.com/office/powerpoint/2010/main" val="220783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Ahem… may I help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@fsibot </a:t>
            </a:r>
            <a:r>
              <a:rPr lang="en-US" sz="2400" dirty="0" err="1">
                <a:latin typeface="Consolas" panose="020B0609020204030204" pitchFamily="49" charset="0"/>
              </a:rPr>
              <a:t>System.Diagnostics.Process.Start</a:t>
            </a:r>
            <a:r>
              <a:rPr lang="en-US" sz="2400" dirty="0">
                <a:latin typeface="Consolas" panose="020B0609020204030204" pitchFamily="49" charset="0"/>
              </a:rPr>
              <a:t>("notepad.exe")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@fsibot http://System.IO.Directory .Delete(</a:t>
            </a:r>
            <a:r>
              <a:rPr lang="en-US" sz="2400" dirty="0" err="1">
                <a:latin typeface="Consolas" panose="020B0609020204030204" pitchFamily="49" charset="0"/>
              </a:rPr>
              <a:t>System.Environment.CurrentDirectory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@fsibot </a:t>
            </a:r>
            <a:r>
              <a:rPr lang="en-US" sz="2400" dirty="0" err="1">
                <a:latin typeface="Consolas" panose="020B0609020204030204" pitchFamily="49" charset="0"/>
              </a:rPr>
              <a:t>System.Threading.Thread.CurrentThread.Abort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@fsibot </a:t>
            </a:r>
            <a:r>
              <a:rPr lang="en-US" sz="2400" dirty="0" err="1">
                <a:latin typeface="Consolas" panose="020B0609020204030204" pitchFamily="49" charset="0"/>
              </a:rPr>
              <a:t>System.Diagnostics.Process.GetProcesses</a:t>
            </a:r>
            <a:r>
              <a:rPr lang="en-US" sz="2400" dirty="0">
                <a:latin typeface="Consolas" panose="020B0609020204030204" pitchFamily="49" charset="0"/>
              </a:rPr>
              <a:t>() |&gt; </a:t>
            </a:r>
            <a:r>
              <a:rPr lang="en-US" sz="2400" dirty="0" err="1">
                <a:latin typeface="Consolas" panose="020B0609020204030204" pitchFamily="49" charset="0"/>
              </a:rPr>
              <a:t>Array.Parallel.iter</a:t>
            </a:r>
            <a:r>
              <a:rPr lang="en-US" sz="2400" dirty="0">
                <a:latin typeface="Consolas" panose="020B0609020204030204" pitchFamily="49" charset="0"/>
              </a:rPr>
              <a:t> (fun p -&gt; </a:t>
            </a:r>
            <a:r>
              <a:rPr lang="en-US" sz="2400" dirty="0" err="1">
                <a:latin typeface="Consolas" panose="020B0609020204030204" pitchFamily="49" charset="0"/>
              </a:rPr>
              <a:t>p.Kill</a:t>
            </a:r>
            <a:r>
              <a:rPr lang="en-US" sz="24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2076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381875" y="1980803"/>
            <a:ext cx="3971925" cy="40409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00482" cy="4351338"/>
          </a:xfrm>
        </p:spPr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brandewinder</a:t>
            </a:r>
            <a:endParaRPr lang="en-US" dirty="0"/>
          </a:p>
        </p:txBody>
      </p:sp>
      <p:pic>
        <p:nvPicPr>
          <p:cNvPr id="1026" name="Picture 2" descr="https://upload.wikimedia.org/wikipedia/en/d/dc/Professor_Calculu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68" y="2242564"/>
            <a:ext cx="2882540" cy="35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8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Codename “It’s a mean, mean world”</a:t>
            </a:r>
          </a:p>
          <a:p>
            <a:r>
              <a:rPr lang="en-US" dirty="0"/>
              <a:t>2 F# services using </a:t>
            </a:r>
            <a:r>
              <a:rPr lang="en-US" dirty="0" err="1"/>
              <a:t>TopShelf</a:t>
            </a:r>
            <a:endParaRPr lang="en-US" dirty="0"/>
          </a:p>
          <a:p>
            <a:r>
              <a:rPr lang="en-US" dirty="0"/>
              <a:t>Communicating via Azure Service Bus</a:t>
            </a:r>
          </a:p>
          <a:p>
            <a:r>
              <a:rPr lang="en-US" dirty="0"/>
              <a:t>Hosted in cheapest Azure VM ($12/month)</a:t>
            </a:r>
          </a:p>
          <a:p>
            <a:r>
              <a:rPr lang="en-US" dirty="0"/>
              <a:t>(Micro)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Codename “Nano Service”</a:t>
            </a:r>
          </a:p>
          <a:p>
            <a:r>
              <a:rPr lang="en-US" dirty="0"/>
              <a:t>3 F# Azure Functions</a:t>
            </a:r>
          </a:p>
          <a:p>
            <a:r>
              <a:rPr lang="en-US" dirty="0"/>
              <a:t>… Profit!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Repo: …/</a:t>
            </a:r>
            <a:r>
              <a:rPr lang="en-US" dirty="0" err="1"/>
              <a:t>mathias-brandewinder</a:t>
            </a:r>
            <a:r>
              <a:rPr lang="en-US" dirty="0"/>
              <a:t>/fsibot-</a:t>
            </a:r>
            <a:r>
              <a:rPr lang="en-US" dirty="0" err="1"/>
              <a:t>serverless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1264316" y="1350011"/>
              <a:ext cx="9879840" cy="3972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356" y="1332011"/>
                <a:ext cx="9912240" cy="40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2285996" y="2285771"/>
              <a:ext cx="143040" cy="3714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422" y="2269210"/>
                <a:ext cx="181953" cy="3753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2850236" y="1943051"/>
              <a:ext cx="1857600" cy="850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8716" y="1927931"/>
                <a:ext cx="188532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2778836" y="1921331"/>
              <a:ext cx="1964880" cy="9430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0116" y="1900094"/>
                <a:ext cx="2005200" cy="98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6" name="Ink 75"/>
              <p14:cNvContentPartPr/>
              <p14:nvPr/>
            </p14:nvContentPartPr>
            <p14:xfrm>
              <a:off x="2793116" y="4986251"/>
              <a:ext cx="1886160" cy="931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55" y="4963960"/>
                <a:ext cx="1920722" cy="13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Ink 77"/>
              <p14:cNvContentPartPr/>
              <p14:nvPr/>
            </p14:nvContentPartPr>
            <p14:xfrm>
              <a:off x="2735996" y="4807691"/>
              <a:ext cx="385920" cy="400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5476" y="4789691"/>
                <a:ext cx="4179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/>
              <p14:cNvContentPartPr/>
              <p14:nvPr/>
            </p14:nvContentPartPr>
            <p14:xfrm>
              <a:off x="2135756" y="5636411"/>
              <a:ext cx="578880" cy="4144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6316" y="5614085"/>
                <a:ext cx="622800" cy="459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/>
              <p14:cNvContentPartPr/>
              <p14:nvPr/>
            </p14:nvContentPartPr>
            <p14:xfrm>
              <a:off x="10251116" y="3643211"/>
              <a:ext cx="621840" cy="10646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31672" y="3625569"/>
                <a:ext cx="660007" cy="1099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Ink 88"/>
              <p14:cNvContentPartPr/>
              <p14:nvPr/>
            </p14:nvContentPartPr>
            <p14:xfrm>
              <a:off x="11429996" y="2164331"/>
              <a:ext cx="278880" cy="25365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13422" y="2146691"/>
                <a:ext cx="314551" cy="25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1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Script to Production</a:t>
            </a:r>
          </a:p>
          <a:p>
            <a:pPr lvl="1"/>
            <a:r>
              <a:rPr lang="en-US" dirty="0"/>
              <a:t>Sketch out domain in scripts</a:t>
            </a:r>
          </a:p>
          <a:p>
            <a:pPr lvl="1"/>
            <a:r>
              <a:rPr lang="en-US" dirty="0"/>
              <a:t>Sketch out architecture</a:t>
            </a:r>
          </a:p>
          <a:p>
            <a:r>
              <a:rPr lang="en-US" dirty="0"/>
              <a:t>Focus on Code/Domain, not Plumbing</a:t>
            </a:r>
          </a:p>
          <a:p>
            <a:pPr lvl="1"/>
            <a:r>
              <a:rPr lang="en-US" dirty="0"/>
              <a:t>Need a queue? Just name it</a:t>
            </a:r>
          </a:p>
          <a:p>
            <a:pPr lvl="1"/>
            <a:r>
              <a:rPr lang="en-US" dirty="0"/>
              <a:t>Hassle-free deployment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Explicit, declarative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18" y="1825625"/>
            <a:ext cx="2291764" cy="4351338"/>
          </a:xfrm>
        </p:spPr>
      </p:pic>
    </p:spTree>
    <p:extLst>
      <p:ext uri="{BB962C8B-B14F-4D97-AF65-F5344CB8AC3E}">
        <p14:creationId xmlns:p14="http://schemas.microsoft.com/office/powerpoint/2010/main" val="366399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@fsibot on fsharp.org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$$$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Azure Functions consumption plan is billed based on </a:t>
            </a:r>
            <a:r>
              <a:rPr lang="en-US" b="1" dirty="0"/>
              <a:t>resource consumption</a:t>
            </a:r>
            <a:r>
              <a:rPr lang="en-US" dirty="0"/>
              <a:t> and </a:t>
            </a:r>
            <a:r>
              <a:rPr lang="en-US" b="1" dirty="0"/>
              <a:t>executions</a:t>
            </a:r>
            <a:r>
              <a:rPr lang="en-US" dirty="0"/>
              <a:t>.</a:t>
            </a:r>
          </a:p>
          <a:p>
            <a:pPr marL="457200" indent="-457200"/>
            <a:r>
              <a:rPr lang="en-US" dirty="0"/>
              <a:t>Consumption plan pricing includes a monthly free grant of 1 million requests and 400,000 GB-s of resource consumption per month.</a:t>
            </a:r>
          </a:p>
          <a:p>
            <a:pPr marL="457200" indent="-457200"/>
            <a:r>
              <a:rPr lang="en-US" dirty="0"/>
              <a:t>Execution time: $0.000016/GB-s</a:t>
            </a:r>
          </a:p>
          <a:p>
            <a:pPr marL="457200" indent="-457200"/>
            <a:r>
              <a:rPr lang="en-US" dirty="0"/>
              <a:t>Total executions: $0.20 per Million Executions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your functions fast</a:t>
            </a:r>
          </a:p>
          <a:p>
            <a:r>
              <a:rPr lang="en-US" dirty="0"/>
              <a:t>Keep your functions lean</a:t>
            </a:r>
          </a:p>
          <a:p>
            <a:r>
              <a:rPr lang="en-US"/>
              <a:t>Think small</a:t>
            </a:r>
            <a:endParaRPr lang="en-US" dirty="0"/>
          </a:p>
          <a:p>
            <a:r>
              <a:rPr lang="en-US" dirty="0"/>
              <a:t>Expect concurrent execution</a:t>
            </a:r>
          </a:p>
          <a:p>
            <a:r>
              <a:rPr lang="en-US" dirty="0"/>
              <a:t>Use Queues to communicate between functions</a:t>
            </a:r>
          </a:p>
          <a:p>
            <a:r>
              <a:rPr lang="en-US" dirty="0"/>
              <a:t>Embrace Stateless-ness</a:t>
            </a:r>
          </a:p>
          <a:p>
            <a:r>
              <a:rPr lang="en-US" dirty="0"/>
              <a:t>Expect the worst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Frictions: from Cloud to Local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21595" y="3050383"/>
            <a:ext cx="8029576" cy="2371724"/>
          </a:xfrm>
        </p:spPr>
        <p:txBody>
          <a:bodyPr anchor="t">
            <a:normAutofit/>
          </a:bodyPr>
          <a:lstStyle/>
          <a:p>
            <a:r>
              <a:rPr lang="en-US" dirty="0"/>
              <a:t>So… making code changes</a:t>
            </a:r>
            <a:br>
              <a:rPr lang="en-US" dirty="0"/>
            </a:br>
            <a:r>
              <a:rPr lang="en-US" dirty="0"/>
              <a:t>directly on a live server </a:t>
            </a:r>
            <a:br>
              <a:rPr lang="en-US" dirty="0"/>
            </a:br>
            <a:r>
              <a:rPr lang="en-US" dirty="0"/>
              <a:t>is cool again?</a:t>
            </a:r>
          </a:p>
        </p:txBody>
      </p:sp>
    </p:spTree>
    <p:extLst>
      <p:ext uri="{BB962C8B-B14F-4D97-AF65-F5344CB8AC3E}">
        <p14:creationId xmlns:p14="http://schemas.microsoft.com/office/powerpoint/2010/main" val="59087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What are Azure Functions?</a:t>
            </a:r>
          </a:p>
          <a:p>
            <a:pPr>
              <a:buBlip>
                <a:blip r:embed="rId2"/>
              </a:buBlip>
            </a:pPr>
            <a:r>
              <a:rPr lang="en-US" dirty="0"/>
              <a:t>A real-world example: @fsibot</a:t>
            </a:r>
          </a:p>
          <a:p>
            <a:pPr>
              <a:buBlip>
                <a:blip r:embed="rId2"/>
              </a:buBlip>
            </a:pPr>
            <a:r>
              <a:rPr lang="en-US" dirty="0"/>
              <a:t>Frictions: from Cloud to Local</a:t>
            </a:r>
          </a:p>
        </p:txBody>
      </p:sp>
    </p:spTree>
    <p:extLst>
      <p:ext uri="{BB962C8B-B14F-4D97-AF65-F5344CB8AC3E}">
        <p14:creationId xmlns:p14="http://schemas.microsoft.com/office/powerpoint/2010/main" val="236559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online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  <a:p>
            <a:r>
              <a:rPr lang="en-US" dirty="0"/>
              <a:t>[WIP/Pre-release] Functions CLI</a:t>
            </a:r>
          </a:p>
          <a:p>
            <a:r>
              <a:rPr lang="en-US"/>
              <a:t>Testing?</a:t>
            </a:r>
            <a:endParaRPr lang="en-US" dirty="0"/>
          </a:p>
          <a:p>
            <a:r>
              <a:rPr lang="en-US" dirty="0"/>
              <a:t>Azure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640795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Verdict: take a look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useful in many situations</a:t>
            </a:r>
          </a:p>
          <a:p>
            <a:r>
              <a:rPr lang="en-US" dirty="0"/>
              <a:t>Functions make it easy to do the right thing</a:t>
            </a:r>
          </a:p>
          <a:p>
            <a:r>
              <a:rPr lang="en-US" dirty="0"/>
              <a:t>What I wanted the cloud to be</a:t>
            </a:r>
          </a:p>
          <a:p>
            <a:r>
              <a:rPr lang="en-US" dirty="0"/>
              <a:t>Local story is work in progress</a:t>
            </a:r>
          </a:p>
          <a:p>
            <a:r>
              <a:rPr lang="en-US" dirty="0"/>
              <a:t>Very responsive team</a:t>
            </a:r>
          </a:p>
          <a:p>
            <a:r>
              <a:rPr lang="en-US" dirty="0"/>
              <a:t>Most fun I had coding in a while 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4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076325"/>
            <a:ext cx="83724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19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I have a book out, and it’s awesome ;)</a:t>
            </a:r>
          </a:p>
        </p:txBody>
      </p:sp>
      <p:pic>
        <p:nvPicPr>
          <p:cNvPr id="1026" name="Picture 2" descr="http://www.machine-learning-projects-for-dot-net-developers.com/assets/book-cover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52" y="2201450"/>
            <a:ext cx="2520696" cy="35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0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381875" y="1980803"/>
            <a:ext cx="3971925" cy="40409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004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 brandewinder.com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Repo: github.com/</a:t>
            </a:r>
            <a:r>
              <a:rPr lang="en-US" dirty="0" err="1"/>
              <a:t>mathias-brandewinder</a:t>
            </a:r>
            <a:r>
              <a:rPr lang="en-US" dirty="0"/>
              <a:t>/fsibot-</a:t>
            </a:r>
            <a:r>
              <a:rPr lang="en-US" dirty="0" err="1"/>
              <a:t>serverless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upload.wikimedia.org/wikipedia/en/d/dc/Professor_Calculu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68" y="2242564"/>
            <a:ext cx="2882540" cy="35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1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Azure Functions?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buzzword-compliant version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“Azure Functions is a </a:t>
            </a:r>
            <a:r>
              <a:rPr lang="en-US" dirty="0" err="1"/>
              <a:t>serverless</a:t>
            </a:r>
            <a:r>
              <a:rPr lang="en-US" dirty="0"/>
              <a:t> event driven experience that extends the existing Azure App Service platform. These </a:t>
            </a:r>
            <a:r>
              <a:rPr lang="en-US" dirty="0" err="1"/>
              <a:t>nano</a:t>
            </a:r>
            <a:r>
              <a:rPr lang="en-US" dirty="0"/>
              <a:t>-services can scale based on demand and you pay only for the resources you consume.”</a:t>
            </a:r>
          </a:p>
        </p:txBody>
      </p:sp>
    </p:spTree>
    <p:extLst>
      <p:ext uri="{BB962C8B-B14F-4D97-AF65-F5344CB8AC3E}">
        <p14:creationId xmlns:p14="http://schemas.microsoft.com/office/powerpoint/2010/main" val="14369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are…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= Code + Event</a:t>
            </a:r>
          </a:p>
          <a:p>
            <a:r>
              <a:rPr lang="en-US" dirty="0"/>
              <a:t>Function App = group of Functions</a:t>
            </a:r>
          </a:p>
          <a:p>
            <a:r>
              <a:rPr lang="en-US" dirty="0"/>
              <a:t>“</a:t>
            </a:r>
            <a:r>
              <a:rPr lang="en-US" dirty="0" err="1"/>
              <a:t>Serverless</a:t>
            </a:r>
            <a:r>
              <a:rPr lang="en-US" dirty="0"/>
              <a:t>”</a:t>
            </a:r>
          </a:p>
          <a:p>
            <a:r>
              <a:rPr lang="en-US" dirty="0"/>
              <a:t>Pay only for what you use</a:t>
            </a:r>
          </a:p>
          <a:p>
            <a:r>
              <a:rPr lang="en-US" dirty="0"/>
              <a:t>Based on Azure </a:t>
            </a:r>
            <a:r>
              <a:rPr lang="en-US" dirty="0" err="1"/>
              <a:t>WebJobs</a:t>
            </a:r>
            <a:endParaRPr lang="en-US" dirty="0"/>
          </a:p>
          <a:p>
            <a:r>
              <a:rPr lang="en-US" dirty="0"/>
              <a:t>Recently hit general availability</a:t>
            </a:r>
          </a:p>
        </p:txBody>
      </p:sp>
    </p:spTree>
    <p:extLst>
      <p:ext uri="{BB962C8B-B14F-4D97-AF65-F5344CB8AC3E}">
        <p14:creationId xmlns:p14="http://schemas.microsoft.com/office/powerpoint/2010/main" val="83175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06688" y="1162237"/>
            <a:ext cx="67786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the GBP/USD rate every 10 seconds</a:t>
            </a:r>
          </a:p>
          <a:p>
            <a:r>
              <a:rPr lang="en-US" dirty="0"/>
              <a:t>Send latest cost of a pint on Slack</a:t>
            </a:r>
          </a:p>
        </p:txBody>
      </p:sp>
    </p:spTree>
    <p:extLst>
      <p:ext uri="{BB962C8B-B14F-4D97-AF65-F5344CB8AC3E}">
        <p14:creationId xmlns:p14="http://schemas.microsoft.com/office/powerpoint/2010/main" val="49995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12" y="0"/>
            <a:ext cx="396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5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551</Words>
  <Application>Microsoft Office PowerPoint</Application>
  <PresentationFormat>Widescreen</PresentationFormat>
  <Paragraphs>108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Fira Code</vt:lpstr>
      <vt:lpstr>Rajdhani</vt:lpstr>
      <vt:lpstr>Office Theme</vt:lpstr>
      <vt:lpstr>Serverless .NET  with Azure Functions</vt:lpstr>
      <vt:lpstr>Hello :)</vt:lpstr>
      <vt:lpstr>Agenda</vt:lpstr>
      <vt:lpstr>What are Azure Functions?</vt:lpstr>
      <vt:lpstr>The buzzword-compliant version</vt:lpstr>
      <vt:lpstr>Azure Functions are…</vt:lpstr>
      <vt:lpstr>PowerPoint Presentation</vt:lpstr>
      <vt:lpstr>Let’s build a function</vt:lpstr>
      <vt:lpstr>PowerPoint Presentation</vt:lpstr>
      <vt:lpstr>PowerPoint Presentation</vt:lpstr>
      <vt:lpstr>Coding time</vt:lpstr>
      <vt:lpstr>Recap: minimal function</vt:lpstr>
      <vt:lpstr>Recap (2)</vt:lpstr>
      <vt:lpstr>“Real-World” Example: @fsibot</vt:lpstr>
      <vt:lpstr>@fsibot</vt:lpstr>
      <vt:lpstr>Whiteboard</vt:lpstr>
      <vt:lpstr>Whiteboard</vt:lpstr>
      <vt:lpstr>Release 1</vt:lpstr>
      <vt:lpstr>Ahem… may I help you?</vt:lpstr>
      <vt:lpstr>Release 2</vt:lpstr>
      <vt:lpstr>Release 3</vt:lpstr>
      <vt:lpstr>PowerPoint Presentation</vt:lpstr>
      <vt:lpstr>Benefits</vt:lpstr>
      <vt:lpstr>Explicit, declarative architecture</vt:lpstr>
      <vt:lpstr>@fsibot on fsharp.org</vt:lpstr>
      <vt:lpstr>Benefits: $$$</vt:lpstr>
      <vt:lpstr>Recommendations</vt:lpstr>
      <vt:lpstr>Frictions: from Cloud to Local</vt:lpstr>
      <vt:lpstr>So… making code changes directly on a live server  is cool again?</vt:lpstr>
      <vt:lpstr>Beyond the online editor</vt:lpstr>
      <vt:lpstr>Take-Aways</vt:lpstr>
      <vt:lpstr>Verdict: take a look</vt:lpstr>
      <vt:lpstr>PowerPoint Presentation</vt:lpstr>
      <vt:lpstr>Shameless plug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69</cp:revision>
  <dcterms:created xsi:type="dcterms:W3CDTF">2017-01-06T11:19:45Z</dcterms:created>
  <dcterms:modified xsi:type="dcterms:W3CDTF">2017-04-12T01:25:51Z</dcterms:modified>
</cp:coreProperties>
</file>