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4" r:id="rId9"/>
    <p:sldId id="268" r:id="rId10"/>
    <p:sldId id="262" r:id="rId11"/>
    <p:sldId id="269" r:id="rId12"/>
    <p:sldId id="263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6" r:id="rId35"/>
    <p:sldId id="291" r:id="rId36"/>
    <p:sldId id="289" r:id="rId37"/>
    <p:sldId id="292" r:id="rId38"/>
    <p:sldId id="293" r:id="rId39"/>
    <p:sldId id="294" r:id="rId40"/>
    <p:sldId id="295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1CD-F5E7-4454-847B-5058DAAD105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CF2A-66C0-44EB-8A46-0DBA0ED0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D332A1CD-F5E7-4454-847B-5058DAAD1051}" type="datetimeFigureOut">
              <a:rPr lang="en-US" smtClean="0"/>
              <a:pPr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FB9ECF2A-66C0-44EB-8A46-0DBA0ED0C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github.io/FSharp.Compiler.Servi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fsibot/status/508394495688183808" TargetMode="External"/><Relationship Id="rId3" Type="http://schemas.openxmlformats.org/officeDocument/2006/relationships/hyperlink" Target="https://twitter.com/fsibot/status/507832821482668032" TargetMode="External"/><Relationship Id="rId7" Type="http://schemas.openxmlformats.org/officeDocument/2006/relationships/hyperlink" Target="https://twitter.com/fsibot/status/504187726732607488" TargetMode="External"/><Relationship Id="rId2" Type="http://schemas.openxmlformats.org/officeDocument/2006/relationships/hyperlink" Target="https://twitter.com/fsibot/status/5141826456897699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fsibot/status/504028116608512000" TargetMode="External"/><Relationship Id="rId5" Type="http://schemas.openxmlformats.org/officeDocument/2006/relationships/hyperlink" Target="https://twitter.com/fsibot/status/504619203261763584" TargetMode="External"/><Relationship Id="rId4" Type="http://schemas.openxmlformats.org/officeDocument/2006/relationships/hyperlink" Target="https://twitter.com/fsibot/status/50620201142389555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ias-brandewinder/fsibot/tree/0b20f46c4b9307f58c9dba5f15c7f4ca43071e55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golf.stackexchange.com/questions/39752/sing-happy-birthday-to-your-favourite-programming-language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ias-brandewinder/fsibot/tree/0b20f46c4b9307f58c9dba5f15c7f4ca43071e5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Great @fsibot Caper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&amp;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Linq2Twitter</a:t>
            </a:r>
          </a:p>
          <a:p>
            <a:pPr marL="0" indent="0">
              <a:buNone/>
            </a:pPr>
            <a:r>
              <a:rPr lang="en-US" sz="3600" dirty="0" err="1" smtClean="0"/>
              <a:t>TopShelf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Azure VM</a:t>
            </a:r>
          </a:p>
          <a:p>
            <a:pPr marL="0" indent="0">
              <a:buNone/>
            </a:pPr>
            <a:r>
              <a:rPr lang="en-US" sz="3600" dirty="0" smtClean="0"/>
              <a:t>F# Compiler Services</a:t>
            </a:r>
            <a:endParaRPr lang="en-US" sz="3600" dirty="0"/>
          </a:p>
        </p:txBody>
      </p:sp>
      <p:pic>
        <p:nvPicPr>
          <p:cNvPr id="4098" name="Picture 2" descr="Embedded image permalin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49" y="672353"/>
            <a:ext cx="5467851" cy="55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Compiler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Exposes F# compiler and extensions</a:t>
            </a:r>
          </a:p>
          <a:p>
            <a:r>
              <a:rPr lang="en-US" sz="4000" dirty="0" smtClean="0"/>
              <a:t>Powers many F# open source projects</a:t>
            </a:r>
          </a:p>
          <a:p>
            <a:pPr lvl="1"/>
            <a:r>
              <a:rPr lang="en-US" sz="3600" dirty="0" err="1" smtClean="0"/>
              <a:t>PowerTools</a:t>
            </a:r>
            <a:r>
              <a:rPr lang="en-US" sz="3600" dirty="0" smtClean="0"/>
              <a:t>, IDEs/editors, </a:t>
            </a:r>
            <a:r>
              <a:rPr lang="en-US" sz="3600" dirty="0" err="1" smtClean="0"/>
              <a:t>fsReveal</a:t>
            </a:r>
            <a:r>
              <a:rPr lang="en-US" sz="3600" dirty="0" smtClean="0"/>
              <a:t>, …</a:t>
            </a:r>
          </a:p>
          <a:p>
            <a:r>
              <a:rPr lang="en-US" sz="4000" dirty="0" smtClean="0">
                <a:hlinkClick r:id="rId2"/>
              </a:rPr>
              <a:t>http://fsharp.github.io/FSharp.Compiler.Service/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43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4977" y="2274838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[ Demo time! ]</a:t>
            </a:r>
            <a:endParaRPr lang="en-US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2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@djidja8: </a:t>
            </a:r>
            <a:r>
              <a:rPr lang="en-US" dirty="0" smtClean="0">
                <a:hlinkClick r:id="rId2"/>
              </a:rPr>
              <a:t>chess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functional_S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smoke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ptrelford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cards shuffle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mavnn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quotations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tomaspetricek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x-mas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blaise_v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pi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brandewinder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F#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1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161" y="2274838"/>
            <a:ext cx="4355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prstClr val="white"/>
                </a:solidFill>
                <a:latin typeface="Viner Hand ITC" panose="03070502030502020203" pitchFamily="66" charset="0"/>
              </a:rPr>
              <a:t>Chapter </a:t>
            </a:r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3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  <a:p>
            <a:pPr algn="ctr"/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P</a:t>
            </a:r>
            <a:r>
              <a:rPr lang="en-US" sz="7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wnage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8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059" y="726141"/>
            <a:ext cx="84128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skerville Old Face" panose="02020602080505020303" pitchFamily="18" charset="0"/>
              </a:rPr>
              <a:t>What could possibly go wrong</a:t>
            </a:r>
          </a:p>
          <a:p>
            <a:r>
              <a:rPr lang="en-US" sz="4400" dirty="0" smtClean="0">
                <a:latin typeface="Baskerville Old Face" panose="02020602080505020303" pitchFamily="18" charset="0"/>
              </a:rPr>
              <a:t>with letting people run arbitrary code</a:t>
            </a:r>
          </a:p>
          <a:p>
            <a:r>
              <a:rPr lang="en-US" sz="4400" dirty="0" smtClean="0">
                <a:latin typeface="Baskerville Old Face" panose="02020602080505020303" pitchFamily="18" charset="0"/>
              </a:rPr>
              <a:t>on my machine?</a:t>
            </a:r>
          </a:p>
          <a:p>
            <a:r>
              <a:rPr lang="en-US" sz="4400" dirty="0" smtClean="0">
                <a:latin typeface="Baskerville Old Face" panose="02020602080505020303" pitchFamily="18" charset="0"/>
              </a:rPr>
              <a:t>(After all, it’s only 140 characters…)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105" y="995082"/>
            <a:ext cx="8241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askerville Old Face" panose="02020602080505020303" pitchFamily="18" charset="0"/>
              </a:rPr>
              <a:t>Wednesday, August 27, 2014</a:t>
            </a:r>
          </a:p>
          <a:p>
            <a:r>
              <a:rPr lang="en-US" sz="5400" dirty="0" smtClean="0">
                <a:latin typeface="Baskerville Old Face" panose="02020602080505020303" pitchFamily="18" charset="0"/>
              </a:rPr>
              <a:t>“The Day of Great P</a:t>
            </a:r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5400" dirty="0" smtClean="0">
                <a:latin typeface="Baskerville Old Face" panose="02020602080505020303" pitchFamily="18" charset="0"/>
              </a:rPr>
              <a:t>wnage”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7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0" y="941294"/>
            <a:ext cx="8365595" cy="19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7" y="4235824"/>
            <a:ext cx="9666560" cy="18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79" y="645458"/>
            <a:ext cx="10310090" cy="17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4303" y="2274838"/>
            <a:ext cx="42033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Viner Hand ITC" panose="03070502030502020203" pitchFamily="66" charset="0"/>
              </a:rPr>
              <a:t>Chapter 1</a:t>
            </a:r>
          </a:p>
          <a:p>
            <a:pPr algn="ctr"/>
            <a:r>
              <a:rPr lang="en-US" sz="7200" dirty="0" smtClean="0">
                <a:solidFill>
                  <a:schemeClr val="bg1"/>
                </a:solidFill>
                <a:latin typeface="Viner Hand ITC" panose="03070502030502020203" pitchFamily="66" charset="0"/>
              </a:rPr>
              <a:t>Genesis</a:t>
            </a:r>
            <a:endParaRPr lang="en-US" sz="7200" dirty="0">
              <a:solidFill>
                <a:schemeClr val="bg1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3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69" y="4208929"/>
            <a:ext cx="9676842" cy="1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3" y="739587"/>
            <a:ext cx="7727008" cy="18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24" y="4405592"/>
            <a:ext cx="9890668" cy="18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5" y="645458"/>
            <a:ext cx="9429523" cy="19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7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unl.edu/dixon/files/2012/05/9c5305f341f561b4d61cb6b9dac-e1338408673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60" y="887506"/>
            <a:ext cx="3576918" cy="51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2647" y="887506"/>
            <a:ext cx="61558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askerville Old Face" panose="02020602080505020303" pitchFamily="18" charset="0"/>
              </a:rPr>
              <a:t>The more successful </a:t>
            </a:r>
          </a:p>
          <a:p>
            <a:r>
              <a:rPr lang="en-US" sz="5400" dirty="0" smtClean="0">
                <a:latin typeface="Baskerville Old Face" panose="02020602080505020303" pitchFamily="18" charset="0"/>
              </a:rPr>
              <a:t>the villain, the more </a:t>
            </a:r>
          </a:p>
          <a:p>
            <a:r>
              <a:rPr lang="en-US" sz="5400" dirty="0" smtClean="0">
                <a:latin typeface="Baskerville Old Face" panose="02020602080505020303" pitchFamily="18" charset="0"/>
              </a:rPr>
              <a:t>successful the picture.</a:t>
            </a:r>
          </a:p>
          <a:p>
            <a:r>
              <a:rPr lang="en-US" sz="5400" dirty="0" smtClean="0">
                <a:latin typeface="Baskerville Old Face" panose="02020602080505020303" pitchFamily="18" charset="0"/>
              </a:rPr>
              <a:t>A. Hitchcock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30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05" y="1102658"/>
            <a:ext cx="3931791" cy="44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57" y="2689412"/>
            <a:ext cx="8771086" cy="17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338262"/>
            <a:ext cx="6162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2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0/09/The_USS_Arizona_(BB-39)_burning_after_the_Japanese_attack_on_Pearl_Harbor_-_NARA_195617_-_Edit.jpg/1280px-The_USS_Arizona_(BB-39)_burning_after_the_Japanese_attack_on_Pearl_Harbor_-_NARA_195617_-_Ed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07" y="0"/>
            <a:ext cx="8665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9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8608" y="2274838"/>
            <a:ext cx="6014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prstClr val="white"/>
                </a:solidFill>
                <a:latin typeface="Viner Hand ITC" panose="03070502030502020203" pitchFamily="66" charset="0"/>
              </a:rPr>
              <a:t>Chapter </a:t>
            </a:r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4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  <a:p>
            <a:pPr algn="ctr"/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Containment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8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1" y="712695"/>
            <a:ext cx="10999691" cy="2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141" y="726141"/>
            <a:ext cx="3630706" cy="4563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62481" y="3845860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Compose response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62482" y="959224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Read mentions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62482" y="2402542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Evaluate expression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8671112" y="2048435"/>
            <a:ext cx="0" cy="354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2" idx="0"/>
          </p:cNvCxnSpPr>
          <p:nvPr/>
        </p:nvCxnSpPr>
        <p:spPr>
          <a:xfrm flipH="1">
            <a:off x="8671111" y="3491753"/>
            <a:ext cx="1" cy="354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25923" y="959223"/>
            <a:ext cx="2740959" cy="443304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Twitter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 flipV="1">
            <a:off x="3966882" y="1503830"/>
            <a:ext cx="2895600" cy="132005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1"/>
          </p:cNvCxnSpPr>
          <p:nvPr/>
        </p:nvCxnSpPr>
        <p:spPr>
          <a:xfrm rot="10800000">
            <a:off x="3966883" y="3388660"/>
            <a:ext cx="2895598" cy="1001806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8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141" y="726141"/>
            <a:ext cx="3630706" cy="5593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62480" y="4847665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Compose response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62482" y="959224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Read mentions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62481" y="3404347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Evaluate expression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2" idx="0"/>
          </p:cNvCxnSpPr>
          <p:nvPr/>
        </p:nvCxnSpPr>
        <p:spPr>
          <a:xfrm flipH="1">
            <a:off x="8671110" y="4493558"/>
            <a:ext cx="1" cy="354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25923" y="959223"/>
            <a:ext cx="2740959" cy="443304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Twitter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 flipV="1">
            <a:off x="3966882" y="1503830"/>
            <a:ext cx="2895600" cy="132005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1"/>
          </p:cNvCxnSpPr>
          <p:nvPr/>
        </p:nvCxnSpPr>
        <p:spPr>
          <a:xfrm rot="10800000">
            <a:off x="3966882" y="4390465"/>
            <a:ext cx="2895598" cy="1001806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467164" y="2340909"/>
            <a:ext cx="3617259" cy="70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Azure Service Bus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7" name="Straight Arrow Connector 12"/>
          <p:cNvCxnSpPr>
            <a:stCxn id="5" idx="3"/>
          </p:cNvCxnSpPr>
          <p:nvPr/>
        </p:nvCxnSpPr>
        <p:spPr>
          <a:xfrm>
            <a:off x="10479741" y="1503830"/>
            <a:ext cx="466165" cy="824753"/>
          </a:xfrm>
          <a:prstGeom prst="curvedConnector2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/>
          <p:cNvCxnSpPr>
            <a:endCxn id="6" idx="3"/>
          </p:cNvCxnSpPr>
          <p:nvPr/>
        </p:nvCxnSpPr>
        <p:spPr>
          <a:xfrm rot="5400000">
            <a:off x="10263467" y="3266513"/>
            <a:ext cx="898713" cy="466166"/>
          </a:xfrm>
          <a:prstGeom prst="curvedConnector2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1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70" y="2274838"/>
            <a:ext cx="10974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[ Interlude: creating a queue ]</a:t>
            </a:r>
            <a:endParaRPr lang="en-US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1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like you think</a:t>
            </a:r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2770094" y="3025588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skerville Old Face" panose="02020602080505020303" pitchFamily="18" charset="0"/>
              </a:rPr>
              <a:t>fsibot, take 2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31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Service Bus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Dead simple to use</a:t>
            </a:r>
          </a:p>
          <a:p>
            <a:r>
              <a:rPr lang="en-US" sz="4000" dirty="0" smtClean="0"/>
              <a:t>Solved 80% of the issues</a:t>
            </a:r>
          </a:p>
          <a:p>
            <a:pPr lvl="1"/>
            <a:r>
              <a:rPr lang="en-US" sz="3600" dirty="0" smtClean="0"/>
              <a:t>Duplicate detection</a:t>
            </a:r>
            <a:endParaRPr lang="en-US" sz="3600" dirty="0"/>
          </a:p>
        </p:txBody>
      </p:sp>
      <p:sp>
        <p:nvSpPr>
          <p:cNvPr id="5" name="Explosion 2 4"/>
          <p:cNvSpPr/>
          <p:nvPr/>
        </p:nvSpPr>
        <p:spPr>
          <a:xfrm>
            <a:off x="6494929" y="1237129"/>
            <a:ext cx="5217459" cy="385930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Now 100% more Enterprise!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4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5794" y="2274838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prstClr val="white"/>
                </a:solidFill>
                <a:latin typeface="Viner Hand ITC" panose="03070502030502020203" pitchFamily="66" charset="0"/>
              </a:rPr>
              <a:t>Chapter </a:t>
            </a:r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5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  <a:p>
            <a:pPr algn="ctr"/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Security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38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</a:p>
          <a:p>
            <a:pPr marL="0" indent="0"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System.Threading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3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316" y="2274838"/>
            <a:ext cx="4405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Epilogue</a:t>
            </a:r>
          </a:p>
          <a:p>
            <a:pPr algn="ctr"/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I for one…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1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Security is hard</a:t>
            </a:r>
          </a:p>
          <a:p>
            <a:pPr lvl="1"/>
            <a:r>
              <a:rPr lang="en-US" sz="3600" dirty="0" smtClean="0"/>
              <a:t>Making your code public spices things up</a:t>
            </a:r>
          </a:p>
          <a:p>
            <a:pPr lvl="1"/>
            <a:r>
              <a:rPr lang="en-US" sz="3600" dirty="0" smtClean="0"/>
              <a:t>Lots of power in 140 chars of F#...</a:t>
            </a:r>
          </a:p>
          <a:p>
            <a:r>
              <a:rPr lang="en-US" sz="4000" dirty="0" smtClean="0"/>
              <a:t>Compiler Service is surprisingly easy</a:t>
            </a:r>
          </a:p>
          <a:p>
            <a:r>
              <a:rPr lang="en-US" sz="4000" dirty="0" smtClean="0"/>
              <a:t>Azure Service Bus / queues are great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6044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Quines?</a:t>
            </a:r>
          </a:p>
          <a:p>
            <a:r>
              <a:rPr lang="en-US" dirty="0" smtClean="0"/>
              <a:t>Charting? Data? [Wolfram Bot]</a:t>
            </a:r>
          </a:p>
          <a:p>
            <a:r>
              <a:rPr lang="en-US" dirty="0" smtClean="0"/>
              <a:t>Sessions?</a:t>
            </a:r>
          </a:p>
          <a:p>
            <a:r>
              <a:rPr lang="en-US" dirty="0" smtClean="0"/>
              <a:t>Hook to </a:t>
            </a:r>
            <a:r>
              <a:rPr lang="en-US" dirty="0" err="1" smtClean="0"/>
              <a:t>StackOverflow</a:t>
            </a:r>
            <a:r>
              <a:rPr lang="en-US" dirty="0" smtClean="0"/>
              <a:t>, Slack?</a:t>
            </a:r>
          </a:p>
          <a:p>
            <a:endParaRPr lang="en-US" dirty="0"/>
          </a:p>
          <a:p>
            <a:r>
              <a:rPr lang="en-US" dirty="0" smtClean="0"/>
              <a:t>… let me know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183341" y="4840941"/>
            <a:ext cx="7164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askerville Old Face" panose="02020602080505020303" pitchFamily="18" charset="0"/>
              </a:rPr>
              <a:t>Happy Birthday to you… 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/ huge 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@</a:t>
            </a:r>
            <a:r>
              <a:rPr lang="en-US" sz="4000" dirty="0" err="1" smtClean="0"/>
              <a:t>tomaspetricek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@</a:t>
            </a:r>
            <a:r>
              <a:rPr lang="en-US" sz="4000" dirty="0" err="1" smtClean="0"/>
              <a:t>rojepp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@</a:t>
            </a:r>
            <a:r>
              <a:rPr lang="en-US" sz="4000" dirty="0" err="1" smtClean="0"/>
              <a:t>panesofglass</a:t>
            </a:r>
            <a:endParaRPr lang="en-US" sz="4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also @</a:t>
            </a:r>
            <a:r>
              <a:rPr lang="en-US" dirty="0" err="1" smtClean="0"/>
              <a:t>bbqfritto</a:t>
            </a:r>
            <a:r>
              <a:rPr lang="en-US" dirty="0" smtClean="0"/>
              <a:t>, @</a:t>
            </a:r>
            <a:r>
              <a:rPr lang="en-US" dirty="0" err="1" smtClean="0"/>
              <a:t>ptrelford</a:t>
            </a:r>
            <a:r>
              <a:rPr lang="en-US" dirty="0" smtClean="0"/>
              <a:t>, @</a:t>
            </a:r>
            <a:r>
              <a:rPr lang="en-US" dirty="0" err="1" smtClean="0"/>
              <a:t>pblasucci</a:t>
            </a:r>
            <a:r>
              <a:rPr lang="en-US" dirty="0" smtClean="0"/>
              <a:t>, @</a:t>
            </a:r>
            <a:r>
              <a:rPr lang="en-US" dirty="0" err="1" smtClean="0"/>
              <a:t>rickasaurus</a:t>
            </a:r>
            <a:r>
              <a:rPr lang="en-US" dirty="0" smtClean="0"/>
              <a:t>, @</a:t>
            </a:r>
            <a:r>
              <a:rPr lang="en-US" dirty="0" err="1" smtClean="0"/>
              <a:t>relentlessdev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65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me! @</a:t>
            </a:r>
            <a:r>
              <a:rPr lang="en-US" dirty="0" err="1" smtClean="0"/>
              <a:t>brandewinder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Mathias Brandewin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5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omewetbar.com/images/prod/hb-beer-mu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83" y="537883"/>
            <a:ext cx="5782235" cy="57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8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9934" y="2274838"/>
            <a:ext cx="5452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prstClr val="white"/>
                </a:solidFill>
                <a:latin typeface="Viner Hand ITC" panose="03070502030502020203" pitchFamily="66" charset="0"/>
              </a:rPr>
              <a:t>Chapter </a:t>
            </a:r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2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  <a:p>
            <a:pPr algn="ctr"/>
            <a:r>
              <a:rPr lang="en-US" sz="7200" dirty="0" smtClean="0">
                <a:solidFill>
                  <a:prstClr val="white"/>
                </a:solidFill>
                <a:latin typeface="Viner Hand ITC" panose="03070502030502020203" pitchFamily="66" charset="0"/>
              </a:rPr>
              <a:t>Foundations</a:t>
            </a:r>
            <a:endParaRPr lang="en-US" sz="7200" dirty="0">
              <a:solidFill>
                <a:prstClr val="white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101" y="768767"/>
            <a:ext cx="98700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 (R) F# Interactive version 12.0.30815.0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All Rights Reserved.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help type #help;;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“I’ve still got the greatest enthusiasm in the mission.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I want to help you.” |&gt; sprint “%s”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2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141" y="726141"/>
            <a:ext cx="3630706" cy="4563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62481" y="3845860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Compose response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62482" y="959224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Read mentions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62482" y="2402542"/>
            <a:ext cx="3617259" cy="108921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Evaluate expression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8671112" y="2048435"/>
            <a:ext cx="0" cy="354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2" idx="0"/>
          </p:cNvCxnSpPr>
          <p:nvPr/>
        </p:nvCxnSpPr>
        <p:spPr>
          <a:xfrm flipH="1">
            <a:off x="8671111" y="3491753"/>
            <a:ext cx="1" cy="354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25923" y="959223"/>
            <a:ext cx="2740959" cy="443304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Twitter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 flipV="1">
            <a:off x="3966882" y="1503830"/>
            <a:ext cx="2895600" cy="132005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1"/>
          </p:cNvCxnSpPr>
          <p:nvPr/>
        </p:nvCxnSpPr>
        <p:spPr>
          <a:xfrm rot="10800000">
            <a:off x="3966883" y="3388660"/>
            <a:ext cx="2895598" cy="1001806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0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plz</a:t>
            </a:r>
            <a:r>
              <a:rPr lang="en-US" dirty="0" smtClean="0"/>
              <a:t> send the </a:t>
            </a:r>
            <a:r>
              <a:rPr lang="en-US" dirty="0" err="1" smtClean="0"/>
              <a:t>codez</a:t>
            </a:r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2770094" y="3025588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askerville Old Face" panose="02020602080505020303" pitchFamily="18" charset="0"/>
              </a:rPr>
              <a:t>fsibot, take 1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371</Words>
  <Application>Microsoft Office PowerPoint</Application>
  <PresentationFormat>Widescreen</PresentationFormat>
  <Paragraphs>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Baskerville Old Face</vt:lpstr>
      <vt:lpstr>Calibri</vt:lpstr>
      <vt:lpstr>Consolas</vt:lpstr>
      <vt:lpstr>Viner Hand ITC</vt:lpstr>
      <vt:lpstr>Wingdings</vt:lpstr>
      <vt:lpstr>Office Theme</vt:lpstr>
      <vt:lpstr>The Great @fsibot Caper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plz send the codez</vt:lpstr>
      <vt:lpstr>Bits &amp; Pieces</vt:lpstr>
      <vt:lpstr>F# Compiler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like you think</vt:lpstr>
      <vt:lpstr>Azure Service Bus</vt:lpstr>
      <vt:lpstr>PowerPoint Presentation</vt:lpstr>
      <vt:lpstr>Suspicion</vt:lpstr>
      <vt:lpstr>PowerPoint Presentation</vt:lpstr>
      <vt:lpstr>Lessons learnt</vt:lpstr>
      <vt:lpstr>What’s next?</vt:lpstr>
      <vt:lpstr>Credit / huge thanks to</vt:lpstr>
      <vt:lpstr>Ping me! @brandewinder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@fsibot Caper</dc:title>
  <dc:creator>Mathias Brandewinder</dc:creator>
  <cp:lastModifiedBy>Mathias Brandewinder</cp:lastModifiedBy>
  <cp:revision>12</cp:revision>
  <dcterms:created xsi:type="dcterms:W3CDTF">2015-08-16T00:46:27Z</dcterms:created>
  <dcterms:modified xsi:type="dcterms:W3CDTF">2015-08-16T06:05:00Z</dcterms:modified>
</cp:coreProperties>
</file>