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319" r:id="rId32"/>
    <p:sldId id="286" r:id="rId33"/>
    <p:sldId id="287" r:id="rId34"/>
    <p:sldId id="288" r:id="rId35"/>
    <p:sldId id="289" r:id="rId36"/>
    <p:sldId id="290" r:id="rId37"/>
    <p:sldId id="291" r:id="rId38"/>
    <p:sldId id="292" r:id="rId39"/>
    <p:sldId id="293" r:id="rId40"/>
    <p:sldId id="295" r:id="rId41"/>
    <p:sldId id="294"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7" r:id="rId58"/>
    <p:sldId id="311" r:id="rId59"/>
    <p:sldId id="312" r:id="rId60"/>
    <p:sldId id="313" r:id="rId61"/>
    <p:sldId id="314" r:id="rId62"/>
    <p:sldId id="315" r:id="rId63"/>
    <p:sldId id="318" r:id="rId64"/>
    <p:sldId id="316"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AA0A8E-E25A-4724-A578-85E43824DD07}">
          <p14:sldIdLst>
            <p14:sldId id="256"/>
            <p14:sldId id="257"/>
            <p14:sldId id="258"/>
            <p14:sldId id="259"/>
            <p14:sldId id="260"/>
            <p14:sldId id="261"/>
            <p14:sldId id="262"/>
            <p14:sldId id="263"/>
            <p14:sldId id="264"/>
            <p14:sldId id="265"/>
            <p14:sldId id="267"/>
            <p14:sldId id="266"/>
            <p14:sldId id="268"/>
            <p14:sldId id="269"/>
            <p14:sldId id="270"/>
            <p14:sldId id="271"/>
            <p14:sldId id="272"/>
            <p14:sldId id="273"/>
            <p14:sldId id="274"/>
            <p14:sldId id="276"/>
            <p14:sldId id="275"/>
            <p14:sldId id="277"/>
            <p14:sldId id="278"/>
            <p14:sldId id="279"/>
            <p14:sldId id="280"/>
            <p14:sldId id="281"/>
            <p14:sldId id="282"/>
            <p14:sldId id="283"/>
            <p14:sldId id="284"/>
            <p14:sldId id="285"/>
            <p14:sldId id="319"/>
            <p14:sldId id="286"/>
            <p14:sldId id="287"/>
            <p14:sldId id="288"/>
            <p14:sldId id="289"/>
            <p14:sldId id="290"/>
            <p14:sldId id="291"/>
            <p14:sldId id="292"/>
            <p14:sldId id="293"/>
            <p14:sldId id="295"/>
            <p14:sldId id="294"/>
            <p14:sldId id="296"/>
            <p14:sldId id="297"/>
            <p14:sldId id="298"/>
            <p14:sldId id="299"/>
            <p14:sldId id="300"/>
            <p14:sldId id="301"/>
            <p14:sldId id="302"/>
            <p14:sldId id="303"/>
            <p14:sldId id="304"/>
            <p14:sldId id="305"/>
            <p14:sldId id="306"/>
            <p14:sldId id="307"/>
            <p14:sldId id="308"/>
            <p14:sldId id="309"/>
            <p14:sldId id="310"/>
            <p14:sldId id="317"/>
            <p14:sldId id="311"/>
            <p14:sldId id="312"/>
            <p14:sldId id="313"/>
            <p14:sldId id="314"/>
            <p14:sldId id="315"/>
            <p14:sldId id="318"/>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7"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9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2023/11/22</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2023/11/22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2023/11/22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2023/11/22</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2023/11/22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2023/11/22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2023/11/22</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2023/11/22</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2023/11/22</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2023/11/22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2023/11/22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2023/11/22</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18.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4.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6.png"/></Relationships>
</file>

<file path=ppt/slides/_rels/slide3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8.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9.wmf"/></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7.bin"/><Relationship Id="rId18" Type="http://schemas.openxmlformats.org/officeDocument/2006/relationships/image" Target="../media/image24.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image" Target="../media/image34.png"/><Relationship Id="rId1" Type="http://schemas.openxmlformats.org/officeDocument/2006/relationships/vmlDrawing" Target="../drawings/vmlDrawing1.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image" Target="../media/image32.wmf"/><Relationship Id="rId19" Type="http://schemas.openxmlformats.org/officeDocument/2006/relationships/image" Target="../media/image33.png"/><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无线和移动网络</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D53B-D552-41A8-99AC-32767846F514}"/>
              </a:ext>
            </a:extLst>
          </p:cNvPr>
          <p:cNvSpPr>
            <a:spLocks noGrp="1"/>
          </p:cNvSpPr>
          <p:nvPr>
            <p:ph type="title"/>
          </p:nvPr>
        </p:nvSpPr>
        <p:spPr/>
        <p:txBody>
          <a:bodyPr/>
          <a:lstStyle/>
          <a:p>
            <a:r>
              <a:rPr lang="zh-CN" altLang="en-US" dirty="0"/>
              <a:t>无线网络分类</a:t>
            </a:r>
          </a:p>
        </p:txBody>
      </p:sp>
      <p:sp>
        <p:nvSpPr>
          <p:cNvPr id="4" name="灯片编号占位符 3">
            <a:extLst>
              <a:ext uri="{FF2B5EF4-FFF2-40B4-BE49-F238E27FC236}">
                <a16:creationId xmlns:a16="http://schemas.microsoft.com/office/drawing/2014/main" id="{741DD54E-9602-4AFF-ABB5-53367882BB09}"/>
              </a:ext>
            </a:extLst>
          </p:cNvPr>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Text Box 4">
            <a:extLst>
              <a:ext uri="{FF2B5EF4-FFF2-40B4-BE49-F238E27FC236}">
                <a16:creationId xmlns:a16="http://schemas.microsoft.com/office/drawing/2014/main" id="{7B42987F-043C-4B3C-9E26-32BD4A30D057}"/>
              </a:ext>
            </a:extLst>
          </p:cNvPr>
          <p:cNvSpPr txBox="1">
            <a:spLocks noChangeArrowheads="1"/>
          </p:cNvSpPr>
          <p:nvPr/>
        </p:nvSpPr>
        <p:spPr bwMode="auto">
          <a:xfrm>
            <a:off x="2879725" y="191906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400" dirty="0">
                <a:solidFill>
                  <a:srgbClr val="000099"/>
                </a:solidFill>
                <a:latin typeface="+mn-ea"/>
                <a:ea typeface="+mn-ea"/>
                <a:cs typeface="+mn-cs"/>
              </a:rPr>
              <a:t>单跳</a:t>
            </a:r>
            <a:endParaRPr lang="en-US" sz="2400" dirty="0">
              <a:solidFill>
                <a:srgbClr val="000099"/>
              </a:solidFill>
              <a:latin typeface="+mn-ea"/>
              <a:ea typeface="+mn-ea"/>
              <a:cs typeface="+mn-cs"/>
            </a:endParaRPr>
          </a:p>
        </p:txBody>
      </p:sp>
      <p:sp>
        <p:nvSpPr>
          <p:cNvPr id="6" name="Text Box 5">
            <a:extLst>
              <a:ext uri="{FF2B5EF4-FFF2-40B4-BE49-F238E27FC236}">
                <a16:creationId xmlns:a16="http://schemas.microsoft.com/office/drawing/2014/main" id="{69AB6E4E-DBF5-4702-8BF0-9E8CF643D6C4}"/>
              </a:ext>
            </a:extLst>
          </p:cNvPr>
          <p:cNvSpPr txBox="1">
            <a:spLocks noChangeArrowheads="1"/>
          </p:cNvSpPr>
          <p:nvPr/>
        </p:nvSpPr>
        <p:spPr bwMode="auto">
          <a:xfrm>
            <a:off x="5575300" y="191271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400" dirty="0">
                <a:solidFill>
                  <a:srgbClr val="000099"/>
                </a:solidFill>
                <a:latin typeface="+mn-ea"/>
                <a:ea typeface="+mn-ea"/>
                <a:cs typeface="+mn-cs"/>
              </a:rPr>
              <a:t>多跳</a:t>
            </a:r>
            <a:endParaRPr lang="en-US" sz="2400" dirty="0">
              <a:solidFill>
                <a:srgbClr val="000099"/>
              </a:solidFill>
              <a:latin typeface="+mn-ea"/>
              <a:ea typeface="+mn-ea"/>
              <a:cs typeface="+mn-cs"/>
            </a:endParaRPr>
          </a:p>
        </p:txBody>
      </p:sp>
      <p:sp>
        <p:nvSpPr>
          <p:cNvPr id="7" name="Text Box 7">
            <a:extLst>
              <a:ext uri="{FF2B5EF4-FFF2-40B4-BE49-F238E27FC236}">
                <a16:creationId xmlns:a16="http://schemas.microsoft.com/office/drawing/2014/main" id="{C4DB5FDB-14EA-42A8-9136-025E96FF2294}"/>
              </a:ext>
            </a:extLst>
          </p:cNvPr>
          <p:cNvSpPr txBox="1">
            <a:spLocks noChangeArrowheads="1"/>
          </p:cNvSpPr>
          <p:nvPr/>
        </p:nvSpPr>
        <p:spPr bwMode="auto">
          <a:xfrm>
            <a:off x="610685" y="2760439"/>
            <a:ext cx="1877437"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200" dirty="0">
                <a:solidFill>
                  <a:srgbClr val="000099"/>
                </a:solidFill>
                <a:latin typeface="+mn-ea"/>
                <a:ea typeface="+mn-ea"/>
              </a:rPr>
              <a:t>有</a:t>
            </a:r>
            <a:r>
              <a:rPr lang="zh-CN" altLang="en-US" sz="2200" dirty="0">
                <a:solidFill>
                  <a:srgbClr val="000099"/>
                </a:solidFill>
                <a:latin typeface="+mn-ea"/>
                <a:ea typeface="+mn-ea"/>
                <a:cs typeface="+mn-cs"/>
              </a:rPr>
              <a:t>基础设施</a:t>
            </a:r>
            <a:endParaRPr lang="en-US" sz="2200" dirty="0">
              <a:solidFill>
                <a:srgbClr val="000099"/>
              </a:solidFill>
              <a:latin typeface="+mn-ea"/>
              <a:ea typeface="+mn-ea"/>
              <a:cs typeface="+mn-cs"/>
            </a:endParaRPr>
          </a:p>
          <a:p>
            <a:pPr algn="ctr">
              <a:defRPr/>
            </a:pPr>
            <a:r>
              <a:rPr lang="zh-CN" altLang="en-US" sz="2200" dirty="0">
                <a:solidFill>
                  <a:srgbClr val="000099"/>
                </a:solidFill>
                <a:latin typeface="+mn-ea"/>
                <a:ea typeface="+mn-ea"/>
                <a:cs typeface="+mn-cs"/>
              </a:rPr>
              <a:t>（如，基站）</a:t>
            </a:r>
            <a:endParaRPr lang="en-US" sz="2200" dirty="0">
              <a:solidFill>
                <a:srgbClr val="000099"/>
              </a:solidFill>
              <a:latin typeface="+mn-ea"/>
              <a:ea typeface="+mn-ea"/>
              <a:cs typeface="+mn-cs"/>
            </a:endParaRPr>
          </a:p>
        </p:txBody>
      </p:sp>
      <p:sp>
        <p:nvSpPr>
          <p:cNvPr id="8" name="Text Box 8">
            <a:extLst>
              <a:ext uri="{FF2B5EF4-FFF2-40B4-BE49-F238E27FC236}">
                <a16:creationId xmlns:a16="http://schemas.microsoft.com/office/drawing/2014/main" id="{0B1F3A75-BD2D-4BE4-A4B8-9EA9BF49EE35}"/>
              </a:ext>
            </a:extLst>
          </p:cNvPr>
          <p:cNvSpPr txBox="1">
            <a:spLocks noChangeArrowheads="1"/>
          </p:cNvSpPr>
          <p:nvPr/>
        </p:nvSpPr>
        <p:spPr bwMode="auto">
          <a:xfrm>
            <a:off x="799375" y="4455889"/>
            <a:ext cx="1595309"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200" dirty="0">
                <a:solidFill>
                  <a:srgbClr val="000099"/>
                </a:solidFill>
                <a:latin typeface="+mn-ea"/>
                <a:ea typeface="+mn-ea"/>
              </a:rPr>
              <a:t>无</a:t>
            </a:r>
            <a:r>
              <a:rPr lang="zh-CN" altLang="en-US" sz="2200" dirty="0">
                <a:solidFill>
                  <a:srgbClr val="000099"/>
                </a:solidFill>
                <a:latin typeface="+mn-ea"/>
                <a:ea typeface="+mn-ea"/>
                <a:cs typeface="+mn-cs"/>
              </a:rPr>
              <a:t>基础设施</a:t>
            </a:r>
            <a:endParaRPr lang="en-US" sz="2200" dirty="0">
              <a:solidFill>
                <a:srgbClr val="000099"/>
              </a:solidFill>
              <a:latin typeface="+mn-ea"/>
              <a:ea typeface="+mn-ea"/>
              <a:cs typeface="+mn-cs"/>
            </a:endParaRPr>
          </a:p>
        </p:txBody>
      </p:sp>
      <p:sp>
        <p:nvSpPr>
          <p:cNvPr id="9" name="Text Box 14">
            <a:extLst>
              <a:ext uri="{FF2B5EF4-FFF2-40B4-BE49-F238E27FC236}">
                <a16:creationId xmlns:a16="http://schemas.microsoft.com/office/drawing/2014/main" id="{B1EC7936-DDA5-452C-934A-CEDF353A55E7}"/>
              </a:ext>
            </a:extLst>
          </p:cNvPr>
          <p:cNvSpPr txBox="1">
            <a:spLocks noChangeArrowheads="1"/>
          </p:cNvSpPr>
          <p:nvPr/>
        </p:nvSpPr>
        <p:spPr bwMode="auto">
          <a:xfrm>
            <a:off x="2401142" y="2514377"/>
            <a:ext cx="2749471"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主机连接基站（</a:t>
            </a:r>
            <a:r>
              <a:rPr lang="en-US" sz="2000" dirty="0" err="1">
                <a:latin typeface="+mn-ea"/>
                <a:ea typeface="+mn-ea"/>
                <a:cs typeface="+mn-cs"/>
              </a:rPr>
              <a:t>WiFi</a:t>
            </a:r>
            <a:r>
              <a:rPr lang="zh-CN" altLang="en-US" sz="2000" dirty="0">
                <a:latin typeface="+mn-ea"/>
                <a:ea typeface="+mn-ea"/>
                <a:cs typeface="+mn-cs"/>
              </a:rPr>
              <a:t>、</a:t>
            </a:r>
            <a:endParaRPr lang="en-US" sz="2000" dirty="0">
              <a:latin typeface="+mn-ea"/>
              <a:ea typeface="+mn-ea"/>
              <a:cs typeface="+mn-cs"/>
            </a:endParaRPr>
          </a:p>
          <a:p>
            <a:pPr algn="ctr">
              <a:defRPr/>
            </a:pPr>
            <a:r>
              <a:rPr lang="en-US" sz="2000" dirty="0">
                <a:latin typeface="+mn-ea"/>
                <a:ea typeface="+mn-ea"/>
                <a:cs typeface="+mn-cs"/>
              </a:rPr>
              <a:t>WiMAX</a:t>
            </a:r>
            <a:r>
              <a:rPr lang="zh-CN" altLang="en-US" sz="2000" dirty="0">
                <a:latin typeface="+mn-ea"/>
                <a:ea typeface="+mn-ea"/>
                <a:cs typeface="+mn-cs"/>
              </a:rPr>
              <a:t>、蜂窝</a:t>
            </a:r>
            <a:r>
              <a:rPr lang="en-US" sz="2000" dirty="0">
                <a:latin typeface="+mn-ea"/>
                <a:ea typeface="+mn-ea"/>
                <a:cs typeface="+mn-cs"/>
              </a:rPr>
              <a:t>)</a:t>
            </a:r>
            <a:r>
              <a:rPr lang="zh-CN" altLang="en-US" sz="2000" dirty="0">
                <a:latin typeface="+mn-ea"/>
                <a:ea typeface="+mn-ea"/>
                <a:cs typeface="+mn-cs"/>
              </a:rPr>
              <a:t>，基站</a:t>
            </a:r>
            <a:br>
              <a:rPr lang="en-US" altLang="zh-CN" sz="2000" dirty="0">
                <a:latin typeface="+mn-ea"/>
                <a:ea typeface="+mn-ea"/>
                <a:cs typeface="+mn-cs"/>
              </a:rPr>
            </a:br>
            <a:r>
              <a:rPr lang="zh-CN" altLang="en-US" sz="2000" dirty="0">
                <a:latin typeface="+mn-ea"/>
                <a:ea typeface="+mn-ea"/>
                <a:cs typeface="+mn-cs"/>
              </a:rPr>
              <a:t>连接更大的网络</a:t>
            </a:r>
            <a:br>
              <a:rPr lang="en-US" altLang="zh-CN" sz="2000" dirty="0">
                <a:latin typeface="+mn-ea"/>
                <a:ea typeface="+mn-ea"/>
                <a:cs typeface="+mn-cs"/>
              </a:rPr>
            </a:br>
            <a:r>
              <a:rPr lang="zh-CN" altLang="en-US" sz="2000" dirty="0">
                <a:latin typeface="+mn-ea"/>
                <a:ea typeface="+mn-ea"/>
                <a:cs typeface="+mn-cs"/>
              </a:rPr>
              <a:t>（</a:t>
            </a:r>
            <a:r>
              <a:rPr lang="en-US" altLang="zh-CN" sz="2000" dirty="0">
                <a:latin typeface="+mn-ea"/>
                <a:ea typeface="+mn-ea"/>
                <a:cs typeface="+mn-cs"/>
              </a:rPr>
              <a:t>Internet</a:t>
            </a:r>
            <a:r>
              <a:rPr lang="zh-CN" altLang="en-US" sz="2000" dirty="0">
                <a:latin typeface="+mn-ea"/>
                <a:ea typeface="+mn-ea"/>
                <a:cs typeface="+mn-cs"/>
              </a:rPr>
              <a:t>）</a:t>
            </a:r>
            <a:endParaRPr lang="en-US" sz="2000" dirty="0">
              <a:latin typeface="+mn-ea"/>
              <a:ea typeface="+mn-ea"/>
              <a:cs typeface="+mn-cs"/>
            </a:endParaRPr>
          </a:p>
        </p:txBody>
      </p:sp>
      <p:sp>
        <p:nvSpPr>
          <p:cNvPr id="10" name="Text Box 15">
            <a:extLst>
              <a:ext uri="{FF2B5EF4-FFF2-40B4-BE49-F238E27FC236}">
                <a16:creationId xmlns:a16="http://schemas.microsoft.com/office/drawing/2014/main" id="{F9F24FF0-C09C-4D1D-9BA9-A3C84EA9E2DD}"/>
              </a:ext>
            </a:extLst>
          </p:cNvPr>
          <p:cNvSpPr txBox="1">
            <a:spLocks noChangeArrowheads="1"/>
          </p:cNvSpPr>
          <p:nvPr/>
        </p:nvSpPr>
        <p:spPr bwMode="auto">
          <a:xfrm>
            <a:off x="2557159" y="4455889"/>
            <a:ext cx="2492991"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没有基站，不连接</a:t>
            </a:r>
            <a:br>
              <a:rPr lang="en-US" altLang="zh-CN" sz="2000" dirty="0">
                <a:latin typeface="+mn-ea"/>
                <a:ea typeface="+mn-ea"/>
                <a:cs typeface="+mn-cs"/>
              </a:rPr>
            </a:br>
            <a:r>
              <a:rPr lang="zh-CN" altLang="en-US" sz="2000" dirty="0">
                <a:latin typeface="+mn-ea"/>
                <a:ea typeface="+mn-ea"/>
                <a:cs typeface="+mn-cs"/>
              </a:rPr>
              <a:t>更大的网络</a:t>
            </a:r>
            <a:r>
              <a:rPr lang="en-US" sz="2000" dirty="0">
                <a:latin typeface="+mn-ea"/>
                <a:ea typeface="+mn-ea"/>
                <a:cs typeface="+mn-cs"/>
              </a:rPr>
              <a:t> (</a:t>
            </a:r>
            <a:r>
              <a:rPr lang="zh-CN" altLang="en-US" sz="2000" dirty="0">
                <a:latin typeface="+mn-ea"/>
                <a:ea typeface="+mn-ea"/>
                <a:cs typeface="+mn-cs"/>
              </a:rPr>
              <a:t>蓝牙、</a:t>
            </a:r>
            <a:br>
              <a:rPr lang="en-US" altLang="zh-CN" sz="2000" dirty="0">
                <a:latin typeface="+mn-ea"/>
                <a:ea typeface="+mn-ea"/>
                <a:cs typeface="+mn-cs"/>
              </a:rPr>
            </a:br>
            <a:r>
              <a:rPr lang="en-US" altLang="zh-CN" sz="2000" dirty="0">
                <a:latin typeface="+mn-ea"/>
                <a:ea typeface="+mn-ea"/>
                <a:cs typeface="+mn-cs"/>
              </a:rPr>
              <a:t>ad hoc</a:t>
            </a:r>
            <a:r>
              <a:rPr lang="zh-CN" altLang="en-US" sz="2000" dirty="0">
                <a:latin typeface="+mn-ea"/>
                <a:ea typeface="+mn-ea"/>
                <a:cs typeface="+mn-cs"/>
              </a:rPr>
              <a:t>网络</a:t>
            </a:r>
            <a:r>
              <a:rPr lang="en-US" sz="2000" dirty="0">
                <a:latin typeface="+mn-ea"/>
                <a:ea typeface="+mn-ea"/>
                <a:cs typeface="+mn-cs"/>
              </a:rPr>
              <a:t>)</a:t>
            </a:r>
          </a:p>
        </p:txBody>
      </p:sp>
      <p:sp>
        <p:nvSpPr>
          <p:cNvPr id="11" name="Text Box 16">
            <a:extLst>
              <a:ext uri="{FF2B5EF4-FFF2-40B4-BE49-F238E27FC236}">
                <a16:creationId xmlns:a16="http://schemas.microsoft.com/office/drawing/2014/main" id="{F851112A-0CED-4ED3-8838-5084D2D1658D}"/>
              </a:ext>
            </a:extLst>
          </p:cNvPr>
          <p:cNvSpPr txBox="1">
            <a:spLocks noChangeArrowheads="1"/>
          </p:cNvSpPr>
          <p:nvPr/>
        </p:nvSpPr>
        <p:spPr bwMode="auto">
          <a:xfrm>
            <a:off x="5297189" y="2468339"/>
            <a:ext cx="2492991"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主机需要多个节点</a:t>
            </a:r>
            <a:br>
              <a:rPr lang="en-US" altLang="zh-CN" sz="2000" dirty="0">
                <a:latin typeface="+mn-ea"/>
                <a:ea typeface="+mn-ea"/>
                <a:cs typeface="+mn-cs"/>
              </a:rPr>
            </a:br>
            <a:r>
              <a:rPr lang="zh-CN" altLang="en-US" sz="2000" dirty="0">
                <a:latin typeface="+mn-ea"/>
                <a:ea typeface="+mn-ea"/>
                <a:cs typeface="+mn-cs"/>
              </a:rPr>
              <a:t>中继转发数据，</a:t>
            </a:r>
            <a:br>
              <a:rPr lang="en-US" altLang="zh-CN" sz="2000" dirty="0">
                <a:latin typeface="+mn-ea"/>
                <a:ea typeface="+mn-ea"/>
                <a:cs typeface="+mn-cs"/>
              </a:rPr>
            </a:br>
            <a:r>
              <a:rPr lang="zh-CN" altLang="en-US" sz="2000" dirty="0">
                <a:latin typeface="+mn-ea"/>
                <a:ea typeface="+mn-ea"/>
                <a:cs typeface="+mn-cs"/>
              </a:rPr>
              <a:t>才能连到更大的网络</a:t>
            </a:r>
            <a:br>
              <a:rPr lang="en-US" altLang="zh-CN" sz="2000" dirty="0">
                <a:latin typeface="+mn-ea"/>
                <a:ea typeface="+mn-ea"/>
                <a:cs typeface="+mn-cs"/>
              </a:rPr>
            </a:br>
            <a:r>
              <a:rPr lang="zh-CN" altLang="en-US" sz="2000" dirty="0">
                <a:latin typeface="+mn-ea"/>
                <a:ea typeface="+mn-ea"/>
                <a:cs typeface="+mn-cs"/>
              </a:rPr>
              <a:t>（</a:t>
            </a:r>
            <a:r>
              <a:rPr lang="en-US" altLang="zh-CN" sz="2000" dirty="0">
                <a:latin typeface="+mn-ea"/>
                <a:ea typeface="+mn-ea"/>
                <a:cs typeface="+mn-cs"/>
              </a:rPr>
              <a:t>mesh</a:t>
            </a:r>
            <a:r>
              <a:rPr lang="zh-CN" altLang="en-US" sz="2000" dirty="0">
                <a:latin typeface="+mn-ea"/>
                <a:ea typeface="+mn-ea"/>
                <a:cs typeface="+mn-cs"/>
              </a:rPr>
              <a:t>网络）</a:t>
            </a:r>
            <a:endParaRPr lang="en-US" sz="2000" i="1" dirty="0">
              <a:latin typeface="+mn-ea"/>
              <a:ea typeface="+mn-ea"/>
              <a:cs typeface="+mn-cs"/>
            </a:endParaRPr>
          </a:p>
        </p:txBody>
      </p:sp>
      <p:sp>
        <p:nvSpPr>
          <p:cNvPr id="12" name="Text Box 17">
            <a:extLst>
              <a:ext uri="{FF2B5EF4-FFF2-40B4-BE49-F238E27FC236}">
                <a16:creationId xmlns:a16="http://schemas.microsoft.com/office/drawing/2014/main" id="{4C3610D2-90D2-4E81-8A2E-DC99A9DE9DC9}"/>
              </a:ext>
            </a:extLst>
          </p:cNvPr>
          <p:cNvSpPr txBox="1">
            <a:spLocks noChangeArrowheads="1"/>
          </p:cNvSpPr>
          <p:nvPr/>
        </p:nvSpPr>
        <p:spPr bwMode="auto">
          <a:xfrm>
            <a:off x="5326566" y="4437112"/>
            <a:ext cx="249299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没有基站，节点之间</a:t>
            </a:r>
            <a:br>
              <a:rPr lang="en-US" altLang="zh-CN" sz="2000" dirty="0">
                <a:latin typeface="+mn-ea"/>
                <a:ea typeface="+mn-ea"/>
                <a:cs typeface="+mn-cs"/>
              </a:rPr>
            </a:br>
            <a:r>
              <a:rPr lang="zh-CN" altLang="en-US" sz="2000" dirty="0">
                <a:latin typeface="+mn-ea"/>
                <a:ea typeface="+mn-ea"/>
                <a:cs typeface="+mn-cs"/>
              </a:rPr>
              <a:t>通过中继节点转发</a:t>
            </a:r>
            <a:br>
              <a:rPr lang="en-US" altLang="zh-CN" sz="2000" dirty="0">
                <a:latin typeface="+mn-ea"/>
                <a:ea typeface="+mn-ea"/>
                <a:cs typeface="+mn-cs"/>
              </a:rPr>
            </a:br>
            <a:r>
              <a:rPr lang="zh-CN" altLang="en-US" sz="2000" dirty="0">
                <a:latin typeface="+mn-ea"/>
                <a:ea typeface="+mn-ea"/>
                <a:cs typeface="+mn-cs"/>
              </a:rPr>
              <a:t>数据包。</a:t>
            </a:r>
            <a:r>
              <a:rPr lang="en-US" sz="2000" dirty="0">
                <a:latin typeface="+mn-ea"/>
                <a:ea typeface="+mn-ea"/>
                <a:cs typeface="+mn-cs"/>
              </a:rPr>
              <a:t>MANET</a:t>
            </a:r>
            <a:r>
              <a:rPr lang="zh-CN" altLang="en-US" sz="2000" dirty="0">
                <a:latin typeface="+mn-ea"/>
                <a:ea typeface="+mn-ea"/>
                <a:cs typeface="+mn-cs"/>
              </a:rPr>
              <a:t>、</a:t>
            </a:r>
            <a:br>
              <a:rPr lang="en-US" altLang="zh-CN" sz="2000" dirty="0">
                <a:latin typeface="+mn-ea"/>
                <a:ea typeface="+mn-ea"/>
                <a:cs typeface="+mn-cs"/>
              </a:rPr>
            </a:br>
            <a:r>
              <a:rPr lang="en-US" sz="2000" dirty="0">
                <a:latin typeface="+mn-ea"/>
                <a:ea typeface="+mn-ea"/>
                <a:cs typeface="+mn-cs"/>
              </a:rPr>
              <a:t>VANET</a:t>
            </a:r>
            <a:r>
              <a:rPr lang="zh-CN" altLang="en-US" sz="2000" dirty="0">
                <a:latin typeface="+mn-ea"/>
                <a:ea typeface="+mn-ea"/>
                <a:cs typeface="+mn-cs"/>
              </a:rPr>
              <a:t>（车联网）</a:t>
            </a:r>
            <a:endParaRPr lang="en-US" sz="2000" i="1" dirty="0">
              <a:latin typeface="+mn-ea"/>
              <a:ea typeface="+mn-ea"/>
              <a:cs typeface="+mn-cs"/>
            </a:endParaRPr>
          </a:p>
        </p:txBody>
      </p:sp>
      <p:sp>
        <p:nvSpPr>
          <p:cNvPr id="13" name="Rectangle 19">
            <a:extLst>
              <a:ext uri="{FF2B5EF4-FFF2-40B4-BE49-F238E27FC236}">
                <a16:creationId xmlns:a16="http://schemas.microsoft.com/office/drawing/2014/main" id="{7B0A2B71-9882-400E-BAE0-A968A0B43FA8}"/>
              </a:ext>
            </a:extLst>
          </p:cNvPr>
          <p:cNvSpPr>
            <a:spLocks noChangeArrowheads="1"/>
          </p:cNvSpPr>
          <p:nvPr/>
        </p:nvSpPr>
        <p:spPr bwMode="auto">
          <a:xfrm>
            <a:off x="701675" y="1941289"/>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14" name="Line 20">
            <a:extLst>
              <a:ext uri="{FF2B5EF4-FFF2-40B4-BE49-F238E27FC236}">
                <a16:creationId xmlns:a16="http://schemas.microsoft.com/office/drawing/2014/main" id="{6F3D9FFD-48AB-4E15-B255-DBE04590A0D8}"/>
              </a:ext>
            </a:extLst>
          </p:cNvPr>
          <p:cNvSpPr>
            <a:spLocks noChangeShapeType="1"/>
          </p:cNvSpPr>
          <p:nvPr/>
        </p:nvSpPr>
        <p:spPr bwMode="auto">
          <a:xfrm>
            <a:off x="701675" y="2387377"/>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15" name="Line 21">
            <a:extLst>
              <a:ext uri="{FF2B5EF4-FFF2-40B4-BE49-F238E27FC236}">
                <a16:creationId xmlns:a16="http://schemas.microsoft.com/office/drawing/2014/main" id="{6B3B1317-0573-4445-B6A9-3D91F756C67F}"/>
              </a:ext>
            </a:extLst>
          </p:cNvPr>
          <p:cNvSpPr>
            <a:spLocks noChangeShapeType="1"/>
          </p:cNvSpPr>
          <p:nvPr/>
        </p:nvSpPr>
        <p:spPr bwMode="auto">
          <a:xfrm>
            <a:off x="2425700" y="1939702"/>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16" name="Line 22">
            <a:extLst>
              <a:ext uri="{FF2B5EF4-FFF2-40B4-BE49-F238E27FC236}">
                <a16:creationId xmlns:a16="http://schemas.microsoft.com/office/drawing/2014/main" id="{0300D24D-99C8-4A3B-B740-807DF28E2525}"/>
              </a:ext>
            </a:extLst>
          </p:cNvPr>
          <p:cNvSpPr>
            <a:spLocks noChangeShapeType="1"/>
          </p:cNvSpPr>
          <p:nvPr/>
        </p:nvSpPr>
        <p:spPr bwMode="auto">
          <a:xfrm>
            <a:off x="5037138" y="1939702"/>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Tree>
    <p:extLst>
      <p:ext uri="{BB962C8B-B14F-4D97-AF65-F5344CB8AC3E}">
        <p14:creationId xmlns:p14="http://schemas.microsoft.com/office/powerpoint/2010/main" val="33820622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solidFill>
                  <a:srgbClr val="C00000"/>
                </a:solidFill>
              </a:rPr>
              <a:t>7.2 </a:t>
            </a:r>
            <a:r>
              <a:rPr lang="zh-CN" altLang="en-US" sz="2400" dirty="0">
                <a:solidFill>
                  <a:srgbClr val="C00000"/>
                </a:solidFill>
              </a:rPr>
              <a:t>无线链路特点</a:t>
            </a:r>
            <a:endParaRPr lang="en-US" altLang="zh-CN" sz="2400" dirty="0">
              <a:solidFill>
                <a:srgbClr val="C00000"/>
              </a:solidFill>
            </a:endParaRPr>
          </a:p>
          <a:p>
            <a:pPr lvl="1"/>
            <a:r>
              <a:rPr lang="zh-CN" altLang="en-US" sz="2000" dirty="0">
                <a:solidFill>
                  <a:srgbClr val="C00000"/>
                </a:solidFill>
              </a:rPr>
              <a:t>码分多址 </a:t>
            </a:r>
            <a:r>
              <a:rPr lang="en-US" altLang="zh-CN" sz="2000" dirty="0">
                <a:solidFill>
                  <a:srgbClr val="C00000"/>
                </a:solidFill>
              </a:rPr>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Tree>
    <p:extLst>
      <p:ext uri="{BB962C8B-B14F-4D97-AF65-F5344CB8AC3E}">
        <p14:creationId xmlns:p14="http://schemas.microsoft.com/office/powerpoint/2010/main" val="20508170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24D4E-1A6E-4839-89C8-A01D6994CFBE}"/>
              </a:ext>
            </a:extLst>
          </p:cNvPr>
          <p:cNvSpPr>
            <a:spLocks noGrp="1"/>
          </p:cNvSpPr>
          <p:nvPr>
            <p:ph type="title"/>
          </p:nvPr>
        </p:nvSpPr>
        <p:spPr/>
        <p:txBody>
          <a:bodyPr/>
          <a:lstStyle/>
          <a:p>
            <a:r>
              <a:rPr lang="zh-CN" altLang="en-US" dirty="0"/>
              <a:t>无线链路特点（</a:t>
            </a:r>
            <a:r>
              <a:rPr lang="en-US" altLang="zh-CN" dirty="0"/>
              <a:t>1</a:t>
            </a:r>
            <a:r>
              <a:rPr lang="zh-CN" altLang="en-US" dirty="0"/>
              <a:t>）</a:t>
            </a:r>
          </a:p>
        </p:txBody>
      </p:sp>
      <p:sp>
        <p:nvSpPr>
          <p:cNvPr id="4" name="灯片编号占位符 3">
            <a:extLst>
              <a:ext uri="{FF2B5EF4-FFF2-40B4-BE49-F238E27FC236}">
                <a16:creationId xmlns:a16="http://schemas.microsoft.com/office/drawing/2014/main" id="{AF5BDF8A-9A4A-4158-A3E4-D6A01F7EBC56}"/>
              </a:ext>
            </a:extLst>
          </p:cNvPr>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5" name="Rectangle 3">
            <a:extLst>
              <a:ext uri="{FF2B5EF4-FFF2-40B4-BE49-F238E27FC236}">
                <a16:creationId xmlns:a16="http://schemas.microsoft.com/office/drawing/2014/main" id="{E5301F57-3916-49DC-82AF-A59011071865}"/>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sz="2800" dirty="0">
                <a:solidFill>
                  <a:srgbClr val="C00000"/>
                </a:solidFill>
                <a:latin typeface="+mn-ea"/>
                <a:cs typeface="+mn-cs"/>
              </a:rPr>
              <a:t>区别于</a:t>
            </a:r>
            <a:r>
              <a:rPr lang="zh-CN" altLang="en-US" sz="2800" dirty="0">
                <a:latin typeface="+mn-ea"/>
                <a:cs typeface="+mn-cs"/>
              </a:rPr>
              <a:t>有线链路</a:t>
            </a:r>
            <a:r>
              <a:rPr lang="en-US" sz="2800" dirty="0">
                <a:latin typeface="+mn-ea"/>
                <a:cs typeface="+mn-cs"/>
              </a:rPr>
              <a:t>….</a:t>
            </a:r>
          </a:p>
          <a:p>
            <a:pPr>
              <a:buFont typeface="Wingdings" charset="0"/>
              <a:buNone/>
              <a:defRPr/>
            </a:pPr>
            <a:endParaRPr lang="en-US" sz="2000" dirty="0">
              <a:latin typeface="+mn-ea"/>
              <a:cs typeface="+mn-cs"/>
            </a:endParaRPr>
          </a:p>
          <a:p>
            <a:pPr lvl="1">
              <a:buFont typeface="Wingdings" charset="2"/>
              <a:buChar char="§"/>
              <a:defRPr/>
            </a:pPr>
            <a:r>
              <a:rPr lang="zh-CN" altLang="en-US" sz="2400" dirty="0">
                <a:solidFill>
                  <a:srgbClr val="C00000"/>
                </a:solidFill>
                <a:latin typeface="+mn-ea"/>
              </a:rPr>
              <a:t>信号强度损失：</a:t>
            </a:r>
            <a:r>
              <a:rPr lang="en-US" sz="2400" dirty="0">
                <a:latin typeface="+mn-ea"/>
              </a:rPr>
              <a:t> </a:t>
            </a:r>
            <a:r>
              <a:rPr lang="zh-CN" altLang="en-US" sz="2400" dirty="0">
                <a:latin typeface="+mn-ea"/>
              </a:rPr>
              <a:t>无线信号随着传播距离衰减</a:t>
            </a:r>
            <a:r>
              <a:rPr lang="en-US" sz="2400" dirty="0">
                <a:latin typeface="+mn-ea"/>
              </a:rPr>
              <a:t>(</a:t>
            </a:r>
            <a:r>
              <a:rPr lang="zh-CN" altLang="en-US" sz="2400" dirty="0">
                <a:latin typeface="+mn-ea"/>
              </a:rPr>
              <a:t>路径损失</a:t>
            </a:r>
            <a:r>
              <a:rPr lang="en-US" sz="2400" dirty="0">
                <a:latin typeface="+mn-ea"/>
              </a:rPr>
              <a:t>)</a:t>
            </a:r>
          </a:p>
          <a:p>
            <a:pPr lvl="1">
              <a:buFont typeface="Wingdings" charset="2"/>
              <a:buChar char="§"/>
              <a:defRPr/>
            </a:pPr>
            <a:r>
              <a:rPr lang="zh-CN" altLang="en-US" sz="2400" dirty="0">
                <a:solidFill>
                  <a:srgbClr val="C00000"/>
                </a:solidFill>
                <a:latin typeface="+mn-ea"/>
              </a:rPr>
              <a:t>与其它信号源相互干扰</a:t>
            </a:r>
            <a:r>
              <a:rPr lang="en-US" sz="2400" dirty="0">
                <a:solidFill>
                  <a:srgbClr val="C00000"/>
                </a:solidFill>
                <a:latin typeface="+mn-ea"/>
              </a:rPr>
              <a:t>: </a:t>
            </a:r>
            <a:r>
              <a:rPr lang="zh-CN" altLang="en-US" sz="2400" dirty="0">
                <a:latin typeface="+mn-ea"/>
              </a:rPr>
              <a:t>标准的无线网络频率</a:t>
            </a:r>
            <a:r>
              <a:rPr lang="en-US" sz="2400" dirty="0">
                <a:latin typeface="+mn-ea"/>
              </a:rPr>
              <a:t>(</a:t>
            </a:r>
            <a:r>
              <a:rPr lang="zh-CN" altLang="en-US" sz="2400" dirty="0">
                <a:latin typeface="+mn-ea"/>
              </a:rPr>
              <a:t>例如</a:t>
            </a:r>
            <a:r>
              <a:rPr lang="en-US" sz="2400" dirty="0">
                <a:latin typeface="+mn-ea"/>
              </a:rPr>
              <a:t>, 2.4 GHz) </a:t>
            </a:r>
            <a:r>
              <a:rPr lang="zh-CN" altLang="en-US" sz="2400" dirty="0">
                <a:latin typeface="+mn-ea"/>
              </a:rPr>
              <a:t>被多个设备共享</a:t>
            </a:r>
            <a:r>
              <a:rPr lang="en-US" sz="2400" dirty="0">
                <a:latin typeface="+mn-ea"/>
              </a:rPr>
              <a:t>(</a:t>
            </a:r>
            <a:r>
              <a:rPr lang="zh-CN" altLang="en-US" sz="2400" dirty="0">
                <a:latin typeface="+mn-ea"/>
              </a:rPr>
              <a:t>例如，多个</a:t>
            </a:r>
            <a:r>
              <a:rPr lang="en-US" altLang="zh-CN" sz="2400" dirty="0" err="1">
                <a:latin typeface="+mn-ea"/>
              </a:rPr>
              <a:t>WiFi</a:t>
            </a:r>
            <a:r>
              <a:rPr lang="zh-CN" altLang="en-US" sz="2400" dirty="0">
                <a:latin typeface="+mn-ea"/>
              </a:rPr>
              <a:t>网络</a:t>
            </a:r>
            <a:r>
              <a:rPr lang="en-US" sz="2400" dirty="0">
                <a:latin typeface="+mn-ea"/>
              </a:rPr>
              <a:t>); </a:t>
            </a:r>
            <a:r>
              <a:rPr lang="zh-CN" altLang="en-US" sz="2400" dirty="0">
                <a:latin typeface="+mn-ea"/>
              </a:rPr>
              <a:t>其它电器也会产生干扰</a:t>
            </a:r>
            <a:endParaRPr lang="en-US" sz="2400" dirty="0">
              <a:latin typeface="+mn-ea"/>
            </a:endParaRPr>
          </a:p>
          <a:p>
            <a:pPr lvl="1">
              <a:buFont typeface="Wingdings" charset="2"/>
              <a:buChar char="§"/>
              <a:defRPr/>
            </a:pPr>
            <a:r>
              <a:rPr lang="zh-CN" altLang="en-US" sz="2400" dirty="0">
                <a:solidFill>
                  <a:srgbClr val="C00000"/>
                </a:solidFill>
                <a:latin typeface="+mn-ea"/>
              </a:rPr>
              <a:t>多路径传播</a:t>
            </a:r>
            <a:r>
              <a:rPr lang="en-US" sz="2400" dirty="0">
                <a:solidFill>
                  <a:srgbClr val="C00000"/>
                </a:solidFill>
                <a:latin typeface="+mn-ea"/>
              </a:rPr>
              <a:t>: </a:t>
            </a:r>
            <a:r>
              <a:rPr lang="zh-CN" altLang="en-US" sz="2400" dirty="0">
                <a:latin typeface="+mn-ea"/>
              </a:rPr>
              <a:t>无线信号在物体表面反射，导致同一信号经过不同路径，在不同时间到达目的地</a:t>
            </a:r>
            <a:endParaRPr lang="en-US" sz="2400" dirty="0">
              <a:latin typeface="+mn-ea"/>
            </a:endParaRPr>
          </a:p>
          <a:p>
            <a:pPr>
              <a:buFont typeface="Wingdings" charset="0"/>
              <a:buNone/>
              <a:defRPr/>
            </a:pPr>
            <a:endParaRPr lang="en-US" sz="2400" dirty="0">
              <a:latin typeface="+mn-ea"/>
              <a:cs typeface="+mn-cs"/>
            </a:endParaRPr>
          </a:p>
          <a:p>
            <a:pPr>
              <a:buFont typeface="Wingdings" charset="0"/>
              <a:buNone/>
              <a:defRPr/>
            </a:pPr>
            <a:r>
              <a:rPr lang="en-US" sz="2400" dirty="0">
                <a:latin typeface="+mn-ea"/>
                <a:cs typeface="+mn-cs"/>
              </a:rPr>
              <a:t>…. </a:t>
            </a:r>
            <a:r>
              <a:rPr lang="zh-CN" altLang="en-US" sz="2400" dirty="0">
                <a:latin typeface="+mn-ea"/>
                <a:cs typeface="+mn-cs"/>
              </a:rPr>
              <a:t>通过无线链路传输数据更“困难”</a:t>
            </a:r>
            <a:r>
              <a:rPr lang="en-US" sz="2400" dirty="0">
                <a:latin typeface="+mn-ea"/>
                <a:cs typeface="+mn-cs"/>
              </a:rPr>
              <a:t> </a:t>
            </a:r>
          </a:p>
          <a:p>
            <a:pPr>
              <a:defRPr/>
            </a:pPr>
            <a:endParaRPr lang="en-US" sz="2000" dirty="0">
              <a:latin typeface="+mn-ea"/>
              <a:cs typeface="+mn-cs"/>
            </a:endParaRPr>
          </a:p>
        </p:txBody>
      </p:sp>
    </p:spTree>
    <p:extLst>
      <p:ext uri="{BB962C8B-B14F-4D97-AF65-F5344CB8AC3E}">
        <p14:creationId xmlns:p14="http://schemas.microsoft.com/office/powerpoint/2010/main" val="25729025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94729-0EEA-4CB7-92F8-0C4FDD6D14A5}"/>
              </a:ext>
            </a:extLst>
          </p:cNvPr>
          <p:cNvSpPr>
            <a:spLocks noGrp="1"/>
          </p:cNvSpPr>
          <p:nvPr>
            <p:ph type="title"/>
          </p:nvPr>
        </p:nvSpPr>
        <p:spPr/>
        <p:txBody>
          <a:bodyPr/>
          <a:lstStyle/>
          <a:p>
            <a:r>
              <a:rPr lang="zh-CN" altLang="en-US" dirty="0"/>
              <a:t>无线链路特点（</a:t>
            </a:r>
            <a:r>
              <a:rPr lang="en-US" altLang="zh-CN" dirty="0"/>
              <a:t>2</a:t>
            </a:r>
            <a:r>
              <a:rPr lang="zh-CN" altLang="en-US" dirty="0"/>
              <a:t>）</a:t>
            </a:r>
          </a:p>
        </p:txBody>
      </p:sp>
      <p:sp>
        <p:nvSpPr>
          <p:cNvPr id="4" name="灯片编号占位符 3">
            <a:extLst>
              <a:ext uri="{FF2B5EF4-FFF2-40B4-BE49-F238E27FC236}">
                <a16:creationId xmlns:a16="http://schemas.microsoft.com/office/drawing/2014/main" id="{FE436FB9-CACB-4E6B-9D62-B3DE7AE2AA05}"/>
              </a:ext>
            </a:extLst>
          </p:cNvPr>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Rectangle 3">
            <a:extLst>
              <a:ext uri="{FF2B5EF4-FFF2-40B4-BE49-F238E27FC236}">
                <a16:creationId xmlns:a16="http://schemas.microsoft.com/office/drawing/2014/main" id="{409F3341-9CDA-49DE-B5FD-4F868E960841}"/>
              </a:ext>
            </a:extLst>
          </p:cNvPr>
          <p:cNvSpPr txBox="1">
            <a:spLocks noChangeArrowheads="1"/>
          </p:cNvSpPr>
          <p:nvPr/>
        </p:nvSpPr>
        <p:spPr bwMode="auto">
          <a:xfrm>
            <a:off x="533400" y="1687909"/>
            <a:ext cx="4276725" cy="5197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000" kern="0" dirty="0">
                <a:latin typeface="Gill Sans MT" charset="0"/>
              </a:rPr>
              <a:t>信噪比（</a:t>
            </a:r>
            <a:r>
              <a:rPr lang="en-US" altLang="zh-CN" sz="2000" kern="0" dirty="0">
                <a:latin typeface="Gill Sans MT" charset="0"/>
              </a:rPr>
              <a:t>SNR</a:t>
            </a:r>
            <a:r>
              <a:rPr lang="zh-CN" altLang="en-US" sz="2000" kern="0" dirty="0">
                <a:latin typeface="Gill Sans MT" charset="0"/>
              </a:rPr>
              <a:t>）：信号和噪声强度的比值</a:t>
            </a:r>
            <a:endParaRPr lang="en-US" sz="2000" kern="0" dirty="0">
              <a:latin typeface="Gill Sans MT" charset="0"/>
            </a:endParaRPr>
          </a:p>
          <a:p>
            <a:pPr lvl="1">
              <a:defRPr/>
            </a:pPr>
            <a:r>
              <a:rPr lang="zh-CN" altLang="en-US" sz="2000" kern="0" dirty="0">
                <a:latin typeface="Gill Sans MT" charset="0"/>
              </a:rPr>
              <a:t>信噪比高</a:t>
            </a:r>
            <a:r>
              <a:rPr lang="en-US" sz="2000" kern="0" dirty="0">
                <a:latin typeface="Gill Sans MT" charset="0"/>
              </a:rPr>
              <a:t> – </a:t>
            </a:r>
            <a:r>
              <a:rPr lang="zh-CN" altLang="en-US" sz="2000" kern="0" dirty="0">
                <a:latin typeface="Gill Sans MT" charset="0"/>
              </a:rPr>
              <a:t>更容易从噪声中提取信号</a:t>
            </a:r>
            <a:endParaRPr lang="en-US" sz="2000" kern="0" dirty="0">
              <a:latin typeface="Gill Sans MT" charset="0"/>
            </a:endParaRPr>
          </a:p>
          <a:p>
            <a:pPr>
              <a:defRPr/>
            </a:pPr>
            <a:endParaRPr lang="en-US" sz="2000" kern="0" dirty="0">
              <a:solidFill>
                <a:srgbClr val="C00000"/>
              </a:solidFill>
              <a:latin typeface="Gill Sans MT" charset="0"/>
            </a:endParaRPr>
          </a:p>
          <a:p>
            <a:pPr>
              <a:defRPr/>
            </a:pPr>
            <a:endParaRPr lang="en-US" sz="2000" kern="0" dirty="0">
              <a:solidFill>
                <a:srgbClr val="C00000"/>
              </a:solidFill>
              <a:latin typeface="Gill Sans MT" charset="0"/>
            </a:endParaRPr>
          </a:p>
          <a:p>
            <a:pPr>
              <a:defRPr/>
            </a:pPr>
            <a:r>
              <a:rPr lang="zh-CN" altLang="en-US" sz="2000" kern="0" dirty="0">
                <a:solidFill>
                  <a:srgbClr val="C00000"/>
                </a:solidFill>
                <a:latin typeface="Gill Sans MT" charset="0"/>
              </a:rPr>
              <a:t>信噪比和误码率的关系</a:t>
            </a:r>
            <a:endParaRPr lang="en-US" sz="2000" kern="0" dirty="0">
              <a:solidFill>
                <a:srgbClr val="C00000"/>
              </a:solidFill>
              <a:latin typeface="Gill Sans MT" charset="0"/>
            </a:endParaRPr>
          </a:p>
          <a:p>
            <a:pPr lvl="1">
              <a:defRPr/>
            </a:pPr>
            <a:r>
              <a:rPr lang="zh-CN" altLang="en-US" sz="1800" kern="0" dirty="0">
                <a:solidFill>
                  <a:srgbClr val="000099"/>
                </a:solidFill>
                <a:latin typeface="Gill Sans MT" charset="0"/>
              </a:rPr>
              <a:t>同一物理层</a:t>
            </a:r>
            <a:r>
              <a:rPr lang="en-US" sz="1800" kern="0" dirty="0">
                <a:solidFill>
                  <a:srgbClr val="000099"/>
                </a:solidFill>
                <a:latin typeface="Gill Sans MT" charset="0"/>
              </a:rPr>
              <a:t>:</a:t>
            </a:r>
            <a:r>
              <a:rPr lang="en-US" sz="1800" kern="0" dirty="0">
                <a:latin typeface="Gill Sans MT" charset="0"/>
              </a:rPr>
              <a:t> </a:t>
            </a:r>
            <a:r>
              <a:rPr lang="zh-CN" altLang="en-US" sz="1800" kern="0" dirty="0">
                <a:latin typeface="Gill Sans MT" charset="0"/>
              </a:rPr>
              <a:t>提高信号发送功率</a:t>
            </a:r>
            <a:r>
              <a:rPr lang="en-US" sz="1800" kern="0" dirty="0">
                <a:latin typeface="Gill Sans MT" charset="0"/>
              </a:rPr>
              <a:t> </a:t>
            </a:r>
            <a:r>
              <a:rPr lang="en-US" sz="1800" kern="0" dirty="0">
                <a:latin typeface="Gill Sans MT" charset="0"/>
                <a:sym typeface="Wingdings" panose="05000000000000000000" pitchFamily="2" charset="2"/>
              </a:rPr>
              <a:t></a:t>
            </a:r>
            <a:r>
              <a:rPr lang="zh-CN" altLang="en-US" sz="1800" kern="0" dirty="0">
                <a:latin typeface="Gill Sans MT" charset="0"/>
              </a:rPr>
              <a:t>提高信噪比</a:t>
            </a:r>
            <a:r>
              <a:rPr lang="en-US" altLang="zh-CN" sz="1800" kern="0" dirty="0">
                <a:latin typeface="Gill Sans MT" charset="0"/>
                <a:sym typeface="Wingdings" panose="05000000000000000000" pitchFamily="2" charset="2"/>
              </a:rPr>
              <a:t></a:t>
            </a:r>
            <a:r>
              <a:rPr lang="zh-CN" altLang="en-US" sz="1800" kern="0" dirty="0">
                <a:latin typeface="Gill Sans MT" charset="0"/>
              </a:rPr>
              <a:t>降低误码率</a:t>
            </a:r>
            <a:endParaRPr lang="en-US" sz="1800" kern="0" dirty="0">
              <a:latin typeface="Gill Sans MT" charset="0"/>
            </a:endParaRPr>
          </a:p>
          <a:p>
            <a:pPr lvl="1">
              <a:defRPr/>
            </a:pPr>
            <a:r>
              <a:rPr lang="zh-CN" altLang="en-US" sz="1800" kern="0" dirty="0">
                <a:solidFill>
                  <a:srgbClr val="000099"/>
                </a:solidFill>
                <a:latin typeface="Gill Sans MT" charset="0"/>
              </a:rPr>
              <a:t>给定信噪比</a:t>
            </a:r>
            <a:r>
              <a:rPr lang="en-US" sz="1800" kern="0" dirty="0">
                <a:solidFill>
                  <a:srgbClr val="000099"/>
                </a:solidFill>
                <a:latin typeface="Gill Sans MT" charset="0"/>
              </a:rPr>
              <a:t>:</a:t>
            </a:r>
            <a:r>
              <a:rPr lang="en-US" sz="1800" kern="0" dirty="0">
                <a:latin typeface="Gill Sans MT" charset="0"/>
              </a:rPr>
              <a:t> </a:t>
            </a:r>
            <a:r>
              <a:rPr lang="zh-CN" altLang="en-US" sz="1800" kern="0" dirty="0">
                <a:latin typeface="Gill Sans MT" charset="0"/>
              </a:rPr>
              <a:t>选择一定误码率约束下实现最高吞吐率的物理层</a:t>
            </a:r>
            <a:endParaRPr lang="en-US" sz="1800" kern="0" dirty="0">
              <a:latin typeface="Gill Sans MT" charset="0"/>
            </a:endParaRPr>
          </a:p>
          <a:p>
            <a:pPr lvl="2">
              <a:defRPr/>
            </a:pPr>
            <a:r>
              <a:rPr lang="zh-CN" altLang="en-US" sz="1800" kern="0" dirty="0">
                <a:latin typeface="Gill Sans MT" charset="0"/>
              </a:rPr>
              <a:t>移动降低信噪比</a:t>
            </a:r>
            <a:r>
              <a:rPr lang="en-US" sz="1800" kern="0" dirty="0">
                <a:latin typeface="Gill Sans MT" charset="0"/>
              </a:rPr>
              <a:t>: </a:t>
            </a:r>
            <a:r>
              <a:rPr lang="zh-CN" altLang="en-US" sz="1800" kern="0" dirty="0">
                <a:latin typeface="Gill Sans MT" charset="0"/>
              </a:rPr>
              <a:t>移动场景下动态选择物理层（调制技术、速率）</a:t>
            </a:r>
            <a:r>
              <a:rPr lang="en-US" sz="1800" kern="0" dirty="0">
                <a:latin typeface="Gill Sans MT" charset="0"/>
              </a:rPr>
              <a:t> </a:t>
            </a:r>
          </a:p>
          <a:p>
            <a:pPr lvl="1">
              <a:defRPr/>
            </a:pPr>
            <a:endParaRPr lang="en-US" sz="1800" kern="0" dirty="0">
              <a:latin typeface="Gill Sans MT" charset="0"/>
            </a:endParaRPr>
          </a:p>
        </p:txBody>
      </p:sp>
      <p:sp>
        <p:nvSpPr>
          <p:cNvPr id="6" name="Freeform 4">
            <a:extLst>
              <a:ext uri="{FF2B5EF4-FFF2-40B4-BE49-F238E27FC236}">
                <a16:creationId xmlns:a16="http://schemas.microsoft.com/office/drawing/2014/main" id="{FBAC1633-3147-492D-A116-702C9DD9FA1E}"/>
              </a:ext>
            </a:extLst>
          </p:cNvPr>
          <p:cNvSpPr>
            <a:spLocks/>
          </p:cNvSpPr>
          <p:nvPr/>
        </p:nvSpPr>
        <p:spPr bwMode="auto">
          <a:xfrm>
            <a:off x="5483225" y="2195909"/>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Freeform 5">
            <a:extLst>
              <a:ext uri="{FF2B5EF4-FFF2-40B4-BE49-F238E27FC236}">
                <a16:creationId xmlns:a16="http://schemas.microsoft.com/office/drawing/2014/main" id="{82E24683-F80F-4C32-B9C2-F16F30087E6B}"/>
              </a:ext>
            </a:extLst>
          </p:cNvPr>
          <p:cNvSpPr>
            <a:spLocks/>
          </p:cNvSpPr>
          <p:nvPr/>
        </p:nvSpPr>
        <p:spPr bwMode="auto">
          <a:xfrm>
            <a:off x="6130925" y="1865709"/>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 name="Freeform 6">
            <a:extLst>
              <a:ext uri="{FF2B5EF4-FFF2-40B4-BE49-F238E27FC236}">
                <a16:creationId xmlns:a16="http://schemas.microsoft.com/office/drawing/2014/main" id="{BF3EE7F3-149A-4636-BEB1-EC363B066EB7}"/>
              </a:ext>
            </a:extLst>
          </p:cNvPr>
          <p:cNvSpPr>
            <a:spLocks/>
          </p:cNvSpPr>
          <p:nvPr/>
        </p:nvSpPr>
        <p:spPr bwMode="auto">
          <a:xfrm>
            <a:off x="7045325" y="1865709"/>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 name="Rectangle 7">
            <a:extLst>
              <a:ext uri="{FF2B5EF4-FFF2-40B4-BE49-F238E27FC236}">
                <a16:creationId xmlns:a16="http://schemas.microsoft.com/office/drawing/2014/main" id="{2AAF9C93-8D0C-4810-A5E3-8ABFFA6ED7B6}"/>
              </a:ext>
            </a:extLst>
          </p:cNvPr>
          <p:cNvSpPr>
            <a:spLocks noChangeArrowheads="1"/>
          </p:cNvSpPr>
          <p:nvPr/>
        </p:nvSpPr>
        <p:spPr bwMode="auto">
          <a:xfrm>
            <a:off x="5475288" y="1853009"/>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8">
            <a:extLst>
              <a:ext uri="{FF2B5EF4-FFF2-40B4-BE49-F238E27FC236}">
                <a16:creationId xmlns:a16="http://schemas.microsoft.com/office/drawing/2014/main" id="{0031D371-3411-41F5-9267-8FE5271DB091}"/>
              </a:ext>
            </a:extLst>
          </p:cNvPr>
          <p:cNvSpPr>
            <a:spLocks noChangeShapeType="1"/>
          </p:cNvSpPr>
          <p:nvPr/>
        </p:nvSpPr>
        <p:spPr bwMode="auto">
          <a:xfrm>
            <a:off x="5475288" y="2346722"/>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9">
            <a:extLst>
              <a:ext uri="{FF2B5EF4-FFF2-40B4-BE49-F238E27FC236}">
                <a16:creationId xmlns:a16="http://schemas.microsoft.com/office/drawing/2014/main" id="{2F752774-2CC8-4000-81E2-DF8153FF1789}"/>
              </a:ext>
            </a:extLst>
          </p:cNvPr>
          <p:cNvSpPr>
            <a:spLocks noChangeShapeType="1"/>
          </p:cNvSpPr>
          <p:nvPr/>
        </p:nvSpPr>
        <p:spPr bwMode="auto">
          <a:xfrm>
            <a:off x="5484813" y="2813447"/>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10">
            <a:extLst>
              <a:ext uri="{FF2B5EF4-FFF2-40B4-BE49-F238E27FC236}">
                <a16:creationId xmlns:a16="http://schemas.microsoft.com/office/drawing/2014/main" id="{04B5904A-F2FC-43B0-9353-881035118B9E}"/>
              </a:ext>
            </a:extLst>
          </p:cNvPr>
          <p:cNvSpPr>
            <a:spLocks noChangeShapeType="1"/>
          </p:cNvSpPr>
          <p:nvPr/>
        </p:nvSpPr>
        <p:spPr bwMode="auto">
          <a:xfrm>
            <a:off x="5494338" y="3294459"/>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11">
            <a:extLst>
              <a:ext uri="{FF2B5EF4-FFF2-40B4-BE49-F238E27FC236}">
                <a16:creationId xmlns:a16="http://schemas.microsoft.com/office/drawing/2014/main" id="{1DB006D1-36D7-4FEB-9E2D-EE104CE834E7}"/>
              </a:ext>
            </a:extLst>
          </p:cNvPr>
          <p:cNvSpPr>
            <a:spLocks noChangeShapeType="1"/>
          </p:cNvSpPr>
          <p:nvPr/>
        </p:nvSpPr>
        <p:spPr bwMode="auto">
          <a:xfrm>
            <a:off x="5503863" y="3761184"/>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12">
            <a:extLst>
              <a:ext uri="{FF2B5EF4-FFF2-40B4-BE49-F238E27FC236}">
                <a16:creationId xmlns:a16="http://schemas.microsoft.com/office/drawing/2014/main" id="{F4DBB085-C5FA-4AD1-8B42-BC5327A485B9}"/>
              </a:ext>
            </a:extLst>
          </p:cNvPr>
          <p:cNvSpPr>
            <a:spLocks noChangeShapeType="1"/>
          </p:cNvSpPr>
          <p:nvPr/>
        </p:nvSpPr>
        <p:spPr bwMode="auto">
          <a:xfrm>
            <a:off x="5513388" y="4242197"/>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14">
            <a:extLst>
              <a:ext uri="{FF2B5EF4-FFF2-40B4-BE49-F238E27FC236}">
                <a16:creationId xmlns:a16="http://schemas.microsoft.com/office/drawing/2014/main" id="{2D029DB9-DA6E-432E-B0A9-0F1559D48849}"/>
              </a:ext>
            </a:extLst>
          </p:cNvPr>
          <p:cNvSpPr>
            <a:spLocks noChangeShapeType="1"/>
          </p:cNvSpPr>
          <p:nvPr/>
        </p:nvSpPr>
        <p:spPr bwMode="auto">
          <a:xfrm>
            <a:off x="6931025" y="1870472"/>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15">
            <a:extLst>
              <a:ext uri="{FF2B5EF4-FFF2-40B4-BE49-F238E27FC236}">
                <a16:creationId xmlns:a16="http://schemas.microsoft.com/office/drawing/2014/main" id="{D70F6CAB-9690-4160-8E87-69FE1DDBC1D9}"/>
              </a:ext>
            </a:extLst>
          </p:cNvPr>
          <p:cNvSpPr>
            <a:spLocks noChangeShapeType="1"/>
          </p:cNvSpPr>
          <p:nvPr/>
        </p:nvSpPr>
        <p:spPr bwMode="auto">
          <a:xfrm>
            <a:off x="7637463" y="1859359"/>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Text Box 16">
            <a:extLst>
              <a:ext uri="{FF2B5EF4-FFF2-40B4-BE49-F238E27FC236}">
                <a16:creationId xmlns:a16="http://schemas.microsoft.com/office/drawing/2014/main" id="{6A96AD2F-0DEF-47D3-BDAC-B3E7F1039215}"/>
              </a:ext>
            </a:extLst>
          </p:cNvPr>
          <p:cNvSpPr txBox="1">
            <a:spLocks noChangeArrowheads="1"/>
          </p:cNvSpPr>
          <p:nvPr/>
        </p:nvSpPr>
        <p:spPr bwMode="auto">
          <a:xfrm>
            <a:off x="6037263" y="4708922"/>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endParaRPr lang="en-US" sz="1200" baseline="30000" dirty="0">
              <a:latin typeface="Arial" charset="0"/>
              <a:cs typeface="+mn-cs"/>
            </a:endParaRPr>
          </a:p>
        </p:txBody>
      </p:sp>
      <p:sp>
        <p:nvSpPr>
          <p:cNvPr id="18" name="Text Box 17">
            <a:extLst>
              <a:ext uri="{FF2B5EF4-FFF2-40B4-BE49-F238E27FC236}">
                <a16:creationId xmlns:a16="http://schemas.microsoft.com/office/drawing/2014/main" id="{F90609FB-22E7-47C2-917B-3695638B49D2}"/>
              </a:ext>
            </a:extLst>
          </p:cNvPr>
          <p:cNvSpPr txBox="1">
            <a:spLocks noChangeArrowheads="1"/>
          </p:cNvSpPr>
          <p:nvPr/>
        </p:nvSpPr>
        <p:spPr bwMode="auto">
          <a:xfrm>
            <a:off x="6745288" y="4710509"/>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20</a:t>
            </a:r>
            <a:endParaRPr lang="en-US" sz="1200" baseline="30000" dirty="0">
              <a:latin typeface="Arial" charset="0"/>
              <a:cs typeface="+mn-cs"/>
            </a:endParaRPr>
          </a:p>
        </p:txBody>
      </p:sp>
      <p:sp>
        <p:nvSpPr>
          <p:cNvPr id="19" name="Text Box 18">
            <a:extLst>
              <a:ext uri="{FF2B5EF4-FFF2-40B4-BE49-F238E27FC236}">
                <a16:creationId xmlns:a16="http://schemas.microsoft.com/office/drawing/2014/main" id="{AE67C49A-B488-4541-993E-B591F1D2BBD9}"/>
              </a:ext>
            </a:extLst>
          </p:cNvPr>
          <p:cNvSpPr txBox="1">
            <a:spLocks noChangeArrowheads="1"/>
          </p:cNvSpPr>
          <p:nvPr/>
        </p:nvSpPr>
        <p:spPr bwMode="auto">
          <a:xfrm>
            <a:off x="7435850" y="4713684"/>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30</a:t>
            </a:r>
            <a:endParaRPr lang="en-US" sz="1200" baseline="30000" dirty="0">
              <a:latin typeface="Arial" charset="0"/>
              <a:cs typeface="+mn-cs"/>
            </a:endParaRPr>
          </a:p>
        </p:txBody>
      </p:sp>
      <p:sp>
        <p:nvSpPr>
          <p:cNvPr id="20" name="Text Box 19">
            <a:extLst>
              <a:ext uri="{FF2B5EF4-FFF2-40B4-BE49-F238E27FC236}">
                <a16:creationId xmlns:a16="http://schemas.microsoft.com/office/drawing/2014/main" id="{2AB6C776-DAF7-4813-A101-9F212B60A8B1}"/>
              </a:ext>
            </a:extLst>
          </p:cNvPr>
          <p:cNvSpPr txBox="1">
            <a:spLocks noChangeArrowheads="1"/>
          </p:cNvSpPr>
          <p:nvPr/>
        </p:nvSpPr>
        <p:spPr bwMode="auto">
          <a:xfrm>
            <a:off x="8158163" y="4716859"/>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40</a:t>
            </a:r>
            <a:endParaRPr lang="en-US" sz="1200" baseline="30000" dirty="0">
              <a:latin typeface="Arial" charset="0"/>
              <a:cs typeface="+mn-cs"/>
            </a:endParaRPr>
          </a:p>
        </p:txBody>
      </p:sp>
      <p:sp>
        <p:nvSpPr>
          <p:cNvPr id="21" name="Line 20">
            <a:extLst>
              <a:ext uri="{FF2B5EF4-FFF2-40B4-BE49-F238E27FC236}">
                <a16:creationId xmlns:a16="http://schemas.microsoft.com/office/drawing/2014/main" id="{3136D5FC-1F61-488C-8237-89DB75CD6B09}"/>
              </a:ext>
            </a:extLst>
          </p:cNvPr>
          <p:cNvSpPr>
            <a:spLocks noChangeShapeType="1"/>
          </p:cNvSpPr>
          <p:nvPr/>
        </p:nvSpPr>
        <p:spPr bwMode="auto">
          <a:xfrm>
            <a:off x="5780088" y="6380559"/>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21">
            <a:extLst>
              <a:ext uri="{FF2B5EF4-FFF2-40B4-BE49-F238E27FC236}">
                <a16:creationId xmlns:a16="http://schemas.microsoft.com/office/drawing/2014/main" id="{1AEEE44A-7A3E-4B77-A07D-C4C5144D9F01}"/>
              </a:ext>
            </a:extLst>
          </p:cNvPr>
          <p:cNvSpPr>
            <a:spLocks noChangeShapeType="1"/>
          </p:cNvSpPr>
          <p:nvPr/>
        </p:nvSpPr>
        <p:spPr bwMode="auto">
          <a:xfrm>
            <a:off x="5780088" y="5986859"/>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22">
            <a:extLst>
              <a:ext uri="{FF2B5EF4-FFF2-40B4-BE49-F238E27FC236}">
                <a16:creationId xmlns:a16="http://schemas.microsoft.com/office/drawing/2014/main" id="{EC26F00B-1178-4689-A5A6-DA04AA844C76}"/>
              </a:ext>
            </a:extLst>
          </p:cNvPr>
          <p:cNvSpPr>
            <a:spLocks noChangeShapeType="1"/>
          </p:cNvSpPr>
          <p:nvPr/>
        </p:nvSpPr>
        <p:spPr bwMode="auto">
          <a:xfrm>
            <a:off x="5792788" y="5567759"/>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Text Box 23">
            <a:extLst>
              <a:ext uri="{FF2B5EF4-FFF2-40B4-BE49-F238E27FC236}">
                <a16:creationId xmlns:a16="http://schemas.microsoft.com/office/drawing/2014/main" id="{4CE508CF-EBF1-4988-B184-855F4FFECBB4}"/>
              </a:ext>
            </a:extLst>
          </p:cNvPr>
          <p:cNvSpPr txBox="1">
            <a:spLocks noChangeArrowheads="1"/>
          </p:cNvSpPr>
          <p:nvPr/>
        </p:nvSpPr>
        <p:spPr bwMode="auto">
          <a:xfrm>
            <a:off x="6191250" y="5434409"/>
            <a:ext cx="16319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QAM256 (8 Mbps)</a:t>
            </a:r>
          </a:p>
        </p:txBody>
      </p:sp>
      <p:sp>
        <p:nvSpPr>
          <p:cNvPr id="25" name="Text Box 24">
            <a:extLst>
              <a:ext uri="{FF2B5EF4-FFF2-40B4-BE49-F238E27FC236}">
                <a16:creationId xmlns:a16="http://schemas.microsoft.com/office/drawing/2014/main" id="{11D6E869-64BC-4FCE-A0A2-9511EAF0BE07}"/>
              </a:ext>
            </a:extLst>
          </p:cNvPr>
          <p:cNvSpPr txBox="1">
            <a:spLocks noChangeArrowheads="1"/>
          </p:cNvSpPr>
          <p:nvPr/>
        </p:nvSpPr>
        <p:spPr bwMode="auto">
          <a:xfrm>
            <a:off x="6178550" y="5826522"/>
            <a:ext cx="15335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QAM16 (4 Mbps)</a:t>
            </a:r>
          </a:p>
        </p:txBody>
      </p:sp>
      <p:sp>
        <p:nvSpPr>
          <p:cNvPr id="26" name="Text Box 25">
            <a:extLst>
              <a:ext uri="{FF2B5EF4-FFF2-40B4-BE49-F238E27FC236}">
                <a16:creationId xmlns:a16="http://schemas.microsoft.com/office/drawing/2014/main" id="{7B86950B-B49E-4931-9945-B765EAD661B1}"/>
              </a:ext>
            </a:extLst>
          </p:cNvPr>
          <p:cNvSpPr txBox="1">
            <a:spLocks noChangeArrowheads="1"/>
          </p:cNvSpPr>
          <p:nvPr/>
        </p:nvSpPr>
        <p:spPr bwMode="auto">
          <a:xfrm>
            <a:off x="6194425" y="6232922"/>
            <a:ext cx="14081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BPSK (1 Mbps)</a:t>
            </a:r>
          </a:p>
        </p:txBody>
      </p:sp>
      <p:sp>
        <p:nvSpPr>
          <p:cNvPr id="27" name="Text Box 26">
            <a:extLst>
              <a:ext uri="{FF2B5EF4-FFF2-40B4-BE49-F238E27FC236}">
                <a16:creationId xmlns:a16="http://schemas.microsoft.com/office/drawing/2014/main" id="{3D545142-E917-40C6-99F4-C9BAD9B4714D}"/>
              </a:ext>
            </a:extLst>
          </p:cNvPr>
          <p:cNvSpPr txBox="1">
            <a:spLocks noChangeArrowheads="1"/>
          </p:cNvSpPr>
          <p:nvPr/>
        </p:nvSpPr>
        <p:spPr bwMode="auto">
          <a:xfrm>
            <a:off x="6445250" y="4908947"/>
            <a:ext cx="10615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1400" dirty="0">
                <a:latin typeface="Arial" charset="0"/>
                <a:cs typeface="+mn-cs"/>
              </a:rPr>
              <a:t>信噪比</a:t>
            </a:r>
            <a:r>
              <a:rPr lang="en-US" sz="1400" dirty="0">
                <a:latin typeface="Arial" charset="0"/>
                <a:cs typeface="+mn-cs"/>
              </a:rPr>
              <a:t>(dB)</a:t>
            </a:r>
          </a:p>
        </p:txBody>
      </p:sp>
      <p:sp>
        <p:nvSpPr>
          <p:cNvPr id="28" name="Text Box 27">
            <a:extLst>
              <a:ext uri="{FF2B5EF4-FFF2-40B4-BE49-F238E27FC236}">
                <a16:creationId xmlns:a16="http://schemas.microsoft.com/office/drawing/2014/main" id="{E99E6916-7694-4DF6-B58F-E47BE5482CF8}"/>
              </a:ext>
            </a:extLst>
          </p:cNvPr>
          <p:cNvSpPr txBox="1">
            <a:spLocks noChangeArrowheads="1"/>
          </p:cNvSpPr>
          <p:nvPr/>
        </p:nvSpPr>
        <p:spPr bwMode="auto">
          <a:xfrm rot="-5400000">
            <a:off x="4337216" y="3182639"/>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1400" dirty="0">
                <a:latin typeface="Gill Sans MT" charset="0"/>
                <a:cs typeface="+mn-cs"/>
              </a:rPr>
              <a:t>比特误码率</a:t>
            </a:r>
            <a:endParaRPr lang="en-US" sz="1400" dirty="0">
              <a:latin typeface="Gill Sans MT" charset="0"/>
              <a:cs typeface="+mn-cs"/>
            </a:endParaRPr>
          </a:p>
        </p:txBody>
      </p:sp>
      <p:sp>
        <p:nvSpPr>
          <p:cNvPr id="29" name="Text Box 28">
            <a:extLst>
              <a:ext uri="{FF2B5EF4-FFF2-40B4-BE49-F238E27FC236}">
                <a16:creationId xmlns:a16="http://schemas.microsoft.com/office/drawing/2014/main" id="{AEC0584C-E989-4B3C-8A48-F8EFD64E2331}"/>
              </a:ext>
            </a:extLst>
          </p:cNvPr>
          <p:cNvSpPr txBox="1">
            <a:spLocks noChangeArrowheads="1"/>
          </p:cNvSpPr>
          <p:nvPr/>
        </p:nvSpPr>
        <p:spPr bwMode="auto">
          <a:xfrm>
            <a:off x="4960938" y="1716484"/>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-1</a:t>
            </a:r>
          </a:p>
        </p:txBody>
      </p:sp>
      <p:sp>
        <p:nvSpPr>
          <p:cNvPr id="30" name="Text Box 29">
            <a:extLst>
              <a:ext uri="{FF2B5EF4-FFF2-40B4-BE49-F238E27FC236}">
                <a16:creationId xmlns:a16="http://schemas.microsoft.com/office/drawing/2014/main" id="{4390D769-409D-42A9-BCFC-30413EC91805}"/>
              </a:ext>
            </a:extLst>
          </p:cNvPr>
          <p:cNvSpPr txBox="1">
            <a:spLocks noChangeArrowheads="1"/>
          </p:cNvSpPr>
          <p:nvPr/>
        </p:nvSpPr>
        <p:spPr bwMode="auto">
          <a:xfrm>
            <a:off x="4979988" y="2197497"/>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-2</a:t>
            </a:r>
          </a:p>
        </p:txBody>
      </p:sp>
      <p:sp>
        <p:nvSpPr>
          <p:cNvPr id="31" name="Text Box 30">
            <a:extLst>
              <a:ext uri="{FF2B5EF4-FFF2-40B4-BE49-F238E27FC236}">
                <a16:creationId xmlns:a16="http://schemas.microsoft.com/office/drawing/2014/main" id="{4CA918FC-CC59-4B2D-908B-4FE7B91AA44E}"/>
              </a:ext>
            </a:extLst>
          </p:cNvPr>
          <p:cNvSpPr txBox="1">
            <a:spLocks noChangeArrowheads="1"/>
          </p:cNvSpPr>
          <p:nvPr/>
        </p:nvSpPr>
        <p:spPr bwMode="auto">
          <a:xfrm>
            <a:off x="4970463" y="2664222"/>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-3</a:t>
            </a:r>
          </a:p>
        </p:txBody>
      </p:sp>
      <p:sp>
        <p:nvSpPr>
          <p:cNvPr id="32" name="Text Box 31">
            <a:extLst>
              <a:ext uri="{FF2B5EF4-FFF2-40B4-BE49-F238E27FC236}">
                <a16:creationId xmlns:a16="http://schemas.microsoft.com/office/drawing/2014/main" id="{5C53A659-7E8B-4CC0-91DF-4B20E65A24CE}"/>
              </a:ext>
            </a:extLst>
          </p:cNvPr>
          <p:cNvSpPr txBox="1">
            <a:spLocks noChangeArrowheads="1"/>
          </p:cNvSpPr>
          <p:nvPr/>
        </p:nvSpPr>
        <p:spPr bwMode="auto">
          <a:xfrm>
            <a:off x="4979988" y="3597672"/>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-5</a:t>
            </a:r>
          </a:p>
        </p:txBody>
      </p:sp>
      <p:sp>
        <p:nvSpPr>
          <p:cNvPr id="33" name="Text Box 32">
            <a:extLst>
              <a:ext uri="{FF2B5EF4-FFF2-40B4-BE49-F238E27FC236}">
                <a16:creationId xmlns:a16="http://schemas.microsoft.com/office/drawing/2014/main" id="{CA963D9D-D185-48BD-B1F5-CC6EE3367C21}"/>
              </a:ext>
            </a:extLst>
          </p:cNvPr>
          <p:cNvSpPr txBox="1">
            <a:spLocks noChangeArrowheads="1"/>
          </p:cNvSpPr>
          <p:nvPr/>
        </p:nvSpPr>
        <p:spPr bwMode="auto">
          <a:xfrm>
            <a:off x="4984750" y="4078684"/>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-6</a:t>
            </a:r>
          </a:p>
        </p:txBody>
      </p:sp>
      <p:sp>
        <p:nvSpPr>
          <p:cNvPr id="34" name="Text Box 33">
            <a:extLst>
              <a:ext uri="{FF2B5EF4-FFF2-40B4-BE49-F238E27FC236}">
                <a16:creationId xmlns:a16="http://schemas.microsoft.com/office/drawing/2014/main" id="{45D3E98F-D285-4288-A712-3132EBEB4598}"/>
              </a:ext>
            </a:extLst>
          </p:cNvPr>
          <p:cNvSpPr txBox="1">
            <a:spLocks noChangeArrowheads="1"/>
          </p:cNvSpPr>
          <p:nvPr/>
        </p:nvSpPr>
        <p:spPr bwMode="auto">
          <a:xfrm>
            <a:off x="4975225" y="4573984"/>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-7</a:t>
            </a:r>
          </a:p>
        </p:txBody>
      </p:sp>
      <p:sp>
        <p:nvSpPr>
          <p:cNvPr id="35" name="Text Box 34">
            <a:extLst>
              <a:ext uri="{FF2B5EF4-FFF2-40B4-BE49-F238E27FC236}">
                <a16:creationId xmlns:a16="http://schemas.microsoft.com/office/drawing/2014/main" id="{89ED6E35-0DC3-4D5B-918F-7E1CD409D5DB}"/>
              </a:ext>
            </a:extLst>
          </p:cNvPr>
          <p:cNvSpPr txBox="1">
            <a:spLocks noChangeArrowheads="1"/>
          </p:cNvSpPr>
          <p:nvPr/>
        </p:nvSpPr>
        <p:spPr bwMode="auto">
          <a:xfrm>
            <a:off x="4962525" y="3153172"/>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-4</a:t>
            </a:r>
          </a:p>
        </p:txBody>
      </p:sp>
      <p:pic>
        <p:nvPicPr>
          <p:cNvPr id="36" name="Picture 1">
            <a:extLst>
              <a:ext uri="{FF2B5EF4-FFF2-40B4-BE49-F238E27FC236}">
                <a16:creationId xmlns:a16="http://schemas.microsoft.com/office/drawing/2014/main" id="{45F7D928-E0A3-48AE-9AFE-F2A7B0172694}"/>
              </a:ext>
            </a:extLst>
          </p:cNvPr>
          <p:cNvPicPr>
            <a:picLocks noChangeAspect="1" noChangeArrowheads="1"/>
          </p:cNvPicPr>
          <p:nvPr/>
        </p:nvPicPr>
        <p:blipFill>
          <a:blip r:embed="rId2" cstate="print"/>
          <a:srcRect/>
          <a:stretch>
            <a:fillRect/>
          </a:stretch>
        </p:blipFill>
        <p:spPr bwMode="auto">
          <a:xfrm>
            <a:off x="1187624" y="2996952"/>
            <a:ext cx="3465790" cy="777801"/>
          </a:xfrm>
          <a:prstGeom prst="rect">
            <a:avLst/>
          </a:prstGeom>
          <a:noFill/>
          <a:ln w="9525">
            <a:noFill/>
            <a:miter lim="800000"/>
            <a:headEnd/>
            <a:tailEnd/>
          </a:ln>
        </p:spPr>
      </p:pic>
    </p:spTree>
    <p:extLst>
      <p:ext uri="{BB962C8B-B14F-4D97-AF65-F5344CB8AC3E}">
        <p14:creationId xmlns:p14="http://schemas.microsoft.com/office/powerpoint/2010/main" val="3156467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D3A2D-8688-4D58-ADFC-FC9F80D3D6D5}"/>
              </a:ext>
            </a:extLst>
          </p:cNvPr>
          <p:cNvSpPr>
            <a:spLocks noGrp="1"/>
          </p:cNvSpPr>
          <p:nvPr>
            <p:ph type="title"/>
          </p:nvPr>
        </p:nvSpPr>
        <p:spPr/>
        <p:txBody>
          <a:bodyPr/>
          <a:lstStyle/>
          <a:p>
            <a:r>
              <a:rPr lang="zh-CN" altLang="en-US" dirty="0"/>
              <a:t>无线网络特点</a:t>
            </a:r>
          </a:p>
        </p:txBody>
      </p:sp>
      <p:sp>
        <p:nvSpPr>
          <p:cNvPr id="4" name="灯片编号占位符 3">
            <a:extLst>
              <a:ext uri="{FF2B5EF4-FFF2-40B4-BE49-F238E27FC236}">
                <a16:creationId xmlns:a16="http://schemas.microsoft.com/office/drawing/2014/main" id="{2E91AC6F-ED84-4151-AA24-B9EE219093B9}"/>
              </a:ext>
            </a:extLst>
          </p:cNvPr>
          <p:cNvSpPr>
            <a:spLocks noGrp="1"/>
          </p:cNvSpPr>
          <p:nvPr>
            <p:ph type="sldNum" sz="quarter" idx="12"/>
          </p:nvPr>
        </p:nvSpPr>
        <p:spPr/>
        <p:txBody>
          <a:bodyPr/>
          <a:lstStyle/>
          <a:p>
            <a:fld id="{E3FA5FAF-8A25-4B6E-94B7-5CA30A873E9A}" type="slidenum">
              <a:rPr lang="zh-CN" altLang="en-US" smtClean="0"/>
              <a:pPr/>
              <a:t>14</a:t>
            </a:fld>
            <a:endParaRPr lang="zh-CN" altLang="en-US"/>
          </a:p>
        </p:txBody>
      </p:sp>
      <p:grpSp>
        <p:nvGrpSpPr>
          <p:cNvPr id="5" name="Group 356">
            <a:extLst>
              <a:ext uri="{FF2B5EF4-FFF2-40B4-BE49-F238E27FC236}">
                <a16:creationId xmlns:a16="http://schemas.microsoft.com/office/drawing/2014/main" id="{FFD00759-F17D-4755-A552-95CE55FD948E}"/>
              </a:ext>
            </a:extLst>
          </p:cNvPr>
          <p:cNvGrpSpPr>
            <a:grpSpLocks/>
          </p:cNvGrpSpPr>
          <p:nvPr/>
        </p:nvGrpSpPr>
        <p:grpSpPr bwMode="auto">
          <a:xfrm>
            <a:off x="2163763" y="2731244"/>
            <a:ext cx="627062" cy="642937"/>
            <a:chOff x="313" y="1497"/>
            <a:chExt cx="1152" cy="1014"/>
          </a:xfrm>
        </p:grpSpPr>
        <p:pic>
          <p:nvPicPr>
            <p:cNvPr id="6" name="Picture 354" descr="laptop_stylized_small">
              <a:extLst>
                <a:ext uri="{FF2B5EF4-FFF2-40B4-BE49-F238E27FC236}">
                  <a16:creationId xmlns:a16="http://schemas.microsoft.com/office/drawing/2014/main" id="{BE217D0F-F0CA-4346-B0D8-8864B3A980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355" descr="antenna_stylized">
              <a:extLst>
                <a:ext uri="{FF2B5EF4-FFF2-40B4-BE49-F238E27FC236}">
                  <a16:creationId xmlns:a16="http://schemas.microsoft.com/office/drawing/2014/main" id="{9AD5E082-3631-4F49-B2D0-1FBC5A3156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Rectangle 3">
            <a:extLst>
              <a:ext uri="{FF2B5EF4-FFF2-40B4-BE49-F238E27FC236}">
                <a16:creationId xmlns:a16="http://schemas.microsoft.com/office/drawing/2014/main" id="{46415937-EA37-4644-A18E-6A3D2C83FF60}"/>
              </a:ext>
            </a:extLst>
          </p:cNvPr>
          <p:cNvSpPr txBox="1">
            <a:spLocks noChangeArrowheads="1"/>
          </p:cNvSpPr>
          <p:nvPr/>
        </p:nvSpPr>
        <p:spPr bwMode="auto">
          <a:xfrm>
            <a:off x="463550" y="1688907"/>
            <a:ext cx="7772400" cy="111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多个无线发送端和接收端导致（多接入之外的）新问题</a:t>
            </a:r>
            <a:endParaRPr lang="en-US" sz="2400" kern="0" dirty="0">
              <a:latin typeface="Gill Sans MT" charset="0"/>
            </a:endParaRPr>
          </a:p>
        </p:txBody>
      </p:sp>
      <p:sp>
        <p:nvSpPr>
          <p:cNvPr id="9" name="Freeform 7">
            <a:extLst>
              <a:ext uri="{FF2B5EF4-FFF2-40B4-BE49-F238E27FC236}">
                <a16:creationId xmlns:a16="http://schemas.microsoft.com/office/drawing/2014/main" id="{01758203-AD88-4474-836F-7ECB29573B17}"/>
              </a:ext>
            </a:extLst>
          </p:cNvPr>
          <p:cNvSpPr>
            <a:spLocks/>
          </p:cNvSpPr>
          <p:nvPr/>
        </p:nvSpPr>
        <p:spPr bwMode="auto">
          <a:xfrm>
            <a:off x="698500" y="2574081"/>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0" name="Line 26">
            <a:extLst>
              <a:ext uri="{FF2B5EF4-FFF2-40B4-BE49-F238E27FC236}">
                <a16:creationId xmlns:a16="http://schemas.microsoft.com/office/drawing/2014/main" id="{768B1B41-508F-46BF-938E-2F570398F32E}"/>
              </a:ext>
            </a:extLst>
          </p:cNvPr>
          <p:cNvSpPr>
            <a:spLocks noChangeShapeType="1"/>
          </p:cNvSpPr>
          <p:nvPr/>
        </p:nvSpPr>
        <p:spPr bwMode="auto">
          <a:xfrm flipV="1">
            <a:off x="1971675" y="3788519"/>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27">
            <a:extLst>
              <a:ext uri="{FF2B5EF4-FFF2-40B4-BE49-F238E27FC236}">
                <a16:creationId xmlns:a16="http://schemas.microsoft.com/office/drawing/2014/main" id="{225859E8-BA87-4ACA-9C5C-A8080311C2B4}"/>
              </a:ext>
            </a:extLst>
          </p:cNvPr>
          <p:cNvSpPr>
            <a:spLocks noChangeShapeType="1"/>
          </p:cNvSpPr>
          <p:nvPr/>
        </p:nvSpPr>
        <p:spPr bwMode="auto">
          <a:xfrm>
            <a:off x="2644775" y="3309094"/>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Text Box 28">
            <a:extLst>
              <a:ext uri="{FF2B5EF4-FFF2-40B4-BE49-F238E27FC236}">
                <a16:creationId xmlns:a16="http://schemas.microsoft.com/office/drawing/2014/main" id="{0574CCAE-05A1-4A22-8AD4-E625397DF677}"/>
              </a:ext>
            </a:extLst>
          </p:cNvPr>
          <p:cNvSpPr txBox="1">
            <a:spLocks noChangeArrowheads="1"/>
          </p:cNvSpPr>
          <p:nvPr/>
        </p:nvSpPr>
        <p:spPr bwMode="auto">
          <a:xfrm>
            <a:off x="1090613" y="3680569"/>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3" name="Text Box 29">
            <a:extLst>
              <a:ext uri="{FF2B5EF4-FFF2-40B4-BE49-F238E27FC236}">
                <a16:creationId xmlns:a16="http://schemas.microsoft.com/office/drawing/2014/main" id="{1D65856A-B031-43D9-99D2-8CEB040D62F3}"/>
              </a:ext>
            </a:extLst>
          </p:cNvPr>
          <p:cNvSpPr txBox="1">
            <a:spLocks noChangeArrowheads="1"/>
          </p:cNvSpPr>
          <p:nvPr/>
        </p:nvSpPr>
        <p:spPr bwMode="auto">
          <a:xfrm>
            <a:off x="3563938" y="3453556"/>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4" name="Text Box 30">
            <a:extLst>
              <a:ext uri="{FF2B5EF4-FFF2-40B4-BE49-F238E27FC236}">
                <a16:creationId xmlns:a16="http://schemas.microsoft.com/office/drawing/2014/main" id="{FE98AC5C-4C9D-4383-92DC-1002498D142E}"/>
              </a:ext>
            </a:extLst>
          </p:cNvPr>
          <p:cNvSpPr txBox="1">
            <a:spLocks noChangeArrowheads="1"/>
          </p:cNvSpPr>
          <p:nvPr/>
        </p:nvSpPr>
        <p:spPr bwMode="auto">
          <a:xfrm>
            <a:off x="2741613" y="2748706"/>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5" name="Rectangle 32">
            <a:extLst>
              <a:ext uri="{FF2B5EF4-FFF2-40B4-BE49-F238E27FC236}">
                <a16:creationId xmlns:a16="http://schemas.microsoft.com/office/drawing/2014/main" id="{C231BAD1-31F3-462C-9E55-2174E25FB15E}"/>
              </a:ext>
            </a:extLst>
          </p:cNvPr>
          <p:cNvSpPr>
            <a:spLocks noChangeArrowheads="1"/>
          </p:cNvSpPr>
          <p:nvPr/>
        </p:nvSpPr>
        <p:spPr bwMode="auto">
          <a:xfrm>
            <a:off x="471488" y="4336206"/>
            <a:ext cx="4148137" cy="2241550"/>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zh-CN" altLang="en-US" sz="2400" dirty="0">
                <a:solidFill>
                  <a:srgbClr val="C00000"/>
                </a:solidFill>
                <a:latin typeface="Gill Sans MT" charset="0"/>
              </a:rPr>
              <a:t>隐藏终端问题</a:t>
            </a:r>
            <a:endParaRPr lang="en-US" sz="2400" dirty="0">
              <a:solidFill>
                <a:srgbClr val="C00000"/>
              </a:solidFill>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B</a:t>
            </a:r>
            <a:r>
              <a:rPr lang="zh-CN" altLang="en-US" sz="2200" dirty="0">
                <a:latin typeface="Gill Sans MT" charset="0"/>
              </a:rPr>
              <a:t>、</a:t>
            </a:r>
            <a:r>
              <a:rPr lang="en-US" sz="2200" dirty="0">
                <a:latin typeface="Gill Sans MT" charset="0"/>
              </a:rPr>
              <a:t>A</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B</a:t>
            </a:r>
            <a:r>
              <a:rPr lang="zh-CN" altLang="en-US" sz="2200" dirty="0">
                <a:latin typeface="Gill Sans MT" charset="0"/>
              </a:rPr>
              <a:t>、</a:t>
            </a:r>
            <a:r>
              <a:rPr lang="en-US" sz="2200" dirty="0">
                <a:latin typeface="Gill Sans MT" charset="0"/>
              </a:rPr>
              <a:t>C</a:t>
            </a:r>
            <a:r>
              <a:rPr lang="zh-CN" altLang="en-US" sz="2200" dirty="0">
                <a:latin typeface="Gill Sans MT" charset="0"/>
              </a:rPr>
              <a:t>可以接收彼此信号</a:t>
            </a:r>
            <a:endParaRPr lang="en-US"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A</a:t>
            </a:r>
            <a:r>
              <a:rPr lang="zh-CN" altLang="en-US" sz="2200" dirty="0">
                <a:latin typeface="Gill Sans MT" charset="0"/>
              </a:rPr>
              <a:t>、</a:t>
            </a:r>
            <a:r>
              <a:rPr lang="en-US" sz="2200" dirty="0">
                <a:latin typeface="Gill Sans MT" charset="0"/>
              </a:rPr>
              <a:t>C</a:t>
            </a:r>
            <a:r>
              <a:rPr lang="zh-CN" altLang="en-US" sz="2200" dirty="0">
                <a:latin typeface="Gill Sans MT" charset="0"/>
              </a:rPr>
              <a:t>无法接收彼此信号，意味着当</a:t>
            </a:r>
            <a:r>
              <a:rPr lang="en-US" altLang="zh-CN" sz="2200" dirty="0">
                <a:latin typeface="Gill Sans MT" charset="0"/>
              </a:rPr>
              <a:t>A</a:t>
            </a:r>
            <a:r>
              <a:rPr lang="zh-CN" altLang="en-US" sz="2200" dirty="0">
                <a:latin typeface="Gill Sans MT" charset="0"/>
              </a:rPr>
              <a:t>和</a:t>
            </a:r>
            <a:r>
              <a:rPr lang="en-US" altLang="zh-CN" sz="2200" dirty="0">
                <a:latin typeface="Gill Sans MT" charset="0"/>
              </a:rPr>
              <a:t>C</a:t>
            </a:r>
            <a:r>
              <a:rPr lang="zh-CN" altLang="en-US" sz="2200" dirty="0">
                <a:latin typeface="Gill Sans MT" charset="0"/>
              </a:rPr>
              <a:t>在</a:t>
            </a:r>
            <a:r>
              <a:rPr lang="en-US" altLang="zh-CN" sz="2200" dirty="0">
                <a:latin typeface="Gill Sans MT" charset="0"/>
              </a:rPr>
              <a:t>B</a:t>
            </a:r>
            <a:r>
              <a:rPr lang="zh-CN" altLang="en-US" sz="2200" dirty="0">
                <a:latin typeface="Gill Sans MT" charset="0"/>
              </a:rPr>
              <a:t>处产生碰撞时，</a:t>
            </a:r>
            <a:r>
              <a:rPr lang="en-US" altLang="zh-CN" sz="2200" dirty="0">
                <a:latin typeface="Gill Sans MT" charset="0"/>
              </a:rPr>
              <a:t>A</a:t>
            </a:r>
            <a:r>
              <a:rPr lang="zh-CN" altLang="en-US" sz="2200" dirty="0">
                <a:latin typeface="Gill Sans MT" charset="0"/>
              </a:rPr>
              <a:t>和</a:t>
            </a:r>
            <a:r>
              <a:rPr lang="en-US" altLang="zh-CN" sz="2200" dirty="0">
                <a:latin typeface="Gill Sans MT" charset="0"/>
              </a:rPr>
              <a:t>C</a:t>
            </a:r>
            <a:r>
              <a:rPr lang="zh-CN" altLang="en-US" sz="2200" dirty="0">
                <a:latin typeface="Gill Sans MT" charset="0"/>
              </a:rPr>
              <a:t>无法检测</a:t>
            </a:r>
            <a:endParaRPr lang="en-US" sz="2200" dirty="0">
              <a:latin typeface="Gill Sans MT" charset="0"/>
            </a:endParaRPr>
          </a:p>
          <a:p>
            <a:pPr marL="342900" indent="-342900">
              <a:lnSpc>
                <a:spcPct val="90000"/>
              </a:lnSpc>
              <a:spcBef>
                <a:spcPct val="20000"/>
              </a:spcBef>
              <a:buClr>
                <a:srgbClr val="000099"/>
              </a:buClr>
              <a:buSzPct val="75000"/>
              <a:buFont typeface="Wingdings" charset="0"/>
              <a:buChar char="v"/>
              <a:defRPr/>
            </a:pPr>
            <a:endParaRPr lang="en-US" sz="2000" dirty="0"/>
          </a:p>
        </p:txBody>
      </p:sp>
      <p:sp>
        <p:nvSpPr>
          <p:cNvPr id="16" name="Text Box 47">
            <a:extLst>
              <a:ext uri="{FF2B5EF4-FFF2-40B4-BE49-F238E27FC236}">
                <a16:creationId xmlns:a16="http://schemas.microsoft.com/office/drawing/2014/main" id="{AA03FE7B-0A17-4947-BDA2-E3AEB3C43C4F}"/>
              </a:ext>
            </a:extLst>
          </p:cNvPr>
          <p:cNvSpPr txBox="1">
            <a:spLocks noChangeArrowheads="1"/>
          </p:cNvSpPr>
          <p:nvPr/>
        </p:nvSpPr>
        <p:spPr bwMode="auto">
          <a:xfrm>
            <a:off x="4943475" y="2453431"/>
            <a:ext cx="350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latin typeface="Arial" charset="0"/>
                <a:cs typeface="Arial" charset="0"/>
              </a:rPr>
              <a:t>A</a:t>
            </a:r>
          </a:p>
        </p:txBody>
      </p:sp>
      <p:sp>
        <p:nvSpPr>
          <p:cNvPr id="17" name="Text Box 48">
            <a:extLst>
              <a:ext uri="{FF2B5EF4-FFF2-40B4-BE49-F238E27FC236}">
                <a16:creationId xmlns:a16="http://schemas.microsoft.com/office/drawing/2014/main" id="{DA701EB9-5AC1-491E-82D7-950ECDE2009A}"/>
              </a:ext>
            </a:extLst>
          </p:cNvPr>
          <p:cNvSpPr txBox="1">
            <a:spLocks noChangeArrowheads="1"/>
          </p:cNvSpPr>
          <p:nvPr/>
        </p:nvSpPr>
        <p:spPr bwMode="auto">
          <a:xfrm>
            <a:off x="6853238" y="2450256"/>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8" name="Text Box 49">
            <a:extLst>
              <a:ext uri="{FF2B5EF4-FFF2-40B4-BE49-F238E27FC236}">
                <a16:creationId xmlns:a16="http://schemas.microsoft.com/office/drawing/2014/main" id="{6BE7462B-D28C-4877-9473-1209ACE32A0B}"/>
              </a:ext>
            </a:extLst>
          </p:cNvPr>
          <p:cNvSpPr txBox="1">
            <a:spLocks noChangeArrowheads="1"/>
          </p:cNvSpPr>
          <p:nvPr/>
        </p:nvSpPr>
        <p:spPr bwMode="auto">
          <a:xfrm>
            <a:off x="8034338" y="2493119"/>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9" name="Text Box 55">
            <a:extLst>
              <a:ext uri="{FF2B5EF4-FFF2-40B4-BE49-F238E27FC236}">
                <a16:creationId xmlns:a16="http://schemas.microsoft.com/office/drawing/2014/main" id="{9ED993F3-A872-46F1-BA85-9D5C8C1B9E5C}"/>
              </a:ext>
            </a:extLst>
          </p:cNvPr>
          <p:cNvSpPr txBox="1">
            <a:spLocks noChangeArrowheads="1"/>
          </p:cNvSpPr>
          <p:nvPr/>
        </p:nvSpPr>
        <p:spPr bwMode="auto">
          <a:xfrm>
            <a:off x="5016500" y="3280519"/>
            <a:ext cx="120257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solidFill>
                  <a:srgbClr val="FF0000"/>
                </a:solidFill>
                <a:latin typeface="Arial" charset="0"/>
                <a:cs typeface="Arial" charset="0"/>
              </a:rPr>
              <a:t>A</a:t>
            </a:r>
            <a:r>
              <a:rPr lang="zh-CN" altLang="en-US" sz="1400" dirty="0">
                <a:solidFill>
                  <a:srgbClr val="FF0000"/>
                </a:solidFill>
                <a:latin typeface="Arial" charset="0"/>
                <a:cs typeface="Arial" charset="0"/>
              </a:rPr>
              <a:t>的信号强度</a:t>
            </a:r>
            <a:endParaRPr lang="en-US" sz="1400" dirty="0">
              <a:solidFill>
                <a:srgbClr val="FF0000"/>
              </a:solidFill>
              <a:latin typeface="Arial" charset="0"/>
              <a:cs typeface="Arial" charset="0"/>
            </a:endParaRPr>
          </a:p>
        </p:txBody>
      </p:sp>
      <p:sp>
        <p:nvSpPr>
          <p:cNvPr id="20" name="Line 60">
            <a:extLst>
              <a:ext uri="{FF2B5EF4-FFF2-40B4-BE49-F238E27FC236}">
                <a16:creationId xmlns:a16="http://schemas.microsoft.com/office/drawing/2014/main" id="{70192858-FF2E-4356-99A0-C547482E8244}"/>
              </a:ext>
            </a:extLst>
          </p:cNvPr>
          <p:cNvSpPr>
            <a:spLocks noChangeShapeType="1"/>
          </p:cNvSpPr>
          <p:nvPr/>
        </p:nvSpPr>
        <p:spPr bwMode="auto">
          <a:xfrm>
            <a:off x="5078413" y="4309219"/>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61">
            <a:extLst>
              <a:ext uri="{FF2B5EF4-FFF2-40B4-BE49-F238E27FC236}">
                <a16:creationId xmlns:a16="http://schemas.microsoft.com/office/drawing/2014/main" id="{7251ED40-3EFA-437D-8FE8-A2A554275FAB}"/>
              </a:ext>
            </a:extLst>
          </p:cNvPr>
          <p:cNvSpPr>
            <a:spLocks noChangeShapeType="1"/>
          </p:cNvSpPr>
          <p:nvPr/>
        </p:nvSpPr>
        <p:spPr bwMode="auto">
          <a:xfrm>
            <a:off x="5024438" y="3129706"/>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Freeform 62">
            <a:extLst>
              <a:ext uri="{FF2B5EF4-FFF2-40B4-BE49-F238E27FC236}">
                <a16:creationId xmlns:a16="http://schemas.microsoft.com/office/drawing/2014/main" id="{2EFA1373-1FDF-4EF1-AB97-07C1DCEA64D4}"/>
              </a:ext>
            </a:extLst>
          </p:cNvPr>
          <p:cNvSpPr>
            <a:spLocks/>
          </p:cNvSpPr>
          <p:nvPr/>
        </p:nvSpPr>
        <p:spPr bwMode="auto">
          <a:xfrm>
            <a:off x="5106988" y="3185269"/>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3" name="Text Box 63">
            <a:extLst>
              <a:ext uri="{FF2B5EF4-FFF2-40B4-BE49-F238E27FC236}">
                <a16:creationId xmlns:a16="http://schemas.microsoft.com/office/drawing/2014/main" id="{7DD388C9-DF78-49D0-8F09-ABD8F2456F05}"/>
              </a:ext>
            </a:extLst>
          </p:cNvPr>
          <p:cNvSpPr txBox="1">
            <a:spLocks noChangeArrowheads="1"/>
          </p:cNvSpPr>
          <p:nvPr/>
        </p:nvSpPr>
        <p:spPr bwMode="auto">
          <a:xfrm>
            <a:off x="6362700" y="4272706"/>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200" dirty="0">
                <a:latin typeface="Arial" charset="0"/>
                <a:cs typeface="Arial" charset="0"/>
              </a:rPr>
              <a:t>距离</a:t>
            </a:r>
            <a:endParaRPr lang="en-US" sz="1200" dirty="0">
              <a:latin typeface="Arial" charset="0"/>
              <a:cs typeface="Arial" charset="0"/>
            </a:endParaRPr>
          </a:p>
        </p:txBody>
      </p:sp>
      <p:sp>
        <p:nvSpPr>
          <p:cNvPr id="24" name="Freeform 65">
            <a:extLst>
              <a:ext uri="{FF2B5EF4-FFF2-40B4-BE49-F238E27FC236}">
                <a16:creationId xmlns:a16="http://schemas.microsoft.com/office/drawing/2014/main" id="{A67CF6F6-203F-4D88-A784-E5295396AD18}"/>
              </a:ext>
            </a:extLst>
          </p:cNvPr>
          <p:cNvSpPr>
            <a:spLocks/>
          </p:cNvSpPr>
          <p:nvPr/>
        </p:nvSpPr>
        <p:spPr bwMode="auto">
          <a:xfrm flipH="1">
            <a:off x="5202238" y="3155106"/>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5" name="Text Box 66">
            <a:extLst>
              <a:ext uri="{FF2B5EF4-FFF2-40B4-BE49-F238E27FC236}">
                <a16:creationId xmlns:a16="http://schemas.microsoft.com/office/drawing/2014/main" id="{5328D549-ABBC-418E-84EB-9833433BEE4F}"/>
              </a:ext>
            </a:extLst>
          </p:cNvPr>
          <p:cNvSpPr txBox="1">
            <a:spLocks noChangeArrowheads="1"/>
          </p:cNvSpPr>
          <p:nvPr/>
        </p:nvSpPr>
        <p:spPr bwMode="auto">
          <a:xfrm>
            <a:off x="7643813" y="3209081"/>
            <a:ext cx="121219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latin typeface="Arial" charset="0"/>
                <a:cs typeface="Arial" charset="0"/>
              </a:rPr>
              <a:t>C</a:t>
            </a:r>
            <a:r>
              <a:rPr lang="zh-CN" altLang="en-US" sz="1400" dirty="0">
                <a:latin typeface="Arial" charset="0"/>
                <a:cs typeface="Arial" charset="0"/>
              </a:rPr>
              <a:t>的信号强度</a:t>
            </a:r>
            <a:endParaRPr lang="en-US" sz="1400" dirty="0">
              <a:latin typeface="Arial" charset="0"/>
              <a:cs typeface="Arial" charset="0"/>
            </a:endParaRPr>
          </a:p>
        </p:txBody>
      </p:sp>
      <p:sp>
        <p:nvSpPr>
          <p:cNvPr id="26" name="Line 67">
            <a:extLst>
              <a:ext uri="{FF2B5EF4-FFF2-40B4-BE49-F238E27FC236}">
                <a16:creationId xmlns:a16="http://schemas.microsoft.com/office/drawing/2014/main" id="{DFD950E6-717F-49E0-A4DF-A754BC4614EB}"/>
              </a:ext>
            </a:extLst>
          </p:cNvPr>
          <p:cNvSpPr>
            <a:spLocks noChangeShapeType="1"/>
          </p:cNvSpPr>
          <p:nvPr/>
        </p:nvSpPr>
        <p:spPr bwMode="auto">
          <a:xfrm flipH="1">
            <a:off x="5403850" y="3016994"/>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68">
            <a:extLst>
              <a:ext uri="{FF2B5EF4-FFF2-40B4-BE49-F238E27FC236}">
                <a16:creationId xmlns:a16="http://schemas.microsoft.com/office/drawing/2014/main" id="{015F3D16-2BDC-4E1B-AF16-79B40CC63902}"/>
              </a:ext>
            </a:extLst>
          </p:cNvPr>
          <p:cNvSpPr>
            <a:spLocks noChangeShapeType="1"/>
          </p:cNvSpPr>
          <p:nvPr/>
        </p:nvSpPr>
        <p:spPr bwMode="auto">
          <a:xfrm>
            <a:off x="6624638" y="3085256"/>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69">
            <a:extLst>
              <a:ext uri="{FF2B5EF4-FFF2-40B4-BE49-F238E27FC236}">
                <a16:creationId xmlns:a16="http://schemas.microsoft.com/office/drawing/2014/main" id="{A611FD5E-164F-428F-B6D1-5580B7068BA2}"/>
              </a:ext>
            </a:extLst>
          </p:cNvPr>
          <p:cNvSpPr>
            <a:spLocks noChangeShapeType="1"/>
          </p:cNvSpPr>
          <p:nvPr/>
        </p:nvSpPr>
        <p:spPr bwMode="auto">
          <a:xfrm>
            <a:off x="7705725" y="3069381"/>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Rectangle 70">
            <a:extLst>
              <a:ext uri="{FF2B5EF4-FFF2-40B4-BE49-F238E27FC236}">
                <a16:creationId xmlns:a16="http://schemas.microsoft.com/office/drawing/2014/main" id="{7D976B30-356E-4A79-AA40-8602F76E1C97}"/>
              </a:ext>
            </a:extLst>
          </p:cNvPr>
          <p:cNvSpPr>
            <a:spLocks noChangeArrowheads="1"/>
          </p:cNvSpPr>
          <p:nvPr/>
        </p:nvSpPr>
        <p:spPr bwMode="auto">
          <a:xfrm>
            <a:off x="4995863" y="4593381"/>
            <a:ext cx="4148137" cy="207597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zh-CN" altLang="en-US" sz="2400" dirty="0">
                <a:solidFill>
                  <a:srgbClr val="C00000"/>
                </a:solidFill>
                <a:latin typeface="Gill Sans MT" charset="0"/>
                <a:cs typeface="+mn-cs"/>
              </a:rPr>
              <a:t>信号衰减</a:t>
            </a:r>
            <a:r>
              <a:rPr lang="en-US" sz="2400" dirty="0">
                <a:solidFill>
                  <a:srgbClr val="C00000"/>
                </a:solidFill>
                <a:latin typeface="Gill Sans MT" charset="0"/>
                <a:cs typeface="+mn-cs"/>
              </a:rPr>
              <a:t>:</a:t>
            </a: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B</a:t>
            </a:r>
            <a:r>
              <a:rPr lang="zh-CN" altLang="en-US" sz="2200" dirty="0">
                <a:latin typeface="Gill Sans MT" charset="0"/>
              </a:rPr>
              <a:t>、</a:t>
            </a:r>
            <a:r>
              <a:rPr lang="en-US" altLang="zh-CN" sz="2200" dirty="0">
                <a:latin typeface="Gill Sans MT" charset="0"/>
              </a:rPr>
              <a:t>A</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B</a:t>
            </a:r>
            <a:r>
              <a:rPr lang="zh-CN" altLang="en-US" sz="2200" dirty="0">
                <a:latin typeface="Gill Sans MT" charset="0"/>
              </a:rPr>
              <a:t>、</a:t>
            </a:r>
            <a:r>
              <a:rPr lang="en-US" altLang="zh-CN" sz="2200" dirty="0">
                <a:latin typeface="Gill Sans MT" charset="0"/>
              </a:rPr>
              <a:t>C</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A</a:t>
            </a:r>
            <a:r>
              <a:rPr lang="zh-CN" altLang="en-US" sz="2200" dirty="0">
                <a:latin typeface="Gill Sans MT" charset="0"/>
              </a:rPr>
              <a:t>、</a:t>
            </a:r>
            <a:r>
              <a:rPr lang="en-US" altLang="zh-CN" sz="2200" dirty="0">
                <a:latin typeface="Gill Sans MT" charset="0"/>
              </a:rPr>
              <a:t>C</a:t>
            </a:r>
            <a:r>
              <a:rPr lang="zh-CN" altLang="en-US" sz="2200" dirty="0">
                <a:latin typeface="Gill Sans MT" charset="0"/>
              </a:rPr>
              <a:t>无法接收彼此信号，无法检测</a:t>
            </a:r>
            <a:r>
              <a:rPr lang="en-US" altLang="zh-CN" sz="2200" dirty="0">
                <a:latin typeface="Gill Sans MT" charset="0"/>
              </a:rPr>
              <a:t>B</a:t>
            </a:r>
            <a:r>
              <a:rPr lang="zh-CN" altLang="en-US" sz="2200" dirty="0">
                <a:latin typeface="Gill Sans MT" charset="0"/>
              </a:rPr>
              <a:t>处的干扰</a:t>
            </a:r>
            <a:endParaRPr lang="en-US" sz="2200" dirty="0">
              <a:latin typeface="Gill Sans MT" charset="0"/>
              <a:cs typeface="+mn-cs"/>
            </a:endParaRPr>
          </a:p>
        </p:txBody>
      </p:sp>
      <p:grpSp>
        <p:nvGrpSpPr>
          <p:cNvPr id="30" name="Group 356">
            <a:extLst>
              <a:ext uri="{FF2B5EF4-FFF2-40B4-BE49-F238E27FC236}">
                <a16:creationId xmlns:a16="http://schemas.microsoft.com/office/drawing/2014/main" id="{B0D51592-6D35-4F90-96B5-FEB019B9D4F5}"/>
              </a:ext>
            </a:extLst>
          </p:cNvPr>
          <p:cNvGrpSpPr>
            <a:grpSpLocks/>
          </p:cNvGrpSpPr>
          <p:nvPr/>
        </p:nvGrpSpPr>
        <p:grpSpPr bwMode="auto">
          <a:xfrm>
            <a:off x="2925763" y="3280519"/>
            <a:ext cx="627062" cy="642937"/>
            <a:chOff x="313" y="1497"/>
            <a:chExt cx="1152" cy="1014"/>
          </a:xfrm>
        </p:grpSpPr>
        <p:pic>
          <p:nvPicPr>
            <p:cNvPr id="31" name="Picture 354" descr="laptop_stylized_small">
              <a:extLst>
                <a:ext uri="{FF2B5EF4-FFF2-40B4-BE49-F238E27FC236}">
                  <a16:creationId xmlns:a16="http://schemas.microsoft.com/office/drawing/2014/main" id="{650F0367-6722-4471-832B-8F97FC7348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355" descr="antenna_stylized">
              <a:extLst>
                <a:ext uri="{FF2B5EF4-FFF2-40B4-BE49-F238E27FC236}">
                  <a16:creationId xmlns:a16="http://schemas.microsoft.com/office/drawing/2014/main" id="{A950544F-412C-4C4F-A2DE-C153D7B61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 name="Group 356">
            <a:extLst>
              <a:ext uri="{FF2B5EF4-FFF2-40B4-BE49-F238E27FC236}">
                <a16:creationId xmlns:a16="http://schemas.microsoft.com/office/drawing/2014/main" id="{83831C25-85E9-4D30-AB0C-570ACD212AE0}"/>
              </a:ext>
            </a:extLst>
          </p:cNvPr>
          <p:cNvGrpSpPr>
            <a:grpSpLocks/>
          </p:cNvGrpSpPr>
          <p:nvPr/>
        </p:nvGrpSpPr>
        <p:grpSpPr bwMode="auto">
          <a:xfrm>
            <a:off x="1401763" y="3421806"/>
            <a:ext cx="627062" cy="644525"/>
            <a:chOff x="313" y="1497"/>
            <a:chExt cx="1152" cy="1014"/>
          </a:xfrm>
        </p:grpSpPr>
        <p:pic>
          <p:nvPicPr>
            <p:cNvPr id="34" name="Picture 354" descr="laptop_stylized_small">
              <a:extLst>
                <a:ext uri="{FF2B5EF4-FFF2-40B4-BE49-F238E27FC236}">
                  <a16:creationId xmlns:a16="http://schemas.microsoft.com/office/drawing/2014/main" id="{FD5277C2-F266-4447-BEED-ADC0B4F121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B9B61668-0184-4873-BB8E-60DBC332D5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56">
            <a:extLst>
              <a:ext uri="{FF2B5EF4-FFF2-40B4-BE49-F238E27FC236}">
                <a16:creationId xmlns:a16="http://schemas.microsoft.com/office/drawing/2014/main" id="{805C8BC5-A269-4CE1-8785-13D37A23216B}"/>
              </a:ext>
            </a:extLst>
          </p:cNvPr>
          <p:cNvGrpSpPr>
            <a:grpSpLocks/>
          </p:cNvGrpSpPr>
          <p:nvPr/>
        </p:nvGrpSpPr>
        <p:grpSpPr bwMode="auto">
          <a:xfrm>
            <a:off x="5130800" y="2315319"/>
            <a:ext cx="627063" cy="642937"/>
            <a:chOff x="313" y="1497"/>
            <a:chExt cx="1152" cy="1014"/>
          </a:xfrm>
        </p:grpSpPr>
        <p:pic>
          <p:nvPicPr>
            <p:cNvPr id="37" name="Picture 354" descr="laptop_stylized_small">
              <a:extLst>
                <a:ext uri="{FF2B5EF4-FFF2-40B4-BE49-F238E27FC236}">
                  <a16:creationId xmlns:a16="http://schemas.microsoft.com/office/drawing/2014/main" id="{8ED249B0-6628-4CE7-AED1-2C25C26551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55" descr="antenna_stylized">
              <a:extLst>
                <a:ext uri="{FF2B5EF4-FFF2-40B4-BE49-F238E27FC236}">
                  <a16:creationId xmlns:a16="http://schemas.microsoft.com/office/drawing/2014/main" id="{268A27F4-975B-4B03-82C3-743A10C75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356">
            <a:extLst>
              <a:ext uri="{FF2B5EF4-FFF2-40B4-BE49-F238E27FC236}">
                <a16:creationId xmlns:a16="http://schemas.microsoft.com/office/drawing/2014/main" id="{6CC3B74F-870F-4BBF-987C-30D748461859}"/>
              </a:ext>
            </a:extLst>
          </p:cNvPr>
          <p:cNvGrpSpPr>
            <a:grpSpLocks/>
          </p:cNvGrpSpPr>
          <p:nvPr/>
        </p:nvGrpSpPr>
        <p:grpSpPr bwMode="auto">
          <a:xfrm>
            <a:off x="6319838" y="2355006"/>
            <a:ext cx="627062" cy="644525"/>
            <a:chOff x="313" y="1497"/>
            <a:chExt cx="1152" cy="1014"/>
          </a:xfrm>
        </p:grpSpPr>
        <p:pic>
          <p:nvPicPr>
            <p:cNvPr id="40" name="Picture 354" descr="laptop_stylized_small">
              <a:extLst>
                <a:ext uri="{FF2B5EF4-FFF2-40B4-BE49-F238E27FC236}">
                  <a16:creationId xmlns:a16="http://schemas.microsoft.com/office/drawing/2014/main" id="{36F9208E-2695-469E-A850-F89D80109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355" descr="antenna_stylized">
              <a:extLst>
                <a:ext uri="{FF2B5EF4-FFF2-40B4-BE49-F238E27FC236}">
                  <a16:creationId xmlns:a16="http://schemas.microsoft.com/office/drawing/2014/main" id="{4B31A976-53C0-4A19-81C9-D7880420D9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356">
            <a:extLst>
              <a:ext uri="{FF2B5EF4-FFF2-40B4-BE49-F238E27FC236}">
                <a16:creationId xmlns:a16="http://schemas.microsoft.com/office/drawing/2014/main" id="{6EC9F3D6-D666-42B7-A947-1B77CAE2A716}"/>
              </a:ext>
            </a:extLst>
          </p:cNvPr>
          <p:cNvGrpSpPr>
            <a:grpSpLocks/>
          </p:cNvGrpSpPr>
          <p:nvPr/>
        </p:nvGrpSpPr>
        <p:grpSpPr bwMode="auto">
          <a:xfrm>
            <a:off x="7396163" y="2285156"/>
            <a:ext cx="627062" cy="642938"/>
            <a:chOff x="313" y="1497"/>
            <a:chExt cx="1152" cy="1014"/>
          </a:xfrm>
        </p:grpSpPr>
        <p:pic>
          <p:nvPicPr>
            <p:cNvPr id="43" name="Picture 354" descr="laptop_stylized_small">
              <a:extLst>
                <a:ext uri="{FF2B5EF4-FFF2-40B4-BE49-F238E27FC236}">
                  <a16:creationId xmlns:a16="http://schemas.microsoft.com/office/drawing/2014/main" id="{BB4DD897-2E3D-4551-A96F-0FA38EF0FF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355" descr="antenna_stylized">
              <a:extLst>
                <a:ext uri="{FF2B5EF4-FFF2-40B4-BE49-F238E27FC236}">
                  <a16:creationId xmlns:a16="http://schemas.microsoft.com/office/drawing/2014/main" id="{B5067B4B-DEED-4399-8E57-5875C8E423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5" name="TextBox 47">
            <a:extLst>
              <a:ext uri="{FF2B5EF4-FFF2-40B4-BE49-F238E27FC236}">
                <a16:creationId xmlns:a16="http://schemas.microsoft.com/office/drawing/2014/main" id="{9E05459C-683B-4B12-90C4-00C57794FCAF}"/>
              </a:ext>
            </a:extLst>
          </p:cNvPr>
          <p:cNvSpPr txBox="1"/>
          <p:nvPr/>
        </p:nvSpPr>
        <p:spPr>
          <a:xfrm>
            <a:off x="643812" y="6948100"/>
            <a:ext cx="3732245" cy="369332"/>
          </a:xfrm>
          <a:prstGeom prst="rect">
            <a:avLst/>
          </a:prstGeom>
          <a:noFill/>
        </p:spPr>
        <p:txBody>
          <a:bodyPr wrap="square" rtlCol="0">
            <a:spAutoFit/>
          </a:bodyPr>
          <a:lstStyle/>
          <a:p>
            <a:r>
              <a:rPr lang="en-US" altLang="zh-CN" dirty="0"/>
              <a:t>CSMA/CD</a:t>
            </a:r>
            <a:r>
              <a:rPr lang="zh-CN" altLang="en-US" dirty="0"/>
              <a:t> </a:t>
            </a:r>
            <a:r>
              <a:rPr lang="en-US" altLang="zh-CN" dirty="0"/>
              <a:t>not work!</a:t>
            </a:r>
            <a:endParaRPr lang="zh-CN" altLang="en-US" dirty="0"/>
          </a:p>
        </p:txBody>
      </p:sp>
      <p:sp>
        <p:nvSpPr>
          <p:cNvPr id="46" name="TextBox 47">
            <a:extLst>
              <a:ext uri="{FF2B5EF4-FFF2-40B4-BE49-F238E27FC236}">
                <a16:creationId xmlns:a16="http://schemas.microsoft.com/office/drawing/2014/main" id="{177CC390-4BFC-49D8-B4AF-02E60C5C1031}"/>
              </a:ext>
            </a:extLst>
          </p:cNvPr>
          <p:cNvSpPr txBox="1"/>
          <p:nvPr/>
        </p:nvSpPr>
        <p:spPr>
          <a:xfrm>
            <a:off x="643812" y="6444044"/>
            <a:ext cx="3732245" cy="369332"/>
          </a:xfrm>
          <a:prstGeom prst="rect">
            <a:avLst/>
          </a:prstGeom>
          <a:noFill/>
        </p:spPr>
        <p:txBody>
          <a:bodyPr wrap="square" rtlCol="0">
            <a:spAutoFit/>
          </a:bodyPr>
          <a:lstStyle/>
          <a:p>
            <a:r>
              <a:rPr lang="en-US" altLang="zh-CN" dirty="0"/>
              <a:t>CSMA/CD</a:t>
            </a:r>
            <a:r>
              <a:rPr lang="zh-CN" altLang="en-US" dirty="0"/>
              <a:t> 在这里无效</a:t>
            </a:r>
          </a:p>
        </p:txBody>
      </p:sp>
    </p:spTree>
    <p:extLst>
      <p:ext uri="{BB962C8B-B14F-4D97-AF65-F5344CB8AC3E}">
        <p14:creationId xmlns:p14="http://schemas.microsoft.com/office/powerpoint/2010/main" val="90199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2" grpId="0" animBg="1"/>
      <p:bldP spid="23" grpId="0"/>
      <p:bldP spid="24" grpId="0" animBg="1"/>
      <p:bldP spid="25"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5A2A0-E920-4A4A-81B0-3D517613F6C1}"/>
              </a:ext>
            </a:extLst>
          </p:cNvPr>
          <p:cNvSpPr>
            <a:spLocks noGrp="1"/>
          </p:cNvSpPr>
          <p:nvPr>
            <p:ph type="title"/>
          </p:nvPr>
        </p:nvSpPr>
        <p:spPr/>
        <p:txBody>
          <a:bodyPr/>
          <a:lstStyle/>
          <a:p>
            <a:r>
              <a:rPr lang="zh-CN" altLang="en-US" dirty="0"/>
              <a:t>码分多址接入（</a:t>
            </a:r>
            <a:r>
              <a:rPr lang="en-US" altLang="zh-CN" dirty="0"/>
              <a:t>CDMA</a:t>
            </a:r>
            <a:r>
              <a:rPr lang="zh-CN" altLang="en-US" dirty="0"/>
              <a:t>）</a:t>
            </a:r>
          </a:p>
        </p:txBody>
      </p:sp>
      <p:sp>
        <p:nvSpPr>
          <p:cNvPr id="4" name="灯片编号占位符 3">
            <a:extLst>
              <a:ext uri="{FF2B5EF4-FFF2-40B4-BE49-F238E27FC236}">
                <a16:creationId xmlns:a16="http://schemas.microsoft.com/office/drawing/2014/main" id="{426D8320-2D2F-449C-A8DF-0EAC9BE9F3AF}"/>
              </a:ext>
            </a:extLst>
          </p:cNvPr>
          <p:cNvSpPr>
            <a:spLocks noGrp="1"/>
          </p:cNvSpPr>
          <p:nvPr>
            <p:ph type="sldNum" sz="quarter" idx="12"/>
          </p:nvPr>
        </p:nvSpPr>
        <p:spPr/>
        <p:txBody>
          <a:bodyPr/>
          <a:lstStyle/>
          <a:p>
            <a:fld id="{E3FA5FAF-8A25-4B6E-94B7-5CA30A873E9A}" type="slidenum">
              <a:rPr lang="zh-CN" altLang="en-US" smtClean="0"/>
              <a:pPr/>
              <a:t>15</a:t>
            </a:fld>
            <a:endParaRPr lang="zh-CN" altLang="en-US"/>
          </a:p>
        </p:txBody>
      </p:sp>
      <p:sp>
        <p:nvSpPr>
          <p:cNvPr id="5" name="Rectangle 3">
            <a:extLst>
              <a:ext uri="{FF2B5EF4-FFF2-40B4-BE49-F238E27FC236}">
                <a16:creationId xmlns:a16="http://schemas.microsoft.com/office/drawing/2014/main" id="{E0256763-27C9-45A6-A419-2DB57C5B8FE0}"/>
              </a:ext>
            </a:extLst>
          </p:cNvPr>
          <p:cNvSpPr>
            <a:spLocks noGrp="1" noChangeArrowheads="1"/>
          </p:cNvSpPr>
          <p:nvPr>
            <p:ph idx="1"/>
          </p:nvPr>
        </p:nvSpPr>
        <p:spPr>
          <a:xfrm>
            <a:off x="250825" y="1844675"/>
            <a:ext cx="8704263" cy="4287838"/>
          </a:xfrm>
        </p:spPr>
        <p:txBody>
          <a:bodyPr/>
          <a:lstStyle/>
          <a:p>
            <a:pPr>
              <a:defRPr/>
            </a:pPr>
            <a:r>
              <a:rPr lang="zh-CN" altLang="en-US">
                <a:latin typeface="Gill Sans MT" charset="0"/>
              </a:rPr>
              <a:t>属于“信道划分”多接入协议</a:t>
            </a:r>
            <a:endParaRPr lang="en-US" altLang="zh-CN" dirty="0">
              <a:latin typeface="Gill Sans MT" charset="0"/>
              <a:cs typeface="+mn-cs"/>
            </a:endParaRPr>
          </a:p>
          <a:p>
            <a:pPr>
              <a:defRPr/>
            </a:pPr>
            <a:r>
              <a:rPr lang="zh-CN" altLang="en-US" dirty="0">
                <a:latin typeface="Gill Sans MT" charset="0"/>
                <a:cs typeface="+mn-cs"/>
              </a:rPr>
              <a:t>每个用户分配独一无二的“码片”</a:t>
            </a:r>
            <a:r>
              <a:rPr lang="en-US" dirty="0">
                <a:latin typeface="Gill Sans MT" charset="0"/>
                <a:cs typeface="+mn-cs"/>
              </a:rPr>
              <a:t> </a:t>
            </a:r>
          </a:p>
          <a:p>
            <a:pPr lvl="1">
              <a:defRPr/>
            </a:pPr>
            <a:r>
              <a:rPr lang="zh-CN" altLang="en-US" dirty="0">
                <a:latin typeface="Gill Sans MT" charset="0"/>
              </a:rPr>
              <a:t>所有用户使用同一频率通信，但是每个用户使用自己的码片序列（即</a:t>
            </a:r>
            <a:r>
              <a:rPr lang="en-US" altLang="zh-CN" dirty="0">
                <a:latin typeface="Gill Sans MT" charset="0"/>
              </a:rPr>
              <a:t>CDMA</a:t>
            </a:r>
            <a:r>
              <a:rPr lang="zh-CN" altLang="en-US" dirty="0">
                <a:latin typeface="Gill Sans MT" charset="0"/>
              </a:rPr>
              <a:t>码）编码数据</a:t>
            </a:r>
            <a:endParaRPr lang="en-US" dirty="0">
              <a:latin typeface="Gill Sans MT" charset="0"/>
            </a:endParaRPr>
          </a:p>
          <a:p>
            <a:pPr lvl="1">
              <a:defRPr/>
            </a:pPr>
            <a:r>
              <a:rPr lang="zh-CN" altLang="en-US" dirty="0">
                <a:latin typeface="Gill Sans MT" charset="0"/>
              </a:rPr>
              <a:t>当用户的码片是“正交”的，多个用户同时传输信号不会彼此干扰</a:t>
            </a:r>
            <a:endParaRPr lang="en-US" dirty="0">
              <a:latin typeface="Gill Sans MT" charset="0"/>
            </a:endParaRPr>
          </a:p>
          <a:p>
            <a:pPr>
              <a:defRPr/>
            </a:pPr>
            <a:r>
              <a:rPr lang="zh-CN" altLang="en-US" dirty="0">
                <a:solidFill>
                  <a:srgbClr val="C00000"/>
                </a:solidFill>
                <a:latin typeface="Gill Sans MT" charset="0"/>
                <a:cs typeface="+mn-cs"/>
              </a:rPr>
              <a:t>信号编码</a:t>
            </a:r>
            <a:r>
              <a:rPr lang="en-US" dirty="0">
                <a:solidFill>
                  <a:srgbClr val="C00000"/>
                </a:solidFill>
                <a:latin typeface="Gill Sans MT" charset="0"/>
                <a:cs typeface="+mn-cs"/>
              </a:rPr>
              <a:t> </a:t>
            </a:r>
            <a:r>
              <a:rPr lang="en-US" dirty="0">
                <a:latin typeface="Gill Sans MT" charset="0"/>
                <a:cs typeface="+mn-cs"/>
              </a:rPr>
              <a:t>= (</a:t>
            </a:r>
            <a:r>
              <a:rPr lang="zh-CN" altLang="en-US" dirty="0">
                <a:latin typeface="Gill Sans MT" charset="0"/>
              </a:rPr>
              <a:t>原始数据</a:t>
            </a:r>
            <a:r>
              <a:rPr lang="en-US" dirty="0">
                <a:latin typeface="Gill Sans MT" charset="0"/>
                <a:cs typeface="+mn-cs"/>
              </a:rPr>
              <a:t>) X (CDMA</a:t>
            </a:r>
            <a:r>
              <a:rPr lang="zh-CN" altLang="en-US" dirty="0">
                <a:latin typeface="Gill Sans MT" charset="0"/>
                <a:cs typeface="+mn-cs"/>
              </a:rPr>
              <a:t>码</a:t>
            </a:r>
            <a:r>
              <a:rPr lang="en-US" dirty="0">
                <a:latin typeface="Gill Sans MT" charset="0"/>
                <a:cs typeface="+mn-cs"/>
              </a:rPr>
              <a:t>)</a:t>
            </a:r>
          </a:p>
          <a:p>
            <a:pPr>
              <a:defRPr/>
            </a:pPr>
            <a:r>
              <a:rPr lang="zh-CN" altLang="en-US" dirty="0">
                <a:solidFill>
                  <a:srgbClr val="C00000"/>
                </a:solidFill>
                <a:latin typeface="Gill Sans MT" charset="0"/>
                <a:cs typeface="+mn-cs"/>
              </a:rPr>
              <a:t>解码</a:t>
            </a:r>
            <a:r>
              <a:rPr lang="zh-CN" altLang="en-US" dirty="0">
                <a:solidFill>
                  <a:srgbClr val="C00000"/>
                </a:solidFill>
                <a:latin typeface="Gill Sans MT" charset="0"/>
              </a:rPr>
              <a:t>：</a:t>
            </a:r>
            <a:r>
              <a:rPr lang="zh-CN" altLang="en-US" dirty="0">
                <a:latin typeface="Gill Sans MT" charset="0"/>
              </a:rPr>
              <a:t>收到编码信号（可能混合了多个用户的编码信号）与发送端的</a:t>
            </a:r>
            <a:r>
              <a:rPr lang="en-US" altLang="zh-CN" dirty="0">
                <a:latin typeface="Gill Sans MT" charset="0"/>
              </a:rPr>
              <a:t>CDMA</a:t>
            </a:r>
            <a:r>
              <a:rPr lang="zh-CN" altLang="en-US" dirty="0">
                <a:latin typeface="Gill Sans MT" charset="0"/>
              </a:rPr>
              <a:t>码内积</a:t>
            </a:r>
            <a:endParaRPr lang="en-US" dirty="0">
              <a:latin typeface="Gill Sans MT" charset="0"/>
              <a:cs typeface="+mn-cs"/>
            </a:endParaRPr>
          </a:p>
          <a:p>
            <a:pPr>
              <a:defRPr/>
            </a:pPr>
            <a:endParaRPr lang="en-US" sz="3200" dirty="0">
              <a:latin typeface="Gill Sans MT" charset="0"/>
              <a:cs typeface="+mn-cs"/>
            </a:endParaRPr>
          </a:p>
        </p:txBody>
      </p:sp>
    </p:spTree>
    <p:extLst>
      <p:ext uri="{BB962C8B-B14F-4D97-AF65-F5344CB8AC3E}">
        <p14:creationId xmlns:p14="http://schemas.microsoft.com/office/powerpoint/2010/main" val="27446257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B1A61-9DD1-4705-830E-7BBAF18C45B3}"/>
              </a:ext>
            </a:extLst>
          </p:cNvPr>
          <p:cNvSpPr>
            <a:spLocks noGrp="1"/>
          </p:cNvSpPr>
          <p:nvPr>
            <p:ph type="title"/>
          </p:nvPr>
        </p:nvSpPr>
        <p:spPr/>
        <p:txBody>
          <a:bodyPr/>
          <a:lstStyle/>
          <a:p>
            <a:r>
              <a:rPr lang="en-US" altLang="zh-CN" dirty="0"/>
              <a:t>CDMA</a:t>
            </a:r>
            <a:r>
              <a:rPr lang="zh-CN" altLang="en-US" dirty="0"/>
              <a:t>编解码</a:t>
            </a:r>
          </a:p>
        </p:txBody>
      </p:sp>
      <p:sp>
        <p:nvSpPr>
          <p:cNvPr id="4" name="灯片编号占位符 3">
            <a:extLst>
              <a:ext uri="{FF2B5EF4-FFF2-40B4-BE49-F238E27FC236}">
                <a16:creationId xmlns:a16="http://schemas.microsoft.com/office/drawing/2014/main" id="{3990E5DE-2DF6-4053-A9D0-3BB68082ADA9}"/>
              </a:ext>
            </a:extLst>
          </p:cNvPr>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Line 6">
            <a:extLst>
              <a:ext uri="{FF2B5EF4-FFF2-40B4-BE49-F238E27FC236}">
                <a16:creationId xmlns:a16="http://schemas.microsoft.com/office/drawing/2014/main" id="{DB9AC27F-2A55-4BB3-B19C-E7A768CA54FD}"/>
              </a:ext>
            </a:extLst>
          </p:cNvPr>
          <p:cNvSpPr>
            <a:spLocks noChangeShapeType="1"/>
          </p:cNvSpPr>
          <p:nvPr/>
        </p:nvSpPr>
        <p:spPr bwMode="auto">
          <a:xfrm>
            <a:off x="3219450" y="20892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 name="Line 9">
            <a:extLst>
              <a:ext uri="{FF2B5EF4-FFF2-40B4-BE49-F238E27FC236}">
                <a16:creationId xmlns:a16="http://schemas.microsoft.com/office/drawing/2014/main" id="{642FEF2B-0090-41A4-8EF0-1AA991ABAD79}"/>
              </a:ext>
            </a:extLst>
          </p:cNvPr>
          <p:cNvSpPr>
            <a:spLocks noChangeShapeType="1"/>
          </p:cNvSpPr>
          <p:nvPr/>
        </p:nvSpPr>
        <p:spPr bwMode="auto">
          <a:xfrm>
            <a:off x="4276725" y="2065486"/>
            <a:ext cx="0" cy="1624012"/>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Text Box 10">
            <a:extLst>
              <a:ext uri="{FF2B5EF4-FFF2-40B4-BE49-F238E27FC236}">
                <a16:creationId xmlns:a16="http://schemas.microsoft.com/office/drawing/2014/main" id="{01F335A8-2189-42D1-A9D4-1791466BD8E9}"/>
              </a:ext>
            </a:extLst>
          </p:cNvPr>
          <p:cNvSpPr txBox="1">
            <a:spLocks noChangeArrowheads="1"/>
          </p:cNvSpPr>
          <p:nvPr/>
        </p:nvSpPr>
        <p:spPr bwMode="auto">
          <a:xfrm>
            <a:off x="2389188" y="3497411"/>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8" name="Text Box 11">
            <a:extLst>
              <a:ext uri="{FF2B5EF4-FFF2-40B4-BE49-F238E27FC236}">
                <a16:creationId xmlns:a16="http://schemas.microsoft.com/office/drawing/2014/main" id="{FD909F32-AC16-4461-A88D-649AF07680DA}"/>
              </a:ext>
            </a:extLst>
          </p:cNvPr>
          <p:cNvSpPr txBox="1">
            <a:spLocks noChangeArrowheads="1"/>
          </p:cNvSpPr>
          <p:nvPr/>
        </p:nvSpPr>
        <p:spPr bwMode="auto">
          <a:xfrm>
            <a:off x="3408363" y="3502173"/>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grpSp>
        <p:nvGrpSpPr>
          <p:cNvPr id="9" name="Group 150">
            <a:extLst>
              <a:ext uri="{FF2B5EF4-FFF2-40B4-BE49-F238E27FC236}">
                <a16:creationId xmlns:a16="http://schemas.microsoft.com/office/drawing/2014/main" id="{93EFE7F3-261F-4697-B985-0674B341971F}"/>
              </a:ext>
            </a:extLst>
          </p:cNvPr>
          <p:cNvGrpSpPr>
            <a:grpSpLocks/>
          </p:cNvGrpSpPr>
          <p:nvPr/>
        </p:nvGrpSpPr>
        <p:grpSpPr bwMode="auto">
          <a:xfrm>
            <a:off x="2084388" y="1998811"/>
            <a:ext cx="1254125" cy="1624012"/>
            <a:chOff x="1313" y="921"/>
            <a:chExt cx="790" cy="1023"/>
          </a:xfrm>
        </p:grpSpPr>
        <p:sp>
          <p:nvSpPr>
            <p:cNvPr id="10" name="Line 5">
              <a:extLst>
                <a:ext uri="{FF2B5EF4-FFF2-40B4-BE49-F238E27FC236}">
                  <a16:creationId xmlns:a16="http://schemas.microsoft.com/office/drawing/2014/main" id="{03C77285-C2A8-4B04-A2CD-41C4AF1ACFED}"/>
                </a:ext>
              </a:extLst>
            </p:cNvPr>
            <p:cNvSpPr>
              <a:spLocks noChangeShapeType="1"/>
            </p:cNvSpPr>
            <p:nvPr/>
          </p:nvSpPr>
          <p:spPr bwMode="auto">
            <a:xfrm>
              <a:off x="1350" y="921"/>
              <a:ext cx="0" cy="102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Rectangle 12">
              <a:extLst>
                <a:ext uri="{FF2B5EF4-FFF2-40B4-BE49-F238E27FC236}">
                  <a16:creationId xmlns:a16="http://schemas.microsoft.com/office/drawing/2014/main" id="{67CB52C2-E0D4-4E68-BFD7-D16EFDDD39A9}"/>
                </a:ext>
              </a:extLst>
            </p:cNvPr>
            <p:cNvSpPr>
              <a:spLocks noChangeArrowheads="1"/>
            </p:cNvSpPr>
            <p:nvPr/>
          </p:nvSpPr>
          <p:spPr bwMode="auto">
            <a:xfrm>
              <a:off x="1350" y="1218"/>
              <a:ext cx="678"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Text Box 15">
              <a:extLst>
                <a:ext uri="{FF2B5EF4-FFF2-40B4-BE49-F238E27FC236}">
                  <a16:creationId xmlns:a16="http://schemas.microsoft.com/office/drawing/2014/main" id="{39606DEF-B931-461A-B47D-A9871C0F166D}"/>
                </a:ext>
              </a:extLst>
            </p:cNvPr>
            <p:cNvSpPr txBox="1">
              <a:spLocks noChangeArrowheads="1"/>
            </p:cNvSpPr>
            <p:nvPr/>
          </p:nvSpPr>
          <p:spPr bwMode="auto">
            <a:xfrm>
              <a:off x="1436" y="1194"/>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nvGrpSpPr>
            <p:cNvPr id="13" name="Group 44">
              <a:extLst>
                <a:ext uri="{FF2B5EF4-FFF2-40B4-BE49-F238E27FC236}">
                  <a16:creationId xmlns:a16="http://schemas.microsoft.com/office/drawing/2014/main" id="{FFB16102-ABDD-4D2A-9CB5-ECF24E1941CD}"/>
                </a:ext>
              </a:extLst>
            </p:cNvPr>
            <p:cNvGrpSpPr>
              <a:grpSpLocks/>
            </p:cNvGrpSpPr>
            <p:nvPr/>
          </p:nvGrpSpPr>
          <p:grpSpPr bwMode="auto">
            <a:xfrm>
              <a:off x="1313" y="1534"/>
              <a:ext cx="790" cy="307"/>
              <a:chOff x="1313" y="1534"/>
              <a:chExt cx="790" cy="307"/>
            </a:xfrm>
          </p:grpSpPr>
          <p:sp>
            <p:nvSpPr>
              <p:cNvPr id="14" name="Text Box 17">
                <a:extLst>
                  <a:ext uri="{FF2B5EF4-FFF2-40B4-BE49-F238E27FC236}">
                    <a16:creationId xmlns:a16="http://schemas.microsoft.com/office/drawing/2014/main" id="{3724BE42-38BF-49C8-83C9-6045B44BECC3}"/>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5" name="Group 22">
                <a:extLst>
                  <a:ext uri="{FF2B5EF4-FFF2-40B4-BE49-F238E27FC236}">
                    <a16:creationId xmlns:a16="http://schemas.microsoft.com/office/drawing/2014/main" id="{358D7DA7-1BC3-499E-8127-1B4D03CD324C}"/>
                  </a:ext>
                </a:extLst>
              </p:cNvPr>
              <p:cNvGrpSpPr>
                <a:grpSpLocks/>
              </p:cNvGrpSpPr>
              <p:nvPr/>
            </p:nvGrpSpPr>
            <p:grpSpPr bwMode="auto">
              <a:xfrm>
                <a:off x="1353" y="1539"/>
                <a:ext cx="258" cy="147"/>
                <a:chOff x="1353" y="1539"/>
                <a:chExt cx="258" cy="144"/>
              </a:xfrm>
            </p:grpSpPr>
            <p:sp>
              <p:nvSpPr>
                <p:cNvPr id="37" name="Rectangle 18">
                  <a:extLst>
                    <a:ext uri="{FF2B5EF4-FFF2-40B4-BE49-F238E27FC236}">
                      <a16:creationId xmlns:a16="http://schemas.microsoft.com/office/drawing/2014/main" id="{475B69F7-0B67-4345-A456-8FD5E4C99D3E}"/>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Line 20">
                  <a:extLst>
                    <a:ext uri="{FF2B5EF4-FFF2-40B4-BE49-F238E27FC236}">
                      <a16:creationId xmlns:a16="http://schemas.microsoft.com/office/drawing/2014/main" id="{E83114F3-C3DA-4A84-9114-3B088A0B94C2}"/>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9" name="Line 21">
                  <a:extLst>
                    <a:ext uri="{FF2B5EF4-FFF2-40B4-BE49-F238E27FC236}">
                      <a16:creationId xmlns:a16="http://schemas.microsoft.com/office/drawing/2014/main" id="{19BBEAF3-8E08-4DD8-A1F2-13135C9F4612}"/>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6" name="Group 23">
                <a:extLst>
                  <a:ext uri="{FF2B5EF4-FFF2-40B4-BE49-F238E27FC236}">
                    <a16:creationId xmlns:a16="http://schemas.microsoft.com/office/drawing/2014/main" id="{01C57427-EE86-429C-96C9-903D30D735EE}"/>
                  </a:ext>
                </a:extLst>
              </p:cNvPr>
              <p:cNvGrpSpPr>
                <a:grpSpLocks/>
              </p:cNvGrpSpPr>
              <p:nvPr/>
            </p:nvGrpSpPr>
            <p:grpSpPr bwMode="auto">
              <a:xfrm>
                <a:off x="1773" y="1686"/>
                <a:ext cx="258" cy="144"/>
                <a:chOff x="1353" y="1539"/>
                <a:chExt cx="258" cy="144"/>
              </a:xfrm>
            </p:grpSpPr>
            <p:sp>
              <p:nvSpPr>
                <p:cNvPr id="34" name="Rectangle 24">
                  <a:extLst>
                    <a:ext uri="{FF2B5EF4-FFF2-40B4-BE49-F238E27FC236}">
                      <a16:creationId xmlns:a16="http://schemas.microsoft.com/office/drawing/2014/main" id="{71E2B3E0-755A-4E47-8B55-1BCFA4913BB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Line 25">
                  <a:extLst>
                    <a:ext uri="{FF2B5EF4-FFF2-40B4-BE49-F238E27FC236}">
                      <a16:creationId xmlns:a16="http://schemas.microsoft.com/office/drawing/2014/main" id="{1A96F63F-DD05-4FB1-96D5-6704C3DEA2DD}"/>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Line 26">
                  <a:extLst>
                    <a:ext uri="{FF2B5EF4-FFF2-40B4-BE49-F238E27FC236}">
                      <a16:creationId xmlns:a16="http://schemas.microsoft.com/office/drawing/2014/main" id="{3D56E024-308D-4FD2-A806-150724624B5F}"/>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 name="Rectangle 27">
                <a:extLst>
                  <a:ext uri="{FF2B5EF4-FFF2-40B4-BE49-F238E27FC236}">
                    <a16:creationId xmlns:a16="http://schemas.microsoft.com/office/drawing/2014/main" id="{9FC65394-89A9-4D6C-951C-3C51F6D8A686}"/>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Rectangle 28">
                <a:extLst>
                  <a:ext uri="{FF2B5EF4-FFF2-40B4-BE49-F238E27FC236}">
                    <a16:creationId xmlns:a16="http://schemas.microsoft.com/office/drawing/2014/main" id="{6A6565F3-C41D-4C69-92AD-65C21EAE029A}"/>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Text Box 29">
                <a:extLst>
                  <a:ext uri="{FF2B5EF4-FFF2-40B4-BE49-F238E27FC236}">
                    <a16:creationId xmlns:a16="http://schemas.microsoft.com/office/drawing/2014/main" id="{8970991A-1CB0-4B50-A3FA-B22FECA492E8}"/>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 name="Text Box 30">
                <a:extLst>
                  <a:ext uri="{FF2B5EF4-FFF2-40B4-BE49-F238E27FC236}">
                    <a16:creationId xmlns:a16="http://schemas.microsoft.com/office/drawing/2014/main" id="{B844B3FD-8140-4CD6-8535-BAC89362FC08}"/>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1" name="Text Box 31">
                <a:extLst>
                  <a:ext uri="{FF2B5EF4-FFF2-40B4-BE49-F238E27FC236}">
                    <a16:creationId xmlns:a16="http://schemas.microsoft.com/office/drawing/2014/main" id="{10F081B5-9113-4435-B9BF-AAEA0778F0C9}"/>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2" name="Group 34">
                <a:extLst>
                  <a:ext uri="{FF2B5EF4-FFF2-40B4-BE49-F238E27FC236}">
                    <a16:creationId xmlns:a16="http://schemas.microsoft.com/office/drawing/2014/main" id="{B0F7D759-E77F-491D-9A6E-202C9F5A7D7B}"/>
                  </a:ext>
                </a:extLst>
              </p:cNvPr>
              <p:cNvGrpSpPr>
                <a:grpSpLocks/>
              </p:cNvGrpSpPr>
              <p:nvPr/>
            </p:nvGrpSpPr>
            <p:grpSpPr bwMode="auto">
              <a:xfrm>
                <a:off x="1565" y="1684"/>
                <a:ext cx="211" cy="157"/>
                <a:chOff x="857" y="1909"/>
                <a:chExt cx="211" cy="157"/>
              </a:xfrm>
            </p:grpSpPr>
            <p:sp>
              <p:nvSpPr>
                <p:cNvPr id="32" name="Text Box 32">
                  <a:extLst>
                    <a:ext uri="{FF2B5EF4-FFF2-40B4-BE49-F238E27FC236}">
                      <a16:creationId xmlns:a16="http://schemas.microsoft.com/office/drawing/2014/main" id="{EA1E6E27-2AF4-46D4-B823-6E0E2A90502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33" name="Text Box 33">
                  <a:extLst>
                    <a:ext uri="{FF2B5EF4-FFF2-40B4-BE49-F238E27FC236}">
                      <a16:creationId xmlns:a16="http://schemas.microsoft.com/office/drawing/2014/main" id="{302ADCCA-1793-4E5A-A5B0-1F27C10E645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3" name="Group 35">
                <a:extLst>
                  <a:ext uri="{FF2B5EF4-FFF2-40B4-BE49-F238E27FC236}">
                    <a16:creationId xmlns:a16="http://schemas.microsoft.com/office/drawing/2014/main" id="{C57A179C-2DD1-4D85-92F5-64A9E1AB2DA3}"/>
                  </a:ext>
                </a:extLst>
              </p:cNvPr>
              <p:cNvGrpSpPr>
                <a:grpSpLocks/>
              </p:cNvGrpSpPr>
              <p:nvPr/>
            </p:nvGrpSpPr>
            <p:grpSpPr bwMode="auto">
              <a:xfrm>
                <a:off x="1730" y="1684"/>
                <a:ext cx="211" cy="157"/>
                <a:chOff x="857" y="1909"/>
                <a:chExt cx="211" cy="157"/>
              </a:xfrm>
            </p:grpSpPr>
            <p:sp>
              <p:nvSpPr>
                <p:cNvPr id="30" name="Text Box 36">
                  <a:extLst>
                    <a:ext uri="{FF2B5EF4-FFF2-40B4-BE49-F238E27FC236}">
                      <a16:creationId xmlns:a16="http://schemas.microsoft.com/office/drawing/2014/main" id="{B36336A8-320B-46B0-A906-A9458C5CAD0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31" name="Text Box 37">
                  <a:extLst>
                    <a:ext uri="{FF2B5EF4-FFF2-40B4-BE49-F238E27FC236}">
                      <a16:creationId xmlns:a16="http://schemas.microsoft.com/office/drawing/2014/main" id="{4E73C6E4-8BA5-4BE9-BADE-9482CBCA045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4" name="Group 38">
                <a:extLst>
                  <a:ext uri="{FF2B5EF4-FFF2-40B4-BE49-F238E27FC236}">
                    <a16:creationId xmlns:a16="http://schemas.microsoft.com/office/drawing/2014/main" id="{5B8584A9-29F0-475B-8101-81F31D77D287}"/>
                  </a:ext>
                </a:extLst>
              </p:cNvPr>
              <p:cNvGrpSpPr>
                <a:grpSpLocks/>
              </p:cNvGrpSpPr>
              <p:nvPr/>
            </p:nvGrpSpPr>
            <p:grpSpPr bwMode="auto">
              <a:xfrm>
                <a:off x="1808" y="1684"/>
                <a:ext cx="211" cy="157"/>
                <a:chOff x="857" y="1909"/>
                <a:chExt cx="211" cy="157"/>
              </a:xfrm>
            </p:grpSpPr>
            <p:sp>
              <p:nvSpPr>
                <p:cNvPr id="28" name="Text Box 39">
                  <a:extLst>
                    <a:ext uri="{FF2B5EF4-FFF2-40B4-BE49-F238E27FC236}">
                      <a16:creationId xmlns:a16="http://schemas.microsoft.com/office/drawing/2014/main" id="{46E0CCF9-D391-4B7D-8C82-79052B9CEA8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9" name="Text Box 40">
                  <a:extLst>
                    <a:ext uri="{FF2B5EF4-FFF2-40B4-BE49-F238E27FC236}">
                      <a16:creationId xmlns:a16="http://schemas.microsoft.com/office/drawing/2014/main" id="{414DE6BE-0035-45B6-8A58-5204EC27DBB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 name="Group 41">
                <a:extLst>
                  <a:ext uri="{FF2B5EF4-FFF2-40B4-BE49-F238E27FC236}">
                    <a16:creationId xmlns:a16="http://schemas.microsoft.com/office/drawing/2014/main" id="{86869A4C-098A-493D-B452-5EA0505E67F0}"/>
                  </a:ext>
                </a:extLst>
              </p:cNvPr>
              <p:cNvGrpSpPr>
                <a:grpSpLocks/>
              </p:cNvGrpSpPr>
              <p:nvPr/>
            </p:nvGrpSpPr>
            <p:grpSpPr bwMode="auto">
              <a:xfrm>
                <a:off x="1892" y="1681"/>
                <a:ext cx="211" cy="157"/>
                <a:chOff x="857" y="1909"/>
                <a:chExt cx="211" cy="157"/>
              </a:xfrm>
            </p:grpSpPr>
            <p:sp>
              <p:nvSpPr>
                <p:cNvPr id="26" name="Text Box 42">
                  <a:extLst>
                    <a:ext uri="{FF2B5EF4-FFF2-40B4-BE49-F238E27FC236}">
                      <a16:creationId xmlns:a16="http://schemas.microsoft.com/office/drawing/2014/main" id="{A9885B65-9D23-496C-9314-2A4CD0114F5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7" name="Text Box 43">
                  <a:extLst>
                    <a:ext uri="{FF2B5EF4-FFF2-40B4-BE49-F238E27FC236}">
                      <a16:creationId xmlns:a16="http://schemas.microsoft.com/office/drawing/2014/main" id="{FFB691B7-CD9D-49C7-8013-8068750A156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sp>
        <p:nvSpPr>
          <p:cNvPr id="40" name="Oval 74">
            <a:extLst>
              <a:ext uri="{FF2B5EF4-FFF2-40B4-BE49-F238E27FC236}">
                <a16:creationId xmlns:a16="http://schemas.microsoft.com/office/drawing/2014/main" id="{5632C11C-2006-4E5C-A463-BB57F512E474}"/>
              </a:ext>
            </a:extLst>
          </p:cNvPr>
          <p:cNvSpPr>
            <a:spLocks noChangeArrowheads="1"/>
          </p:cNvSpPr>
          <p:nvPr/>
        </p:nvSpPr>
        <p:spPr bwMode="auto">
          <a:xfrm>
            <a:off x="4672013" y="2392511"/>
            <a:ext cx="419100" cy="4238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 name="Text Box 75">
            <a:extLst>
              <a:ext uri="{FF2B5EF4-FFF2-40B4-BE49-F238E27FC236}">
                <a16:creationId xmlns:a16="http://schemas.microsoft.com/office/drawing/2014/main" id="{0BAFA5D1-6111-429D-86D1-1D4C28B0B2E7}"/>
              </a:ext>
            </a:extLst>
          </p:cNvPr>
          <p:cNvSpPr txBox="1">
            <a:spLocks noChangeArrowheads="1"/>
          </p:cNvSpPr>
          <p:nvPr/>
        </p:nvSpPr>
        <p:spPr bwMode="auto">
          <a:xfrm>
            <a:off x="4298950" y="1981348"/>
            <a:ext cx="119776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Z</a:t>
            </a:r>
            <a:r>
              <a:rPr lang="en-US" baseline="-25000" dirty="0">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2" name="Line 72">
            <a:extLst>
              <a:ext uri="{FF2B5EF4-FFF2-40B4-BE49-F238E27FC236}">
                <a16:creationId xmlns:a16="http://schemas.microsoft.com/office/drawing/2014/main" id="{89F1C052-D67D-40B3-987B-1E4A8A9ED4C5}"/>
              </a:ext>
            </a:extLst>
          </p:cNvPr>
          <p:cNvSpPr>
            <a:spLocks noChangeShapeType="1"/>
          </p:cNvSpPr>
          <p:nvPr/>
        </p:nvSpPr>
        <p:spPr bwMode="auto">
          <a:xfrm>
            <a:off x="4319588" y="2522686"/>
            <a:ext cx="319087" cy="47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3" name="Line 73">
            <a:extLst>
              <a:ext uri="{FF2B5EF4-FFF2-40B4-BE49-F238E27FC236}">
                <a16:creationId xmlns:a16="http://schemas.microsoft.com/office/drawing/2014/main" id="{5C7A3CE5-FE71-4A1D-B55B-4457B6918223}"/>
              </a:ext>
            </a:extLst>
          </p:cNvPr>
          <p:cNvSpPr>
            <a:spLocks noChangeShapeType="1"/>
          </p:cNvSpPr>
          <p:nvPr/>
        </p:nvSpPr>
        <p:spPr bwMode="auto">
          <a:xfrm flipV="1">
            <a:off x="4333875" y="2787798"/>
            <a:ext cx="403225" cy="430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4" name="Group 149">
            <a:extLst>
              <a:ext uri="{FF2B5EF4-FFF2-40B4-BE49-F238E27FC236}">
                <a16:creationId xmlns:a16="http://schemas.microsoft.com/office/drawing/2014/main" id="{C348BFA0-0FD2-438C-AFE3-60FF47E0A001}"/>
              </a:ext>
            </a:extLst>
          </p:cNvPr>
          <p:cNvGrpSpPr>
            <a:grpSpLocks/>
          </p:cNvGrpSpPr>
          <p:nvPr/>
        </p:nvGrpSpPr>
        <p:grpSpPr bwMode="auto">
          <a:xfrm>
            <a:off x="3141663" y="2232173"/>
            <a:ext cx="1254125" cy="1236663"/>
            <a:chOff x="1979" y="1068"/>
            <a:chExt cx="790" cy="779"/>
          </a:xfrm>
        </p:grpSpPr>
        <p:sp>
          <p:nvSpPr>
            <p:cNvPr id="45" name="Rectangle 13">
              <a:extLst>
                <a:ext uri="{FF2B5EF4-FFF2-40B4-BE49-F238E27FC236}">
                  <a16:creationId xmlns:a16="http://schemas.microsoft.com/office/drawing/2014/main" id="{CB2F5B3D-AE4E-48EA-9403-8A59DDF53ADB}"/>
                </a:ext>
              </a:extLst>
            </p:cNvPr>
            <p:cNvSpPr>
              <a:spLocks noChangeArrowheads="1"/>
            </p:cNvSpPr>
            <p:nvPr/>
          </p:nvSpPr>
          <p:spPr bwMode="auto">
            <a:xfrm>
              <a:off x="2028" y="1092"/>
              <a:ext cx="669"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Text Box 16">
              <a:extLst>
                <a:ext uri="{FF2B5EF4-FFF2-40B4-BE49-F238E27FC236}">
                  <a16:creationId xmlns:a16="http://schemas.microsoft.com/office/drawing/2014/main" id="{46619053-3B36-43C2-8BAB-A9B36CA8C237}"/>
                </a:ext>
              </a:extLst>
            </p:cNvPr>
            <p:cNvSpPr txBox="1">
              <a:spLocks noChangeArrowheads="1"/>
            </p:cNvSpPr>
            <p:nvPr/>
          </p:nvSpPr>
          <p:spPr bwMode="auto">
            <a:xfrm>
              <a:off x="2186" y="1068"/>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nvGrpSpPr>
            <p:cNvPr id="47" name="Group 45">
              <a:extLst>
                <a:ext uri="{FF2B5EF4-FFF2-40B4-BE49-F238E27FC236}">
                  <a16:creationId xmlns:a16="http://schemas.microsoft.com/office/drawing/2014/main" id="{0E7FDB3F-0120-4959-857A-40E7A940452F}"/>
                </a:ext>
              </a:extLst>
            </p:cNvPr>
            <p:cNvGrpSpPr>
              <a:grpSpLocks/>
            </p:cNvGrpSpPr>
            <p:nvPr/>
          </p:nvGrpSpPr>
          <p:grpSpPr bwMode="auto">
            <a:xfrm>
              <a:off x="1979" y="1540"/>
              <a:ext cx="790" cy="307"/>
              <a:chOff x="1313" y="1534"/>
              <a:chExt cx="790" cy="307"/>
            </a:xfrm>
          </p:grpSpPr>
          <p:sp>
            <p:nvSpPr>
              <p:cNvPr id="48" name="Text Box 46">
                <a:extLst>
                  <a:ext uri="{FF2B5EF4-FFF2-40B4-BE49-F238E27FC236}">
                    <a16:creationId xmlns:a16="http://schemas.microsoft.com/office/drawing/2014/main" id="{39D883EA-FD05-47A8-90E1-1791874E0189}"/>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9" name="Group 47">
                <a:extLst>
                  <a:ext uri="{FF2B5EF4-FFF2-40B4-BE49-F238E27FC236}">
                    <a16:creationId xmlns:a16="http://schemas.microsoft.com/office/drawing/2014/main" id="{837278D8-14AC-418B-A373-4E9D106A9506}"/>
                  </a:ext>
                </a:extLst>
              </p:cNvPr>
              <p:cNvGrpSpPr>
                <a:grpSpLocks/>
              </p:cNvGrpSpPr>
              <p:nvPr/>
            </p:nvGrpSpPr>
            <p:grpSpPr bwMode="auto">
              <a:xfrm>
                <a:off x="1353" y="1539"/>
                <a:ext cx="258" cy="147"/>
                <a:chOff x="1353" y="1539"/>
                <a:chExt cx="258" cy="144"/>
              </a:xfrm>
            </p:grpSpPr>
            <p:sp>
              <p:nvSpPr>
                <p:cNvPr id="71" name="Rectangle 48">
                  <a:extLst>
                    <a:ext uri="{FF2B5EF4-FFF2-40B4-BE49-F238E27FC236}">
                      <a16:creationId xmlns:a16="http://schemas.microsoft.com/office/drawing/2014/main" id="{78CB057B-A255-45DE-AAA0-C17CCCBD89B6}"/>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Line 49">
                  <a:extLst>
                    <a:ext uri="{FF2B5EF4-FFF2-40B4-BE49-F238E27FC236}">
                      <a16:creationId xmlns:a16="http://schemas.microsoft.com/office/drawing/2014/main" id="{E73F915A-2D42-4B07-A648-2DBED2FEB64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50">
                  <a:extLst>
                    <a:ext uri="{FF2B5EF4-FFF2-40B4-BE49-F238E27FC236}">
                      <a16:creationId xmlns:a16="http://schemas.microsoft.com/office/drawing/2014/main" id="{2B205AB8-5810-4735-9380-C9E92A3C7CF2}"/>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50" name="Group 51">
                <a:extLst>
                  <a:ext uri="{FF2B5EF4-FFF2-40B4-BE49-F238E27FC236}">
                    <a16:creationId xmlns:a16="http://schemas.microsoft.com/office/drawing/2014/main" id="{74C11CF1-08AF-48CF-BE37-C1800EF0E77F}"/>
                  </a:ext>
                </a:extLst>
              </p:cNvPr>
              <p:cNvGrpSpPr>
                <a:grpSpLocks/>
              </p:cNvGrpSpPr>
              <p:nvPr/>
            </p:nvGrpSpPr>
            <p:grpSpPr bwMode="auto">
              <a:xfrm>
                <a:off x="1773" y="1686"/>
                <a:ext cx="258" cy="144"/>
                <a:chOff x="1353" y="1539"/>
                <a:chExt cx="258" cy="144"/>
              </a:xfrm>
            </p:grpSpPr>
            <p:sp>
              <p:nvSpPr>
                <p:cNvPr id="68" name="Rectangle 52">
                  <a:extLst>
                    <a:ext uri="{FF2B5EF4-FFF2-40B4-BE49-F238E27FC236}">
                      <a16:creationId xmlns:a16="http://schemas.microsoft.com/office/drawing/2014/main" id="{316D5838-B74E-4BC5-8938-3BA75CE3125A}"/>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9" name="Line 53">
                  <a:extLst>
                    <a:ext uri="{FF2B5EF4-FFF2-40B4-BE49-F238E27FC236}">
                      <a16:creationId xmlns:a16="http://schemas.microsoft.com/office/drawing/2014/main" id="{149C0642-867E-48C2-81FD-F6D54914EF77}"/>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0" name="Line 54">
                  <a:extLst>
                    <a:ext uri="{FF2B5EF4-FFF2-40B4-BE49-F238E27FC236}">
                      <a16:creationId xmlns:a16="http://schemas.microsoft.com/office/drawing/2014/main" id="{203E8067-9AD9-4DA4-BF74-69B8EA2D34D1}"/>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51" name="Rectangle 55">
                <a:extLst>
                  <a:ext uri="{FF2B5EF4-FFF2-40B4-BE49-F238E27FC236}">
                    <a16:creationId xmlns:a16="http://schemas.microsoft.com/office/drawing/2014/main" id="{661EB0BA-2260-441F-8F1E-A3111FF3DF94}"/>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2" name="Rectangle 56">
                <a:extLst>
                  <a:ext uri="{FF2B5EF4-FFF2-40B4-BE49-F238E27FC236}">
                    <a16:creationId xmlns:a16="http://schemas.microsoft.com/office/drawing/2014/main" id="{E7DC5267-F322-481F-91B0-8D3A14AA57E0}"/>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3" name="Text Box 57">
                <a:extLst>
                  <a:ext uri="{FF2B5EF4-FFF2-40B4-BE49-F238E27FC236}">
                    <a16:creationId xmlns:a16="http://schemas.microsoft.com/office/drawing/2014/main" id="{9BBB34E4-E511-4244-8C22-AAC2182413F4}"/>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54" name="Text Box 58">
                <a:extLst>
                  <a:ext uri="{FF2B5EF4-FFF2-40B4-BE49-F238E27FC236}">
                    <a16:creationId xmlns:a16="http://schemas.microsoft.com/office/drawing/2014/main" id="{8F5BB459-DE45-44EB-A8BD-27D843A94332}"/>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55" name="Text Box 59">
                <a:extLst>
                  <a:ext uri="{FF2B5EF4-FFF2-40B4-BE49-F238E27FC236}">
                    <a16:creationId xmlns:a16="http://schemas.microsoft.com/office/drawing/2014/main" id="{B0DD4387-5651-40B6-AC00-F50756D3B6BE}"/>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56" name="Group 60">
                <a:extLst>
                  <a:ext uri="{FF2B5EF4-FFF2-40B4-BE49-F238E27FC236}">
                    <a16:creationId xmlns:a16="http://schemas.microsoft.com/office/drawing/2014/main" id="{BC6253C1-37A8-409B-BE79-8F573BF831E5}"/>
                  </a:ext>
                </a:extLst>
              </p:cNvPr>
              <p:cNvGrpSpPr>
                <a:grpSpLocks/>
              </p:cNvGrpSpPr>
              <p:nvPr/>
            </p:nvGrpSpPr>
            <p:grpSpPr bwMode="auto">
              <a:xfrm>
                <a:off x="1565" y="1684"/>
                <a:ext cx="211" cy="157"/>
                <a:chOff x="857" y="1909"/>
                <a:chExt cx="211" cy="157"/>
              </a:xfrm>
            </p:grpSpPr>
            <p:sp>
              <p:nvSpPr>
                <p:cNvPr id="66" name="Text Box 61">
                  <a:extLst>
                    <a:ext uri="{FF2B5EF4-FFF2-40B4-BE49-F238E27FC236}">
                      <a16:creationId xmlns:a16="http://schemas.microsoft.com/office/drawing/2014/main" id="{7A8D38F4-85F3-4A68-8AB5-1B4F7EE0CD6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7" name="Text Box 62">
                  <a:extLst>
                    <a:ext uri="{FF2B5EF4-FFF2-40B4-BE49-F238E27FC236}">
                      <a16:creationId xmlns:a16="http://schemas.microsoft.com/office/drawing/2014/main" id="{D49DB786-EAF8-469A-BC6F-0A2AF5D2FA0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7" name="Group 63">
                <a:extLst>
                  <a:ext uri="{FF2B5EF4-FFF2-40B4-BE49-F238E27FC236}">
                    <a16:creationId xmlns:a16="http://schemas.microsoft.com/office/drawing/2014/main" id="{2771E7A5-D6DF-4686-9F90-BD95F2FB4F26}"/>
                  </a:ext>
                </a:extLst>
              </p:cNvPr>
              <p:cNvGrpSpPr>
                <a:grpSpLocks/>
              </p:cNvGrpSpPr>
              <p:nvPr/>
            </p:nvGrpSpPr>
            <p:grpSpPr bwMode="auto">
              <a:xfrm>
                <a:off x="1730" y="1684"/>
                <a:ext cx="211" cy="157"/>
                <a:chOff x="857" y="1909"/>
                <a:chExt cx="211" cy="157"/>
              </a:xfrm>
            </p:grpSpPr>
            <p:sp>
              <p:nvSpPr>
                <p:cNvPr id="64" name="Text Box 64">
                  <a:extLst>
                    <a:ext uri="{FF2B5EF4-FFF2-40B4-BE49-F238E27FC236}">
                      <a16:creationId xmlns:a16="http://schemas.microsoft.com/office/drawing/2014/main" id="{95993322-C861-4B25-ADE1-7F7E53A585C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5" name="Text Box 65">
                  <a:extLst>
                    <a:ext uri="{FF2B5EF4-FFF2-40B4-BE49-F238E27FC236}">
                      <a16:creationId xmlns:a16="http://schemas.microsoft.com/office/drawing/2014/main" id="{E716E5C1-8477-4C8B-B003-016E3AD3BD6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8" name="Group 66">
                <a:extLst>
                  <a:ext uri="{FF2B5EF4-FFF2-40B4-BE49-F238E27FC236}">
                    <a16:creationId xmlns:a16="http://schemas.microsoft.com/office/drawing/2014/main" id="{0AF499E0-E366-4B10-8B81-941E49157F62}"/>
                  </a:ext>
                </a:extLst>
              </p:cNvPr>
              <p:cNvGrpSpPr>
                <a:grpSpLocks/>
              </p:cNvGrpSpPr>
              <p:nvPr/>
            </p:nvGrpSpPr>
            <p:grpSpPr bwMode="auto">
              <a:xfrm>
                <a:off x="1808" y="1684"/>
                <a:ext cx="211" cy="157"/>
                <a:chOff x="857" y="1909"/>
                <a:chExt cx="211" cy="157"/>
              </a:xfrm>
            </p:grpSpPr>
            <p:sp>
              <p:nvSpPr>
                <p:cNvPr id="62" name="Text Box 67">
                  <a:extLst>
                    <a:ext uri="{FF2B5EF4-FFF2-40B4-BE49-F238E27FC236}">
                      <a16:creationId xmlns:a16="http://schemas.microsoft.com/office/drawing/2014/main" id="{8DBCE39B-F90E-4956-8AFA-0C3E2D1E0F0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3" name="Text Box 68">
                  <a:extLst>
                    <a:ext uri="{FF2B5EF4-FFF2-40B4-BE49-F238E27FC236}">
                      <a16:creationId xmlns:a16="http://schemas.microsoft.com/office/drawing/2014/main" id="{129722C3-03EB-485B-9DBD-8FEBFB032C0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9" name="Group 69">
                <a:extLst>
                  <a:ext uri="{FF2B5EF4-FFF2-40B4-BE49-F238E27FC236}">
                    <a16:creationId xmlns:a16="http://schemas.microsoft.com/office/drawing/2014/main" id="{F2810C51-58EA-49DC-B373-1D1439103176}"/>
                  </a:ext>
                </a:extLst>
              </p:cNvPr>
              <p:cNvGrpSpPr>
                <a:grpSpLocks/>
              </p:cNvGrpSpPr>
              <p:nvPr/>
            </p:nvGrpSpPr>
            <p:grpSpPr bwMode="auto">
              <a:xfrm>
                <a:off x="1892" y="1681"/>
                <a:ext cx="211" cy="157"/>
                <a:chOff x="857" y="1909"/>
                <a:chExt cx="211" cy="157"/>
              </a:xfrm>
            </p:grpSpPr>
            <p:sp>
              <p:nvSpPr>
                <p:cNvPr id="60" name="Text Box 70">
                  <a:extLst>
                    <a:ext uri="{FF2B5EF4-FFF2-40B4-BE49-F238E27FC236}">
                      <a16:creationId xmlns:a16="http://schemas.microsoft.com/office/drawing/2014/main" id="{0F55A2C6-BC74-4A5E-BDA5-7850A7ED548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1" name="Text Box 71">
                  <a:extLst>
                    <a:ext uri="{FF2B5EF4-FFF2-40B4-BE49-F238E27FC236}">
                      <a16:creationId xmlns:a16="http://schemas.microsoft.com/office/drawing/2014/main" id="{4AB6B9E7-1CE9-41EF-8EF5-55275CA859E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74" name="Group 76">
            <a:extLst>
              <a:ext uri="{FF2B5EF4-FFF2-40B4-BE49-F238E27FC236}">
                <a16:creationId xmlns:a16="http://schemas.microsoft.com/office/drawing/2014/main" id="{8004E0C4-F274-40BC-9D67-B668FC221FC5}"/>
              </a:ext>
            </a:extLst>
          </p:cNvPr>
          <p:cNvGrpSpPr>
            <a:grpSpLocks/>
          </p:cNvGrpSpPr>
          <p:nvPr/>
        </p:nvGrpSpPr>
        <p:grpSpPr bwMode="auto">
          <a:xfrm>
            <a:off x="6461125" y="2367111"/>
            <a:ext cx="1254125" cy="487362"/>
            <a:chOff x="1313" y="1534"/>
            <a:chExt cx="790" cy="307"/>
          </a:xfrm>
        </p:grpSpPr>
        <p:sp>
          <p:nvSpPr>
            <p:cNvPr id="75" name="Text Box 77">
              <a:extLst>
                <a:ext uri="{FF2B5EF4-FFF2-40B4-BE49-F238E27FC236}">
                  <a16:creationId xmlns:a16="http://schemas.microsoft.com/office/drawing/2014/main" id="{BCDE40E6-2582-46B9-A32F-693DA7E0C47F}"/>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76" name="Group 78">
              <a:extLst>
                <a:ext uri="{FF2B5EF4-FFF2-40B4-BE49-F238E27FC236}">
                  <a16:creationId xmlns:a16="http://schemas.microsoft.com/office/drawing/2014/main" id="{22603475-1D8D-4146-A695-2D8471E4811B}"/>
                </a:ext>
              </a:extLst>
            </p:cNvPr>
            <p:cNvGrpSpPr>
              <a:grpSpLocks/>
            </p:cNvGrpSpPr>
            <p:nvPr/>
          </p:nvGrpSpPr>
          <p:grpSpPr bwMode="auto">
            <a:xfrm>
              <a:off x="1353" y="1539"/>
              <a:ext cx="258" cy="147"/>
              <a:chOff x="1353" y="1539"/>
              <a:chExt cx="258" cy="144"/>
            </a:xfrm>
          </p:grpSpPr>
          <p:sp>
            <p:nvSpPr>
              <p:cNvPr id="98" name="Rectangle 79">
                <a:extLst>
                  <a:ext uri="{FF2B5EF4-FFF2-40B4-BE49-F238E27FC236}">
                    <a16:creationId xmlns:a16="http://schemas.microsoft.com/office/drawing/2014/main" id="{1EEEDC66-A4BB-4D1B-8559-B6B2801CB50C}"/>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9" name="Line 80">
                <a:extLst>
                  <a:ext uri="{FF2B5EF4-FFF2-40B4-BE49-F238E27FC236}">
                    <a16:creationId xmlns:a16="http://schemas.microsoft.com/office/drawing/2014/main" id="{184F55E0-52D4-425F-97B1-A4E5E8F1926F}"/>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0" name="Line 81">
                <a:extLst>
                  <a:ext uri="{FF2B5EF4-FFF2-40B4-BE49-F238E27FC236}">
                    <a16:creationId xmlns:a16="http://schemas.microsoft.com/office/drawing/2014/main" id="{129FE55B-4350-43A9-98F4-147FC607FCEE}"/>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7" name="Group 82">
              <a:extLst>
                <a:ext uri="{FF2B5EF4-FFF2-40B4-BE49-F238E27FC236}">
                  <a16:creationId xmlns:a16="http://schemas.microsoft.com/office/drawing/2014/main" id="{001838C0-460B-4BAB-A87B-D03417B3E60C}"/>
                </a:ext>
              </a:extLst>
            </p:cNvPr>
            <p:cNvGrpSpPr>
              <a:grpSpLocks/>
            </p:cNvGrpSpPr>
            <p:nvPr/>
          </p:nvGrpSpPr>
          <p:grpSpPr bwMode="auto">
            <a:xfrm>
              <a:off x="1773" y="1686"/>
              <a:ext cx="258" cy="144"/>
              <a:chOff x="1353" y="1539"/>
              <a:chExt cx="258" cy="144"/>
            </a:xfrm>
          </p:grpSpPr>
          <p:sp>
            <p:nvSpPr>
              <p:cNvPr id="95" name="Rectangle 83">
                <a:extLst>
                  <a:ext uri="{FF2B5EF4-FFF2-40B4-BE49-F238E27FC236}">
                    <a16:creationId xmlns:a16="http://schemas.microsoft.com/office/drawing/2014/main" id="{70326318-48CB-4142-82B3-900D59351383}"/>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6" name="Line 84">
                <a:extLst>
                  <a:ext uri="{FF2B5EF4-FFF2-40B4-BE49-F238E27FC236}">
                    <a16:creationId xmlns:a16="http://schemas.microsoft.com/office/drawing/2014/main" id="{70AEA8DE-7953-44E0-8743-80AA3FC5070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7" name="Line 85">
                <a:extLst>
                  <a:ext uri="{FF2B5EF4-FFF2-40B4-BE49-F238E27FC236}">
                    <a16:creationId xmlns:a16="http://schemas.microsoft.com/office/drawing/2014/main" id="{BA58B16D-C0D0-49E4-B9BF-44EB7EE9D204}"/>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8" name="Rectangle 86">
              <a:extLst>
                <a:ext uri="{FF2B5EF4-FFF2-40B4-BE49-F238E27FC236}">
                  <a16:creationId xmlns:a16="http://schemas.microsoft.com/office/drawing/2014/main" id="{1A75DD6F-9151-40C3-973D-25FAE0AE9C04}"/>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9" name="Rectangle 87">
              <a:extLst>
                <a:ext uri="{FF2B5EF4-FFF2-40B4-BE49-F238E27FC236}">
                  <a16:creationId xmlns:a16="http://schemas.microsoft.com/office/drawing/2014/main" id="{B7889E44-B7B5-4813-88B3-08EDCC8345B9}"/>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0" name="Text Box 88">
              <a:extLst>
                <a:ext uri="{FF2B5EF4-FFF2-40B4-BE49-F238E27FC236}">
                  <a16:creationId xmlns:a16="http://schemas.microsoft.com/office/drawing/2014/main" id="{8C514728-8CE4-4E27-97D7-1B2C44893437}"/>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1" name="Text Box 89">
              <a:extLst>
                <a:ext uri="{FF2B5EF4-FFF2-40B4-BE49-F238E27FC236}">
                  <a16:creationId xmlns:a16="http://schemas.microsoft.com/office/drawing/2014/main" id="{F1AEC90E-E333-4AE9-8960-8BBFBF5AB65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2" name="Text Box 90">
              <a:extLst>
                <a:ext uri="{FF2B5EF4-FFF2-40B4-BE49-F238E27FC236}">
                  <a16:creationId xmlns:a16="http://schemas.microsoft.com/office/drawing/2014/main" id="{4347C47F-EDE8-47CC-91E7-D340F06A6DB5}"/>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83" name="Group 91">
              <a:extLst>
                <a:ext uri="{FF2B5EF4-FFF2-40B4-BE49-F238E27FC236}">
                  <a16:creationId xmlns:a16="http://schemas.microsoft.com/office/drawing/2014/main" id="{D7CDB0AE-17BF-4AF8-8E87-33E8A43C552B}"/>
                </a:ext>
              </a:extLst>
            </p:cNvPr>
            <p:cNvGrpSpPr>
              <a:grpSpLocks/>
            </p:cNvGrpSpPr>
            <p:nvPr/>
          </p:nvGrpSpPr>
          <p:grpSpPr bwMode="auto">
            <a:xfrm>
              <a:off x="1565" y="1684"/>
              <a:ext cx="211" cy="157"/>
              <a:chOff x="857" y="1909"/>
              <a:chExt cx="211" cy="157"/>
            </a:xfrm>
          </p:grpSpPr>
          <p:sp>
            <p:nvSpPr>
              <p:cNvPr id="93" name="Text Box 92">
                <a:extLst>
                  <a:ext uri="{FF2B5EF4-FFF2-40B4-BE49-F238E27FC236}">
                    <a16:creationId xmlns:a16="http://schemas.microsoft.com/office/drawing/2014/main" id="{7F345B41-6F02-4D42-BF1C-831E05B1A7E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4" name="Text Box 93">
                <a:extLst>
                  <a:ext uri="{FF2B5EF4-FFF2-40B4-BE49-F238E27FC236}">
                    <a16:creationId xmlns:a16="http://schemas.microsoft.com/office/drawing/2014/main" id="{B1A0B61A-2CB8-4D44-9654-09956F9D21A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4" name="Group 94">
              <a:extLst>
                <a:ext uri="{FF2B5EF4-FFF2-40B4-BE49-F238E27FC236}">
                  <a16:creationId xmlns:a16="http://schemas.microsoft.com/office/drawing/2014/main" id="{69BDF428-7E38-4DFB-9FD9-D329B23446EB}"/>
                </a:ext>
              </a:extLst>
            </p:cNvPr>
            <p:cNvGrpSpPr>
              <a:grpSpLocks/>
            </p:cNvGrpSpPr>
            <p:nvPr/>
          </p:nvGrpSpPr>
          <p:grpSpPr bwMode="auto">
            <a:xfrm>
              <a:off x="1730" y="1684"/>
              <a:ext cx="211" cy="157"/>
              <a:chOff x="857" y="1909"/>
              <a:chExt cx="211" cy="157"/>
            </a:xfrm>
          </p:grpSpPr>
          <p:sp>
            <p:nvSpPr>
              <p:cNvPr id="91" name="Text Box 95">
                <a:extLst>
                  <a:ext uri="{FF2B5EF4-FFF2-40B4-BE49-F238E27FC236}">
                    <a16:creationId xmlns:a16="http://schemas.microsoft.com/office/drawing/2014/main" id="{A8A7A137-2458-446C-A05C-0BC11A21AE7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2" name="Text Box 96">
                <a:extLst>
                  <a:ext uri="{FF2B5EF4-FFF2-40B4-BE49-F238E27FC236}">
                    <a16:creationId xmlns:a16="http://schemas.microsoft.com/office/drawing/2014/main" id="{A9DD27EF-52BA-4D0A-B5B1-2CB08CD2CBAA}"/>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5" name="Group 97">
              <a:extLst>
                <a:ext uri="{FF2B5EF4-FFF2-40B4-BE49-F238E27FC236}">
                  <a16:creationId xmlns:a16="http://schemas.microsoft.com/office/drawing/2014/main" id="{C0EA8203-A7DD-4CFD-B549-6D4AF55FF447}"/>
                </a:ext>
              </a:extLst>
            </p:cNvPr>
            <p:cNvGrpSpPr>
              <a:grpSpLocks/>
            </p:cNvGrpSpPr>
            <p:nvPr/>
          </p:nvGrpSpPr>
          <p:grpSpPr bwMode="auto">
            <a:xfrm>
              <a:off x="1808" y="1684"/>
              <a:ext cx="211" cy="157"/>
              <a:chOff x="857" y="1909"/>
              <a:chExt cx="211" cy="157"/>
            </a:xfrm>
          </p:grpSpPr>
          <p:sp>
            <p:nvSpPr>
              <p:cNvPr id="89" name="Text Box 98">
                <a:extLst>
                  <a:ext uri="{FF2B5EF4-FFF2-40B4-BE49-F238E27FC236}">
                    <a16:creationId xmlns:a16="http://schemas.microsoft.com/office/drawing/2014/main" id="{3F4D9940-7A94-4416-9A2D-03BC6086643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0" name="Text Box 99">
                <a:extLst>
                  <a:ext uri="{FF2B5EF4-FFF2-40B4-BE49-F238E27FC236}">
                    <a16:creationId xmlns:a16="http://schemas.microsoft.com/office/drawing/2014/main" id="{E7835EB7-B9AC-4702-8073-D86D18178E3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6" name="Group 100">
              <a:extLst>
                <a:ext uri="{FF2B5EF4-FFF2-40B4-BE49-F238E27FC236}">
                  <a16:creationId xmlns:a16="http://schemas.microsoft.com/office/drawing/2014/main" id="{65613BCC-F90A-4B8C-8E9E-130597A42E97}"/>
                </a:ext>
              </a:extLst>
            </p:cNvPr>
            <p:cNvGrpSpPr>
              <a:grpSpLocks/>
            </p:cNvGrpSpPr>
            <p:nvPr/>
          </p:nvGrpSpPr>
          <p:grpSpPr bwMode="auto">
            <a:xfrm>
              <a:off x="1892" y="1681"/>
              <a:ext cx="211" cy="157"/>
              <a:chOff x="857" y="1909"/>
              <a:chExt cx="211" cy="157"/>
            </a:xfrm>
          </p:grpSpPr>
          <p:sp>
            <p:nvSpPr>
              <p:cNvPr id="87" name="Text Box 101">
                <a:extLst>
                  <a:ext uri="{FF2B5EF4-FFF2-40B4-BE49-F238E27FC236}">
                    <a16:creationId xmlns:a16="http://schemas.microsoft.com/office/drawing/2014/main" id="{22D18A27-FC6A-4136-B55F-147DADFB9FA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8" name="Text Box 102">
                <a:extLst>
                  <a:ext uri="{FF2B5EF4-FFF2-40B4-BE49-F238E27FC236}">
                    <a16:creationId xmlns:a16="http://schemas.microsoft.com/office/drawing/2014/main" id="{FB947975-BCB9-4F79-8335-F14CD2360C4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01" name="Group 136">
            <a:extLst>
              <a:ext uri="{FF2B5EF4-FFF2-40B4-BE49-F238E27FC236}">
                <a16:creationId xmlns:a16="http://schemas.microsoft.com/office/drawing/2014/main" id="{1D353B5E-4C7D-44B0-ADF0-DFD6D1600237}"/>
              </a:ext>
            </a:extLst>
          </p:cNvPr>
          <p:cNvGrpSpPr>
            <a:grpSpLocks/>
          </p:cNvGrpSpPr>
          <p:nvPr/>
        </p:nvGrpSpPr>
        <p:grpSpPr bwMode="auto">
          <a:xfrm>
            <a:off x="5360988" y="2367111"/>
            <a:ext cx="1249362" cy="487362"/>
            <a:chOff x="4928" y="1534"/>
            <a:chExt cx="787" cy="307"/>
          </a:xfrm>
        </p:grpSpPr>
        <p:grpSp>
          <p:nvGrpSpPr>
            <p:cNvPr id="102" name="Group 134">
              <a:extLst>
                <a:ext uri="{FF2B5EF4-FFF2-40B4-BE49-F238E27FC236}">
                  <a16:creationId xmlns:a16="http://schemas.microsoft.com/office/drawing/2014/main" id="{4064D122-CE6D-402E-BD4D-C73F7D61634F}"/>
                </a:ext>
              </a:extLst>
            </p:cNvPr>
            <p:cNvGrpSpPr>
              <a:grpSpLocks/>
            </p:cNvGrpSpPr>
            <p:nvPr/>
          </p:nvGrpSpPr>
          <p:grpSpPr bwMode="auto">
            <a:xfrm>
              <a:off x="5354" y="1534"/>
              <a:ext cx="361" cy="154"/>
              <a:chOff x="5009" y="1132"/>
              <a:chExt cx="361" cy="154"/>
            </a:xfrm>
          </p:grpSpPr>
          <p:sp>
            <p:nvSpPr>
              <p:cNvPr id="126" name="Text Box 104">
                <a:extLst>
                  <a:ext uri="{FF2B5EF4-FFF2-40B4-BE49-F238E27FC236}">
                    <a16:creationId xmlns:a16="http://schemas.microsoft.com/office/drawing/2014/main" id="{6EE7FFED-09E9-43F4-AD98-C8B909340A63}"/>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27" name="Group 105">
                <a:extLst>
                  <a:ext uri="{FF2B5EF4-FFF2-40B4-BE49-F238E27FC236}">
                    <a16:creationId xmlns:a16="http://schemas.microsoft.com/office/drawing/2014/main" id="{E9505D76-EB32-4E15-8B7D-32356BEBEDB4}"/>
                  </a:ext>
                </a:extLst>
              </p:cNvPr>
              <p:cNvGrpSpPr>
                <a:grpSpLocks/>
              </p:cNvGrpSpPr>
              <p:nvPr/>
            </p:nvGrpSpPr>
            <p:grpSpPr bwMode="auto">
              <a:xfrm>
                <a:off x="5049" y="1137"/>
                <a:ext cx="258" cy="147"/>
                <a:chOff x="1353" y="1539"/>
                <a:chExt cx="258" cy="144"/>
              </a:xfrm>
            </p:grpSpPr>
            <p:sp>
              <p:nvSpPr>
                <p:cNvPr id="130" name="Rectangle 106">
                  <a:extLst>
                    <a:ext uri="{FF2B5EF4-FFF2-40B4-BE49-F238E27FC236}">
                      <a16:creationId xmlns:a16="http://schemas.microsoft.com/office/drawing/2014/main" id="{BE858297-9852-4D75-99FC-419AD7236874}"/>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1" name="Line 107">
                  <a:extLst>
                    <a:ext uri="{FF2B5EF4-FFF2-40B4-BE49-F238E27FC236}">
                      <a16:creationId xmlns:a16="http://schemas.microsoft.com/office/drawing/2014/main" id="{36EC3CD3-E155-49AF-854E-DE05FE05EC3F}"/>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2" name="Line 108">
                  <a:extLst>
                    <a:ext uri="{FF2B5EF4-FFF2-40B4-BE49-F238E27FC236}">
                      <a16:creationId xmlns:a16="http://schemas.microsoft.com/office/drawing/2014/main" id="{9A32FD49-8FB1-4B09-82FB-8C1E059ACE13}"/>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28" name="Text Box 115">
                <a:extLst>
                  <a:ext uri="{FF2B5EF4-FFF2-40B4-BE49-F238E27FC236}">
                    <a16:creationId xmlns:a16="http://schemas.microsoft.com/office/drawing/2014/main" id="{A20EAED5-C962-4EB8-8DD7-8462B5994046}"/>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29" name="Text Box 116">
                <a:extLst>
                  <a:ext uri="{FF2B5EF4-FFF2-40B4-BE49-F238E27FC236}">
                    <a16:creationId xmlns:a16="http://schemas.microsoft.com/office/drawing/2014/main" id="{D4E739BF-9782-4CD7-B02D-3FAC9D3F468C}"/>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103" name="Group 135">
              <a:extLst>
                <a:ext uri="{FF2B5EF4-FFF2-40B4-BE49-F238E27FC236}">
                  <a16:creationId xmlns:a16="http://schemas.microsoft.com/office/drawing/2014/main" id="{FE47C5FF-2A58-4BF7-8F80-6F8CB6F22C59}"/>
                </a:ext>
              </a:extLst>
            </p:cNvPr>
            <p:cNvGrpSpPr>
              <a:grpSpLocks/>
            </p:cNvGrpSpPr>
            <p:nvPr/>
          </p:nvGrpSpPr>
          <p:grpSpPr bwMode="auto">
            <a:xfrm>
              <a:off x="4928" y="1536"/>
              <a:ext cx="550" cy="305"/>
              <a:chOff x="5114" y="1518"/>
              <a:chExt cx="550" cy="305"/>
            </a:xfrm>
          </p:grpSpPr>
          <p:grpSp>
            <p:nvGrpSpPr>
              <p:cNvPr id="104" name="Group 133">
                <a:extLst>
                  <a:ext uri="{FF2B5EF4-FFF2-40B4-BE49-F238E27FC236}">
                    <a16:creationId xmlns:a16="http://schemas.microsoft.com/office/drawing/2014/main" id="{4F1090BA-D42E-43DA-A3D8-5FD651E21952}"/>
                  </a:ext>
                </a:extLst>
              </p:cNvPr>
              <p:cNvGrpSpPr>
                <a:grpSpLocks/>
              </p:cNvGrpSpPr>
              <p:nvPr/>
            </p:nvGrpSpPr>
            <p:grpSpPr bwMode="auto">
              <a:xfrm>
                <a:off x="5375" y="1518"/>
                <a:ext cx="196" cy="158"/>
                <a:chOff x="5378" y="1518"/>
                <a:chExt cx="196" cy="158"/>
              </a:xfrm>
            </p:grpSpPr>
            <p:sp>
              <p:nvSpPr>
                <p:cNvPr id="124" name="Rectangle 114">
                  <a:extLst>
                    <a:ext uri="{FF2B5EF4-FFF2-40B4-BE49-F238E27FC236}">
                      <a16:creationId xmlns:a16="http://schemas.microsoft.com/office/drawing/2014/main" id="{9BA047D6-EB21-4A57-9488-318CE6AF70FE}"/>
                    </a:ext>
                  </a:extLst>
                </p:cNvPr>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Text Box 117">
                  <a:extLst>
                    <a:ext uri="{FF2B5EF4-FFF2-40B4-BE49-F238E27FC236}">
                      <a16:creationId xmlns:a16="http://schemas.microsoft.com/office/drawing/2014/main" id="{155146C3-19AF-4B11-87A5-CF7DEDEE1A37}"/>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105" name="Group 132">
                <a:extLst>
                  <a:ext uri="{FF2B5EF4-FFF2-40B4-BE49-F238E27FC236}">
                    <a16:creationId xmlns:a16="http://schemas.microsoft.com/office/drawing/2014/main" id="{C123B6F0-5EC2-4E9D-94CE-3807163CE4D2}"/>
                  </a:ext>
                </a:extLst>
              </p:cNvPr>
              <p:cNvGrpSpPr>
                <a:grpSpLocks/>
              </p:cNvGrpSpPr>
              <p:nvPr/>
            </p:nvGrpSpPr>
            <p:grpSpPr bwMode="auto">
              <a:xfrm>
                <a:off x="5453" y="1666"/>
                <a:ext cx="211" cy="157"/>
                <a:chOff x="5261" y="1282"/>
                <a:chExt cx="211" cy="157"/>
              </a:xfrm>
            </p:grpSpPr>
            <p:sp>
              <p:nvSpPr>
                <p:cNvPr id="120" name="Rectangle 113">
                  <a:extLst>
                    <a:ext uri="{FF2B5EF4-FFF2-40B4-BE49-F238E27FC236}">
                      <a16:creationId xmlns:a16="http://schemas.microsoft.com/office/drawing/2014/main" id="{B8BC6B79-8A09-4576-B2CF-076372D68534}"/>
                    </a:ext>
                  </a:extLst>
                </p:cNvPr>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1" name="Group 118">
                  <a:extLst>
                    <a:ext uri="{FF2B5EF4-FFF2-40B4-BE49-F238E27FC236}">
                      <a16:creationId xmlns:a16="http://schemas.microsoft.com/office/drawing/2014/main" id="{B37F4854-640F-422D-A10B-2831C92801EE}"/>
                    </a:ext>
                  </a:extLst>
                </p:cNvPr>
                <p:cNvGrpSpPr>
                  <a:grpSpLocks/>
                </p:cNvGrpSpPr>
                <p:nvPr/>
              </p:nvGrpSpPr>
              <p:grpSpPr bwMode="auto">
                <a:xfrm>
                  <a:off x="5261" y="1282"/>
                  <a:ext cx="211" cy="157"/>
                  <a:chOff x="857" y="1909"/>
                  <a:chExt cx="211" cy="157"/>
                </a:xfrm>
              </p:grpSpPr>
              <p:sp>
                <p:nvSpPr>
                  <p:cNvPr id="122" name="Text Box 119">
                    <a:extLst>
                      <a:ext uri="{FF2B5EF4-FFF2-40B4-BE49-F238E27FC236}">
                        <a16:creationId xmlns:a16="http://schemas.microsoft.com/office/drawing/2014/main" id="{43D8716B-8D84-4456-908A-CD9C975C597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23" name="Text Box 120">
                    <a:extLst>
                      <a:ext uri="{FF2B5EF4-FFF2-40B4-BE49-F238E27FC236}">
                        <a16:creationId xmlns:a16="http://schemas.microsoft.com/office/drawing/2014/main" id="{BD237D05-EE47-4BA3-9B34-FCDC5902BA8B}"/>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06" name="Group 131">
                <a:extLst>
                  <a:ext uri="{FF2B5EF4-FFF2-40B4-BE49-F238E27FC236}">
                    <a16:creationId xmlns:a16="http://schemas.microsoft.com/office/drawing/2014/main" id="{A72640F0-9115-4D4B-8303-86B0C84C6A03}"/>
                  </a:ext>
                </a:extLst>
              </p:cNvPr>
              <p:cNvGrpSpPr>
                <a:grpSpLocks/>
              </p:cNvGrpSpPr>
              <p:nvPr/>
            </p:nvGrpSpPr>
            <p:grpSpPr bwMode="auto">
              <a:xfrm>
                <a:off x="5114" y="1663"/>
                <a:ext cx="373" cy="160"/>
                <a:chOff x="5426" y="1279"/>
                <a:chExt cx="373" cy="160"/>
              </a:xfrm>
            </p:grpSpPr>
            <p:grpSp>
              <p:nvGrpSpPr>
                <p:cNvPr id="107" name="Group 109">
                  <a:extLst>
                    <a:ext uri="{FF2B5EF4-FFF2-40B4-BE49-F238E27FC236}">
                      <a16:creationId xmlns:a16="http://schemas.microsoft.com/office/drawing/2014/main" id="{EF95635D-3464-4600-A647-91686700BC71}"/>
                    </a:ext>
                  </a:extLst>
                </p:cNvPr>
                <p:cNvGrpSpPr>
                  <a:grpSpLocks/>
                </p:cNvGrpSpPr>
                <p:nvPr/>
              </p:nvGrpSpPr>
              <p:grpSpPr bwMode="auto">
                <a:xfrm>
                  <a:off x="5469" y="1284"/>
                  <a:ext cx="258" cy="144"/>
                  <a:chOff x="1353" y="1539"/>
                  <a:chExt cx="258" cy="144"/>
                </a:xfrm>
              </p:grpSpPr>
              <p:sp>
                <p:nvSpPr>
                  <p:cNvPr id="117" name="Rectangle 110">
                    <a:extLst>
                      <a:ext uri="{FF2B5EF4-FFF2-40B4-BE49-F238E27FC236}">
                        <a16:creationId xmlns:a16="http://schemas.microsoft.com/office/drawing/2014/main" id="{411236A8-2C37-4EBB-AC91-4D82BCF1F042}"/>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8" name="Line 111">
                    <a:extLst>
                      <a:ext uri="{FF2B5EF4-FFF2-40B4-BE49-F238E27FC236}">
                        <a16:creationId xmlns:a16="http://schemas.microsoft.com/office/drawing/2014/main" id="{0C67699B-2678-45B2-821B-16574E3CE5E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9" name="Line 112">
                    <a:extLst>
                      <a:ext uri="{FF2B5EF4-FFF2-40B4-BE49-F238E27FC236}">
                        <a16:creationId xmlns:a16="http://schemas.microsoft.com/office/drawing/2014/main" id="{F71F80BD-1F23-4D70-8853-F396ECE903F3}"/>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08" name="Group 121">
                  <a:extLst>
                    <a:ext uri="{FF2B5EF4-FFF2-40B4-BE49-F238E27FC236}">
                      <a16:creationId xmlns:a16="http://schemas.microsoft.com/office/drawing/2014/main" id="{99FE6E1E-11C6-43DC-A6B2-53B74B2E2586}"/>
                    </a:ext>
                  </a:extLst>
                </p:cNvPr>
                <p:cNvGrpSpPr>
                  <a:grpSpLocks/>
                </p:cNvGrpSpPr>
                <p:nvPr/>
              </p:nvGrpSpPr>
              <p:grpSpPr bwMode="auto">
                <a:xfrm>
                  <a:off x="5426" y="1282"/>
                  <a:ext cx="211" cy="157"/>
                  <a:chOff x="857" y="1909"/>
                  <a:chExt cx="211" cy="157"/>
                </a:xfrm>
              </p:grpSpPr>
              <p:sp>
                <p:nvSpPr>
                  <p:cNvPr id="115" name="Text Box 122">
                    <a:extLst>
                      <a:ext uri="{FF2B5EF4-FFF2-40B4-BE49-F238E27FC236}">
                        <a16:creationId xmlns:a16="http://schemas.microsoft.com/office/drawing/2014/main" id="{111FC4B1-082D-4B2E-BC8A-EAE89C27B06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6" name="Text Box 123">
                    <a:extLst>
                      <a:ext uri="{FF2B5EF4-FFF2-40B4-BE49-F238E27FC236}">
                        <a16:creationId xmlns:a16="http://schemas.microsoft.com/office/drawing/2014/main" id="{DC0DBBEE-9BA8-4CAB-8375-B534F3C38E0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09" name="Group 124">
                  <a:extLst>
                    <a:ext uri="{FF2B5EF4-FFF2-40B4-BE49-F238E27FC236}">
                      <a16:creationId xmlns:a16="http://schemas.microsoft.com/office/drawing/2014/main" id="{B2CEFCA9-4AAD-474F-B3A7-35FA1BAC4C0E}"/>
                    </a:ext>
                  </a:extLst>
                </p:cNvPr>
                <p:cNvGrpSpPr>
                  <a:grpSpLocks/>
                </p:cNvGrpSpPr>
                <p:nvPr/>
              </p:nvGrpSpPr>
              <p:grpSpPr bwMode="auto">
                <a:xfrm>
                  <a:off x="5504" y="1282"/>
                  <a:ext cx="211" cy="157"/>
                  <a:chOff x="857" y="1909"/>
                  <a:chExt cx="211" cy="157"/>
                </a:xfrm>
              </p:grpSpPr>
              <p:sp>
                <p:nvSpPr>
                  <p:cNvPr id="113" name="Text Box 125">
                    <a:extLst>
                      <a:ext uri="{FF2B5EF4-FFF2-40B4-BE49-F238E27FC236}">
                        <a16:creationId xmlns:a16="http://schemas.microsoft.com/office/drawing/2014/main" id="{687E5582-17E4-4B68-99AA-1D017710E8AE}"/>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4" name="Text Box 126">
                    <a:extLst>
                      <a:ext uri="{FF2B5EF4-FFF2-40B4-BE49-F238E27FC236}">
                        <a16:creationId xmlns:a16="http://schemas.microsoft.com/office/drawing/2014/main" id="{764822FC-6767-4E1E-8581-D948EA1EEE7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10" name="Group 127">
                  <a:extLst>
                    <a:ext uri="{FF2B5EF4-FFF2-40B4-BE49-F238E27FC236}">
                      <a16:creationId xmlns:a16="http://schemas.microsoft.com/office/drawing/2014/main" id="{4765D20F-A369-44CC-A31D-EAF51D4A7E01}"/>
                    </a:ext>
                  </a:extLst>
                </p:cNvPr>
                <p:cNvGrpSpPr>
                  <a:grpSpLocks/>
                </p:cNvGrpSpPr>
                <p:nvPr/>
              </p:nvGrpSpPr>
              <p:grpSpPr bwMode="auto">
                <a:xfrm>
                  <a:off x="5588" y="1279"/>
                  <a:ext cx="211" cy="157"/>
                  <a:chOff x="857" y="1909"/>
                  <a:chExt cx="211" cy="157"/>
                </a:xfrm>
              </p:grpSpPr>
              <p:sp>
                <p:nvSpPr>
                  <p:cNvPr id="111" name="Text Box 128">
                    <a:extLst>
                      <a:ext uri="{FF2B5EF4-FFF2-40B4-BE49-F238E27FC236}">
                        <a16:creationId xmlns:a16="http://schemas.microsoft.com/office/drawing/2014/main" id="{AF339C8F-1910-4D22-8C06-85EC4331536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2" name="Text Box 129">
                    <a:extLst>
                      <a:ext uri="{FF2B5EF4-FFF2-40B4-BE49-F238E27FC236}">
                        <a16:creationId xmlns:a16="http://schemas.microsoft.com/office/drawing/2014/main" id="{76613946-55FE-431F-BE8D-03EC2BF35BA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sp>
        <p:nvSpPr>
          <p:cNvPr id="133" name="Text Box 137">
            <a:extLst>
              <a:ext uri="{FF2B5EF4-FFF2-40B4-BE49-F238E27FC236}">
                <a16:creationId xmlns:a16="http://schemas.microsoft.com/office/drawing/2014/main" id="{081C1867-4052-4286-B018-193BBF4EFFF8}"/>
              </a:ext>
            </a:extLst>
          </p:cNvPr>
          <p:cNvSpPr txBox="1">
            <a:spLocks noChangeArrowheads="1"/>
          </p:cNvSpPr>
          <p:nvPr/>
        </p:nvSpPr>
        <p:spPr bwMode="auto">
          <a:xfrm>
            <a:off x="6556375" y="2844948"/>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34" name="Text Box 138">
            <a:extLst>
              <a:ext uri="{FF2B5EF4-FFF2-40B4-BE49-F238E27FC236}">
                <a16:creationId xmlns:a16="http://schemas.microsoft.com/office/drawing/2014/main" id="{404B6DE6-A3B1-4D0A-95AB-B847AA08A6C3}"/>
              </a:ext>
            </a:extLst>
          </p:cNvPr>
          <p:cNvSpPr txBox="1">
            <a:spLocks noChangeArrowheads="1"/>
          </p:cNvSpPr>
          <p:nvPr/>
        </p:nvSpPr>
        <p:spPr bwMode="auto">
          <a:xfrm>
            <a:off x="5513388" y="2863998"/>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35" name="Line 139">
            <a:extLst>
              <a:ext uri="{FF2B5EF4-FFF2-40B4-BE49-F238E27FC236}">
                <a16:creationId xmlns:a16="http://schemas.microsoft.com/office/drawing/2014/main" id="{2C03D507-9412-46A8-8591-D31F651F47F7}"/>
              </a:ext>
            </a:extLst>
          </p:cNvPr>
          <p:cNvSpPr>
            <a:spLocks noChangeShapeType="1"/>
          </p:cNvSpPr>
          <p:nvPr/>
        </p:nvSpPr>
        <p:spPr bwMode="auto">
          <a:xfrm flipH="1">
            <a:off x="5438775" y="2203598"/>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6" name="Line 140">
            <a:extLst>
              <a:ext uri="{FF2B5EF4-FFF2-40B4-BE49-F238E27FC236}">
                <a16:creationId xmlns:a16="http://schemas.microsoft.com/office/drawing/2014/main" id="{7B49D440-EB1E-4969-8A2E-9673A99DE31F}"/>
              </a:ext>
            </a:extLst>
          </p:cNvPr>
          <p:cNvSpPr>
            <a:spLocks noChangeShapeType="1"/>
          </p:cNvSpPr>
          <p:nvPr/>
        </p:nvSpPr>
        <p:spPr bwMode="auto">
          <a:xfrm flipH="1">
            <a:off x="6510338" y="2184548"/>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7" name="Line 141">
            <a:extLst>
              <a:ext uri="{FF2B5EF4-FFF2-40B4-BE49-F238E27FC236}">
                <a16:creationId xmlns:a16="http://schemas.microsoft.com/office/drawing/2014/main" id="{49817C16-5F6F-4288-8D93-9A65691470D8}"/>
              </a:ext>
            </a:extLst>
          </p:cNvPr>
          <p:cNvSpPr>
            <a:spLocks noChangeShapeType="1"/>
          </p:cNvSpPr>
          <p:nvPr/>
        </p:nvSpPr>
        <p:spPr bwMode="auto">
          <a:xfrm flipH="1">
            <a:off x="7624763" y="2194073"/>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8" name="Text Box 142">
            <a:extLst>
              <a:ext uri="{FF2B5EF4-FFF2-40B4-BE49-F238E27FC236}">
                <a16:creationId xmlns:a16="http://schemas.microsoft.com/office/drawing/2014/main" id="{F2137758-533D-4A58-8510-F20542A74ADD}"/>
              </a:ext>
            </a:extLst>
          </p:cNvPr>
          <p:cNvSpPr txBox="1">
            <a:spLocks noChangeArrowheads="1"/>
          </p:cNvSpPr>
          <p:nvPr/>
        </p:nvSpPr>
        <p:spPr bwMode="auto">
          <a:xfrm>
            <a:off x="5418138" y="1720998"/>
            <a:ext cx="242728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Arial" charset="0"/>
                <a:cs typeface="Arial" charset="0"/>
              </a:rPr>
              <a:t>通过信道传输</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9" name="Text Box 143">
            <a:extLst>
              <a:ext uri="{FF2B5EF4-FFF2-40B4-BE49-F238E27FC236}">
                <a16:creationId xmlns:a16="http://schemas.microsoft.com/office/drawing/2014/main" id="{53680E86-D033-4C3D-924A-2BD972079D5B}"/>
              </a:ext>
            </a:extLst>
          </p:cNvPr>
          <p:cNvSpPr txBox="1">
            <a:spLocks noChangeArrowheads="1"/>
          </p:cNvSpPr>
          <p:nvPr/>
        </p:nvSpPr>
        <p:spPr bwMode="auto">
          <a:xfrm>
            <a:off x="315913" y="264016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Arial" charset="0"/>
                <a:cs typeface="Arial" charset="0"/>
              </a:rPr>
              <a:t>发送端</a:t>
            </a:r>
            <a:endParaRPr lang="en-US" sz="2000" dirty="0">
              <a:solidFill>
                <a:srgbClr val="C00000"/>
              </a:solidFill>
              <a:latin typeface="Arial" charset="0"/>
              <a:cs typeface="Arial" charset="0"/>
            </a:endParaRPr>
          </a:p>
        </p:txBody>
      </p:sp>
      <p:sp>
        <p:nvSpPr>
          <p:cNvPr id="140" name="Text Box 144">
            <a:extLst>
              <a:ext uri="{FF2B5EF4-FFF2-40B4-BE49-F238E27FC236}">
                <a16:creationId xmlns:a16="http://schemas.microsoft.com/office/drawing/2014/main" id="{92729044-635E-4A0A-AFCB-16799A246C58}"/>
              </a:ext>
            </a:extLst>
          </p:cNvPr>
          <p:cNvSpPr txBox="1">
            <a:spLocks noChangeArrowheads="1"/>
          </p:cNvSpPr>
          <p:nvPr/>
        </p:nvSpPr>
        <p:spPr bwMode="auto">
          <a:xfrm>
            <a:off x="1115616" y="2990998"/>
            <a:ext cx="10951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dirty="0">
                <a:latin typeface="Arial" charset="0"/>
                <a:cs typeface="Arial" charset="0"/>
              </a:rPr>
              <a:t>CDMA</a:t>
            </a:r>
            <a:r>
              <a:rPr lang="zh-CN" altLang="en-US" dirty="0">
                <a:latin typeface="Arial" charset="0"/>
                <a:cs typeface="Arial" charset="0"/>
              </a:rPr>
              <a:t>码</a:t>
            </a:r>
            <a:endParaRPr lang="en-US" dirty="0">
              <a:latin typeface="Arial" charset="0"/>
              <a:cs typeface="Arial" charset="0"/>
            </a:endParaRPr>
          </a:p>
        </p:txBody>
      </p:sp>
      <p:sp>
        <p:nvSpPr>
          <p:cNvPr id="141" name="Text Box 145">
            <a:extLst>
              <a:ext uri="{FF2B5EF4-FFF2-40B4-BE49-F238E27FC236}">
                <a16:creationId xmlns:a16="http://schemas.microsoft.com/office/drawing/2014/main" id="{814E4F74-FD2E-45D8-925B-B83478765D19}"/>
              </a:ext>
            </a:extLst>
          </p:cNvPr>
          <p:cNvSpPr txBox="1">
            <a:spLocks noChangeArrowheads="1"/>
          </p:cNvSpPr>
          <p:nvPr/>
        </p:nvSpPr>
        <p:spPr bwMode="auto">
          <a:xfrm>
            <a:off x="1525588" y="2216298"/>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数据</a:t>
            </a:r>
            <a:endParaRPr lang="en-US" dirty="0">
              <a:latin typeface="Arial" charset="0"/>
              <a:cs typeface="Arial" charset="0"/>
            </a:endParaRPr>
          </a:p>
        </p:txBody>
      </p:sp>
      <p:sp>
        <p:nvSpPr>
          <p:cNvPr id="142" name="Line 146">
            <a:extLst>
              <a:ext uri="{FF2B5EF4-FFF2-40B4-BE49-F238E27FC236}">
                <a16:creationId xmlns:a16="http://schemas.microsoft.com/office/drawing/2014/main" id="{09DA67BA-CA04-44A3-89DB-FF387BE68886}"/>
              </a:ext>
            </a:extLst>
          </p:cNvPr>
          <p:cNvSpPr>
            <a:spLocks noChangeShapeType="1"/>
          </p:cNvSpPr>
          <p:nvPr/>
        </p:nvSpPr>
        <p:spPr bwMode="auto">
          <a:xfrm>
            <a:off x="5132388" y="2590948"/>
            <a:ext cx="319087" cy="4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3" name="Line 151">
            <a:extLst>
              <a:ext uri="{FF2B5EF4-FFF2-40B4-BE49-F238E27FC236}">
                <a16:creationId xmlns:a16="http://schemas.microsoft.com/office/drawing/2014/main" id="{30634BF4-1684-4ACD-A7BA-EEDF5F37FBC8}"/>
              </a:ext>
            </a:extLst>
          </p:cNvPr>
          <p:cNvSpPr>
            <a:spLocks noChangeShapeType="1"/>
          </p:cNvSpPr>
          <p:nvPr/>
        </p:nvSpPr>
        <p:spPr bwMode="auto">
          <a:xfrm>
            <a:off x="4033838" y="4703911"/>
            <a:ext cx="0" cy="1624012"/>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4" name="Line 152">
            <a:extLst>
              <a:ext uri="{FF2B5EF4-FFF2-40B4-BE49-F238E27FC236}">
                <a16:creationId xmlns:a16="http://schemas.microsoft.com/office/drawing/2014/main" id="{F2BB7182-DA9B-4A96-A08D-ACC00AEFE62C}"/>
              </a:ext>
            </a:extLst>
          </p:cNvPr>
          <p:cNvSpPr>
            <a:spLocks noChangeShapeType="1"/>
          </p:cNvSpPr>
          <p:nvPr/>
        </p:nvSpPr>
        <p:spPr bwMode="auto">
          <a:xfrm>
            <a:off x="5110163" y="46800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5" name="Text Box 153">
            <a:extLst>
              <a:ext uri="{FF2B5EF4-FFF2-40B4-BE49-F238E27FC236}">
                <a16:creationId xmlns:a16="http://schemas.microsoft.com/office/drawing/2014/main" id="{1EDBA810-554E-41F6-BE6E-0D09E4C61EB7}"/>
              </a:ext>
            </a:extLst>
          </p:cNvPr>
          <p:cNvSpPr txBox="1">
            <a:spLocks noChangeArrowheads="1"/>
          </p:cNvSpPr>
          <p:nvPr/>
        </p:nvSpPr>
        <p:spPr bwMode="auto">
          <a:xfrm>
            <a:off x="3222625" y="6112023"/>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146" name="Text Box 154">
            <a:extLst>
              <a:ext uri="{FF2B5EF4-FFF2-40B4-BE49-F238E27FC236}">
                <a16:creationId xmlns:a16="http://schemas.microsoft.com/office/drawing/2014/main" id="{C5448FA6-6E44-4C4A-B4D0-EC9377968080}"/>
              </a:ext>
            </a:extLst>
          </p:cNvPr>
          <p:cNvSpPr txBox="1">
            <a:spLocks noChangeArrowheads="1"/>
          </p:cNvSpPr>
          <p:nvPr/>
        </p:nvSpPr>
        <p:spPr bwMode="auto">
          <a:xfrm>
            <a:off x="4241800" y="6116786"/>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sp>
        <p:nvSpPr>
          <p:cNvPr id="147" name="Line 156">
            <a:extLst>
              <a:ext uri="{FF2B5EF4-FFF2-40B4-BE49-F238E27FC236}">
                <a16:creationId xmlns:a16="http://schemas.microsoft.com/office/drawing/2014/main" id="{6DE99A91-933D-4D25-80FC-BFEB00635E9E}"/>
              </a:ext>
            </a:extLst>
          </p:cNvPr>
          <p:cNvSpPr>
            <a:spLocks noChangeShapeType="1"/>
          </p:cNvSpPr>
          <p:nvPr/>
        </p:nvSpPr>
        <p:spPr bwMode="auto">
          <a:xfrm>
            <a:off x="2957513" y="47435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48" name="Group 298">
            <a:extLst>
              <a:ext uri="{FF2B5EF4-FFF2-40B4-BE49-F238E27FC236}">
                <a16:creationId xmlns:a16="http://schemas.microsoft.com/office/drawing/2014/main" id="{D5772120-724A-45DB-BB93-33DD129DC9A1}"/>
              </a:ext>
            </a:extLst>
          </p:cNvPr>
          <p:cNvGrpSpPr>
            <a:grpSpLocks/>
          </p:cNvGrpSpPr>
          <p:nvPr/>
        </p:nvGrpSpPr>
        <p:grpSpPr bwMode="auto">
          <a:xfrm>
            <a:off x="6289675" y="5175398"/>
            <a:ext cx="1076325" cy="274638"/>
            <a:chOff x="3962" y="2922"/>
            <a:chExt cx="678" cy="173"/>
          </a:xfrm>
        </p:grpSpPr>
        <p:sp>
          <p:nvSpPr>
            <p:cNvPr id="149" name="Rectangle 157">
              <a:extLst>
                <a:ext uri="{FF2B5EF4-FFF2-40B4-BE49-F238E27FC236}">
                  <a16:creationId xmlns:a16="http://schemas.microsoft.com/office/drawing/2014/main" id="{CB226C2D-260E-4069-A281-EEA48766B7C9}"/>
                </a:ext>
              </a:extLst>
            </p:cNvPr>
            <p:cNvSpPr>
              <a:spLocks noChangeArrowheads="1"/>
            </p:cNvSpPr>
            <p:nvPr/>
          </p:nvSpPr>
          <p:spPr bwMode="auto">
            <a:xfrm>
              <a:off x="3962" y="2946"/>
              <a:ext cx="678"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0" name="Text Box 158">
              <a:extLst>
                <a:ext uri="{FF2B5EF4-FFF2-40B4-BE49-F238E27FC236}">
                  <a16:creationId xmlns:a16="http://schemas.microsoft.com/office/drawing/2014/main" id="{DA930665-3C41-407D-BA94-AD07CB00FCD3}"/>
                </a:ext>
              </a:extLst>
            </p:cNvPr>
            <p:cNvSpPr txBox="1">
              <a:spLocks noChangeArrowheads="1"/>
            </p:cNvSpPr>
            <p:nvPr/>
          </p:nvSpPr>
          <p:spPr bwMode="auto">
            <a:xfrm>
              <a:off x="4048" y="2922"/>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sp>
        <p:nvSpPr>
          <p:cNvPr id="151" name="Oval 186">
            <a:extLst>
              <a:ext uri="{FF2B5EF4-FFF2-40B4-BE49-F238E27FC236}">
                <a16:creationId xmlns:a16="http://schemas.microsoft.com/office/drawing/2014/main" id="{03158120-7561-4B20-9C1A-32D428DA4535}"/>
              </a:ext>
            </a:extLst>
          </p:cNvPr>
          <p:cNvSpPr>
            <a:spLocks noChangeArrowheads="1"/>
          </p:cNvSpPr>
          <p:nvPr/>
        </p:nvSpPr>
        <p:spPr bwMode="auto">
          <a:xfrm>
            <a:off x="5505450" y="5007123"/>
            <a:ext cx="419100" cy="4238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2" name="Line 188">
            <a:extLst>
              <a:ext uri="{FF2B5EF4-FFF2-40B4-BE49-F238E27FC236}">
                <a16:creationId xmlns:a16="http://schemas.microsoft.com/office/drawing/2014/main" id="{E4FDD604-B26F-4AA9-8C1C-3CB301295E23}"/>
              </a:ext>
            </a:extLst>
          </p:cNvPr>
          <p:cNvSpPr>
            <a:spLocks noChangeShapeType="1"/>
          </p:cNvSpPr>
          <p:nvPr/>
        </p:nvSpPr>
        <p:spPr bwMode="auto">
          <a:xfrm>
            <a:off x="5153025" y="5137298"/>
            <a:ext cx="319088" cy="4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3" name="Line 189">
            <a:extLst>
              <a:ext uri="{FF2B5EF4-FFF2-40B4-BE49-F238E27FC236}">
                <a16:creationId xmlns:a16="http://schemas.microsoft.com/office/drawing/2014/main" id="{52FCF586-6731-4F37-B52A-7D7BB1CCF3F5}"/>
              </a:ext>
            </a:extLst>
          </p:cNvPr>
          <p:cNvSpPr>
            <a:spLocks noChangeShapeType="1"/>
          </p:cNvSpPr>
          <p:nvPr/>
        </p:nvSpPr>
        <p:spPr bwMode="auto">
          <a:xfrm flipV="1">
            <a:off x="5167313" y="5402411"/>
            <a:ext cx="403225" cy="4302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54" name="Group 296">
            <a:extLst>
              <a:ext uri="{FF2B5EF4-FFF2-40B4-BE49-F238E27FC236}">
                <a16:creationId xmlns:a16="http://schemas.microsoft.com/office/drawing/2014/main" id="{093C990E-5B75-4B32-A183-D3911D5B05D1}"/>
              </a:ext>
            </a:extLst>
          </p:cNvPr>
          <p:cNvGrpSpPr>
            <a:grpSpLocks/>
          </p:cNvGrpSpPr>
          <p:nvPr/>
        </p:nvGrpSpPr>
        <p:grpSpPr bwMode="auto">
          <a:xfrm>
            <a:off x="7366000" y="4975373"/>
            <a:ext cx="1062038" cy="274638"/>
            <a:chOff x="4640" y="2796"/>
            <a:chExt cx="669" cy="173"/>
          </a:xfrm>
        </p:grpSpPr>
        <p:sp>
          <p:nvSpPr>
            <p:cNvPr id="155" name="Rectangle 191">
              <a:extLst>
                <a:ext uri="{FF2B5EF4-FFF2-40B4-BE49-F238E27FC236}">
                  <a16:creationId xmlns:a16="http://schemas.microsoft.com/office/drawing/2014/main" id="{A85D61D9-99AE-43A6-970E-5C3298E9EF12}"/>
                </a:ext>
              </a:extLst>
            </p:cNvPr>
            <p:cNvSpPr>
              <a:spLocks noChangeArrowheads="1"/>
            </p:cNvSpPr>
            <p:nvPr/>
          </p:nvSpPr>
          <p:spPr bwMode="auto">
            <a:xfrm>
              <a:off x="4640" y="2820"/>
              <a:ext cx="669"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6" name="Text Box 192">
              <a:extLst>
                <a:ext uri="{FF2B5EF4-FFF2-40B4-BE49-F238E27FC236}">
                  <a16:creationId xmlns:a16="http://schemas.microsoft.com/office/drawing/2014/main" id="{59D0E1C5-F292-477B-9A93-274885F3AC5E}"/>
                </a:ext>
              </a:extLst>
            </p:cNvPr>
            <p:cNvSpPr txBox="1">
              <a:spLocks noChangeArrowheads="1"/>
            </p:cNvSpPr>
            <p:nvPr/>
          </p:nvSpPr>
          <p:spPr bwMode="auto">
            <a:xfrm>
              <a:off x="4798" y="2796"/>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7" name="Group 295">
            <a:extLst>
              <a:ext uri="{FF2B5EF4-FFF2-40B4-BE49-F238E27FC236}">
                <a16:creationId xmlns:a16="http://schemas.microsoft.com/office/drawing/2014/main" id="{327BD28F-8543-448A-BE16-A7B4B2535CE4}"/>
              </a:ext>
            </a:extLst>
          </p:cNvPr>
          <p:cNvGrpSpPr>
            <a:grpSpLocks/>
          </p:cNvGrpSpPr>
          <p:nvPr/>
        </p:nvGrpSpPr>
        <p:grpSpPr bwMode="auto">
          <a:xfrm>
            <a:off x="3965575" y="4899173"/>
            <a:ext cx="1263650" cy="1184275"/>
            <a:chOff x="2498" y="2748"/>
            <a:chExt cx="796" cy="746"/>
          </a:xfrm>
        </p:grpSpPr>
        <p:grpSp>
          <p:nvGrpSpPr>
            <p:cNvPr id="158" name="Group 193">
              <a:extLst>
                <a:ext uri="{FF2B5EF4-FFF2-40B4-BE49-F238E27FC236}">
                  <a16:creationId xmlns:a16="http://schemas.microsoft.com/office/drawing/2014/main" id="{BBBCA074-B777-4B8C-A1DF-95A00CD5C708}"/>
                </a:ext>
              </a:extLst>
            </p:cNvPr>
            <p:cNvGrpSpPr>
              <a:grpSpLocks/>
            </p:cNvGrpSpPr>
            <p:nvPr/>
          </p:nvGrpSpPr>
          <p:grpSpPr bwMode="auto">
            <a:xfrm>
              <a:off x="2504" y="3187"/>
              <a:ext cx="790" cy="307"/>
              <a:chOff x="1313" y="1534"/>
              <a:chExt cx="790" cy="307"/>
            </a:xfrm>
          </p:grpSpPr>
          <p:sp>
            <p:nvSpPr>
              <p:cNvPr id="186" name="Text Box 194">
                <a:extLst>
                  <a:ext uri="{FF2B5EF4-FFF2-40B4-BE49-F238E27FC236}">
                    <a16:creationId xmlns:a16="http://schemas.microsoft.com/office/drawing/2014/main" id="{91753DC4-0E34-4DFE-B276-A65631AF4278}"/>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87" name="Group 195">
                <a:extLst>
                  <a:ext uri="{FF2B5EF4-FFF2-40B4-BE49-F238E27FC236}">
                    <a16:creationId xmlns:a16="http://schemas.microsoft.com/office/drawing/2014/main" id="{B96DB748-2C21-4E51-A30E-58A112C7155B}"/>
                  </a:ext>
                </a:extLst>
              </p:cNvPr>
              <p:cNvGrpSpPr>
                <a:grpSpLocks/>
              </p:cNvGrpSpPr>
              <p:nvPr/>
            </p:nvGrpSpPr>
            <p:grpSpPr bwMode="auto">
              <a:xfrm>
                <a:off x="1353" y="1539"/>
                <a:ext cx="258" cy="147"/>
                <a:chOff x="1353" y="1539"/>
                <a:chExt cx="258" cy="144"/>
              </a:xfrm>
            </p:grpSpPr>
            <p:sp>
              <p:nvSpPr>
                <p:cNvPr id="209" name="Rectangle 196">
                  <a:extLst>
                    <a:ext uri="{FF2B5EF4-FFF2-40B4-BE49-F238E27FC236}">
                      <a16:creationId xmlns:a16="http://schemas.microsoft.com/office/drawing/2014/main" id="{7C88A3E8-CADE-4A50-81F9-9070AF78B17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0" name="Line 197">
                  <a:extLst>
                    <a:ext uri="{FF2B5EF4-FFF2-40B4-BE49-F238E27FC236}">
                      <a16:creationId xmlns:a16="http://schemas.microsoft.com/office/drawing/2014/main" id="{D919FB16-6A94-478A-9F2D-640B30A28F0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1" name="Line 198">
                  <a:extLst>
                    <a:ext uri="{FF2B5EF4-FFF2-40B4-BE49-F238E27FC236}">
                      <a16:creationId xmlns:a16="http://schemas.microsoft.com/office/drawing/2014/main" id="{F64C6E81-6A3D-4CAA-B61E-EC54FDB44936}"/>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88" name="Group 199">
                <a:extLst>
                  <a:ext uri="{FF2B5EF4-FFF2-40B4-BE49-F238E27FC236}">
                    <a16:creationId xmlns:a16="http://schemas.microsoft.com/office/drawing/2014/main" id="{5B6AC6CA-1F9C-43A6-9473-F33B120B051F}"/>
                  </a:ext>
                </a:extLst>
              </p:cNvPr>
              <p:cNvGrpSpPr>
                <a:grpSpLocks/>
              </p:cNvGrpSpPr>
              <p:nvPr/>
            </p:nvGrpSpPr>
            <p:grpSpPr bwMode="auto">
              <a:xfrm>
                <a:off x="1773" y="1686"/>
                <a:ext cx="258" cy="144"/>
                <a:chOff x="1353" y="1539"/>
                <a:chExt cx="258" cy="144"/>
              </a:xfrm>
            </p:grpSpPr>
            <p:sp>
              <p:nvSpPr>
                <p:cNvPr id="206" name="Rectangle 200">
                  <a:extLst>
                    <a:ext uri="{FF2B5EF4-FFF2-40B4-BE49-F238E27FC236}">
                      <a16:creationId xmlns:a16="http://schemas.microsoft.com/office/drawing/2014/main" id="{85906ED7-7E65-40FA-901D-421995A0E1D8}"/>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7" name="Line 201">
                  <a:extLst>
                    <a:ext uri="{FF2B5EF4-FFF2-40B4-BE49-F238E27FC236}">
                      <a16:creationId xmlns:a16="http://schemas.microsoft.com/office/drawing/2014/main" id="{3D044555-D581-4BD4-8705-A56FD23279B6}"/>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8" name="Line 202">
                  <a:extLst>
                    <a:ext uri="{FF2B5EF4-FFF2-40B4-BE49-F238E27FC236}">
                      <a16:creationId xmlns:a16="http://schemas.microsoft.com/office/drawing/2014/main" id="{4EEF4726-04C8-4D7F-BBD5-EB1F00D4ABA9}"/>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89" name="Rectangle 203">
                <a:extLst>
                  <a:ext uri="{FF2B5EF4-FFF2-40B4-BE49-F238E27FC236}">
                    <a16:creationId xmlns:a16="http://schemas.microsoft.com/office/drawing/2014/main" id="{E29D3824-9B91-4FE9-82CF-F866FD73D6A6}"/>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0" name="Rectangle 204">
                <a:extLst>
                  <a:ext uri="{FF2B5EF4-FFF2-40B4-BE49-F238E27FC236}">
                    <a16:creationId xmlns:a16="http://schemas.microsoft.com/office/drawing/2014/main" id="{9AB88A0D-E7C6-47B2-A77A-3188A8CCA1D4}"/>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1" name="Text Box 205">
                <a:extLst>
                  <a:ext uri="{FF2B5EF4-FFF2-40B4-BE49-F238E27FC236}">
                    <a16:creationId xmlns:a16="http://schemas.microsoft.com/office/drawing/2014/main" id="{B5CD62A0-222F-4986-8995-5F6727D35E09}"/>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2" name="Text Box 206">
                <a:extLst>
                  <a:ext uri="{FF2B5EF4-FFF2-40B4-BE49-F238E27FC236}">
                    <a16:creationId xmlns:a16="http://schemas.microsoft.com/office/drawing/2014/main" id="{B1D53107-D969-412D-BCF4-EE7C4112882E}"/>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3" name="Text Box 207">
                <a:extLst>
                  <a:ext uri="{FF2B5EF4-FFF2-40B4-BE49-F238E27FC236}">
                    <a16:creationId xmlns:a16="http://schemas.microsoft.com/office/drawing/2014/main" id="{D4452FAB-87D9-4E72-B305-0D65ED94A9C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94" name="Group 208">
                <a:extLst>
                  <a:ext uri="{FF2B5EF4-FFF2-40B4-BE49-F238E27FC236}">
                    <a16:creationId xmlns:a16="http://schemas.microsoft.com/office/drawing/2014/main" id="{60268D19-995B-4875-B4FD-A9E217FC7C6A}"/>
                  </a:ext>
                </a:extLst>
              </p:cNvPr>
              <p:cNvGrpSpPr>
                <a:grpSpLocks/>
              </p:cNvGrpSpPr>
              <p:nvPr/>
            </p:nvGrpSpPr>
            <p:grpSpPr bwMode="auto">
              <a:xfrm>
                <a:off x="1565" y="1684"/>
                <a:ext cx="211" cy="157"/>
                <a:chOff x="857" y="1909"/>
                <a:chExt cx="211" cy="157"/>
              </a:xfrm>
            </p:grpSpPr>
            <p:sp>
              <p:nvSpPr>
                <p:cNvPr id="204" name="Text Box 209">
                  <a:extLst>
                    <a:ext uri="{FF2B5EF4-FFF2-40B4-BE49-F238E27FC236}">
                      <a16:creationId xmlns:a16="http://schemas.microsoft.com/office/drawing/2014/main" id="{4BFC99A7-3F11-4924-912F-913A9B50CD7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5" name="Text Box 210">
                  <a:extLst>
                    <a:ext uri="{FF2B5EF4-FFF2-40B4-BE49-F238E27FC236}">
                      <a16:creationId xmlns:a16="http://schemas.microsoft.com/office/drawing/2014/main" id="{39C25ED4-82B5-4D04-A04F-D8488F4435A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5" name="Group 211">
                <a:extLst>
                  <a:ext uri="{FF2B5EF4-FFF2-40B4-BE49-F238E27FC236}">
                    <a16:creationId xmlns:a16="http://schemas.microsoft.com/office/drawing/2014/main" id="{2B515DBA-5426-4568-85A2-78AB9D7F3359}"/>
                  </a:ext>
                </a:extLst>
              </p:cNvPr>
              <p:cNvGrpSpPr>
                <a:grpSpLocks/>
              </p:cNvGrpSpPr>
              <p:nvPr/>
            </p:nvGrpSpPr>
            <p:grpSpPr bwMode="auto">
              <a:xfrm>
                <a:off x="1730" y="1684"/>
                <a:ext cx="211" cy="157"/>
                <a:chOff x="857" y="1909"/>
                <a:chExt cx="211" cy="157"/>
              </a:xfrm>
            </p:grpSpPr>
            <p:sp>
              <p:nvSpPr>
                <p:cNvPr id="202" name="Text Box 212">
                  <a:extLst>
                    <a:ext uri="{FF2B5EF4-FFF2-40B4-BE49-F238E27FC236}">
                      <a16:creationId xmlns:a16="http://schemas.microsoft.com/office/drawing/2014/main" id="{4F4ECEC6-32DB-4C17-A55F-F83FE81AD5A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3" name="Text Box 213">
                  <a:extLst>
                    <a:ext uri="{FF2B5EF4-FFF2-40B4-BE49-F238E27FC236}">
                      <a16:creationId xmlns:a16="http://schemas.microsoft.com/office/drawing/2014/main" id="{ACA5EB4B-B891-4E18-BE27-F4DDB1549B7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6" name="Group 214">
                <a:extLst>
                  <a:ext uri="{FF2B5EF4-FFF2-40B4-BE49-F238E27FC236}">
                    <a16:creationId xmlns:a16="http://schemas.microsoft.com/office/drawing/2014/main" id="{AD5CC4CC-C799-44E5-9199-CE0F0972C5E0}"/>
                  </a:ext>
                </a:extLst>
              </p:cNvPr>
              <p:cNvGrpSpPr>
                <a:grpSpLocks/>
              </p:cNvGrpSpPr>
              <p:nvPr/>
            </p:nvGrpSpPr>
            <p:grpSpPr bwMode="auto">
              <a:xfrm>
                <a:off x="1808" y="1684"/>
                <a:ext cx="211" cy="157"/>
                <a:chOff x="857" y="1909"/>
                <a:chExt cx="211" cy="157"/>
              </a:xfrm>
            </p:grpSpPr>
            <p:sp>
              <p:nvSpPr>
                <p:cNvPr id="200" name="Text Box 215">
                  <a:extLst>
                    <a:ext uri="{FF2B5EF4-FFF2-40B4-BE49-F238E27FC236}">
                      <a16:creationId xmlns:a16="http://schemas.microsoft.com/office/drawing/2014/main" id="{07EAFF44-31FF-4DC3-BAE0-3A3D13B12DA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1" name="Text Box 216">
                  <a:extLst>
                    <a:ext uri="{FF2B5EF4-FFF2-40B4-BE49-F238E27FC236}">
                      <a16:creationId xmlns:a16="http://schemas.microsoft.com/office/drawing/2014/main" id="{919B5274-7EED-46F5-8DA9-66B88BC3BA4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7" name="Group 217">
                <a:extLst>
                  <a:ext uri="{FF2B5EF4-FFF2-40B4-BE49-F238E27FC236}">
                    <a16:creationId xmlns:a16="http://schemas.microsoft.com/office/drawing/2014/main" id="{D260EE38-1AA0-4754-BF43-A9E7D2FE0DCF}"/>
                  </a:ext>
                </a:extLst>
              </p:cNvPr>
              <p:cNvGrpSpPr>
                <a:grpSpLocks/>
              </p:cNvGrpSpPr>
              <p:nvPr/>
            </p:nvGrpSpPr>
            <p:grpSpPr bwMode="auto">
              <a:xfrm>
                <a:off x="1892" y="1681"/>
                <a:ext cx="211" cy="157"/>
                <a:chOff x="857" y="1909"/>
                <a:chExt cx="211" cy="157"/>
              </a:xfrm>
            </p:grpSpPr>
            <p:sp>
              <p:nvSpPr>
                <p:cNvPr id="198" name="Text Box 218">
                  <a:extLst>
                    <a:ext uri="{FF2B5EF4-FFF2-40B4-BE49-F238E27FC236}">
                      <a16:creationId xmlns:a16="http://schemas.microsoft.com/office/drawing/2014/main" id="{D93FF5E2-E3FF-44D0-ADDC-0CC4D3E0FE6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9" name="Text Box 219">
                  <a:extLst>
                    <a:ext uri="{FF2B5EF4-FFF2-40B4-BE49-F238E27FC236}">
                      <a16:creationId xmlns:a16="http://schemas.microsoft.com/office/drawing/2014/main" id="{ABE215F9-BD78-4360-A425-F24AE2258BE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59" name="Group 220">
              <a:extLst>
                <a:ext uri="{FF2B5EF4-FFF2-40B4-BE49-F238E27FC236}">
                  <a16:creationId xmlns:a16="http://schemas.microsoft.com/office/drawing/2014/main" id="{F5B2575B-9C09-4774-8B1C-F9F1B4702870}"/>
                </a:ext>
              </a:extLst>
            </p:cNvPr>
            <p:cNvGrpSpPr>
              <a:grpSpLocks/>
            </p:cNvGrpSpPr>
            <p:nvPr/>
          </p:nvGrpSpPr>
          <p:grpSpPr bwMode="auto">
            <a:xfrm>
              <a:off x="2498" y="2748"/>
              <a:ext cx="790" cy="307"/>
              <a:chOff x="1313" y="1534"/>
              <a:chExt cx="790" cy="307"/>
            </a:xfrm>
          </p:grpSpPr>
          <p:sp>
            <p:nvSpPr>
              <p:cNvPr id="160" name="Text Box 221">
                <a:extLst>
                  <a:ext uri="{FF2B5EF4-FFF2-40B4-BE49-F238E27FC236}">
                    <a16:creationId xmlns:a16="http://schemas.microsoft.com/office/drawing/2014/main" id="{C33D6AD4-BB48-4BF3-A4FF-6C3E677D6568}"/>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61" name="Group 222">
                <a:extLst>
                  <a:ext uri="{FF2B5EF4-FFF2-40B4-BE49-F238E27FC236}">
                    <a16:creationId xmlns:a16="http://schemas.microsoft.com/office/drawing/2014/main" id="{B789AD83-7114-44FA-BEBF-D84F9B757EBD}"/>
                  </a:ext>
                </a:extLst>
              </p:cNvPr>
              <p:cNvGrpSpPr>
                <a:grpSpLocks/>
              </p:cNvGrpSpPr>
              <p:nvPr/>
            </p:nvGrpSpPr>
            <p:grpSpPr bwMode="auto">
              <a:xfrm>
                <a:off x="1353" y="1539"/>
                <a:ext cx="258" cy="147"/>
                <a:chOff x="1353" y="1539"/>
                <a:chExt cx="258" cy="144"/>
              </a:xfrm>
            </p:grpSpPr>
            <p:sp>
              <p:nvSpPr>
                <p:cNvPr id="183" name="Rectangle 223">
                  <a:extLst>
                    <a:ext uri="{FF2B5EF4-FFF2-40B4-BE49-F238E27FC236}">
                      <a16:creationId xmlns:a16="http://schemas.microsoft.com/office/drawing/2014/main" id="{B053A5C1-CD27-4B63-B93E-90BC356EC77F}"/>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4" name="Line 224">
                  <a:extLst>
                    <a:ext uri="{FF2B5EF4-FFF2-40B4-BE49-F238E27FC236}">
                      <a16:creationId xmlns:a16="http://schemas.microsoft.com/office/drawing/2014/main" id="{5D6EB21E-9F92-473E-BA33-F23E4B5F584E}"/>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5" name="Line 225">
                  <a:extLst>
                    <a:ext uri="{FF2B5EF4-FFF2-40B4-BE49-F238E27FC236}">
                      <a16:creationId xmlns:a16="http://schemas.microsoft.com/office/drawing/2014/main" id="{048B77C4-3058-401B-97F2-E016C654BD70}"/>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62" name="Group 226">
                <a:extLst>
                  <a:ext uri="{FF2B5EF4-FFF2-40B4-BE49-F238E27FC236}">
                    <a16:creationId xmlns:a16="http://schemas.microsoft.com/office/drawing/2014/main" id="{CBAB1F89-787B-4350-8421-134124EF05F4}"/>
                  </a:ext>
                </a:extLst>
              </p:cNvPr>
              <p:cNvGrpSpPr>
                <a:grpSpLocks/>
              </p:cNvGrpSpPr>
              <p:nvPr/>
            </p:nvGrpSpPr>
            <p:grpSpPr bwMode="auto">
              <a:xfrm>
                <a:off x="1773" y="1686"/>
                <a:ext cx="258" cy="144"/>
                <a:chOff x="1353" y="1539"/>
                <a:chExt cx="258" cy="144"/>
              </a:xfrm>
            </p:grpSpPr>
            <p:sp>
              <p:nvSpPr>
                <p:cNvPr id="180" name="Rectangle 227">
                  <a:extLst>
                    <a:ext uri="{FF2B5EF4-FFF2-40B4-BE49-F238E27FC236}">
                      <a16:creationId xmlns:a16="http://schemas.microsoft.com/office/drawing/2014/main" id="{7FC0D1C8-B204-4896-A710-307AD621A710}"/>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1" name="Line 228">
                  <a:extLst>
                    <a:ext uri="{FF2B5EF4-FFF2-40B4-BE49-F238E27FC236}">
                      <a16:creationId xmlns:a16="http://schemas.microsoft.com/office/drawing/2014/main" id="{823897D5-2CEF-4F63-93C0-5F4D7FA0AB0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2" name="Line 229">
                  <a:extLst>
                    <a:ext uri="{FF2B5EF4-FFF2-40B4-BE49-F238E27FC236}">
                      <a16:creationId xmlns:a16="http://schemas.microsoft.com/office/drawing/2014/main" id="{1B4AC91F-48D6-45D9-A10A-4255B0EA1E1A}"/>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63" name="Rectangle 230">
                <a:extLst>
                  <a:ext uri="{FF2B5EF4-FFF2-40B4-BE49-F238E27FC236}">
                    <a16:creationId xmlns:a16="http://schemas.microsoft.com/office/drawing/2014/main" id="{6A0459B1-2ACE-4DFD-92C4-AEE68DC1CA09}"/>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4" name="Rectangle 231">
                <a:extLst>
                  <a:ext uri="{FF2B5EF4-FFF2-40B4-BE49-F238E27FC236}">
                    <a16:creationId xmlns:a16="http://schemas.microsoft.com/office/drawing/2014/main" id="{E7C02D51-84B8-455D-911A-77354E1F9652}"/>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5" name="Text Box 232">
                <a:extLst>
                  <a:ext uri="{FF2B5EF4-FFF2-40B4-BE49-F238E27FC236}">
                    <a16:creationId xmlns:a16="http://schemas.microsoft.com/office/drawing/2014/main" id="{0B53C03D-45F0-43C0-81FB-98519A661C6A}"/>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66" name="Text Box 233">
                <a:extLst>
                  <a:ext uri="{FF2B5EF4-FFF2-40B4-BE49-F238E27FC236}">
                    <a16:creationId xmlns:a16="http://schemas.microsoft.com/office/drawing/2014/main" id="{8996E0FA-9129-4B3B-B5C7-79030ED9FE86}"/>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67" name="Text Box 234">
                <a:extLst>
                  <a:ext uri="{FF2B5EF4-FFF2-40B4-BE49-F238E27FC236}">
                    <a16:creationId xmlns:a16="http://schemas.microsoft.com/office/drawing/2014/main" id="{45266135-9484-47B0-9A23-9FD6FD5FED56}"/>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68" name="Group 235">
                <a:extLst>
                  <a:ext uri="{FF2B5EF4-FFF2-40B4-BE49-F238E27FC236}">
                    <a16:creationId xmlns:a16="http://schemas.microsoft.com/office/drawing/2014/main" id="{96CA399D-473C-4ADB-84A9-C99686E08AFB}"/>
                  </a:ext>
                </a:extLst>
              </p:cNvPr>
              <p:cNvGrpSpPr>
                <a:grpSpLocks/>
              </p:cNvGrpSpPr>
              <p:nvPr/>
            </p:nvGrpSpPr>
            <p:grpSpPr bwMode="auto">
              <a:xfrm>
                <a:off x="1565" y="1684"/>
                <a:ext cx="211" cy="157"/>
                <a:chOff x="857" y="1909"/>
                <a:chExt cx="211" cy="157"/>
              </a:xfrm>
            </p:grpSpPr>
            <p:sp>
              <p:nvSpPr>
                <p:cNvPr id="178" name="Text Box 236">
                  <a:extLst>
                    <a:ext uri="{FF2B5EF4-FFF2-40B4-BE49-F238E27FC236}">
                      <a16:creationId xmlns:a16="http://schemas.microsoft.com/office/drawing/2014/main" id="{A8C6E19B-9542-4FBF-BFBD-04186B0C957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9" name="Text Box 237">
                  <a:extLst>
                    <a:ext uri="{FF2B5EF4-FFF2-40B4-BE49-F238E27FC236}">
                      <a16:creationId xmlns:a16="http://schemas.microsoft.com/office/drawing/2014/main" id="{324574E8-61A5-47A8-9BFC-F11A1E979D4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69" name="Group 238">
                <a:extLst>
                  <a:ext uri="{FF2B5EF4-FFF2-40B4-BE49-F238E27FC236}">
                    <a16:creationId xmlns:a16="http://schemas.microsoft.com/office/drawing/2014/main" id="{97079E3F-3932-4988-BAA8-4439FE57C3A3}"/>
                  </a:ext>
                </a:extLst>
              </p:cNvPr>
              <p:cNvGrpSpPr>
                <a:grpSpLocks/>
              </p:cNvGrpSpPr>
              <p:nvPr/>
            </p:nvGrpSpPr>
            <p:grpSpPr bwMode="auto">
              <a:xfrm>
                <a:off x="1730" y="1684"/>
                <a:ext cx="211" cy="157"/>
                <a:chOff x="857" y="1909"/>
                <a:chExt cx="211" cy="157"/>
              </a:xfrm>
            </p:grpSpPr>
            <p:sp>
              <p:nvSpPr>
                <p:cNvPr id="176" name="Text Box 239">
                  <a:extLst>
                    <a:ext uri="{FF2B5EF4-FFF2-40B4-BE49-F238E27FC236}">
                      <a16:creationId xmlns:a16="http://schemas.microsoft.com/office/drawing/2014/main" id="{82F0D94E-6040-4EB1-ABD4-897BE488228E}"/>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7" name="Text Box 240">
                  <a:extLst>
                    <a:ext uri="{FF2B5EF4-FFF2-40B4-BE49-F238E27FC236}">
                      <a16:creationId xmlns:a16="http://schemas.microsoft.com/office/drawing/2014/main" id="{8BD182CE-C941-4E9A-B087-20EA6ED72A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70" name="Group 241">
                <a:extLst>
                  <a:ext uri="{FF2B5EF4-FFF2-40B4-BE49-F238E27FC236}">
                    <a16:creationId xmlns:a16="http://schemas.microsoft.com/office/drawing/2014/main" id="{EC73BA91-D868-4FCD-A61B-53CB0114AB86}"/>
                  </a:ext>
                </a:extLst>
              </p:cNvPr>
              <p:cNvGrpSpPr>
                <a:grpSpLocks/>
              </p:cNvGrpSpPr>
              <p:nvPr/>
            </p:nvGrpSpPr>
            <p:grpSpPr bwMode="auto">
              <a:xfrm>
                <a:off x="1808" y="1684"/>
                <a:ext cx="211" cy="157"/>
                <a:chOff x="857" y="1909"/>
                <a:chExt cx="211" cy="157"/>
              </a:xfrm>
            </p:grpSpPr>
            <p:sp>
              <p:nvSpPr>
                <p:cNvPr id="174" name="Text Box 242">
                  <a:extLst>
                    <a:ext uri="{FF2B5EF4-FFF2-40B4-BE49-F238E27FC236}">
                      <a16:creationId xmlns:a16="http://schemas.microsoft.com/office/drawing/2014/main" id="{6B09EE59-AED7-4BAE-9322-63120B35631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 name="Text Box 243">
                  <a:extLst>
                    <a:ext uri="{FF2B5EF4-FFF2-40B4-BE49-F238E27FC236}">
                      <a16:creationId xmlns:a16="http://schemas.microsoft.com/office/drawing/2014/main" id="{B7232BF0-E26D-435B-B834-9A259665F423}"/>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71" name="Group 244">
                <a:extLst>
                  <a:ext uri="{FF2B5EF4-FFF2-40B4-BE49-F238E27FC236}">
                    <a16:creationId xmlns:a16="http://schemas.microsoft.com/office/drawing/2014/main" id="{C0142B20-5680-48FE-B9E0-C87A2627B728}"/>
                  </a:ext>
                </a:extLst>
              </p:cNvPr>
              <p:cNvGrpSpPr>
                <a:grpSpLocks/>
              </p:cNvGrpSpPr>
              <p:nvPr/>
            </p:nvGrpSpPr>
            <p:grpSpPr bwMode="auto">
              <a:xfrm>
                <a:off x="1892" y="1681"/>
                <a:ext cx="211" cy="157"/>
                <a:chOff x="857" y="1909"/>
                <a:chExt cx="211" cy="157"/>
              </a:xfrm>
            </p:grpSpPr>
            <p:sp>
              <p:nvSpPr>
                <p:cNvPr id="172" name="Text Box 245">
                  <a:extLst>
                    <a:ext uri="{FF2B5EF4-FFF2-40B4-BE49-F238E27FC236}">
                      <a16:creationId xmlns:a16="http://schemas.microsoft.com/office/drawing/2014/main" id="{1A588C70-3221-42C9-A4E0-075A2AB0532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3" name="Text Box 246">
                  <a:extLst>
                    <a:ext uri="{FF2B5EF4-FFF2-40B4-BE49-F238E27FC236}">
                      <a16:creationId xmlns:a16="http://schemas.microsoft.com/office/drawing/2014/main" id="{BAC83FC3-0AEF-4067-8EAC-F026739280A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212" name="Group 297">
            <a:extLst>
              <a:ext uri="{FF2B5EF4-FFF2-40B4-BE49-F238E27FC236}">
                <a16:creationId xmlns:a16="http://schemas.microsoft.com/office/drawing/2014/main" id="{FDA2FDF8-1CCA-49FA-B2BD-F44E0826535F}"/>
              </a:ext>
            </a:extLst>
          </p:cNvPr>
          <p:cNvGrpSpPr>
            <a:grpSpLocks/>
          </p:cNvGrpSpPr>
          <p:nvPr/>
        </p:nvGrpSpPr>
        <p:grpSpPr bwMode="auto">
          <a:xfrm>
            <a:off x="2874963" y="4899173"/>
            <a:ext cx="1277937" cy="1174750"/>
            <a:chOff x="1811" y="2748"/>
            <a:chExt cx="805" cy="740"/>
          </a:xfrm>
        </p:grpSpPr>
        <p:grpSp>
          <p:nvGrpSpPr>
            <p:cNvPr id="213" name="Group 159">
              <a:extLst>
                <a:ext uri="{FF2B5EF4-FFF2-40B4-BE49-F238E27FC236}">
                  <a16:creationId xmlns:a16="http://schemas.microsoft.com/office/drawing/2014/main" id="{D8781A23-BEC2-46B6-A999-50ED01179BD1}"/>
                </a:ext>
              </a:extLst>
            </p:cNvPr>
            <p:cNvGrpSpPr>
              <a:grpSpLocks/>
            </p:cNvGrpSpPr>
            <p:nvPr/>
          </p:nvGrpSpPr>
          <p:grpSpPr bwMode="auto">
            <a:xfrm>
              <a:off x="1826" y="3181"/>
              <a:ext cx="790" cy="307"/>
              <a:chOff x="1313" y="1534"/>
              <a:chExt cx="790" cy="307"/>
            </a:xfrm>
          </p:grpSpPr>
          <p:sp>
            <p:nvSpPr>
              <p:cNvPr id="246" name="Text Box 160">
                <a:extLst>
                  <a:ext uri="{FF2B5EF4-FFF2-40B4-BE49-F238E27FC236}">
                    <a16:creationId xmlns:a16="http://schemas.microsoft.com/office/drawing/2014/main" id="{EAA239FB-4C8F-44C1-9D5C-C1D53AC5B974}"/>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47" name="Group 161">
                <a:extLst>
                  <a:ext uri="{FF2B5EF4-FFF2-40B4-BE49-F238E27FC236}">
                    <a16:creationId xmlns:a16="http://schemas.microsoft.com/office/drawing/2014/main" id="{615FC664-7A31-404A-9814-8E284CA43C20}"/>
                  </a:ext>
                </a:extLst>
              </p:cNvPr>
              <p:cNvGrpSpPr>
                <a:grpSpLocks/>
              </p:cNvGrpSpPr>
              <p:nvPr/>
            </p:nvGrpSpPr>
            <p:grpSpPr bwMode="auto">
              <a:xfrm>
                <a:off x="1353" y="1539"/>
                <a:ext cx="258" cy="147"/>
                <a:chOff x="1353" y="1539"/>
                <a:chExt cx="258" cy="144"/>
              </a:xfrm>
            </p:grpSpPr>
            <p:sp>
              <p:nvSpPr>
                <p:cNvPr id="269" name="Rectangle 162">
                  <a:extLst>
                    <a:ext uri="{FF2B5EF4-FFF2-40B4-BE49-F238E27FC236}">
                      <a16:creationId xmlns:a16="http://schemas.microsoft.com/office/drawing/2014/main" id="{14EA69A5-00DC-4D44-B6C1-054A1EED0FC7}"/>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0" name="Line 163">
                  <a:extLst>
                    <a:ext uri="{FF2B5EF4-FFF2-40B4-BE49-F238E27FC236}">
                      <a16:creationId xmlns:a16="http://schemas.microsoft.com/office/drawing/2014/main" id="{AB5590DB-8159-4947-9758-2E4A769E42B7}"/>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1" name="Line 164">
                  <a:extLst>
                    <a:ext uri="{FF2B5EF4-FFF2-40B4-BE49-F238E27FC236}">
                      <a16:creationId xmlns:a16="http://schemas.microsoft.com/office/drawing/2014/main" id="{1F1F261E-0501-41F1-98C4-D88E48588778}"/>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248" name="Group 165">
                <a:extLst>
                  <a:ext uri="{FF2B5EF4-FFF2-40B4-BE49-F238E27FC236}">
                    <a16:creationId xmlns:a16="http://schemas.microsoft.com/office/drawing/2014/main" id="{91B1B80D-0038-4827-AF17-C25F506DFC1C}"/>
                  </a:ext>
                </a:extLst>
              </p:cNvPr>
              <p:cNvGrpSpPr>
                <a:grpSpLocks/>
              </p:cNvGrpSpPr>
              <p:nvPr/>
            </p:nvGrpSpPr>
            <p:grpSpPr bwMode="auto">
              <a:xfrm>
                <a:off x="1773" y="1686"/>
                <a:ext cx="258" cy="144"/>
                <a:chOff x="1353" y="1539"/>
                <a:chExt cx="258" cy="144"/>
              </a:xfrm>
            </p:grpSpPr>
            <p:sp>
              <p:nvSpPr>
                <p:cNvPr id="266" name="Rectangle 166">
                  <a:extLst>
                    <a:ext uri="{FF2B5EF4-FFF2-40B4-BE49-F238E27FC236}">
                      <a16:creationId xmlns:a16="http://schemas.microsoft.com/office/drawing/2014/main" id="{8A603B2B-99E0-4F16-8216-2C084F0D259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7" name="Line 167">
                  <a:extLst>
                    <a:ext uri="{FF2B5EF4-FFF2-40B4-BE49-F238E27FC236}">
                      <a16:creationId xmlns:a16="http://schemas.microsoft.com/office/drawing/2014/main" id="{FA505762-755B-4251-9579-11B3173A1F46}"/>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8" name="Line 168">
                  <a:extLst>
                    <a:ext uri="{FF2B5EF4-FFF2-40B4-BE49-F238E27FC236}">
                      <a16:creationId xmlns:a16="http://schemas.microsoft.com/office/drawing/2014/main" id="{F61BCD55-3AA4-4D56-9317-FE64DA576C4D}"/>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49" name="Rectangle 169">
                <a:extLst>
                  <a:ext uri="{FF2B5EF4-FFF2-40B4-BE49-F238E27FC236}">
                    <a16:creationId xmlns:a16="http://schemas.microsoft.com/office/drawing/2014/main" id="{B53C6920-A87A-4656-AC76-7E584DE84150}"/>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0" name="Rectangle 170">
                <a:extLst>
                  <a:ext uri="{FF2B5EF4-FFF2-40B4-BE49-F238E27FC236}">
                    <a16:creationId xmlns:a16="http://schemas.microsoft.com/office/drawing/2014/main" id="{822865EC-474F-43B3-A8D8-9F13F7D4920E}"/>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1" name="Text Box 171">
                <a:extLst>
                  <a:ext uri="{FF2B5EF4-FFF2-40B4-BE49-F238E27FC236}">
                    <a16:creationId xmlns:a16="http://schemas.microsoft.com/office/drawing/2014/main" id="{06686AE4-6359-4748-8466-809F9711A45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2" name="Text Box 172">
                <a:extLst>
                  <a:ext uri="{FF2B5EF4-FFF2-40B4-BE49-F238E27FC236}">
                    <a16:creationId xmlns:a16="http://schemas.microsoft.com/office/drawing/2014/main" id="{FF300E4F-C301-4E81-AC63-002E70892A6C}"/>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3" name="Text Box 173">
                <a:extLst>
                  <a:ext uri="{FF2B5EF4-FFF2-40B4-BE49-F238E27FC236}">
                    <a16:creationId xmlns:a16="http://schemas.microsoft.com/office/drawing/2014/main" id="{DCE804BE-F9F2-4099-B359-91CD98FB7168}"/>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54" name="Group 174">
                <a:extLst>
                  <a:ext uri="{FF2B5EF4-FFF2-40B4-BE49-F238E27FC236}">
                    <a16:creationId xmlns:a16="http://schemas.microsoft.com/office/drawing/2014/main" id="{1260C305-D155-4331-ADF9-EDEDD37EC76E}"/>
                  </a:ext>
                </a:extLst>
              </p:cNvPr>
              <p:cNvGrpSpPr>
                <a:grpSpLocks/>
              </p:cNvGrpSpPr>
              <p:nvPr/>
            </p:nvGrpSpPr>
            <p:grpSpPr bwMode="auto">
              <a:xfrm>
                <a:off x="1565" y="1684"/>
                <a:ext cx="211" cy="157"/>
                <a:chOff x="857" y="1909"/>
                <a:chExt cx="211" cy="157"/>
              </a:xfrm>
            </p:grpSpPr>
            <p:sp>
              <p:nvSpPr>
                <p:cNvPr id="264" name="Text Box 175">
                  <a:extLst>
                    <a:ext uri="{FF2B5EF4-FFF2-40B4-BE49-F238E27FC236}">
                      <a16:creationId xmlns:a16="http://schemas.microsoft.com/office/drawing/2014/main" id="{533DE182-C3E9-47DB-BED8-1342995D23F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5" name="Text Box 176">
                  <a:extLst>
                    <a:ext uri="{FF2B5EF4-FFF2-40B4-BE49-F238E27FC236}">
                      <a16:creationId xmlns:a16="http://schemas.microsoft.com/office/drawing/2014/main" id="{1BECBB6A-FBD6-4A20-84D1-981E88102AD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5" name="Group 177">
                <a:extLst>
                  <a:ext uri="{FF2B5EF4-FFF2-40B4-BE49-F238E27FC236}">
                    <a16:creationId xmlns:a16="http://schemas.microsoft.com/office/drawing/2014/main" id="{25DE2DCD-C94A-46C9-9A91-6F1D0C1F12AD}"/>
                  </a:ext>
                </a:extLst>
              </p:cNvPr>
              <p:cNvGrpSpPr>
                <a:grpSpLocks/>
              </p:cNvGrpSpPr>
              <p:nvPr/>
            </p:nvGrpSpPr>
            <p:grpSpPr bwMode="auto">
              <a:xfrm>
                <a:off x="1730" y="1684"/>
                <a:ext cx="211" cy="157"/>
                <a:chOff x="857" y="1909"/>
                <a:chExt cx="211" cy="157"/>
              </a:xfrm>
            </p:grpSpPr>
            <p:sp>
              <p:nvSpPr>
                <p:cNvPr id="262" name="Text Box 178">
                  <a:extLst>
                    <a:ext uri="{FF2B5EF4-FFF2-40B4-BE49-F238E27FC236}">
                      <a16:creationId xmlns:a16="http://schemas.microsoft.com/office/drawing/2014/main" id="{F52E8431-5055-4358-8F59-69D9A2100BC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3" name="Text Box 179">
                  <a:extLst>
                    <a:ext uri="{FF2B5EF4-FFF2-40B4-BE49-F238E27FC236}">
                      <a16:creationId xmlns:a16="http://schemas.microsoft.com/office/drawing/2014/main" id="{89A5C53E-8BB2-444A-8A22-0AB37365A92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6" name="Group 180">
                <a:extLst>
                  <a:ext uri="{FF2B5EF4-FFF2-40B4-BE49-F238E27FC236}">
                    <a16:creationId xmlns:a16="http://schemas.microsoft.com/office/drawing/2014/main" id="{98437D36-0F12-4993-8AF9-A094916FA4C5}"/>
                  </a:ext>
                </a:extLst>
              </p:cNvPr>
              <p:cNvGrpSpPr>
                <a:grpSpLocks/>
              </p:cNvGrpSpPr>
              <p:nvPr/>
            </p:nvGrpSpPr>
            <p:grpSpPr bwMode="auto">
              <a:xfrm>
                <a:off x="1808" y="1684"/>
                <a:ext cx="211" cy="157"/>
                <a:chOff x="857" y="1909"/>
                <a:chExt cx="211" cy="157"/>
              </a:xfrm>
            </p:grpSpPr>
            <p:sp>
              <p:nvSpPr>
                <p:cNvPr id="260" name="Text Box 181">
                  <a:extLst>
                    <a:ext uri="{FF2B5EF4-FFF2-40B4-BE49-F238E27FC236}">
                      <a16:creationId xmlns:a16="http://schemas.microsoft.com/office/drawing/2014/main" id="{B535A08F-946E-4D56-827D-C5474CBE327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1" name="Text Box 182">
                  <a:extLst>
                    <a:ext uri="{FF2B5EF4-FFF2-40B4-BE49-F238E27FC236}">
                      <a16:creationId xmlns:a16="http://schemas.microsoft.com/office/drawing/2014/main" id="{5B776C6D-9D9F-4BAE-B95C-86EB70CFE2A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7" name="Group 183">
                <a:extLst>
                  <a:ext uri="{FF2B5EF4-FFF2-40B4-BE49-F238E27FC236}">
                    <a16:creationId xmlns:a16="http://schemas.microsoft.com/office/drawing/2014/main" id="{FDF8F57E-85AA-4284-9CBC-32992C0FC24D}"/>
                  </a:ext>
                </a:extLst>
              </p:cNvPr>
              <p:cNvGrpSpPr>
                <a:grpSpLocks/>
              </p:cNvGrpSpPr>
              <p:nvPr/>
            </p:nvGrpSpPr>
            <p:grpSpPr bwMode="auto">
              <a:xfrm>
                <a:off x="1892" y="1681"/>
                <a:ext cx="211" cy="157"/>
                <a:chOff x="857" y="1909"/>
                <a:chExt cx="211" cy="157"/>
              </a:xfrm>
            </p:grpSpPr>
            <p:sp>
              <p:nvSpPr>
                <p:cNvPr id="258" name="Text Box 184">
                  <a:extLst>
                    <a:ext uri="{FF2B5EF4-FFF2-40B4-BE49-F238E27FC236}">
                      <a16:creationId xmlns:a16="http://schemas.microsoft.com/office/drawing/2014/main" id="{1F51B89E-5B35-4642-867D-BA6FA3FF310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9" name="Text Box 185">
                  <a:extLst>
                    <a:ext uri="{FF2B5EF4-FFF2-40B4-BE49-F238E27FC236}">
                      <a16:creationId xmlns:a16="http://schemas.microsoft.com/office/drawing/2014/main" id="{3E92161C-0AB7-4C63-BD17-2B90A0E1109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214" name="Group 247">
              <a:extLst>
                <a:ext uri="{FF2B5EF4-FFF2-40B4-BE49-F238E27FC236}">
                  <a16:creationId xmlns:a16="http://schemas.microsoft.com/office/drawing/2014/main" id="{4AAFCA09-7623-4518-B50E-3E5AE2877B14}"/>
                </a:ext>
              </a:extLst>
            </p:cNvPr>
            <p:cNvGrpSpPr>
              <a:grpSpLocks/>
            </p:cNvGrpSpPr>
            <p:nvPr/>
          </p:nvGrpSpPr>
          <p:grpSpPr bwMode="auto">
            <a:xfrm>
              <a:off x="1811" y="2748"/>
              <a:ext cx="787" cy="307"/>
              <a:chOff x="4928" y="1534"/>
              <a:chExt cx="787" cy="307"/>
            </a:xfrm>
          </p:grpSpPr>
          <p:grpSp>
            <p:nvGrpSpPr>
              <p:cNvPr id="215" name="Group 248">
                <a:extLst>
                  <a:ext uri="{FF2B5EF4-FFF2-40B4-BE49-F238E27FC236}">
                    <a16:creationId xmlns:a16="http://schemas.microsoft.com/office/drawing/2014/main" id="{26F9ECDB-0EE2-4845-8D4D-38DECDDC704A}"/>
                  </a:ext>
                </a:extLst>
              </p:cNvPr>
              <p:cNvGrpSpPr>
                <a:grpSpLocks/>
              </p:cNvGrpSpPr>
              <p:nvPr/>
            </p:nvGrpSpPr>
            <p:grpSpPr bwMode="auto">
              <a:xfrm>
                <a:off x="5354" y="1534"/>
                <a:ext cx="361" cy="154"/>
                <a:chOff x="5009" y="1132"/>
                <a:chExt cx="361" cy="154"/>
              </a:xfrm>
            </p:grpSpPr>
            <p:sp>
              <p:nvSpPr>
                <p:cNvPr id="239" name="Text Box 249">
                  <a:extLst>
                    <a:ext uri="{FF2B5EF4-FFF2-40B4-BE49-F238E27FC236}">
                      <a16:creationId xmlns:a16="http://schemas.microsoft.com/office/drawing/2014/main" id="{BC7164BF-D25E-4283-AD3D-E1C4E3899450}"/>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40" name="Group 250">
                  <a:extLst>
                    <a:ext uri="{FF2B5EF4-FFF2-40B4-BE49-F238E27FC236}">
                      <a16:creationId xmlns:a16="http://schemas.microsoft.com/office/drawing/2014/main" id="{E6CF7CBC-844A-4AC1-B8A0-956B417E4606}"/>
                    </a:ext>
                  </a:extLst>
                </p:cNvPr>
                <p:cNvGrpSpPr>
                  <a:grpSpLocks/>
                </p:cNvGrpSpPr>
                <p:nvPr/>
              </p:nvGrpSpPr>
              <p:grpSpPr bwMode="auto">
                <a:xfrm>
                  <a:off x="5049" y="1137"/>
                  <a:ext cx="258" cy="147"/>
                  <a:chOff x="1353" y="1539"/>
                  <a:chExt cx="258" cy="144"/>
                </a:xfrm>
              </p:grpSpPr>
              <p:sp>
                <p:nvSpPr>
                  <p:cNvPr id="243" name="Rectangle 251">
                    <a:extLst>
                      <a:ext uri="{FF2B5EF4-FFF2-40B4-BE49-F238E27FC236}">
                        <a16:creationId xmlns:a16="http://schemas.microsoft.com/office/drawing/2014/main" id="{E1A7CB58-0701-4C5A-BDC1-47D7CB60E47A}"/>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4" name="Line 252">
                    <a:extLst>
                      <a:ext uri="{FF2B5EF4-FFF2-40B4-BE49-F238E27FC236}">
                        <a16:creationId xmlns:a16="http://schemas.microsoft.com/office/drawing/2014/main" id="{E863CC8C-010C-4F9A-AE49-AE3DDCA6699A}"/>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5" name="Line 253">
                    <a:extLst>
                      <a:ext uri="{FF2B5EF4-FFF2-40B4-BE49-F238E27FC236}">
                        <a16:creationId xmlns:a16="http://schemas.microsoft.com/office/drawing/2014/main" id="{B4926788-44C3-4248-930B-FEF27F021BD9}"/>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41" name="Text Box 254">
                  <a:extLst>
                    <a:ext uri="{FF2B5EF4-FFF2-40B4-BE49-F238E27FC236}">
                      <a16:creationId xmlns:a16="http://schemas.microsoft.com/office/drawing/2014/main" id="{4E189009-98EA-4C08-B1DE-EFD604DD43D2}"/>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42" name="Text Box 255">
                  <a:extLst>
                    <a:ext uri="{FF2B5EF4-FFF2-40B4-BE49-F238E27FC236}">
                      <a16:creationId xmlns:a16="http://schemas.microsoft.com/office/drawing/2014/main" id="{CA096481-0739-49D7-B488-9BCF842FA008}"/>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216" name="Group 256">
                <a:extLst>
                  <a:ext uri="{FF2B5EF4-FFF2-40B4-BE49-F238E27FC236}">
                    <a16:creationId xmlns:a16="http://schemas.microsoft.com/office/drawing/2014/main" id="{4A77B148-EDBA-422C-8D4A-F31ECAE60392}"/>
                  </a:ext>
                </a:extLst>
              </p:cNvPr>
              <p:cNvGrpSpPr>
                <a:grpSpLocks/>
              </p:cNvGrpSpPr>
              <p:nvPr/>
            </p:nvGrpSpPr>
            <p:grpSpPr bwMode="auto">
              <a:xfrm>
                <a:off x="4928" y="1536"/>
                <a:ext cx="550" cy="305"/>
                <a:chOff x="5114" y="1518"/>
                <a:chExt cx="550" cy="305"/>
              </a:xfrm>
            </p:grpSpPr>
            <p:grpSp>
              <p:nvGrpSpPr>
                <p:cNvPr id="217" name="Group 257">
                  <a:extLst>
                    <a:ext uri="{FF2B5EF4-FFF2-40B4-BE49-F238E27FC236}">
                      <a16:creationId xmlns:a16="http://schemas.microsoft.com/office/drawing/2014/main" id="{B0D3AC02-4650-484C-BF0B-0377B948AE3E}"/>
                    </a:ext>
                  </a:extLst>
                </p:cNvPr>
                <p:cNvGrpSpPr>
                  <a:grpSpLocks/>
                </p:cNvGrpSpPr>
                <p:nvPr/>
              </p:nvGrpSpPr>
              <p:grpSpPr bwMode="auto">
                <a:xfrm>
                  <a:off x="5375" y="1518"/>
                  <a:ext cx="196" cy="158"/>
                  <a:chOff x="5378" y="1518"/>
                  <a:chExt cx="196" cy="158"/>
                </a:xfrm>
              </p:grpSpPr>
              <p:sp>
                <p:nvSpPr>
                  <p:cNvPr id="237" name="Rectangle 258">
                    <a:extLst>
                      <a:ext uri="{FF2B5EF4-FFF2-40B4-BE49-F238E27FC236}">
                        <a16:creationId xmlns:a16="http://schemas.microsoft.com/office/drawing/2014/main" id="{6B2E64E5-3AA5-4079-AFF2-1B890B338A5D}"/>
                      </a:ext>
                    </a:extLst>
                  </p:cNvPr>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8" name="Text Box 259">
                    <a:extLst>
                      <a:ext uri="{FF2B5EF4-FFF2-40B4-BE49-F238E27FC236}">
                        <a16:creationId xmlns:a16="http://schemas.microsoft.com/office/drawing/2014/main" id="{C6B3EAA1-69B1-4A0A-89EA-638FBCE3070E}"/>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218" name="Group 260">
                  <a:extLst>
                    <a:ext uri="{FF2B5EF4-FFF2-40B4-BE49-F238E27FC236}">
                      <a16:creationId xmlns:a16="http://schemas.microsoft.com/office/drawing/2014/main" id="{BE2C0DCA-F7FB-4E51-A15F-79A8FDA75C36}"/>
                    </a:ext>
                  </a:extLst>
                </p:cNvPr>
                <p:cNvGrpSpPr>
                  <a:grpSpLocks/>
                </p:cNvGrpSpPr>
                <p:nvPr/>
              </p:nvGrpSpPr>
              <p:grpSpPr bwMode="auto">
                <a:xfrm>
                  <a:off x="5453" y="1666"/>
                  <a:ext cx="211" cy="157"/>
                  <a:chOff x="5261" y="1282"/>
                  <a:chExt cx="211" cy="157"/>
                </a:xfrm>
              </p:grpSpPr>
              <p:sp>
                <p:nvSpPr>
                  <p:cNvPr id="233" name="Rectangle 261">
                    <a:extLst>
                      <a:ext uri="{FF2B5EF4-FFF2-40B4-BE49-F238E27FC236}">
                        <a16:creationId xmlns:a16="http://schemas.microsoft.com/office/drawing/2014/main" id="{3F032BCB-7326-4537-A8D3-D803C728D1B1}"/>
                      </a:ext>
                    </a:extLst>
                  </p:cNvPr>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34" name="Group 262">
                    <a:extLst>
                      <a:ext uri="{FF2B5EF4-FFF2-40B4-BE49-F238E27FC236}">
                        <a16:creationId xmlns:a16="http://schemas.microsoft.com/office/drawing/2014/main" id="{49F8ECEF-B25D-451D-A4DB-F91D41F83161}"/>
                      </a:ext>
                    </a:extLst>
                  </p:cNvPr>
                  <p:cNvGrpSpPr>
                    <a:grpSpLocks/>
                  </p:cNvGrpSpPr>
                  <p:nvPr/>
                </p:nvGrpSpPr>
                <p:grpSpPr bwMode="auto">
                  <a:xfrm>
                    <a:off x="5261" y="1282"/>
                    <a:ext cx="211" cy="157"/>
                    <a:chOff x="857" y="1909"/>
                    <a:chExt cx="211" cy="157"/>
                  </a:xfrm>
                </p:grpSpPr>
                <p:sp>
                  <p:nvSpPr>
                    <p:cNvPr id="235" name="Text Box 263">
                      <a:extLst>
                        <a:ext uri="{FF2B5EF4-FFF2-40B4-BE49-F238E27FC236}">
                          <a16:creationId xmlns:a16="http://schemas.microsoft.com/office/drawing/2014/main" id="{1A4AA9C1-5AE2-4E8E-A816-BE9B80DA0E8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36" name="Text Box 264">
                      <a:extLst>
                        <a:ext uri="{FF2B5EF4-FFF2-40B4-BE49-F238E27FC236}">
                          <a16:creationId xmlns:a16="http://schemas.microsoft.com/office/drawing/2014/main" id="{23873E75-B838-4D78-B7DF-5CB8DA580C5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219" name="Group 265">
                  <a:extLst>
                    <a:ext uri="{FF2B5EF4-FFF2-40B4-BE49-F238E27FC236}">
                      <a16:creationId xmlns:a16="http://schemas.microsoft.com/office/drawing/2014/main" id="{E33A5D15-5735-45C7-B800-91EB21E59290}"/>
                    </a:ext>
                  </a:extLst>
                </p:cNvPr>
                <p:cNvGrpSpPr>
                  <a:grpSpLocks/>
                </p:cNvGrpSpPr>
                <p:nvPr/>
              </p:nvGrpSpPr>
              <p:grpSpPr bwMode="auto">
                <a:xfrm>
                  <a:off x="5114" y="1663"/>
                  <a:ext cx="373" cy="160"/>
                  <a:chOff x="5426" y="1279"/>
                  <a:chExt cx="373" cy="160"/>
                </a:xfrm>
              </p:grpSpPr>
              <p:grpSp>
                <p:nvGrpSpPr>
                  <p:cNvPr id="220" name="Group 266">
                    <a:extLst>
                      <a:ext uri="{FF2B5EF4-FFF2-40B4-BE49-F238E27FC236}">
                        <a16:creationId xmlns:a16="http://schemas.microsoft.com/office/drawing/2014/main" id="{2DABA040-E4AE-4B7F-BCF4-75E61B3257DF}"/>
                      </a:ext>
                    </a:extLst>
                  </p:cNvPr>
                  <p:cNvGrpSpPr>
                    <a:grpSpLocks/>
                  </p:cNvGrpSpPr>
                  <p:nvPr/>
                </p:nvGrpSpPr>
                <p:grpSpPr bwMode="auto">
                  <a:xfrm>
                    <a:off x="5469" y="1284"/>
                    <a:ext cx="258" cy="144"/>
                    <a:chOff x="1353" y="1539"/>
                    <a:chExt cx="258" cy="144"/>
                  </a:xfrm>
                </p:grpSpPr>
                <p:sp>
                  <p:nvSpPr>
                    <p:cNvPr id="230" name="Rectangle 267">
                      <a:extLst>
                        <a:ext uri="{FF2B5EF4-FFF2-40B4-BE49-F238E27FC236}">
                          <a16:creationId xmlns:a16="http://schemas.microsoft.com/office/drawing/2014/main" id="{8E152D82-2F9D-4363-A358-F268660F6BC1}"/>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1" name="Line 268">
                      <a:extLst>
                        <a:ext uri="{FF2B5EF4-FFF2-40B4-BE49-F238E27FC236}">
                          <a16:creationId xmlns:a16="http://schemas.microsoft.com/office/drawing/2014/main" id="{95B2AE20-A604-454B-989B-E87FF364E89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2" name="Line 269">
                      <a:extLst>
                        <a:ext uri="{FF2B5EF4-FFF2-40B4-BE49-F238E27FC236}">
                          <a16:creationId xmlns:a16="http://schemas.microsoft.com/office/drawing/2014/main" id="{8A317C20-94A6-408D-84BB-F6D4B8A5432A}"/>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221" name="Group 270">
                    <a:extLst>
                      <a:ext uri="{FF2B5EF4-FFF2-40B4-BE49-F238E27FC236}">
                        <a16:creationId xmlns:a16="http://schemas.microsoft.com/office/drawing/2014/main" id="{350E9910-A8CA-4A88-8A42-9C58CFA80B2E}"/>
                      </a:ext>
                    </a:extLst>
                  </p:cNvPr>
                  <p:cNvGrpSpPr>
                    <a:grpSpLocks/>
                  </p:cNvGrpSpPr>
                  <p:nvPr/>
                </p:nvGrpSpPr>
                <p:grpSpPr bwMode="auto">
                  <a:xfrm>
                    <a:off x="5426" y="1282"/>
                    <a:ext cx="211" cy="157"/>
                    <a:chOff x="857" y="1909"/>
                    <a:chExt cx="211" cy="157"/>
                  </a:xfrm>
                </p:grpSpPr>
                <p:sp>
                  <p:nvSpPr>
                    <p:cNvPr id="228" name="Text Box 271">
                      <a:extLst>
                        <a:ext uri="{FF2B5EF4-FFF2-40B4-BE49-F238E27FC236}">
                          <a16:creationId xmlns:a16="http://schemas.microsoft.com/office/drawing/2014/main" id="{A9A74162-8471-4C6D-BE44-A60DDF48EEA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9" name="Text Box 272">
                      <a:extLst>
                        <a:ext uri="{FF2B5EF4-FFF2-40B4-BE49-F238E27FC236}">
                          <a16:creationId xmlns:a16="http://schemas.microsoft.com/office/drawing/2014/main" id="{5A4A3257-0D32-4816-A805-8FEFA4CE3C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22" name="Group 273">
                    <a:extLst>
                      <a:ext uri="{FF2B5EF4-FFF2-40B4-BE49-F238E27FC236}">
                        <a16:creationId xmlns:a16="http://schemas.microsoft.com/office/drawing/2014/main" id="{3E6B484C-C4AD-4D4A-BC1D-7343D645CFD1}"/>
                      </a:ext>
                    </a:extLst>
                  </p:cNvPr>
                  <p:cNvGrpSpPr>
                    <a:grpSpLocks/>
                  </p:cNvGrpSpPr>
                  <p:nvPr/>
                </p:nvGrpSpPr>
                <p:grpSpPr bwMode="auto">
                  <a:xfrm>
                    <a:off x="5504" y="1282"/>
                    <a:ext cx="211" cy="157"/>
                    <a:chOff x="857" y="1909"/>
                    <a:chExt cx="211" cy="157"/>
                  </a:xfrm>
                </p:grpSpPr>
                <p:sp>
                  <p:nvSpPr>
                    <p:cNvPr id="226" name="Text Box 274">
                      <a:extLst>
                        <a:ext uri="{FF2B5EF4-FFF2-40B4-BE49-F238E27FC236}">
                          <a16:creationId xmlns:a16="http://schemas.microsoft.com/office/drawing/2014/main" id="{201E0B9C-E2FA-4827-BEA9-CF72DF84E11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7" name="Text Box 275">
                      <a:extLst>
                        <a:ext uri="{FF2B5EF4-FFF2-40B4-BE49-F238E27FC236}">
                          <a16:creationId xmlns:a16="http://schemas.microsoft.com/office/drawing/2014/main" id="{5B2286E2-A8F8-4FFF-AB5D-1A641154C1A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23" name="Group 276">
                    <a:extLst>
                      <a:ext uri="{FF2B5EF4-FFF2-40B4-BE49-F238E27FC236}">
                        <a16:creationId xmlns:a16="http://schemas.microsoft.com/office/drawing/2014/main" id="{47315A28-3FFC-466D-8B47-4E17BEB74B39}"/>
                      </a:ext>
                    </a:extLst>
                  </p:cNvPr>
                  <p:cNvGrpSpPr>
                    <a:grpSpLocks/>
                  </p:cNvGrpSpPr>
                  <p:nvPr/>
                </p:nvGrpSpPr>
                <p:grpSpPr bwMode="auto">
                  <a:xfrm>
                    <a:off x="5588" y="1279"/>
                    <a:ext cx="211" cy="157"/>
                    <a:chOff x="857" y="1909"/>
                    <a:chExt cx="211" cy="157"/>
                  </a:xfrm>
                </p:grpSpPr>
                <p:sp>
                  <p:nvSpPr>
                    <p:cNvPr id="224" name="Text Box 277">
                      <a:extLst>
                        <a:ext uri="{FF2B5EF4-FFF2-40B4-BE49-F238E27FC236}">
                          <a16:creationId xmlns:a16="http://schemas.microsoft.com/office/drawing/2014/main" id="{2D0D409A-DA35-44D8-8378-6CFDB23C7B8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5" name="Text Box 278">
                      <a:extLst>
                        <a:ext uri="{FF2B5EF4-FFF2-40B4-BE49-F238E27FC236}">
                          <a16:creationId xmlns:a16="http://schemas.microsoft.com/office/drawing/2014/main" id="{2EE5FCF2-1313-409E-8226-65AB1871610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grpSp>
      <p:sp>
        <p:nvSpPr>
          <p:cNvPr id="272" name="Text Box 279">
            <a:extLst>
              <a:ext uri="{FF2B5EF4-FFF2-40B4-BE49-F238E27FC236}">
                <a16:creationId xmlns:a16="http://schemas.microsoft.com/office/drawing/2014/main" id="{8C3600BF-98F0-4478-A95E-C4F127BF7256}"/>
              </a:ext>
            </a:extLst>
          </p:cNvPr>
          <p:cNvSpPr txBox="1">
            <a:spLocks noChangeArrowheads="1"/>
          </p:cNvSpPr>
          <p:nvPr/>
        </p:nvSpPr>
        <p:spPr bwMode="auto">
          <a:xfrm>
            <a:off x="7389813" y="5459561"/>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273" name="Text Box 280">
            <a:extLst>
              <a:ext uri="{FF2B5EF4-FFF2-40B4-BE49-F238E27FC236}">
                <a16:creationId xmlns:a16="http://schemas.microsoft.com/office/drawing/2014/main" id="{0080B7F9-A324-4625-ADF3-3D738DA89887}"/>
              </a:ext>
            </a:extLst>
          </p:cNvPr>
          <p:cNvSpPr txBox="1">
            <a:spLocks noChangeArrowheads="1"/>
          </p:cNvSpPr>
          <p:nvPr/>
        </p:nvSpPr>
        <p:spPr bwMode="auto">
          <a:xfrm>
            <a:off x="6346825" y="5478611"/>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274" name="Line 281">
            <a:extLst>
              <a:ext uri="{FF2B5EF4-FFF2-40B4-BE49-F238E27FC236}">
                <a16:creationId xmlns:a16="http://schemas.microsoft.com/office/drawing/2014/main" id="{497512AF-DDCD-4778-BB39-A0585226AFA3}"/>
              </a:ext>
            </a:extLst>
          </p:cNvPr>
          <p:cNvSpPr>
            <a:spLocks noChangeShapeType="1"/>
          </p:cNvSpPr>
          <p:nvPr/>
        </p:nvSpPr>
        <p:spPr bwMode="auto">
          <a:xfrm flipH="1">
            <a:off x="6272213" y="4818211"/>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5" name="Line 282">
            <a:extLst>
              <a:ext uri="{FF2B5EF4-FFF2-40B4-BE49-F238E27FC236}">
                <a16:creationId xmlns:a16="http://schemas.microsoft.com/office/drawing/2014/main" id="{3EC4FE40-92F6-4887-8B6F-B5AF910350C4}"/>
              </a:ext>
            </a:extLst>
          </p:cNvPr>
          <p:cNvSpPr>
            <a:spLocks noChangeShapeType="1"/>
          </p:cNvSpPr>
          <p:nvPr/>
        </p:nvSpPr>
        <p:spPr bwMode="auto">
          <a:xfrm flipH="1">
            <a:off x="7343775" y="4799161"/>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6" name="Line 283">
            <a:extLst>
              <a:ext uri="{FF2B5EF4-FFF2-40B4-BE49-F238E27FC236}">
                <a16:creationId xmlns:a16="http://schemas.microsoft.com/office/drawing/2014/main" id="{1F71F051-4CDF-4866-A259-E3FC2C292012}"/>
              </a:ext>
            </a:extLst>
          </p:cNvPr>
          <p:cNvSpPr>
            <a:spLocks noChangeShapeType="1"/>
          </p:cNvSpPr>
          <p:nvPr/>
        </p:nvSpPr>
        <p:spPr bwMode="auto">
          <a:xfrm flipH="1">
            <a:off x="8458200" y="4808686"/>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7" name="Text Box 285">
            <a:extLst>
              <a:ext uri="{FF2B5EF4-FFF2-40B4-BE49-F238E27FC236}">
                <a16:creationId xmlns:a16="http://schemas.microsoft.com/office/drawing/2014/main" id="{A2E12646-AAAF-4FDB-AFF7-4E2D307FE43E}"/>
              </a:ext>
            </a:extLst>
          </p:cNvPr>
          <p:cNvSpPr txBox="1">
            <a:spLocks noChangeArrowheads="1"/>
          </p:cNvSpPr>
          <p:nvPr/>
        </p:nvSpPr>
        <p:spPr bwMode="auto">
          <a:xfrm>
            <a:off x="1233488" y="598343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Arial" charset="0"/>
                <a:cs typeface="Arial" charset="0"/>
              </a:rPr>
              <a:t>接收端</a:t>
            </a:r>
            <a:endParaRPr lang="en-US" sz="2000" dirty="0">
              <a:solidFill>
                <a:srgbClr val="C00000"/>
              </a:solidFill>
              <a:latin typeface="Arial" charset="0"/>
              <a:cs typeface="Arial" charset="0"/>
            </a:endParaRPr>
          </a:p>
        </p:txBody>
      </p:sp>
      <p:sp>
        <p:nvSpPr>
          <p:cNvPr id="278" name="Text Box 286">
            <a:extLst>
              <a:ext uri="{FF2B5EF4-FFF2-40B4-BE49-F238E27FC236}">
                <a16:creationId xmlns:a16="http://schemas.microsoft.com/office/drawing/2014/main" id="{F0DFFEDC-877B-4ED1-8E84-65CD78E3F74A}"/>
              </a:ext>
            </a:extLst>
          </p:cNvPr>
          <p:cNvSpPr txBox="1">
            <a:spLocks noChangeArrowheads="1"/>
          </p:cNvSpPr>
          <p:nvPr/>
        </p:nvSpPr>
        <p:spPr bwMode="auto">
          <a:xfrm>
            <a:off x="1907704" y="5605611"/>
            <a:ext cx="10951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dirty="0">
                <a:latin typeface="Arial" charset="0"/>
                <a:cs typeface="Arial" charset="0"/>
              </a:rPr>
              <a:t>CDMA</a:t>
            </a:r>
            <a:r>
              <a:rPr lang="zh-CN" altLang="en-US" dirty="0">
                <a:latin typeface="Arial" charset="0"/>
                <a:cs typeface="Arial" charset="0"/>
              </a:rPr>
              <a:t>码</a:t>
            </a:r>
            <a:endParaRPr lang="en-US" altLang="zh-CN" dirty="0">
              <a:latin typeface="Arial" charset="0"/>
              <a:cs typeface="Arial" charset="0"/>
            </a:endParaRPr>
          </a:p>
        </p:txBody>
      </p:sp>
      <p:sp>
        <p:nvSpPr>
          <p:cNvPr id="279" name="Text Box 287">
            <a:extLst>
              <a:ext uri="{FF2B5EF4-FFF2-40B4-BE49-F238E27FC236}">
                <a16:creationId xmlns:a16="http://schemas.microsoft.com/office/drawing/2014/main" id="{20351155-1E84-4216-B292-C8DE57F55BB5}"/>
              </a:ext>
            </a:extLst>
          </p:cNvPr>
          <p:cNvSpPr txBox="1">
            <a:spLocks noChangeArrowheads="1"/>
          </p:cNvSpPr>
          <p:nvPr/>
        </p:nvSpPr>
        <p:spPr bwMode="auto">
          <a:xfrm>
            <a:off x="1115616" y="4840436"/>
            <a:ext cx="13388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收到的信号</a:t>
            </a:r>
            <a:endParaRPr lang="en-US" dirty="0">
              <a:latin typeface="Arial" charset="0"/>
              <a:cs typeface="Arial" charset="0"/>
            </a:endParaRPr>
          </a:p>
        </p:txBody>
      </p:sp>
      <p:sp>
        <p:nvSpPr>
          <p:cNvPr id="280" name="Line 288">
            <a:extLst>
              <a:ext uri="{FF2B5EF4-FFF2-40B4-BE49-F238E27FC236}">
                <a16:creationId xmlns:a16="http://schemas.microsoft.com/office/drawing/2014/main" id="{F5851DAB-B0DD-4E43-9293-0080D7465EC7}"/>
              </a:ext>
            </a:extLst>
          </p:cNvPr>
          <p:cNvSpPr>
            <a:spLocks noChangeShapeType="1"/>
          </p:cNvSpPr>
          <p:nvPr/>
        </p:nvSpPr>
        <p:spPr bwMode="auto">
          <a:xfrm>
            <a:off x="5965825" y="5205561"/>
            <a:ext cx="319088" cy="47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81" name="Group 294">
            <a:extLst>
              <a:ext uri="{FF2B5EF4-FFF2-40B4-BE49-F238E27FC236}">
                <a16:creationId xmlns:a16="http://schemas.microsoft.com/office/drawing/2014/main" id="{BF613BB1-EB04-44C1-8D35-9EFC8C91F877}"/>
              </a:ext>
            </a:extLst>
          </p:cNvPr>
          <p:cNvGrpSpPr>
            <a:grpSpLocks/>
          </p:cNvGrpSpPr>
          <p:nvPr/>
        </p:nvGrpSpPr>
        <p:grpSpPr bwMode="auto">
          <a:xfrm>
            <a:off x="5003800" y="4067323"/>
            <a:ext cx="1517650" cy="977900"/>
            <a:chOff x="4239" y="2007"/>
            <a:chExt cx="956" cy="616"/>
          </a:xfrm>
        </p:grpSpPr>
        <p:sp>
          <p:nvSpPr>
            <p:cNvPr id="282" name="Text Box 187">
              <a:extLst>
                <a:ext uri="{FF2B5EF4-FFF2-40B4-BE49-F238E27FC236}">
                  <a16:creationId xmlns:a16="http://schemas.microsoft.com/office/drawing/2014/main" id="{1F83FACA-EF55-49AC-B374-C5319978D28A}"/>
                </a:ext>
              </a:extLst>
            </p:cNvPr>
            <p:cNvSpPr txBox="1">
              <a:spLocks noChangeArrowheads="1"/>
            </p:cNvSpPr>
            <p:nvPr/>
          </p:nvSpPr>
          <p:spPr bwMode="auto">
            <a:xfrm>
              <a:off x="4239" y="2047"/>
              <a:ext cx="9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a:t>
              </a:r>
              <a:r>
                <a:rPr lang="en-US" baseline="-25000" dirty="0">
                  <a:latin typeface="Arial" charset="0"/>
                  <a:cs typeface="Arial" charset="0"/>
                </a:rPr>
                <a:t>i </a:t>
              </a:r>
              <a:r>
                <a:rPr lang="en-US" dirty="0">
                  <a:latin typeface="Arial" charset="0"/>
                  <a:cs typeface="Arial" charset="0"/>
                </a:rPr>
                <a:t>= </a:t>
              </a:r>
              <a:r>
                <a:rPr lang="en-US" sz="2800" dirty="0">
                  <a:latin typeface="Symbol" charset="0"/>
                  <a:cs typeface="Arial" charset="0"/>
                </a:rPr>
                <a:t>S</a:t>
              </a:r>
              <a:r>
                <a:rPr lang="en-US" baseline="-25000" dirty="0">
                  <a:latin typeface="Arial" charset="0"/>
                  <a:cs typeface="Arial" charset="0"/>
                </a:rPr>
                <a:t> </a:t>
              </a:r>
              <a:r>
                <a:rPr lang="en-US" dirty="0">
                  <a:latin typeface="Arial" charset="0"/>
                  <a:cs typeface="Arial" charset="0"/>
                </a:rPr>
                <a:t>Z</a:t>
              </a:r>
              <a:r>
                <a:rPr lang="en-US" baseline="-25000" dirty="0">
                  <a:latin typeface="Arial" charset="0"/>
                  <a:cs typeface="Arial" charset="0"/>
                </a:rPr>
                <a:t>i,m</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283" name="Text Box 289">
              <a:extLst>
                <a:ext uri="{FF2B5EF4-FFF2-40B4-BE49-F238E27FC236}">
                  <a16:creationId xmlns:a16="http://schemas.microsoft.com/office/drawing/2014/main" id="{4B3A2EBE-3F6D-4337-B920-959193E987D2}"/>
                </a:ext>
              </a:extLst>
            </p:cNvPr>
            <p:cNvSpPr txBox="1">
              <a:spLocks noChangeArrowheads="1"/>
            </p:cNvSpPr>
            <p:nvPr/>
          </p:nvSpPr>
          <p:spPr bwMode="auto">
            <a:xfrm>
              <a:off x="4498" y="2258"/>
              <a:ext cx="30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m=1</a:t>
              </a:r>
            </a:p>
          </p:txBody>
        </p:sp>
        <p:sp>
          <p:nvSpPr>
            <p:cNvPr id="284" name="Text Box 290">
              <a:extLst>
                <a:ext uri="{FF2B5EF4-FFF2-40B4-BE49-F238E27FC236}">
                  <a16:creationId xmlns:a16="http://schemas.microsoft.com/office/drawing/2014/main" id="{BD01EC7D-3B9F-4C00-AF8A-BEDF6753D57E}"/>
                </a:ext>
              </a:extLst>
            </p:cNvPr>
            <p:cNvSpPr txBox="1">
              <a:spLocks noChangeArrowheads="1"/>
            </p:cNvSpPr>
            <p:nvPr/>
          </p:nvSpPr>
          <p:spPr bwMode="auto">
            <a:xfrm>
              <a:off x="4541" y="2007"/>
              <a:ext cx="19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a:t>
              </a:r>
            </a:p>
          </p:txBody>
        </p:sp>
        <p:sp>
          <p:nvSpPr>
            <p:cNvPr id="285" name="Text Box 291">
              <a:extLst>
                <a:ext uri="{FF2B5EF4-FFF2-40B4-BE49-F238E27FC236}">
                  <a16:creationId xmlns:a16="http://schemas.microsoft.com/office/drawing/2014/main" id="{372504D1-FE99-4EAD-9828-E0398825D317}"/>
                </a:ext>
              </a:extLst>
            </p:cNvPr>
            <p:cNvSpPr txBox="1">
              <a:spLocks noChangeArrowheads="1"/>
            </p:cNvSpPr>
            <p:nvPr/>
          </p:nvSpPr>
          <p:spPr bwMode="auto">
            <a:xfrm>
              <a:off x="4718" y="2392"/>
              <a:ext cx="2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mn-cs"/>
                </a:rPr>
                <a:t>M</a:t>
              </a:r>
            </a:p>
          </p:txBody>
        </p:sp>
        <p:sp>
          <p:nvSpPr>
            <p:cNvPr id="286" name="Line 293">
              <a:extLst>
                <a:ext uri="{FF2B5EF4-FFF2-40B4-BE49-F238E27FC236}">
                  <a16:creationId xmlns:a16="http://schemas.microsoft.com/office/drawing/2014/main" id="{FBD93D40-B66E-4261-BB21-E0AB1BA1FC0D}"/>
                </a:ext>
              </a:extLst>
            </p:cNvPr>
            <p:cNvSpPr>
              <a:spLocks noChangeShapeType="1"/>
            </p:cNvSpPr>
            <p:nvPr/>
          </p:nvSpPr>
          <p:spPr bwMode="auto">
            <a:xfrm>
              <a:off x="4561" y="2410"/>
              <a:ext cx="55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87" name="Freeform 300">
            <a:extLst>
              <a:ext uri="{FF2B5EF4-FFF2-40B4-BE49-F238E27FC236}">
                <a16:creationId xmlns:a16="http://schemas.microsoft.com/office/drawing/2014/main" id="{C95F5FBE-6C1A-4B32-A6F6-6CCFC10FD8F2}"/>
              </a:ext>
            </a:extLst>
          </p:cNvPr>
          <p:cNvSpPr>
            <a:spLocks/>
          </p:cNvSpPr>
          <p:nvPr/>
        </p:nvSpPr>
        <p:spPr bwMode="auto">
          <a:xfrm>
            <a:off x="7745413" y="2597298"/>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88" name="Line 302">
            <a:extLst>
              <a:ext uri="{FF2B5EF4-FFF2-40B4-BE49-F238E27FC236}">
                <a16:creationId xmlns:a16="http://schemas.microsoft.com/office/drawing/2014/main" id="{CFD8B4F5-CC37-40B2-B61B-F8268BD02110}"/>
              </a:ext>
            </a:extLst>
          </p:cNvPr>
          <p:cNvSpPr>
            <a:spLocks noChangeShapeType="1"/>
          </p:cNvSpPr>
          <p:nvPr/>
        </p:nvSpPr>
        <p:spPr bwMode="auto">
          <a:xfrm flipH="1">
            <a:off x="2522538" y="3973661"/>
            <a:ext cx="5553075" cy="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9" name="Freeform 303">
            <a:extLst>
              <a:ext uri="{FF2B5EF4-FFF2-40B4-BE49-F238E27FC236}">
                <a16:creationId xmlns:a16="http://schemas.microsoft.com/office/drawing/2014/main" id="{E2CE9CAA-1238-45B0-8501-E23B24B7C280}"/>
              </a:ext>
            </a:extLst>
          </p:cNvPr>
          <p:cNvSpPr>
            <a:spLocks/>
          </p:cNvSpPr>
          <p:nvPr/>
        </p:nvSpPr>
        <p:spPr bwMode="auto">
          <a:xfrm>
            <a:off x="2522538" y="3973661"/>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Tree>
    <p:extLst>
      <p:ext uri="{BB962C8B-B14F-4D97-AF65-F5344CB8AC3E}">
        <p14:creationId xmlns:p14="http://schemas.microsoft.com/office/powerpoint/2010/main" val="3432344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2000"/>
                                        <p:tgtEl>
                                          <p:spTgt spid="44"/>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20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2000"/>
                                        <p:tgtEl>
                                          <p:spTgt spid="9"/>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right)">
                                      <p:cBhvr>
                                        <p:cTn id="20" dur="2000"/>
                                        <p:tgtEl>
                                          <p:spTgt spid="1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7"/>
                                        </p:tgtEl>
                                        <p:attrNameLst>
                                          <p:attrName>style.visibility</p:attrName>
                                        </p:attrNameLst>
                                      </p:cBhvr>
                                      <p:to>
                                        <p:strVal val="visible"/>
                                      </p:to>
                                    </p:set>
                                    <p:animEffect transition="in" filter="wipe(up)">
                                      <p:cBhvr>
                                        <p:cTn id="25" dur="1000"/>
                                        <p:tgtEl>
                                          <p:spTgt spid="287"/>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288"/>
                                        </p:tgtEl>
                                        <p:attrNameLst>
                                          <p:attrName>style.visibility</p:attrName>
                                        </p:attrNameLst>
                                      </p:cBhvr>
                                      <p:to>
                                        <p:strVal val="visible"/>
                                      </p:to>
                                    </p:set>
                                    <p:animEffect transition="in" filter="wipe(right)">
                                      <p:cBhvr>
                                        <p:cTn id="29" dur="1000"/>
                                        <p:tgtEl>
                                          <p:spTgt spid="288"/>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89"/>
                                        </p:tgtEl>
                                        <p:attrNameLst>
                                          <p:attrName>style.visibility</p:attrName>
                                        </p:attrNameLst>
                                      </p:cBhvr>
                                      <p:to>
                                        <p:strVal val="visible"/>
                                      </p:to>
                                    </p:set>
                                    <p:animEffect transition="in" filter="wipe(up)">
                                      <p:cBhvr>
                                        <p:cTn id="33" dur="1000"/>
                                        <p:tgtEl>
                                          <p:spTgt spid="28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57"/>
                                        </p:tgtEl>
                                        <p:attrNameLst>
                                          <p:attrName>style.visibility</p:attrName>
                                        </p:attrNameLst>
                                      </p:cBhvr>
                                      <p:to>
                                        <p:strVal val="visible"/>
                                      </p:to>
                                    </p:set>
                                    <p:animEffect transition="in" filter="wipe(right)">
                                      <p:cBhvr>
                                        <p:cTn id="38" dur="2000"/>
                                        <p:tgtEl>
                                          <p:spTgt spid="157"/>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right)">
                                      <p:cBhvr>
                                        <p:cTn id="42" dur="2000"/>
                                        <p:tgtEl>
                                          <p:spTgt spid="1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12"/>
                                        </p:tgtEl>
                                        <p:attrNameLst>
                                          <p:attrName>style.visibility</p:attrName>
                                        </p:attrNameLst>
                                      </p:cBhvr>
                                      <p:to>
                                        <p:strVal val="visible"/>
                                      </p:to>
                                    </p:set>
                                    <p:animEffect transition="in" filter="wipe(right)">
                                      <p:cBhvr>
                                        <p:cTn id="47" dur="2000"/>
                                        <p:tgtEl>
                                          <p:spTgt spid="212"/>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right)">
                                      <p:cBhvr>
                                        <p:cTn id="51" dur="2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C5304-CA52-45AB-907A-A15C8272810D}"/>
              </a:ext>
            </a:extLst>
          </p:cNvPr>
          <p:cNvSpPr>
            <a:spLocks noGrp="1"/>
          </p:cNvSpPr>
          <p:nvPr>
            <p:ph type="title"/>
          </p:nvPr>
        </p:nvSpPr>
        <p:spPr/>
        <p:txBody>
          <a:bodyPr/>
          <a:lstStyle/>
          <a:p>
            <a:r>
              <a:rPr lang="en-US" altLang="zh-CN" dirty="0"/>
              <a:t>CDMA</a:t>
            </a:r>
            <a:r>
              <a:rPr lang="zh-CN" altLang="en-US" dirty="0"/>
              <a:t>编解码</a:t>
            </a:r>
          </a:p>
        </p:txBody>
      </p:sp>
      <p:sp>
        <p:nvSpPr>
          <p:cNvPr id="4" name="灯片编号占位符 3">
            <a:extLst>
              <a:ext uri="{FF2B5EF4-FFF2-40B4-BE49-F238E27FC236}">
                <a16:creationId xmlns:a16="http://schemas.microsoft.com/office/drawing/2014/main" id="{0E67EB53-5070-436D-B795-C60EFC4E2312}"/>
              </a:ext>
            </a:extLst>
          </p:cNvPr>
          <p:cNvSpPr>
            <a:spLocks noGrp="1"/>
          </p:cNvSpPr>
          <p:nvPr>
            <p:ph type="sldNum" sz="quarter" idx="12"/>
          </p:nvPr>
        </p:nvSpPr>
        <p:spPr/>
        <p:txBody>
          <a:bodyPr/>
          <a:lstStyle/>
          <a:p>
            <a:fld id="{E3FA5FAF-8A25-4B6E-94B7-5CA30A873E9A}" type="slidenum">
              <a:rPr lang="zh-CN" altLang="en-US" smtClean="0"/>
              <a:pPr/>
              <a:t>17</a:t>
            </a:fld>
            <a:endParaRPr lang="zh-CN" altLang="en-US"/>
          </a:p>
        </p:txBody>
      </p:sp>
      <p:sp>
        <p:nvSpPr>
          <p:cNvPr id="6" name="Rectangle 3">
            <a:extLst>
              <a:ext uri="{FF2B5EF4-FFF2-40B4-BE49-F238E27FC236}">
                <a16:creationId xmlns:a16="http://schemas.microsoft.com/office/drawing/2014/main" id="{72CDBB27-B130-434D-A71F-0CCC4CF093A6}"/>
              </a:ext>
            </a:extLst>
          </p:cNvPr>
          <p:cNvSpPr txBox="1">
            <a:spLocks noGrp="1" noChangeArrowheads="1"/>
          </p:cNvSpPr>
          <p:nvPr>
            <p:ph idx="1"/>
          </p:nvPr>
        </p:nvSpPr>
        <p:spPr>
          <a:xfrm>
            <a:off x="250825" y="1844675"/>
            <a:ext cx="8704263" cy="4287838"/>
          </a:xfrm>
          <a:prstGeom prst="rect">
            <a:avLst/>
          </a:prstGeom>
        </p:spPr>
        <p:txBody>
          <a:bodyPr/>
          <a:lstStyle/>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发送端的</a:t>
            </a:r>
            <a:r>
              <a:rPr lang="en-US" altLang="zh-CN" sz="3200" kern="0" dirty="0">
                <a:latin typeface="Gill Sans MT" charset="0"/>
              </a:rPr>
              <a:t>CDMA</a:t>
            </a:r>
            <a:r>
              <a:rPr lang="zh-CN" altLang="en-US" sz="3200" kern="0" dirty="0">
                <a:latin typeface="Gill Sans MT" charset="0"/>
              </a:rPr>
              <a:t>码包含</a:t>
            </a:r>
            <a:r>
              <a:rPr lang="en-US" altLang="zh-CN" sz="3200" kern="0" dirty="0">
                <a:latin typeface="Gill Sans MT" charset="0"/>
              </a:rPr>
              <a:t>M</a:t>
            </a:r>
            <a:r>
              <a:rPr lang="zh-CN" altLang="en-US" sz="3200" kern="0" dirty="0">
                <a:latin typeface="Gill Sans MT" charset="0"/>
              </a:rPr>
              <a:t>个</a:t>
            </a:r>
            <a:r>
              <a:rPr lang="en-US" altLang="zh-CN" sz="3200" kern="0" dirty="0">
                <a:latin typeface="Gill Sans MT" charset="0"/>
              </a:rPr>
              <a:t>bit</a:t>
            </a:r>
          </a:p>
          <a:p>
            <a:pPr marL="800100" lvl="1" indent="-342900">
              <a:lnSpc>
                <a:spcPct val="80000"/>
              </a:lnSpc>
              <a:spcBef>
                <a:spcPct val="20000"/>
              </a:spcBef>
              <a:buClr>
                <a:srgbClr val="000099"/>
              </a:buClr>
              <a:buSzPct val="75000"/>
              <a:buFont typeface="Wingdings" pitchFamily="2" charset="2"/>
              <a:buChar char="v"/>
              <a:defRPr/>
            </a:pPr>
            <a:r>
              <a:rPr lang="en-US" altLang="zh-CN" sz="3200" kern="0" dirty="0">
                <a:latin typeface="Gill Sans MT" charset="0"/>
              </a:rPr>
              <a:t>(1,1,1,-1,1,-1,-1,-1)</a:t>
            </a:r>
          </a:p>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编码</a:t>
            </a:r>
            <a:r>
              <a:rPr lang="en-US" altLang="zh-CN" sz="3200" kern="0" dirty="0">
                <a:latin typeface="Gill Sans MT" charset="0"/>
              </a:rPr>
              <a:t> </a:t>
            </a:r>
          </a:p>
          <a:p>
            <a:pPr marL="800100" lvl="1" indent="-342900">
              <a:lnSpc>
                <a:spcPct val="80000"/>
              </a:lnSpc>
              <a:spcBef>
                <a:spcPct val="20000"/>
              </a:spcBef>
              <a:buClr>
                <a:srgbClr val="000099"/>
              </a:buClr>
              <a:buSzPct val="75000"/>
              <a:buFont typeface="Wingdings" pitchFamily="2" charset="2"/>
              <a:buChar char="v"/>
              <a:defRPr/>
            </a:pPr>
            <a:r>
              <a:rPr lang="en-US" altLang="zh-CN" sz="32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解码</a:t>
            </a:r>
            <a:endParaRPr lang="en-US" altLang="zh-CN" sz="32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r>
              <a:rPr lang="en-US" altLang="zh-CN" sz="2800" kern="0" dirty="0">
                <a:latin typeface="Gill Sans MT" charset="0"/>
              </a:rPr>
              <a:t>(1,1,1,-1,1,-1,-1,-1)</a:t>
            </a:r>
            <a:r>
              <a:rPr lang="en-US" altLang="zh-CN" sz="2800" dirty="0">
                <a:sym typeface="Wingdings 2"/>
              </a:rPr>
              <a:t></a:t>
            </a:r>
            <a:r>
              <a:rPr lang="en-US" altLang="zh-CN" sz="28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800" kern="0" dirty="0">
                <a:latin typeface="Gill Sans MT" charset="0"/>
              </a:rPr>
              <a:t>(-1,-1,-1,1,-1,1,1,1)</a:t>
            </a:r>
            <a:r>
              <a:rPr lang="en-US" altLang="zh-CN" sz="2800" dirty="0">
                <a:sym typeface="Wingdings 2"/>
              </a:rPr>
              <a:t> </a:t>
            </a:r>
            <a:r>
              <a:rPr lang="en-US" altLang="zh-CN" sz="2800" kern="0" dirty="0">
                <a:latin typeface="Gill Sans MT" charset="0"/>
              </a:rPr>
              <a:t>(1,1,1,-1,1,-1,-1,-1)/8=-1</a:t>
            </a:r>
          </a:p>
          <a:p>
            <a:pPr marL="342900"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a:p>
            <a:pPr marL="342900"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p:txBody>
      </p:sp>
    </p:spTree>
    <p:extLst>
      <p:ext uri="{BB962C8B-B14F-4D97-AF65-F5344CB8AC3E}">
        <p14:creationId xmlns:p14="http://schemas.microsoft.com/office/powerpoint/2010/main" val="420687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FDA16-99CD-46CA-92CB-BFCC9804B05C}"/>
              </a:ext>
            </a:extLst>
          </p:cNvPr>
          <p:cNvSpPr>
            <a:spLocks noGrp="1"/>
          </p:cNvSpPr>
          <p:nvPr>
            <p:ph type="title"/>
          </p:nvPr>
        </p:nvSpPr>
        <p:spPr/>
        <p:txBody>
          <a:bodyPr/>
          <a:lstStyle/>
          <a:p>
            <a:r>
              <a:rPr lang="en-US" altLang="zh-CN" dirty="0"/>
              <a:t>CDMA</a:t>
            </a:r>
            <a:r>
              <a:rPr lang="zh-CN" altLang="en-US" dirty="0"/>
              <a:t>：两个发送端干扰</a:t>
            </a:r>
          </a:p>
        </p:txBody>
      </p:sp>
      <p:sp>
        <p:nvSpPr>
          <p:cNvPr id="4" name="灯片编号占位符 3">
            <a:extLst>
              <a:ext uri="{FF2B5EF4-FFF2-40B4-BE49-F238E27FC236}">
                <a16:creationId xmlns:a16="http://schemas.microsoft.com/office/drawing/2014/main" id="{11DE530F-E3A3-4C85-9938-F9578D208B01}"/>
              </a:ext>
            </a:extLst>
          </p:cNvPr>
          <p:cNvSpPr>
            <a:spLocks noGrp="1"/>
          </p:cNvSpPr>
          <p:nvPr>
            <p:ph type="sldNum" sz="quarter" idx="12"/>
          </p:nvPr>
        </p:nvSpPr>
        <p:spPr/>
        <p:txBody>
          <a:bodyPr/>
          <a:lstStyle/>
          <a:p>
            <a:fld id="{E3FA5FAF-8A25-4B6E-94B7-5CA30A873E9A}" type="slidenum">
              <a:rPr lang="zh-CN" altLang="en-US" smtClean="0"/>
              <a:pPr/>
              <a:t>18</a:t>
            </a:fld>
            <a:endParaRPr lang="zh-CN" altLang="en-US"/>
          </a:p>
        </p:txBody>
      </p:sp>
      <p:pic>
        <p:nvPicPr>
          <p:cNvPr id="5" name="Picture 3" descr="5">
            <a:extLst>
              <a:ext uri="{FF2B5EF4-FFF2-40B4-BE49-F238E27FC236}">
                <a16:creationId xmlns:a16="http://schemas.microsoft.com/office/drawing/2014/main" id="{BCEE868D-F802-410F-8C89-29568D2F3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1450" y="1634504"/>
            <a:ext cx="5026025" cy="532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7">
            <a:extLst>
              <a:ext uri="{FF2B5EF4-FFF2-40B4-BE49-F238E27FC236}">
                <a16:creationId xmlns:a16="http://schemas.microsoft.com/office/drawing/2014/main" id="{5AD6B96C-1189-410C-980D-16E1C331FB45}"/>
              </a:ext>
            </a:extLst>
          </p:cNvPr>
          <p:cNvSpPr txBox="1">
            <a:spLocks noChangeArrowheads="1"/>
          </p:cNvSpPr>
          <p:nvPr/>
        </p:nvSpPr>
        <p:spPr bwMode="auto">
          <a:xfrm>
            <a:off x="417513" y="2226642"/>
            <a:ext cx="24860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发送端</a:t>
            </a:r>
            <a:r>
              <a:rPr lang="en-US" sz="1800" dirty="0">
                <a:solidFill>
                  <a:srgbClr val="000099"/>
                </a:solidFill>
                <a:latin typeface="Gill Sans MT" charset="0"/>
                <a:cs typeface="Gill Sans MT" charset="0"/>
              </a:rPr>
              <a:t> 1</a:t>
            </a:r>
          </a:p>
        </p:txBody>
      </p:sp>
      <p:sp>
        <p:nvSpPr>
          <p:cNvPr id="7" name="TextBox 8">
            <a:extLst>
              <a:ext uri="{FF2B5EF4-FFF2-40B4-BE49-F238E27FC236}">
                <a16:creationId xmlns:a16="http://schemas.microsoft.com/office/drawing/2014/main" id="{F1A25A85-61B2-4174-8464-6C6E76512FCD}"/>
              </a:ext>
            </a:extLst>
          </p:cNvPr>
          <p:cNvSpPr txBox="1">
            <a:spLocks noChangeArrowheads="1"/>
          </p:cNvSpPr>
          <p:nvPr/>
        </p:nvSpPr>
        <p:spPr bwMode="auto">
          <a:xfrm>
            <a:off x="423863" y="3293442"/>
            <a:ext cx="24860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发送端</a:t>
            </a:r>
            <a:r>
              <a:rPr lang="en-US" sz="1800" dirty="0">
                <a:solidFill>
                  <a:srgbClr val="000099"/>
                </a:solidFill>
                <a:latin typeface="Gill Sans MT" charset="0"/>
                <a:cs typeface="Gill Sans MT" charset="0"/>
              </a:rPr>
              <a:t> 2</a:t>
            </a:r>
          </a:p>
        </p:txBody>
      </p:sp>
      <p:sp>
        <p:nvSpPr>
          <p:cNvPr id="8" name="TextBox 9">
            <a:extLst>
              <a:ext uri="{FF2B5EF4-FFF2-40B4-BE49-F238E27FC236}">
                <a16:creationId xmlns:a16="http://schemas.microsoft.com/office/drawing/2014/main" id="{157F02F7-FA57-4C51-AF51-EB9FDCDBCABF}"/>
              </a:ext>
            </a:extLst>
          </p:cNvPr>
          <p:cNvSpPr txBox="1">
            <a:spLocks noChangeArrowheads="1"/>
          </p:cNvSpPr>
          <p:nvPr/>
        </p:nvSpPr>
        <p:spPr bwMode="auto">
          <a:xfrm>
            <a:off x="6399213" y="1529729"/>
            <a:ext cx="24844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从两个发送端发出的信号混在一起</a:t>
            </a:r>
            <a:endParaRPr lang="en-US" sz="1800" dirty="0">
              <a:solidFill>
                <a:srgbClr val="000099"/>
              </a:solidFill>
              <a:latin typeface="Gill Sans MT" charset="0"/>
              <a:cs typeface="Gill Sans MT" charset="0"/>
            </a:endParaRPr>
          </a:p>
        </p:txBody>
      </p:sp>
      <p:cxnSp>
        <p:nvCxnSpPr>
          <p:cNvPr id="9" name="Straight Connector 3">
            <a:extLst>
              <a:ext uri="{FF2B5EF4-FFF2-40B4-BE49-F238E27FC236}">
                <a16:creationId xmlns:a16="http://schemas.microsoft.com/office/drawing/2014/main" id="{9EF8771C-A6A0-49E3-A66B-A1BE2A951D9D}"/>
              </a:ext>
            </a:extLst>
          </p:cNvPr>
          <p:cNvCxnSpPr>
            <a:cxnSpLocks noChangeShapeType="1"/>
          </p:cNvCxnSpPr>
          <p:nvPr/>
        </p:nvCxnSpPr>
        <p:spPr bwMode="auto">
          <a:xfrm flipH="1">
            <a:off x="6015038" y="1769442"/>
            <a:ext cx="438150" cy="646112"/>
          </a:xfrm>
          <a:prstGeom prst="line">
            <a:avLst/>
          </a:prstGeom>
          <a:noFill/>
          <a:ln w="2540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9486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1B91-4471-4B5E-8702-EDCEDECA920D}"/>
              </a:ext>
            </a:extLst>
          </p:cNvPr>
          <p:cNvSpPr>
            <a:spLocks noGrp="1"/>
          </p:cNvSpPr>
          <p:nvPr>
            <p:ph type="title"/>
          </p:nvPr>
        </p:nvSpPr>
        <p:spPr/>
        <p:txBody>
          <a:bodyPr/>
          <a:lstStyle/>
          <a:p>
            <a:r>
              <a:rPr lang="en-US" altLang="zh-CN" dirty="0"/>
              <a:t>CDMA</a:t>
            </a:r>
            <a:r>
              <a:rPr lang="zh-CN" altLang="en-US" dirty="0"/>
              <a:t>：两个发送端干扰</a:t>
            </a:r>
          </a:p>
        </p:txBody>
      </p:sp>
      <p:sp>
        <p:nvSpPr>
          <p:cNvPr id="4" name="灯片编号占位符 3">
            <a:extLst>
              <a:ext uri="{FF2B5EF4-FFF2-40B4-BE49-F238E27FC236}">
                <a16:creationId xmlns:a16="http://schemas.microsoft.com/office/drawing/2014/main" id="{7DAB62E9-205F-4CD3-9D82-7D0EB3B2B549}"/>
              </a:ext>
            </a:extLst>
          </p:cNvPr>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Rectangle 3">
            <a:extLst>
              <a:ext uri="{FF2B5EF4-FFF2-40B4-BE49-F238E27FC236}">
                <a16:creationId xmlns:a16="http://schemas.microsoft.com/office/drawing/2014/main" id="{BF11E705-8F5E-4707-B79A-1C34C65156C2}"/>
              </a:ext>
            </a:extLst>
          </p:cNvPr>
          <p:cNvSpPr txBox="1">
            <a:spLocks noGrp="1" noChangeArrowheads="1"/>
          </p:cNvSpPr>
          <p:nvPr>
            <p:ph idx="1"/>
          </p:nvPr>
        </p:nvSpPr>
        <p:spPr>
          <a:xfrm>
            <a:off x="260225" y="1844675"/>
            <a:ext cx="8704263" cy="4287838"/>
          </a:xfrm>
          <a:prstGeom prst="rect">
            <a:avLst/>
          </a:prstGeom>
        </p:spPr>
        <p:txBody>
          <a:bodyPr/>
          <a:lstStyle/>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发送端</a:t>
            </a:r>
            <a:r>
              <a:rPr lang="en-US" altLang="zh-CN" sz="2400" kern="0" dirty="0">
                <a:latin typeface="Gill Sans MT" charset="0"/>
              </a:rPr>
              <a:t> 1: </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CDMA</a:t>
            </a:r>
            <a:r>
              <a:rPr lang="zh-CN" altLang="en-US" sz="2400" kern="0" dirty="0">
                <a:latin typeface="Gill Sans MT" charset="0"/>
              </a:rPr>
              <a:t>码</a:t>
            </a:r>
            <a:r>
              <a:rPr lang="en-US" altLang="zh-CN" sz="2400" kern="0" dirty="0">
                <a:latin typeface="Gill Sans MT" charset="0"/>
              </a:rPr>
              <a:t>: (1,1,1,-1,1,-1,-1,-1)</a:t>
            </a:r>
          </a:p>
          <a:p>
            <a:pPr marL="800100" lvl="1"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编码</a:t>
            </a:r>
            <a:r>
              <a:rPr lang="en-US" altLang="zh-CN" sz="2400" kern="0" dirty="0">
                <a:latin typeface="Gill Sans MT" charset="0"/>
              </a:rPr>
              <a:t>(1,-1)</a:t>
            </a:r>
            <a:r>
              <a:rPr lang="zh-CN" altLang="en-US" sz="2400" kern="0" dirty="0">
                <a:latin typeface="Gill Sans MT" charset="0"/>
              </a:rPr>
              <a:t>为</a:t>
            </a:r>
            <a:r>
              <a:rPr lang="en-US" altLang="zh-CN" sz="24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发送端</a:t>
            </a:r>
            <a:r>
              <a:rPr lang="en-US" altLang="zh-CN" sz="2400" kern="0" dirty="0">
                <a:latin typeface="Gill Sans MT" charset="0"/>
              </a:rPr>
              <a:t>2:</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CDMA</a:t>
            </a:r>
            <a:r>
              <a:rPr lang="zh-CN" altLang="en-US" sz="2400" kern="0" dirty="0">
                <a:latin typeface="Gill Sans MT" charset="0"/>
              </a:rPr>
              <a:t>码</a:t>
            </a:r>
            <a:r>
              <a:rPr lang="en-US" altLang="zh-CN" sz="2400" kern="0" dirty="0">
                <a:latin typeface="Gill Sans MT" charset="0"/>
              </a:rPr>
              <a:t>: (1,-1,1,1,1,-1,1,1)</a:t>
            </a:r>
          </a:p>
          <a:p>
            <a:pPr marL="800100" lvl="1"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编码</a:t>
            </a:r>
            <a:r>
              <a:rPr lang="en-US" altLang="zh-CN" sz="2400" kern="0" dirty="0">
                <a:latin typeface="Gill Sans MT" charset="0"/>
              </a:rPr>
              <a:t>(1,1)</a:t>
            </a:r>
            <a:r>
              <a:rPr lang="zh-CN" altLang="en-US" sz="2400" kern="0" dirty="0">
                <a:latin typeface="Gill Sans MT" charset="0"/>
              </a:rPr>
              <a:t>为</a:t>
            </a:r>
            <a:r>
              <a:rPr lang="en-US" altLang="zh-CN" sz="24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相加</a:t>
            </a:r>
            <a:endParaRPr lang="en-US" altLang="zh-CN" sz="24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(2,0,2,0,2,-2,0,0,0,-2,0,2,0,0,2,2)</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接收端</a:t>
            </a:r>
            <a:r>
              <a:rPr lang="en-US" altLang="zh-CN" sz="2400" kern="0" dirty="0">
                <a:latin typeface="Gill Sans MT" charset="0"/>
              </a:rPr>
              <a:t>1: </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a:t>
            </a:r>
            <a:r>
              <a:rPr lang="en-US" altLang="zh-CN" sz="2400" dirty="0">
                <a:sym typeface="Wingdings 2"/>
              </a:rPr>
              <a:t></a:t>
            </a:r>
            <a:r>
              <a:rPr lang="en-US" altLang="zh-CN" sz="24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(0,-2,0,2,0,0,2,2)</a:t>
            </a:r>
            <a:r>
              <a:rPr lang="en-US" altLang="zh-CN" sz="2400" dirty="0">
                <a:sym typeface="Wingdings 2"/>
              </a:rPr>
              <a:t></a:t>
            </a:r>
            <a:r>
              <a:rPr lang="en-US" altLang="zh-CN" sz="2400" kern="0" dirty="0">
                <a:latin typeface="Gill Sans MT" charset="0"/>
              </a:rPr>
              <a:t>(1,1,1,-1,1,-1,-1,-1)/8=-1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接收端</a:t>
            </a:r>
            <a:r>
              <a:rPr lang="en-US" altLang="zh-CN" sz="2400" kern="0" dirty="0">
                <a:latin typeface="Gill Sans MT" charset="0"/>
              </a:rPr>
              <a:t>2:</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a:t>
            </a:r>
            <a:r>
              <a:rPr lang="en-US" altLang="zh-CN" sz="2400" dirty="0">
                <a:sym typeface="Wingdings 2"/>
              </a:rPr>
              <a:t></a:t>
            </a:r>
            <a:r>
              <a:rPr lang="en-US" altLang="zh-CN" sz="24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(0,-2,0,2,0,0,2,2)</a:t>
            </a:r>
            <a:r>
              <a:rPr lang="en-US" altLang="zh-CN" sz="2400" dirty="0">
                <a:sym typeface="Wingdings 2"/>
              </a:rPr>
              <a:t></a:t>
            </a:r>
            <a:r>
              <a:rPr lang="en-US" altLang="zh-CN" sz="2400" kern="0" dirty="0">
                <a:latin typeface="Gill Sans MT" charset="0"/>
              </a:rPr>
              <a:t>(1,-1,1,1,1,-1,1,1)/8=1</a:t>
            </a:r>
          </a:p>
        </p:txBody>
      </p:sp>
      <p:sp>
        <p:nvSpPr>
          <p:cNvPr id="6" name="TextBox 5">
            <a:extLst>
              <a:ext uri="{FF2B5EF4-FFF2-40B4-BE49-F238E27FC236}">
                <a16:creationId xmlns:a16="http://schemas.microsoft.com/office/drawing/2014/main" id="{387689D6-BB5F-4833-B1E8-03EE2F9111E4}"/>
              </a:ext>
            </a:extLst>
          </p:cNvPr>
          <p:cNvSpPr txBox="1"/>
          <p:nvPr/>
        </p:nvSpPr>
        <p:spPr>
          <a:xfrm>
            <a:off x="7042151" y="4100879"/>
            <a:ext cx="1922337" cy="707886"/>
          </a:xfrm>
          <a:prstGeom prst="rect">
            <a:avLst/>
          </a:prstGeom>
          <a:noFill/>
        </p:spPr>
        <p:txBody>
          <a:bodyPr wrap="square" rtlCol="0">
            <a:spAutoFit/>
          </a:bodyPr>
          <a:lstStyle/>
          <a:p>
            <a:r>
              <a:rPr lang="zh-CN" altLang="en-US" sz="2000" dirty="0"/>
              <a:t>接收端</a:t>
            </a:r>
            <a:r>
              <a:rPr lang="en-US" altLang="zh-CN" sz="2000" dirty="0"/>
              <a:t>1</a:t>
            </a:r>
            <a:r>
              <a:rPr lang="zh-CN" altLang="en-US" sz="2000" dirty="0"/>
              <a:t>和</a:t>
            </a:r>
            <a:r>
              <a:rPr lang="en-US" altLang="zh-CN" sz="2000" dirty="0"/>
              <a:t>2</a:t>
            </a:r>
            <a:r>
              <a:rPr lang="zh-CN" altLang="en-US" sz="2000" dirty="0"/>
              <a:t>的</a:t>
            </a:r>
            <a:r>
              <a:rPr lang="en-US" altLang="zh-CN" sz="2000" dirty="0"/>
              <a:t>CDMA</a:t>
            </a:r>
            <a:r>
              <a:rPr lang="zh-CN" altLang="en-US" sz="2000" dirty="0"/>
              <a:t>码正交</a:t>
            </a:r>
          </a:p>
        </p:txBody>
      </p:sp>
    </p:spTree>
    <p:extLst>
      <p:ext uri="{BB962C8B-B14F-4D97-AF65-F5344CB8AC3E}">
        <p14:creationId xmlns:p14="http://schemas.microsoft.com/office/powerpoint/2010/main" val="37782273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solidFill>
                  <a:srgbClr val="C00000"/>
                </a:solidFill>
              </a:rPr>
              <a:t>7.1 </a:t>
            </a:r>
            <a:r>
              <a:rPr lang="zh-CN" altLang="en-US" sz="2400" dirty="0">
                <a:solidFill>
                  <a:srgbClr val="C00000"/>
                </a:solidFill>
              </a:rPr>
              <a:t>介绍</a:t>
            </a:r>
            <a:endParaRPr lang="en-US" altLang="zh-CN" sz="2400" dirty="0">
              <a:solidFill>
                <a:srgbClr val="C00000"/>
              </a:solidFill>
            </a:endParaRPr>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solidFill>
                  <a:srgbClr val="C00000"/>
                </a:solidFill>
              </a:rPr>
              <a:t>7.3 IEEE 802.11</a:t>
            </a:r>
            <a:r>
              <a:rPr lang="zh-CN" altLang="en-US" sz="2400" dirty="0">
                <a:solidFill>
                  <a:srgbClr val="C00000"/>
                </a:solidFill>
              </a:rPr>
              <a:t>无线局域网（</a:t>
            </a:r>
            <a:r>
              <a:rPr lang="en-US" altLang="zh-CN" sz="2400" dirty="0" err="1">
                <a:solidFill>
                  <a:srgbClr val="C00000"/>
                </a:solidFill>
              </a:rPr>
              <a:t>WiFi</a:t>
            </a:r>
            <a:r>
              <a:rPr lang="zh-CN" altLang="en-US" sz="2400" dirty="0">
                <a:solidFill>
                  <a:srgbClr val="C00000"/>
                </a:solidFill>
              </a:rPr>
              <a:t>）</a:t>
            </a:r>
            <a:endParaRPr lang="en-US" altLang="zh-CN" sz="2400" dirty="0">
              <a:solidFill>
                <a:srgbClr val="C00000"/>
              </a:solidFill>
            </a:endParaRPr>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20</a:t>
            </a:fld>
            <a:endParaRPr lang="zh-CN" altLang="en-US"/>
          </a:p>
        </p:txBody>
      </p:sp>
    </p:spTree>
    <p:extLst>
      <p:ext uri="{BB962C8B-B14F-4D97-AF65-F5344CB8AC3E}">
        <p14:creationId xmlns:p14="http://schemas.microsoft.com/office/powerpoint/2010/main" val="6470479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3437C-A55E-4F30-93B0-6F4A24D4C2B7}"/>
              </a:ext>
            </a:extLst>
          </p:cNvPr>
          <p:cNvSpPr>
            <a:spLocks noGrp="1"/>
          </p:cNvSpPr>
          <p:nvPr>
            <p:ph type="title"/>
          </p:nvPr>
        </p:nvSpPr>
        <p:spPr/>
        <p:txBody>
          <a:bodyPr/>
          <a:lstStyle/>
          <a:p>
            <a:r>
              <a:rPr lang="en-US" altLang="zh-CN" dirty="0"/>
              <a:t>IEEE802.11</a:t>
            </a:r>
            <a:r>
              <a:rPr lang="zh-CN" altLang="en-US" dirty="0"/>
              <a:t>无线局域网</a:t>
            </a:r>
          </a:p>
        </p:txBody>
      </p:sp>
      <p:sp>
        <p:nvSpPr>
          <p:cNvPr id="4" name="灯片编号占位符 3">
            <a:extLst>
              <a:ext uri="{FF2B5EF4-FFF2-40B4-BE49-F238E27FC236}">
                <a16:creationId xmlns:a16="http://schemas.microsoft.com/office/drawing/2014/main" id="{00A0B9CB-A618-4007-B57C-FFA4AC9BD119}"/>
              </a:ext>
            </a:extLst>
          </p:cNvPr>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a:extLst>
              <a:ext uri="{FF2B5EF4-FFF2-40B4-BE49-F238E27FC236}">
                <a16:creationId xmlns:a16="http://schemas.microsoft.com/office/drawing/2014/main" id="{3D082447-C85E-4FB8-8915-DA0BBCC71996}"/>
              </a:ext>
            </a:extLst>
          </p:cNvPr>
          <p:cNvSpPr txBox="1">
            <a:spLocks noChangeArrowheads="1"/>
          </p:cNvSpPr>
          <p:nvPr/>
        </p:nvSpPr>
        <p:spPr bwMode="auto">
          <a:xfrm>
            <a:off x="263525" y="1865709"/>
            <a:ext cx="4665663" cy="3300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defRPr/>
            </a:pPr>
            <a:r>
              <a:rPr lang="en-US" sz="2400" kern="0" dirty="0">
                <a:solidFill>
                  <a:srgbClr val="C00000"/>
                </a:solidFill>
              </a:rPr>
              <a:t>802.11b</a:t>
            </a:r>
          </a:p>
          <a:p>
            <a:pPr marL="277813" indent="-277813">
              <a:defRPr/>
            </a:pPr>
            <a:r>
              <a:rPr lang="en-US" sz="2400" kern="0" dirty="0"/>
              <a:t>2.4 GHz</a:t>
            </a:r>
            <a:r>
              <a:rPr lang="zh-CN" altLang="en-US" sz="2400" kern="0" dirty="0"/>
              <a:t>频段</a:t>
            </a:r>
            <a:endParaRPr lang="en-US" sz="2400" kern="0" dirty="0"/>
          </a:p>
          <a:p>
            <a:pPr marL="277813" indent="-277813">
              <a:defRPr/>
            </a:pPr>
            <a:r>
              <a:rPr lang="zh-CN" altLang="en-US" sz="2400" kern="0" dirty="0"/>
              <a:t>最高</a:t>
            </a:r>
            <a:r>
              <a:rPr lang="en-US" sz="2400" kern="0" dirty="0"/>
              <a:t>11 Mbps</a:t>
            </a:r>
          </a:p>
          <a:p>
            <a:pPr marL="277813" indent="-277813">
              <a:defRPr/>
            </a:pPr>
            <a:r>
              <a:rPr lang="zh-CN" altLang="en-US" sz="2400" kern="0" dirty="0"/>
              <a:t>物理层直序扩频</a:t>
            </a:r>
            <a:r>
              <a:rPr lang="en-US" sz="2400" kern="0" dirty="0"/>
              <a:t> (DSSS)</a:t>
            </a:r>
          </a:p>
          <a:p>
            <a:pPr lvl="1">
              <a:defRPr/>
            </a:pPr>
            <a:r>
              <a:rPr lang="zh-CN" altLang="en-US" sz="2400" kern="0" dirty="0"/>
              <a:t>所有连接到同一基站的主机使用相同的</a:t>
            </a:r>
            <a:r>
              <a:rPr lang="en-US" altLang="zh-CN" sz="2400" kern="0" dirty="0"/>
              <a:t>CDMA</a:t>
            </a:r>
            <a:r>
              <a:rPr lang="zh-CN" altLang="en-US" sz="2400" kern="0" dirty="0"/>
              <a:t>码</a:t>
            </a:r>
            <a:endParaRPr lang="en-US" sz="2400" kern="0" dirty="0"/>
          </a:p>
        </p:txBody>
      </p:sp>
      <p:sp>
        <p:nvSpPr>
          <p:cNvPr id="6" name="Rectangle 4">
            <a:extLst>
              <a:ext uri="{FF2B5EF4-FFF2-40B4-BE49-F238E27FC236}">
                <a16:creationId xmlns:a16="http://schemas.microsoft.com/office/drawing/2014/main" id="{F1AC2624-140B-4649-B274-E16569EBD7A1}"/>
              </a:ext>
            </a:extLst>
          </p:cNvPr>
          <p:cNvSpPr txBox="1">
            <a:spLocks noChangeArrowheads="1"/>
          </p:cNvSpPr>
          <p:nvPr/>
        </p:nvSpPr>
        <p:spPr>
          <a:xfrm>
            <a:off x="4929188" y="1775222"/>
            <a:ext cx="4044950" cy="405049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charset="0"/>
              <a:buNone/>
              <a:defRPr/>
            </a:pPr>
            <a:r>
              <a:rPr lang="en-US" sz="2400" kern="0" dirty="0">
                <a:solidFill>
                  <a:srgbClr val="C00000"/>
                </a:solidFill>
                <a:latin typeface="Gill Sans MT" charset="0"/>
              </a:rPr>
              <a:t>802.11a</a:t>
            </a:r>
            <a:r>
              <a:rPr lang="en-US" sz="2400" kern="0" dirty="0">
                <a:latin typeface="Gill Sans MT" charset="0"/>
              </a:rPr>
              <a:t> </a:t>
            </a:r>
          </a:p>
          <a:p>
            <a:pPr lvl="1">
              <a:lnSpc>
                <a:spcPts val="2200"/>
              </a:lnSpc>
              <a:buFont typeface="Wingdings" charset="2"/>
              <a:buChar char="§"/>
              <a:defRPr/>
            </a:pPr>
            <a:r>
              <a:rPr lang="en-US" sz="2000" kern="0" dirty="0">
                <a:latin typeface="Gill Sans MT" charset="0"/>
              </a:rPr>
              <a:t>5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54 Mbps</a:t>
            </a:r>
          </a:p>
          <a:p>
            <a:pPr marL="0" indent="0">
              <a:buFont typeface="Wingdings" charset="0"/>
              <a:buNone/>
              <a:defRPr/>
            </a:pPr>
            <a:r>
              <a:rPr lang="en-US" sz="2400" kern="0" dirty="0">
                <a:solidFill>
                  <a:srgbClr val="C00000"/>
                </a:solidFill>
                <a:latin typeface="Gill Sans MT" charset="0"/>
              </a:rPr>
              <a:t>802.11g</a:t>
            </a:r>
            <a:r>
              <a:rPr lang="en-US" sz="2400" kern="0" dirty="0">
                <a:solidFill>
                  <a:srgbClr val="FF0000"/>
                </a:solidFill>
                <a:latin typeface="Gill Sans MT" charset="0"/>
              </a:rPr>
              <a:t> </a:t>
            </a:r>
          </a:p>
          <a:p>
            <a:pPr lvl="1">
              <a:lnSpc>
                <a:spcPts val="2200"/>
              </a:lnSpc>
              <a:buFont typeface="Wingdings" charset="2"/>
              <a:buChar char="§"/>
              <a:defRPr/>
            </a:pPr>
            <a:r>
              <a:rPr lang="en-US" sz="2000" kern="0" dirty="0">
                <a:latin typeface="Gill Sans MT" charset="0"/>
              </a:rPr>
              <a:t>2.4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54 Mbps</a:t>
            </a:r>
          </a:p>
          <a:p>
            <a:pPr marL="0" indent="0">
              <a:buFont typeface="Wingdings" charset="0"/>
              <a:buNone/>
              <a:defRPr/>
            </a:pPr>
            <a:r>
              <a:rPr lang="en-US" sz="2400" kern="0" dirty="0">
                <a:solidFill>
                  <a:srgbClr val="C00000"/>
                </a:solidFill>
                <a:latin typeface="Gill Sans MT" charset="0"/>
              </a:rPr>
              <a:t>802.11n: </a:t>
            </a:r>
            <a:r>
              <a:rPr lang="en-US" sz="2400" kern="0" dirty="0">
                <a:latin typeface="Gill Sans MT" charset="0"/>
              </a:rPr>
              <a:t>multiple antennae</a:t>
            </a:r>
          </a:p>
          <a:p>
            <a:pPr lvl="1">
              <a:lnSpc>
                <a:spcPts val="2200"/>
              </a:lnSpc>
              <a:buFont typeface="Wingdings" charset="2"/>
              <a:buChar char="§"/>
              <a:defRPr/>
            </a:pPr>
            <a:r>
              <a:rPr lang="en-US" sz="2000" kern="0" dirty="0">
                <a:latin typeface="Gill Sans MT" charset="0"/>
              </a:rPr>
              <a:t>2.4</a:t>
            </a:r>
            <a:r>
              <a:rPr lang="zh-CN" altLang="en-US" sz="2000" kern="0" dirty="0">
                <a:latin typeface="Gill Sans MT" charset="0"/>
              </a:rPr>
              <a:t>和</a:t>
            </a:r>
            <a:r>
              <a:rPr lang="en-US" sz="2000" kern="0" dirty="0">
                <a:latin typeface="Gill Sans MT" charset="0"/>
              </a:rPr>
              <a:t>5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200 Mbps</a:t>
            </a:r>
          </a:p>
          <a:p>
            <a:pPr marL="0" indent="0">
              <a:buFont typeface="Wingdings" charset="0"/>
              <a:buNone/>
              <a:defRPr/>
            </a:pPr>
            <a:r>
              <a:rPr lang="en-US" sz="2400" kern="0" dirty="0">
                <a:solidFill>
                  <a:srgbClr val="C00000"/>
                </a:solidFill>
                <a:latin typeface="Gill Sans MT" charset="0"/>
              </a:rPr>
              <a:t>802.11 ax </a:t>
            </a:r>
            <a:r>
              <a:rPr lang="en-US" sz="2400" kern="0" dirty="0">
                <a:latin typeface="Gill Sans MT" charset="0"/>
              </a:rPr>
              <a:t>(</a:t>
            </a:r>
            <a:r>
              <a:rPr lang="en-US" sz="2400" kern="0" dirty="0" err="1">
                <a:latin typeface="Gill Sans MT" charset="0"/>
              </a:rPr>
              <a:t>WiFi</a:t>
            </a:r>
            <a:r>
              <a:rPr lang="en-US" sz="2400" kern="0" dirty="0">
                <a:latin typeface="Gill Sans MT" charset="0"/>
              </a:rPr>
              <a:t> 6)</a:t>
            </a:r>
            <a:endParaRPr lang="en-US" altLang="zh-CN" sz="24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altLang="zh-CN" sz="2000" kern="0" dirty="0">
                <a:latin typeface="Gill Sans MT" charset="0"/>
              </a:rPr>
              <a:t>9.6 Gbps</a:t>
            </a:r>
            <a:endParaRPr lang="en-US" sz="2400" kern="0" dirty="0">
              <a:latin typeface="Gill Sans MT" charset="0"/>
            </a:endParaRPr>
          </a:p>
          <a:p>
            <a:pPr>
              <a:lnSpc>
                <a:spcPts val="2200"/>
              </a:lnSpc>
              <a:buFont typeface="Wingdings" pitchFamily="2" charset="2"/>
              <a:buNone/>
              <a:defRPr/>
            </a:pPr>
            <a:endParaRPr lang="en-US" sz="2400" kern="0" dirty="0">
              <a:latin typeface="Gill Sans MT" charset="0"/>
            </a:endParaRPr>
          </a:p>
        </p:txBody>
      </p:sp>
      <p:sp>
        <p:nvSpPr>
          <p:cNvPr id="7" name="Rectangle 5">
            <a:extLst>
              <a:ext uri="{FF2B5EF4-FFF2-40B4-BE49-F238E27FC236}">
                <a16:creationId xmlns:a16="http://schemas.microsoft.com/office/drawing/2014/main" id="{54A08E56-C41B-4356-AE31-9A3AABA6EBD3}"/>
              </a:ext>
            </a:extLst>
          </p:cNvPr>
          <p:cNvSpPr>
            <a:spLocks noChangeArrowheads="1"/>
          </p:cNvSpPr>
          <p:nvPr/>
        </p:nvSpPr>
        <p:spPr bwMode="auto">
          <a:xfrm>
            <a:off x="782638" y="5832872"/>
            <a:ext cx="7383462" cy="1052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77813" indent="-277813">
              <a:spcBef>
                <a:spcPct val="20000"/>
              </a:spcBef>
              <a:buClr>
                <a:srgbClr val="000099"/>
              </a:buClr>
              <a:buSzPct val="100000"/>
              <a:buFont typeface="Wingdings" charset="2"/>
              <a:buChar char="§"/>
              <a:defRPr/>
            </a:pPr>
            <a:r>
              <a:rPr lang="zh-CN" altLang="en-US" sz="2400" dirty="0">
                <a:latin typeface="Gill Sans MT" charset="0"/>
                <a:cs typeface="+mn-cs"/>
              </a:rPr>
              <a:t>都使用</a:t>
            </a:r>
            <a:r>
              <a:rPr lang="en-US" sz="2400" dirty="0">
                <a:latin typeface="Gill Sans MT" charset="0"/>
                <a:cs typeface="+mn-cs"/>
              </a:rPr>
              <a:t>CSMA/CA</a:t>
            </a:r>
            <a:r>
              <a:rPr lang="zh-CN" altLang="en-US" sz="2400" dirty="0">
                <a:latin typeface="Gill Sans MT" charset="0"/>
                <a:cs typeface="+mn-cs"/>
              </a:rPr>
              <a:t>作为多接入协议</a:t>
            </a:r>
            <a:r>
              <a:rPr lang="en-US" sz="2400" dirty="0">
                <a:latin typeface="Gill Sans MT" charset="0"/>
                <a:cs typeface="+mn-cs"/>
              </a:rPr>
              <a:t> </a:t>
            </a:r>
          </a:p>
          <a:p>
            <a:pPr marL="277813" indent="-277813">
              <a:spcBef>
                <a:spcPct val="20000"/>
              </a:spcBef>
              <a:buClr>
                <a:srgbClr val="000099"/>
              </a:buClr>
              <a:buSzPct val="100000"/>
              <a:buFont typeface="Wingdings" charset="2"/>
              <a:buChar char="§"/>
              <a:defRPr/>
            </a:pPr>
            <a:r>
              <a:rPr lang="zh-CN" altLang="en-US" sz="2400" dirty="0">
                <a:latin typeface="Gill Sans MT" charset="0"/>
                <a:cs typeface="+mn-cs"/>
              </a:rPr>
              <a:t>都有基础设施和</a:t>
            </a:r>
            <a:r>
              <a:rPr lang="en-US" altLang="zh-CN" sz="2400" dirty="0">
                <a:latin typeface="Gill Sans MT" charset="0"/>
                <a:cs typeface="+mn-cs"/>
              </a:rPr>
              <a:t>ad hoc</a:t>
            </a:r>
            <a:r>
              <a:rPr lang="zh-CN" altLang="en-US" sz="2400" dirty="0">
                <a:latin typeface="Gill Sans MT" charset="0"/>
                <a:cs typeface="+mn-cs"/>
              </a:rPr>
              <a:t>两种工作模式</a:t>
            </a:r>
            <a:endParaRPr lang="en-US" sz="2400" dirty="0">
              <a:latin typeface="Gill Sans MT" charset="0"/>
              <a:cs typeface="+mn-cs"/>
            </a:endParaRPr>
          </a:p>
        </p:txBody>
      </p:sp>
    </p:spTree>
    <p:extLst>
      <p:ext uri="{BB962C8B-B14F-4D97-AF65-F5344CB8AC3E}">
        <p14:creationId xmlns:p14="http://schemas.microsoft.com/office/powerpoint/2010/main" val="40923356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01841-51B7-45E7-8E3C-25BB121414CD}"/>
              </a:ext>
            </a:extLst>
          </p:cNvPr>
          <p:cNvSpPr>
            <a:spLocks noGrp="1"/>
          </p:cNvSpPr>
          <p:nvPr>
            <p:ph type="title"/>
          </p:nvPr>
        </p:nvSpPr>
        <p:spPr/>
        <p:txBody>
          <a:bodyPr/>
          <a:lstStyle/>
          <a:p>
            <a:r>
              <a:rPr lang="en-US" altLang="zh-CN" dirty="0"/>
              <a:t>IEEE802.11</a:t>
            </a:r>
            <a:r>
              <a:rPr lang="zh-CN" altLang="en-US" dirty="0"/>
              <a:t> </a:t>
            </a:r>
            <a:r>
              <a:rPr lang="en-US" altLang="zh-CN" dirty="0"/>
              <a:t>LAN</a:t>
            </a:r>
            <a:r>
              <a:rPr lang="zh-CN" altLang="en-US" dirty="0"/>
              <a:t>体系结构</a:t>
            </a:r>
          </a:p>
        </p:txBody>
      </p:sp>
      <p:sp>
        <p:nvSpPr>
          <p:cNvPr id="4" name="灯片编号占位符 3">
            <a:extLst>
              <a:ext uri="{FF2B5EF4-FFF2-40B4-BE49-F238E27FC236}">
                <a16:creationId xmlns:a16="http://schemas.microsoft.com/office/drawing/2014/main" id="{B2C48438-85B9-41EB-B97D-9AB0E935E110}"/>
              </a:ext>
            </a:extLst>
          </p:cNvPr>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5" name="Rectangle 4">
            <a:extLst>
              <a:ext uri="{FF2B5EF4-FFF2-40B4-BE49-F238E27FC236}">
                <a16:creationId xmlns:a16="http://schemas.microsoft.com/office/drawing/2014/main" id="{992079EC-5751-46F6-8734-6BE506EC6F01}"/>
              </a:ext>
            </a:extLst>
          </p:cNvPr>
          <p:cNvSpPr>
            <a:spLocks noChangeArrowheads="1"/>
          </p:cNvSpPr>
          <p:nvPr/>
        </p:nvSpPr>
        <p:spPr bwMode="auto">
          <a:xfrm>
            <a:off x="4984750" y="1897087"/>
            <a:ext cx="3965575" cy="434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100000"/>
              <a:buFont typeface="Wingdings" charset="2"/>
              <a:buChar char="§"/>
              <a:defRPr/>
            </a:pPr>
            <a:r>
              <a:rPr lang="zh-CN" altLang="en-US" sz="2400" dirty="0">
                <a:latin typeface="Gill Sans MT" charset="0"/>
              </a:rPr>
              <a:t>无线主机连接基站</a:t>
            </a:r>
            <a:endParaRPr lang="en-US" sz="2400" dirty="0">
              <a:latin typeface="Gill Sans MT" charset="0"/>
              <a:cs typeface="+mn-cs"/>
            </a:endParaRPr>
          </a:p>
          <a:p>
            <a:pPr marL="800100" lvl="1" indent="-342900">
              <a:spcBef>
                <a:spcPct val="20000"/>
              </a:spcBef>
              <a:buClr>
                <a:srgbClr val="000099"/>
              </a:buClr>
              <a:buFont typeface="Arial"/>
              <a:buChar char="•"/>
              <a:defRPr/>
            </a:pPr>
            <a:r>
              <a:rPr lang="zh-CN" altLang="en-US" sz="2400" dirty="0">
                <a:solidFill>
                  <a:srgbClr val="C00000"/>
                </a:solidFill>
                <a:latin typeface="Gill Sans MT" charset="0"/>
              </a:rPr>
              <a:t>基站 </a:t>
            </a:r>
            <a:r>
              <a:rPr lang="en-US" sz="2400" dirty="0">
                <a:solidFill>
                  <a:srgbClr val="C00000"/>
                </a:solidFill>
                <a:latin typeface="Gill Sans MT" charset="0"/>
                <a:cs typeface="+mn-cs"/>
              </a:rPr>
              <a:t>= </a:t>
            </a:r>
            <a:r>
              <a:rPr lang="zh-CN" altLang="en-US" sz="2400" dirty="0">
                <a:solidFill>
                  <a:srgbClr val="C00000"/>
                </a:solidFill>
                <a:latin typeface="Gill Sans MT" charset="0"/>
                <a:cs typeface="+mn-cs"/>
              </a:rPr>
              <a:t>接入点</a:t>
            </a:r>
            <a:r>
              <a:rPr lang="en-US" sz="2400" dirty="0">
                <a:solidFill>
                  <a:srgbClr val="C00000"/>
                </a:solidFill>
                <a:latin typeface="Gill Sans MT" charset="0"/>
                <a:cs typeface="+mn-cs"/>
              </a:rPr>
              <a:t> (AP</a:t>
            </a:r>
            <a:r>
              <a:rPr lang="en-US" sz="2000" dirty="0">
                <a:solidFill>
                  <a:srgbClr val="C00000"/>
                </a:solidFill>
                <a:latin typeface="Gill Sans MT" charset="0"/>
                <a:cs typeface="+mn-cs"/>
              </a:rPr>
              <a:t>)</a:t>
            </a:r>
          </a:p>
          <a:p>
            <a:pPr marL="342900" indent="-342900">
              <a:spcBef>
                <a:spcPct val="20000"/>
              </a:spcBef>
              <a:buClr>
                <a:srgbClr val="000099"/>
              </a:buClr>
              <a:buSzPct val="100000"/>
              <a:buFont typeface="Wingdings" charset="2"/>
              <a:buChar char="§"/>
              <a:defRPr/>
            </a:pPr>
            <a:r>
              <a:rPr lang="zh-CN" altLang="en-US" sz="2400" dirty="0">
                <a:latin typeface="Gill Sans MT" charset="0"/>
                <a:cs typeface="+mn-cs"/>
              </a:rPr>
              <a:t>基础设施模式下的</a:t>
            </a:r>
            <a:r>
              <a:rPr lang="zh-CN" altLang="en-US" sz="2400" dirty="0">
                <a:solidFill>
                  <a:srgbClr val="C00000"/>
                </a:solidFill>
                <a:latin typeface="Gill Sans MT" charset="0"/>
                <a:cs typeface="+mn-cs"/>
              </a:rPr>
              <a:t>基本服务集</a:t>
            </a:r>
            <a:r>
              <a:rPr lang="en-US" sz="2400" dirty="0">
                <a:solidFill>
                  <a:srgbClr val="C00000"/>
                </a:solidFill>
                <a:latin typeface="Gill Sans MT" charset="0"/>
                <a:cs typeface="+mn-cs"/>
              </a:rPr>
              <a:t>(BSS) </a:t>
            </a:r>
            <a:r>
              <a:rPr lang="en-US" sz="2400" dirty="0">
                <a:latin typeface="Gill Sans MT" charset="0"/>
                <a:cs typeface="+mn-cs"/>
              </a:rPr>
              <a:t>(</a:t>
            </a:r>
            <a:r>
              <a:rPr lang="zh-CN" altLang="en-US" sz="2400" dirty="0">
                <a:latin typeface="Gill Sans MT" charset="0"/>
                <a:cs typeface="+mn-cs"/>
              </a:rPr>
              <a:t>又称“蜂窝”</a:t>
            </a:r>
            <a:r>
              <a:rPr lang="en-US" sz="2400" dirty="0">
                <a:latin typeface="Gill Sans MT" charset="0"/>
                <a:cs typeface="+mn-cs"/>
              </a:rPr>
              <a:t>)</a:t>
            </a:r>
            <a:r>
              <a:rPr lang="zh-CN" altLang="en-US" sz="2400" dirty="0">
                <a:latin typeface="Gill Sans MT" charset="0"/>
                <a:cs typeface="+mn-cs"/>
              </a:rPr>
              <a:t>包括</a:t>
            </a:r>
            <a:r>
              <a:rPr lang="en-US" sz="2400" dirty="0">
                <a:latin typeface="Gill Sans MT" charset="0"/>
                <a:cs typeface="+mn-cs"/>
              </a:rPr>
              <a:t> :</a:t>
            </a:r>
          </a:p>
          <a:p>
            <a:pPr marL="695325" lvl="1" indent="-238125">
              <a:spcBef>
                <a:spcPct val="20000"/>
              </a:spcBef>
              <a:buClr>
                <a:srgbClr val="000099"/>
              </a:buClr>
              <a:buFont typeface="Arial"/>
              <a:buChar char="•"/>
              <a:defRPr/>
            </a:pPr>
            <a:r>
              <a:rPr lang="zh-CN" altLang="en-US" sz="2400" dirty="0">
                <a:latin typeface="Gill Sans MT" charset="0"/>
                <a:cs typeface="+mn-cs"/>
              </a:rPr>
              <a:t>无线主机</a:t>
            </a:r>
            <a:endParaRPr lang="en-US" sz="2400" dirty="0">
              <a:latin typeface="Gill Sans MT" charset="0"/>
              <a:cs typeface="+mn-cs"/>
            </a:endParaRPr>
          </a:p>
          <a:p>
            <a:pPr marL="695325" lvl="1" indent="-238125">
              <a:spcBef>
                <a:spcPct val="20000"/>
              </a:spcBef>
              <a:buClr>
                <a:srgbClr val="000099"/>
              </a:buClr>
              <a:buFont typeface="Arial"/>
              <a:buChar char="•"/>
              <a:defRPr/>
            </a:pPr>
            <a:r>
              <a:rPr lang="zh-CN" altLang="en-US" sz="2400" dirty="0">
                <a:latin typeface="Gill Sans MT" charset="0"/>
                <a:cs typeface="+mn-cs"/>
              </a:rPr>
              <a:t>接入点</a:t>
            </a:r>
            <a:r>
              <a:rPr lang="en-US" sz="2400" dirty="0">
                <a:latin typeface="Gill Sans MT" charset="0"/>
                <a:cs typeface="+mn-cs"/>
              </a:rPr>
              <a:t>(AP): </a:t>
            </a:r>
            <a:r>
              <a:rPr lang="zh-CN" altLang="en-US" sz="2400" dirty="0">
                <a:latin typeface="Gill Sans MT" charset="0"/>
                <a:cs typeface="+mn-cs"/>
              </a:rPr>
              <a:t>基站</a:t>
            </a:r>
            <a:endParaRPr lang="en-US" sz="2400" dirty="0">
              <a:latin typeface="Gill Sans MT" charset="0"/>
              <a:cs typeface="+mn-cs"/>
            </a:endParaRPr>
          </a:p>
          <a:p>
            <a:pPr marL="695325" lvl="1" indent="-238125">
              <a:spcBef>
                <a:spcPct val="20000"/>
              </a:spcBef>
              <a:buClr>
                <a:srgbClr val="000099"/>
              </a:buClr>
              <a:buFont typeface="Arial"/>
              <a:buChar char="•"/>
              <a:defRPr/>
            </a:pPr>
            <a:r>
              <a:rPr lang="en-US" sz="2400" dirty="0">
                <a:latin typeface="Gill Sans MT" charset="0"/>
                <a:cs typeface="+mn-cs"/>
              </a:rPr>
              <a:t>ad hoc</a:t>
            </a:r>
            <a:r>
              <a:rPr lang="zh-CN" altLang="en-US" sz="2400" dirty="0">
                <a:latin typeface="Gill Sans MT" charset="0"/>
                <a:cs typeface="+mn-cs"/>
              </a:rPr>
              <a:t>模式</a:t>
            </a:r>
            <a:r>
              <a:rPr lang="en-US" sz="2400" dirty="0">
                <a:latin typeface="Gill Sans MT" charset="0"/>
                <a:cs typeface="+mn-cs"/>
              </a:rPr>
              <a:t>: </a:t>
            </a:r>
            <a:r>
              <a:rPr lang="zh-CN" altLang="en-US" sz="2400" dirty="0">
                <a:latin typeface="Gill Sans MT" charset="0"/>
                <a:cs typeface="+mn-cs"/>
              </a:rPr>
              <a:t>只有主机</a:t>
            </a:r>
            <a:endParaRPr lang="en-US" sz="2400" dirty="0">
              <a:latin typeface="Gill Sans MT" charset="0"/>
              <a:cs typeface="+mn-cs"/>
            </a:endParaRPr>
          </a:p>
        </p:txBody>
      </p:sp>
      <p:grpSp>
        <p:nvGrpSpPr>
          <p:cNvPr id="6" name="Group 7">
            <a:extLst>
              <a:ext uri="{FF2B5EF4-FFF2-40B4-BE49-F238E27FC236}">
                <a16:creationId xmlns:a16="http://schemas.microsoft.com/office/drawing/2014/main" id="{BD9A4240-AB6F-43ED-86F4-91219E4E6A71}"/>
              </a:ext>
            </a:extLst>
          </p:cNvPr>
          <p:cNvGrpSpPr>
            <a:grpSpLocks/>
          </p:cNvGrpSpPr>
          <p:nvPr/>
        </p:nvGrpSpPr>
        <p:grpSpPr bwMode="auto">
          <a:xfrm>
            <a:off x="3013075" y="3894980"/>
            <a:ext cx="417513" cy="192088"/>
            <a:chOff x="3600" y="219"/>
            <a:chExt cx="360" cy="175"/>
          </a:xfrm>
        </p:grpSpPr>
        <p:sp>
          <p:nvSpPr>
            <p:cNvPr id="7" name="Oval 8">
              <a:extLst>
                <a:ext uri="{FF2B5EF4-FFF2-40B4-BE49-F238E27FC236}">
                  <a16:creationId xmlns:a16="http://schemas.microsoft.com/office/drawing/2014/main" id="{612A1F53-6B35-4DBC-B4E4-AD0285CED9F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9">
              <a:extLst>
                <a:ext uri="{FF2B5EF4-FFF2-40B4-BE49-F238E27FC236}">
                  <a16:creationId xmlns:a16="http://schemas.microsoft.com/office/drawing/2014/main" id="{C719070E-73F5-4E2C-B6BD-540F45D30573}"/>
                </a:ext>
              </a:extLst>
            </p:cNvPr>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10">
              <a:extLst>
                <a:ext uri="{FF2B5EF4-FFF2-40B4-BE49-F238E27FC236}">
                  <a16:creationId xmlns:a16="http://schemas.microsoft.com/office/drawing/2014/main" id="{AAF0B055-A1C9-4850-B7D0-5B7B3766E985}"/>
                </a:ext>
              </a:extLst>
            </p:cNvPr>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Rectangle 11">
              <a:extLst>
                <a:ext uri="{FF2B5EF4-FFF2-40B4-BE49-F238E27FC236}">
                  <a16:creationId xmlns:a16="http://schemas.microsoft.com/office/drawing/2014/main" id="{A7AB138F-20A0-4F36-AD7F-97C526B71F05}"/>
                </a:ext>
              </a:extLst>
            </p:cNvPr>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11" name="Oval 12">
              <a:extLst>
                <a:ext uri="{FF2B5EF4-FFF2-40B4-BE49-F238E27FC236}">
                  <a16:creationId xmlns:a16="http://schemas.microsoft.com/office/drawing/2014/main" id="{E399A67A-16C4-454C-8023-C5A53083147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 name="Group 13">
              <a:extLst>
                <a:ext uri="{FF2B5EF4-FFF2-40B4-BE49-F238E27FC236}">
                  <a16:creationId xmlns:a16="http://schemas.microsoft.com/office/drawing/2014/main" id="{F375405E-A5F5-46A9-974F-EC5DA4750EEC}"/>
                </a:ext>
              </a:extLst>
            </p:cNvPr>
            <p:cNvGrpSpPr>
              <a:grpSpLocks/>
            </p:cNvGrpSpPr>
            <p:nvPr/>
          </p:nvGrpSpPr>
          <p:grpSpPr bwMode="auto">
            <a:xfrm>
              <a:off x="3686" y="244"/>
              <a:ext cx="177" cy="66"/>
              <a:chOff x="2848" y="848"/>
              <a:chExt cx="140" cy="98"/>
            </a:xfrm>
          </p:grpSpPr>
          <p:sp>
            <p:nvSpPr>
              <p:cNvPr id="17" name="Line 14">
                <a:extLst>
                  <a:ext uri="{FF2B5EF4-FFF2-40B4-BE49-F238E27FC236}">
                    <a16:creationId xmlns:a16="http://schemas.microsoft.com/office/drawing/2014/main" id="{A5AD3F96-512B-45EE-A76C-C009A059BD7A}"/>
                  </a:ext>
                </a:extLst>
              </p:cNvPr>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Line 15">
                <a:extLst>
                  <a:ext uri="{FF2B5EF4-FFF2-40B4-BE49-F238E27FC236}">
                    <a16:creationId xmlns:a16="http://schemas.microsoft.com/office/drawing/2014/main" id="{FAA3C41B-6102-4F75-B866-2B2385D32923}"/>
                  </a:ext>
                </a:extLst>
              </p:cNvPr>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Line 16">
                <a:extLst>
                  <a:ext uri="{FF2B5EF4-FFF2-40B4-BE49-F238E27FC236}">
                    <a16:creationId xmlns:a16="http://schemas.microsoft.com/office/drawing/2014/main" id="{90FB253B-EDD6-4BFB-8DEF-512A9C71BCE0}"/>
                  </a:ext>
                </a:extLst>
              </p:cNvPr>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3" name="Group 17">
              <a:extLst>
                <a:ext uri="{FF2B5EF4-FFF2-40B4-BE49-F238E27FC236}">
                  <a16:creationId xmlns:a16="http://schemas.microsoft.com/office/drawing/2014/main" id="{28E67669-A7CA-4023-8298-46F5ECD777A3}"/>
                </a:ext>
              </a:extLst>
            </p:cNvPr>
            <p:cNvGrpSpPr>
              <a:grpSpLocks/>
            </p:cNvGrpSpPr>
            <p:nvPr/>
          </p:nvGrpSpPr>
          <p:grpSpPr bwMode="auto">
            <a:xfrm flipV="1">
              <a:off x="3686" y="243"/>
              <a:ext cx="177" cy="66"/>
              <a:chOff x="2848" y="848"/>
              <a:chExt cx="140" cy="98"/>
            </a:xfrm>
          </p:grpSpPr>
          <p:sp>
            <p:nvSpPr>
              <p:cNvPr id="14" name="Line 18">
                <a:extLst>
                  <a:ext uri="{FF2B5EF4-FFF2-40B4-BE49-F238E27FC236}">
                    <a16:creationId xmlns:a16="http://schemas.microsoft.com/office/drawing/2014/main" id="{91491057-09D8-4F79-9C59-6723D2DFAAF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Line 19">
                <a:extLst>
                  <a:ext uri="{FF2B5EF4-FFF2-40B4-BE49-F238E27FC236}">
                    <a16:creationId xmlns:a16="http://schemas.microsoft.com/office/drawing/2014/main" id="{19BC615C-DE1F-4A43-B6A3-9A728A9C54A3}"/>
                  </a:ext>
                </a:extLst>
              </p:cNvPr>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20">
                <a:extLst>
                  <a:ext uri="{FF2B5EF4-FFF2-40B4-BE49-F238E27FC236}">
                    <a16:creationId xmlns:a16="http://schemas.microsoft.com/office/drawing/2014/main" id="{BD560C18-38BA-43DE-B239-759EAE536DE5}"/>
                  </a:ext>
                </a:extLst>
              </p:cNvPr>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0" name="Text Box 24">
            <a:extLst>
              <a:ext uri="{FF2B5EF4-FFF2-40B4-BE49-F238E27FC236}">
                <a16:creationId xmlns:a16="http://schemas.microsoft.com/office/drawing/2014/main" id="{52CFE0A3-10AD-49DE-9841-76168741E83B}"/>
              </a:ext>
            </a:extLst>
          </p:cNvPr>
          <p:cNvSpPr txBox="1">
            <a:spLocks noChangeArrowheads="1"/>
          </p:cNvSpPr>
          <p:nvPr/>
        </p:nvSpPr>
        <p:spPr bwMode="auto">
          <a:xfrm>
            <a:off x="917575" y="494114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 name="Text Box 27">
            <a:extLst>
              <a:ext uri="{FF2B5EF4-FFF2-40B4-BE49-F238E27FC236}">
                <a16:creationId xmlns:a16="http://schemas.microsoft.com/office/drawing/2014/main" id="{7A56E163-4F0B-4E80-8C6A-5B9C49041C5E}"/>
              </a:ext>
            </a:extLst>
          </p:cNvPr>
          <p:cNvSpPr txBox="1">
            <a:spLocks noChangeArrowheads="1"/>
          </p:cNvSpPr>
          <p:nvPr/>
        </p:nvSpPr>
        <p:spPr bwMode="auto">
          <a:xfrm>
            <a:off x="3211513" y="637465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2" name="Line 28">
            <a:extLst>
              <a:ext uri="{FF2B5EF4-FFF2-40B4-BE49-F238E27FC236}">
                <a16:creationId xmlns:a16="http://schemas.microsoft.com/office/drawing/2014/main" id="{C0DC0E76-0D5C-436A-938C-25030A17389A}"/>
              </a:ext>
            </a:extLst>
          </p:cNvPr>
          <p:cNvSpPr>
            <a:spLocks noChangeShapeType="1"/>
          </p:cNvSpPr>
          <p:nvPr/>
        </p:nvSpPr>
        <p:spPr bwMode="auto">
          <a:xfrm flipV="1">
            <a:off x="3176588" y="2972643"/>
            <a:ext cx="214312" cy="908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29">
            <a:extLst>
              <a:ext uri="{FF2B5EF4-FFF2-40B4-BE49-F238E27FC236}">
                <a16:creationId xmlns:a16="http://schemas.microsoft.com/office/drawing/2014/main" id="{47FCE861-207D-40A4-8B34-0D0031F19F99}"/>
              </a:ext>
            </a:extLst>
          </p:cNvPr>
          <p:cNvGrpSpPr>
            <a:grpSpLocks/>
          </p:cNvGrpSpPr>
          <p:nvPr/>
        </p:nvGrpSpPr>
        <p:grpSpPr bwMode="auto">
          <a:xfrm>
            <a:off x="2447925" y="1791543"/>
            <a:ext cx="1978025" cy="1444625"/>
            <a:chOff x="3744" y="1392"/>
            <a:chExt cx="1488" cy="1110"/>
          </a:xfrm>
        </p:grpSpPr>
        <p:sp>
          <p:nvSpPr>
            <p:cNvPr id="24" name="Freeform 30">
              <a:extLst>
                <a:ext uri="{FF2B5EF4-FFF2-40B4-BE49-F238E27FC236}">
                  <a16:creationId xmlns:a16="http://schemas.microsoft.com/office/drawing/2014/main" id="{6AE66B14-A6AD-412D-B872-D7874B600115}"/>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5" name="Text Box 31">
              <a:extLst>
                <a:ext uri="{FF2B5EF4-FFF2-40B4-BE49-F238E27FC236}">
                  <a16:creationId xmlns:a16="http://schemas.microsoft.com/office/drawing/2014/main" id="{3601A0A7-4E27-47D5-BDFA-F256C2AEE697}"/>
                </a:ext>
              </a:extLst>
            </p:cNvPr>
            <p:cNvSpPr txBox="1">
              <a:spLocks noChangeArrowheads="1"/>
            </p:cNvSpPr>
            <p:nvPr/>
          </p:nvSpPr>
          <p:spPr bwMode="auto">
            <a:xfrm>
              <a:off x="4129" y="1776"/>
              <a:ext cx="660" cy="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因特网</a:t>
              </a:r>
              <a:endParaRPr lang="en-US" dirty="0">
                <a:latin typeface="Arial" charset="0"/>
                <a:cs typeface="Arial" charset="0"/>
              </a:endParaRPr>
            </a:p>
          </p:txBody>
        </p:sp>
      </p:grpSp>
      <p:sp>
        <p:nvSpPr>
          <p:cNvPr id="26" name="Text Box 32">
            <a:extLst>
              <a:ext uri="{FF2B5EF4-FFF2-40B4-BE49-F238E27FC236}">
                <a16:creationId xmlns:a16="http://schemas.microsoft.com/office/drawing/2014/main" id="{D29A0AB8-A35D-4C43-BF5E-DFF1C8BED276}"/>
              </a:ext>
            </a:extLst>
          </p:cNvPr>
          <p:cNvSpPr txBox="1">
            <a:spLocks noChangeArrowheads="1"/>
          </p:cNvSpPr>
          <p:nvPr/>
        </p:nvSpPr>
        <p:spPr bwMode="auto">
          <a:xfrm>
            <a:off x="3348038" y="3696543"/>
            <a:ext cx="172354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集线器、交换机</a:t>
            </a:r>
            <a:br>
              <a:rPr lang="en-US" altLang="zh-CN" dirty="0">
                <a:latin typeface="Arial" charset="0"/>
                <a:cs typeface="Arial" charset="0"/>
              </a:rPr>
            </a:br>
            <a:r>
              <a:rPr lang="zh-CN" altLang="en-US" dirty="0">
                <a:latin typeface="Arial" charset="0"/>
                <a:cs typeface="Arial" charset="0"/>
              </a:rPr>
              <a:t>或者路由器</a:t>
            </a:r>
            <a:endParaRPr lang="en-US" dirty="0">
              <a:latin typeface="Arial" charset="0"/>
              <a:cs typeface="Arial" charset="0"/>
            </a:endParaRPr>
          </a:p>
        </p:txBody>
      </p:sp>
      <p:sp>
        <p:nvSpPr>
          <p:cNvPr id="27" name="Oval 23">
            <a:extLst>
              <a:ext uri="{FF2B5EF4-FFF2-40B4-BE49-F238E27FC236}">
                <a16:creationId xmlns:a16="http://schemas.microsoft.com/office/drawing/2014/main" id="{88E20758-289C-4595-AA8E-8132CEF63FC9}"/>
              </a:ext>
            </a:extLst>
          </p:cNvPr>
          <p:cNvSpPr>
            <a:spLocks noChangeArrowheads="1"/>
          </p:cNvSpPr>
          <p:nvPr/>
        </p:nvSpPr>
        <p:spPr bwMode="auto">
          <a:xfrm>
            <a:off x="487363" y="3163143"/>
            <a:ext cx="1960562" cy="1798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8" name="Group 361">
            <a:extLst>
              <a:ext uri="{FF2B5EF4-FFF2-40B4-BE49-F238E27FC236}">
                <a16:creationId xmlns:a16="http://schemas.microsoft.com/office/drawing/2014/main" id="{F6A1FD61-7251-419D-8D67-F14C01FBB12B}"/>
              </a:ext>
            </a:extLst>
          </p:cNvPr>
          <p:cNvGrpSpPr>
            <a:grpSpLocks/>
          </p:cNvGrpSpPr>
          <p:nvPr/>
        </p:nvGrpSpPr>
        <p:grpSpPr bwMode="auto">
          <a:xfrm>
            <a:off x="1554163" y="3590180"/>
            <a:ext cx="639762" cy="581025"/>
            <a:chOff x="2967" y="478"/>
            <a:chExt cx="788" cy="625"/>
          </a:xfrm>
        </p:grpSpPr>
        <p:pic>
          <p:nvPicPr>
            <p:cNvPr id="29" name="Picture 358" descr="access_point_stylized_small">
              <a:extLst>
                <a:ext uri="{FF2B5EF4-FFF2-40B4-BE49-F238E27FC236}">
                  <a16:creationId xmlns:a16="http://schemas.microsoft.com/office/drawing/2014/main" id="{68483EC5-6CAC-4C62-A03B-D4F8FBFED9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360" descr="antenna_radiation_stylized">
              <a:extLst>
                <a:ext uri="{FF2B5EF4-FFF2-40B4-BE49-F238E27FC236}">
                  <a16:creationId xmlns:a16="http://schemas.microsoft.com/office/drawing/2014/main" id="{54154481-E22D-4A3E-B0B4-FFDF0ABAF8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 name="Group 356">
            <a:extLst>
              <a:ext uri="{FF2B5EF4-FFF2-40B4-BE49-F238E27FC236}">
                <a16:creationId xmlns:a16="http://schemas.microsoft.com/office/drawing/2014/main" id="{17107ABB-17D5-407D-BA18-5947D71390F2}"/>
              </a:ext>
            </a:extLst>
          </p:cNvPr>
          <p:cNvGrpSpPr>
            <a:grpSpLocks/>
          </p:cNvGrpSpPr>
          <p:nvPr/>
        </p:nvGrpSpPr>
        <p:grpSpPr bwMode="auto">
          <a:xfrm>
            <a:off x="1798638" y="4148980"/>
            <a:ext cx="436562" cy="498475"/>
            <a:chOff x="313" y="1497"/>
            <a:chExt cx="1152" cy="1014"/>
          </a:xfrm>
        </p:grpSpPr>
        <p:pic>
          <p:nvPicPr>
            <p:cNvPr id="32" name="Picture 354" descr="laptop_stylized_small">
              <a:extLst>
                <a:ext uri="{FF2B5EF4-FFF2-40B4-BE49-F238E27FC236}">
                  <a16:creationId xmlns:a16="http://schemas.microsoft.com/office/drawing/2014/main" id="{EA13A01A-E088-4941-AF03-E25E0850EF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55" descr="antenna_stylized">
              <a:extLst>
                <a:ext uri="{FF2B5EF4-FFF2-40B4-BE49-F238E27FC236}">
                  <a16:creationId xmlns:a16="http://schemas.microsoft.com/office/drawing/2014/main" id="{964AD9FF-FEE3-4CD8-9F03-E81594D1F0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4" name="Group 403">
            <a:extLst>
              <a:ext uri="{FF2B5EF4-FFF2-40B4-BE49-F238E27FC236}">
                <a16:creationId xmlns:a16="http://schemas.microsoft.com/office/drawing/2014/main" id="{644BACEA-1082-4720-A069-605820E3BFB2}"/>
              </a:ext>
            </a:extLst>
          </p:cNvPr>
          <p:cNvGrpSpPr>
            <a:grpSpLocks/>
          </p:cNvGrpSpPr>
          <p:nvPr/>
        </p:nvGrpSpPr>
        <p:grpSpPr bwMode="auto">
          <a:xfrm>
            <a:off x="1127125" y="3356818"/>
            <a:ext cx="446088" cy="382587"/>
            <a:chOff x="2751" y="1851"/>
            <a:chExt cx="462" cy="478"/>
          </a:xfrm>
        </p:grpSpPr>
        <p:pic>
          <p:nvPicPr>
            <p:cNvPr id="35" name="Picture 364" descr="iphone_stylized_small">
              <a:extLst>
                <a:ext uri="{FF2B5EF4-FFF2-40B4-BE49-F238E27FC236}">
                  <a16:creationId xmlns:a16="http://schemas.microsoft.com/office/drawing/2014/main" id="{6C861AA5-837D-427C-B2F1-EF0DE09D2C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402" descr="antenna_radiation_stylized">
              <a:extLst>
                <a:ext uri="{FF2B5EF4-FFF2-40B4-BE49-F238E27FC236}">
                  <a16:creationId xmlns:a16="http://schemas.microsoft.com/office/drawing/2014/main" id="{CB75AF0D-9B98-4E31-959E-86BB5B04BB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7" name="Group 356">
            <a:extLst>
              <a:ext uri="{FF2B5EF4-FFF2-40B4-BE49-F238E27FC236}">
                <a16:creationId xmlns:a16="http://schemas.microsoft.com/office/drawing/2014/main" id="{0C40AD85-33B5-4AF4-B868-E43A2A5CB57F}"/>
              </a:ext>
            </a:extLst>
          </p:cNvPr>
          <p:cNvGrpSpPr>
            <a:grpSpLocks/>
          </p:cNvGrpSpPr>
          <p:nvPr/>
        </p:nvGrpSpPr>
        <p:grpSpPr bwMode="auto">
          <a:xfrm>
            <a:off x="1147763" y="4026743"/>
            <a:ext cx="436562" cy="498475"/>
            <a:chOff x="313" y="1497"/>
            <a:chExt cx="1152" cy="1014"/>
          </a:xfrm>
        </p:grpSpPr>
        <p:pic>
          <p:nvPicPr>
            <p:cNvPr id="38" name="Picture 354" descr="laptop_stylized_small">
              <a:extLst>
                <a:ext uri="{FF2B5EF4-FFF2-40B4-BE49-F238E27FC236}">
                  <a16:creationId xmlns:a16="http://schemas.microsoft.com/office/drawing/2014/main" id="{01AF54E8-9AB2-437C-AA4A-95F539BC03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55" descr="antenna_stylized">
              <a:extLst>
                <a:ext uri="{FF2B5EF4-FFF2-40B4-BE49-F238E27FC236}">
                  <a16:creationId xmlns:a16="http://schemas.microsoft.com/office/drawing/2014/main" id="{2CFC9936-3395-4CA3-A91B-B53862A899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5741AB38-CDB3-480A-8698-48B1D373C7AF}"/>
              </a:ext>
            </a:extLst>
          </p:cNvPr>
          <p:cNvGrpSpPr>
            <a:grpSpLocks/>
          </p:cNvGrpSpPr>
          <p:nvPr/>
        </p:nvGrpSpPr>
        <p:grpSpPr bwMode="auto">
          <a:xfrm>
            <a:off x="720725" y="3640980"/>
            <a:ext cx="438150" cy="498475"/>
            <a:chOff x="313" y="1497"/>
            <a:chExt cx="1152" cy="1014"/>
          </a:xfrm>
        </p:grpSpPr>
        <p:pic>
          <p:nvPicPr>
            <p:cNvPr id="41" name="Picture 354" descr="laptop_stylized_small">
              <a:extLst>
                <a:ext uri="{FF2B5EF4-FFF2-40B4-BE49-F238E27FC236}">
                  <a16:creationId xmlns:a16="http://schemas.microsoft.com/office/drawing/2014/main" id="{E10BD3BA-7214-4255-87FF-B4033E6603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E557A0C2-7C90-4DBA-A858-8ADFE78C9A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3" name="Line 26">
            <a:extLst>
              <a:ext uri="{FF2B5EF4-FFF2-40B4-BE49-F238E27FC236}">
                <a16:creationId xmlns:a16="http://schemas.microsoft.com/office/drawing/2014/main" id="{F71EDD70-206F-4A99-8747-02426E65B523}"/>
              </a:ext>
            </a:extLst>
          </p:cNvPr>
          <p:cNvSpPr>
            <a:spLocks noChangeShapeType="1"/>
          </p:cNvSpPr>
          <p:nvPr/>
        </p:nvSpPr>
        <p:spPr bwMode="auto">
          <a:xfrm>
            <a:off x="1990725" y="4020393"/>
            <a:ext cx="1022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4" name="Oval 23">
            <a:extLst>
              <a:ext uri="{FF2B5EF4-FFF2-40B4-BE49-F238E27FC236}">
                <a16:creationId xmlns:a16="http://schemas.microsoft.com/office/drawing/2014/main" id="{4E41740B-B39E-4975-80A2-2BA520983D5D}"/>
              </a:ext>
            </a:extLst>
          </p:cNvPr>
          <p:cNvSpPr>
            <a:spLocks noChangeArrowheads="1"/>
          </p:cNvSpPr>
          <p:nvPr/>
        </p:nvSpPr>
        <p:spPr bwMode="auto">
          <a:xfrm>
            <a:off x="2682875" y="4483943"/>
            <a:ext cx="1960563" cy="1798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5" name="Group 361">
            <a:extLst>
              <a:ext uri="{FF2B5EF4-FFF2-40B4-BE49-F238E27FC236}">
                <a16:creationId xmlns:a16="http://schemas.microsoft.com/office/drawing/2014/main" id="{52CC9A4B-B56E-4D02-A091-04713D688C91}"/>
              </a:ext>
            </a:extLst>
          </p:cNvPr>
          <p:cNvGrpSpPr>
            <a:grpSpLocks/>
          </p:cNvGrpSpPr>
          <p:nvPr/>
        </p:nvGrpSpPr>
        <p:grpSpPr bwMode="auto">
          <a:xfrm>
            <a:off x="3749675" y="4910980"/>
            <a:ext cx="639763" cy="581025"/>
            <a:chOff x="2967" y="478"/>
            <a:chExt cx="788" cy="625"/>
          </a:xfrm>
        </p:grpSpPr>
        <p:pic>
          <p:nvPicPr>
            <p:cNvPr id="46" name="Picture 358" descr="access_point_stylized_small">
              <a:extLst>
                <a:ext uri="{FF2B5EF4-FFF2-40B4-BE49-F238E27FC236}">
                  <a16:creationId xmlns:a16="http://schemas.microsoft.com/office/drawing/2014/main" id="{0597A603-4D71-48F0-84A5-6515ECAB7F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60" descr="antenna_radiation_stylized">
              <a:extLst>
                <a:ext uri="{FF2B5EF4-FFF2-40B4-BE49-F238E27FC236}">
                  <a16:creationId xmlns:a16="http://schemas.microsoft.com/office/drawing/2014/main" id="{B9FABA23-DBCD-46DE-BA5C-33D8847D1E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8" name="Group 356">
            <a:extLst>
              <a:ext uri="{FF2B5EF4-FFF2-40B4-BE49-F238E27FC236}">
                <a16:creationId xmlns:a16="http://schemas.microsoft.com/office/drawing/2014/main" id="{19DFA069-F27C-4B1C-8995-EA313515A315}"/>
              </a:ext>
            </a:extLst>
          </p:cNvPr>
          <p:cNvGrpSpPr>
            <a:grpSpLocks/>
          </p:cNvGrpSpPr>
          <p:nvPr/>
        </p:nvGrpSpPr>
        <p:grpSpPr bwMode="auto">
          <a:xfrm>
            <a:off x="3992563" y="5469780"/>
            <a:ext cx="436562" cy="498475"/>
            <a:chOff x="313" y="1497"/>
            <a:chExt cx="1152" cy="1014"/>
          </a:xfrm>
        </p:grpSpPr>
        <p:pic>
          <p:nvPicPr>
            <p:cNvPr id="49" name="Picture 354" descr="laptop_stylized_small">
              <a:extLst>
                <a:ext uri="{FF2B5EF4-FFF2-40B4-BE49-F238E27FC236}">
                  <a16:creationId xmlns:a16="http://schemas.microsoft.com/office/drawing/2014/main" id="{6E0C8922-C3B4-4319-9E2E-68861F95FC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 name="Picture 355" descr="antenna_stylized">
              <a:extLst>
                <a:ext uri="{FF2B5EF4-FFF2-40B4-BE49-F238E27FC236}">
                  <a16:creationId xmlns:a16="http://schemas.microsoft.com/office/drawing/2014/main" id="{71543743-1135-46BC-8C2F-261AB4C417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 name="Group 403">
            <a:extLst>
              <a:ext uri="{FF2B5EF4-FFF2-40B4-BE49-F238E27FC236}">
                <a16:creationId xmlns:a16="http://schemas.microsoft.com/office/drawing/2014/main" id="{8EF6498D-3172-4924-8989-6EFCBF74A3F8}"/>
              </a:ext>
            </a:extLst>
          </p:cNvPr>
          <p:cNvGrpSpPr>
            <a:grpSpLocks/>
          </p:cNvGrpSpPr>
          <p:nvPr/>
        </p:nvGrpSpPr>
        <p:grpSpPr bwMode="auto">
          <a:xfrm>
            <a:off x="3535363" y="5460255"/>
            <a:ext cx="569912" cy="544513"/>
            <a:chOff x="2751" y="1851"/>
            <a:chExt cx="462" cy="478"/>
          </a:xfrm>
        </p:grpSpPr>
        <p:pic>
          <p:nvPicPr>
            <p:cNvPr id="52" name="Picture 364" descr="iphone_stylized_small">
              <a:extLst>
                <a:ext uri="{FF2B5EF4-FFF2-40B4-BE49-F238E27FC236}">
                  <a16:creationId xmlns:a16="http://schemas.microsoft.com/office/drawing/2014/main" id="{9EDF2583-CB56-4806-B3D5-5DD37A18586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Picture 402" descr="antenna_radiation_stylized">
              <a:extLst>
                <a:ext uri="{FF2B5EF4-FFF2-40B4-BE49-F238E27FC236}">
                  <a16:creationId xmlns:a16="http://schemas.microsoft.com/office/drawing/2014/main" id="{7DFE31AC-CE19-474A-8A3E-CFCB3D1978E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4" name="Group 356">
            <a:extLst>
              <a:ext uri="{FF2B5EF4-FFF2-40B4-BE49-F238E27FC236}">
                <a16:creationId xmlns:a16="http://schemas.microsoft.com/office/drawing/2014/main" id="{FB5AFF90-F81B-4C8D-8BA1-58D9B0265C7C}"/>
              </a:ext>
            </a:extLst>
          </p:cNvPr>
          <p:cNvGrpSpPr>
            <a:grpSpLocks/>
          </p:cNvGrpSpPr>
          <p:nvPr/>
        </p:nvGrpSpPr>
        <p:grpSpPr bwMode="auto">
          <a:xfrm>
            <a:off x="3078163" y="5479305"/>
            <a:ext cx="436562" cy="498475"/>
            <a:chOff x="313" y="1497"/>
            <a:chExt cx="1152" cy="1014"/>
          </a:xfrm>
        </p:grpSpPr>
        <p:pic>
          <p:nvPicPr>
            <p:cNvPr id="55" name="Picture 354" descr="laptop_stylized_small">
              <a:extLst>
                <a:ext uri="{FF2B5EF4-FFF2-40B4-BE49-F238E27FC236}">
                  <a16:creationId xmlns:a16="http://schemas.microsoft.com/office/drawing/2014/main" id="{03A673F3-494C-4F73-A3BA-E981B8CDFF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Picture 355" descr="antenna_stylized">
              <a:extLst>
                <a:ext uri="{FF2B5EF4-FFF2-40B4-BE49-F238E27FC236}">
                  <a16:creationId xmlns:a16="http://schemas.microsoft.com/office/drawing/2014/main" id="{E3167FD9-79FD-4479-9BE9-DD6DBA8C74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7" name="Group 356">
            <a:extLst>
              <a:ext uri="{FF2B5EF4-FFF2-40B4-BE49-F238E27FC236}">
                <a16:creationId xmlns:a16="http://schemas.microsoft.com/office/drawing/2014/main" id="{77C94517-49EC-4DEC-8D8F-B73D8C621E72}"/>
              </a:ext>
            </a:extLst>
          </p:cNvPr>
          <p:cNvGrpSpPr>
            <a:grpSpLocks/>
          </p:cNvGrpSpPr>
          <p:nvPr/>
        </p:nvGrpSpPr>
        <p:grpSpPr bwMode="auto">
          <a:xfrm>
            <a:off x="3027363" y="4890343"/>
            <a:ext cx="436562" cy="498475"/>
            <a:chOff x="313" y="1497"/>
            <a:chExt cx="1152" cy="1014"/>
          </a:xfrm>
        </p:grpSpPr>
        <p:pic>
          <p:nvPicPr>
            <p:cNvPr id="58" name="Picture 354" descr="laptop_stylized_small">
              <a:extLst>
                <a:ext uri="{FF2B5EF4-FFF2-40B4-BE49-F238E27FC236}">
                  <a16:creationId xmlns:a16="http://schemas.microsoft.com/office/drawing/2014/main" id="{0F26EFB1-AFFB-4378-B171-63F33F9B7B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55" descr="antenna_stylized">
              <a:extLst>
                <a:ext uri="{FF2B5EF4-FFF2-40B4-BE49-F238E27FC236}">
                  <a16:creationId xmlns:a16="http://schemas.microsoft.com/office/drawing/2014/main" id="{A972F8B2-A9AB-4D18-B35F-5727357C93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0" name="Line 25">
            <a:extLst>
              <a:ext uri="{FF2B5EF4-FFF2-40B4-BE49-F238E27FC236}">
                <a16:creationId xmlns:a16="http://schemas.microsoft.com/office/drawing/2014/main" id="{B2EA3AC4-BC45-424F-9222-55E8C3A4080C}"/>
              </a:ext>
            </a:extLst>
          </p:cNvPr>
          <p:cNvSpPr>
            <a:spLocks noChangeShapeType="1"/>
          </p:cNvSpPr>
          <p:nvPr/>
        </p:nvSpPr>
        <p:spPr bwMode="auto">
          <a:xfrm>
            <a:off x="3203575" y="4082305"/>
            <a:ext cx="738188" cy="109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1" name="Group 403">
            <a:extLst>
              <a:ext uri="{FF2B5EF4-FFF2-40B4-BE49-F238E27FC236}">
                <a16:creationId xmlns:a16="http://schemas.microsoft.com/office/drawing/2014/main" id="{CED26981-F82B-461F-A578-FD75A919F1F6}"/>
              </a:ext>
            </a:extLst>
          </p:cNvPr>
          <p:cNvGrpSpPr>
            <a:grpSpLocks/>
          </p:cNvGrpSpPr>
          <p:nvPr/>
        </p:nvGrpSpPr>
        <p:grpSpPr bwMode="auto">
          <a:xfrm>
            <a:off x="3322638" y="4534743"/>
            <a:ext cx="568325" cy="544512"/>
            <a:chOff x="2751" y="1851"/>
            <a:chExt cx="462" cy="478"/>
          </a:xfrm>
        </p:grpSpPr>
        <p:pic>
          <p:nvPicPr>
            <p:cNvPr id="62" name="Picture 364" descr="iphone_stylized_small">
              <a:extLst>
                <a:ext uri="{FF2B5EF4-FFF2-40B4-BE49-F238E27FC236}">
                  <a16:creationId xmlns:a16="http://schemas.microsoft.com/office/drawing/2014/main" id="{3E373663-BFEB-4E06-B7DA-901DEBDED2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402" descr="antenna_radiation_stylized">
              <a:extLst>
                <a:ext uri="{FF2B5EF4-FFF2-40B4-BE49-F238E27FC236}">
                  <a16:creationId xmlns:a16="http://schemas.microsoft.com/office/drawing/2014/main" id="{14C29169-FDEA-41E9-9F0B-A174835209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8155549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C4CFA-9FAA-4195-8280-D5F3F591CB7C}"/>
              </a:ext>
            </a:extLst>
          </p:cNvPr>
          <p:cNvSpPr>
            <a:spLocks noGrp="1"/>
          </p:cNvSpPr>
          <p:nvPr>
            <p:ph type="title"/>
          </p:nvPr>
        </p:nvSpPr>
        <p:spPr/>
        <p:txBody>
          <a:bodyPr/>
          <a:lstStyle/>
          <a:p>
            <a:r>
              <a:rPr lang="en-US" altLang="zh-CN" dirty="0"/>
              <a:t>802.11</a:t>
            </a:r>
            <a:r>
              <a:rPr lang="zh-CN" altLang="en-US" dirty="0"/>
              <a:t>信道和连接</a:t>
            </a:r>
          </a:p>
        </p:txBody>
      </p:sp>
      <p:sp>
        <p:nvSpPr>
          <p:cNvPr id="3" name="内容占位符 2">
            <a:extLst>
              <a:ext uri="{FF2B5EF4-FFF2-40B4-BE49-F238E27FC236}">
                <a16:creationId xmlns:a16="http://schemas.microsoft.com/office/drawing/2014/main" id="{DB822BAD-B992-42B7-9302-5E87CCF970AA}"/>
              </a:ext>
            </a:extLst>
          </p:cNvPr>
          <p:cNvSpPr>
            <a:spLocks noGrp="1"/>
          </p:cNvSpPr>
          <p:nvPr>
            <p:ph idx="1"/>
          </p:nvPr>
        </p:nvSpPr>
        <p:spPr/>
        <p:txBody>
          <a:bodyPr/>
          <a:lstStyle/>
          <a:p>
            <a:pPr>
              <a:lnSpc>
                <a:spcPct val="90000"/>
              </a:lnSpc>
              <a:defRPr/>
            </a:pPr>
            <a:r>
              <a:rPr lang="en-US" altLang="zh-CN" sz="2800" dirty="0">
                <a:latin typeface="Gill Sans MT" charset="0"/>
                <a:cs typeface="+mn-cs"/>
              </a:rPr>
              <a:t>802.11b: 2.4GHz-2.485GHz </a:t>
            </a:r>
            <a:r>
              <a:rPr lang="zh-CN" altLang="en-US" sz="2800" dirty="0">
                <a:latin typeface="Gill Sans MT" charset="0"/>
                <a:cs typeface="+mn-cs"/>
              </a:rPr>
              <a:t>频谱分为</a:t>
            </a:r>
            <a:r>
              <a:rPr lang="en-US" altLang="zh-CN" sz="2800" dirty="0">
                <a:latin typeface="Gill Sans MT" charset="0"/>
                <a:cs typeface="+mn-cs"/>
              </a:rPr>
              <a:t>11</a:t>
            </a:r>
            <a:r>
              <a:rPr lang="zh-CN" altLang="en-US" sz="2800" dirty="0">
                <a:latin typeface="Gill Sans MT" charset="0"/>
                <a:cs typeface="+mn-cs"/>
              </a:rPr>
              <a:t>个不同频率的信道</a:t>
            </a:r>
            <a:endParaRPr lang="en-US" altLang="zh-CN" sz="2800" dirty="0">
              <a:latin typeface="Gill Sans MT" charset="0"/>
              <a:cs typeface="+mn-cs"/>
            </a:endParaRPr>
          </a:p>
          <a:p>
            <a:pPr lvl="1">
              <a:lnSpc>
                <a:spcPct val="90000"/>
              </a:lnSpc>
              <a:defRPr/>
            </a:pPr>
            <a:r>
              <a:rPr lang="en-US" altLang="zh-CN" sz="2400" dirty="0">
                <a:latin typeface="Gill Sans MT" charset="0"/>
              </a:rPr>
              <a:t>AP </a:t>
            </a:r>
            <a:r>
              <a:rPr lang="zh-CN" altLang="en-US" sz="2400" dirty="0">
                <a:latin typeface="Gill Sans MT" charset="0"/>
              </a:rPr>
              <a:t>管理员为每个</a:t>
            </a:r>
            <a:r>
              <a:rPr lang="en-US" altLang="zh-CN" sz="2400" dirty="0">
                <a:latin typeface="Gill Sans MT" charset="0"/>
              </a:rPr>
              <a:t>AP</a:t>
            </a:r>
            <a:r>
              <a:rPr lang="zh-CN" altLang="en-US" sz="2400" dirty="0">
                <a:latin typeface="Gill Sans MT" charset="0"/>
              </a:rPr>
              <a:t>选择信道</a:t>
            </a:r>
            <a:endParaRPr lang="en-US" altLang="zh-CN" sz="2400" dirty="0">
              <a:latin typeface="Gill Sans MT" charset="0"/>
            </a:endParaRPr>
          </a:p>
          <a:p>
            <a:pPr lvl="1">
              <a:lnSpc>
                <a:spcPct val="90000"/>
              </a:lnSpc>
              <a:defRPr/>
            </a:pPr>
            <a:r>
              <a:rPr lang="zh-CN" altLang="en-US" sz="2400" dirty="0">
                <a:latin typeface="Gill Sans MT" charset="0"/>
              </a:rPr>
              <a:t>如果通信距离内的其它</a:t>
            </a:r>
            <a:r>
              <a:rPr lang="en-US" altLang="zh-CN" sz="2400" dirty="0">
                <a:latin typeface="Gill Sans MT" charset="0"/>
              </a:rPr>
              <a:t>AP</a:t>
            </a:r>
            <a:r>
              <a:rPr lang="zh-CN" altLang="en-US" sz="2400" dirty="0">
                <a:latin typeface="Gill Sans MT" charset="0"/>
              </a:rPr>
              <a:t>选择相同信道，可能产生干扰，此时通过</a:t>
            </a:r>
            <a:r>
              <a:rPr lang="en-US" altLang="zh-CN" sz="2400" dirty="0">
                <a:latin typeface="Gill Sans MT" charset="0"/>
              </a:rPr>
              <a:t>CDMA</a:t>
            </a:r>
            <a:r>
              <a:rPr lang="zh-CN" altLang="en-US" sz="2400" dirty="0">
                <a:latin typeface="Gill Sans MT" charset="0"/>
              </a:rPr>
              <a:t>码避免干扰</a:t>
            </a:r>
            <a:endParaRPr lang="en-US" altLang="zh-CN" sz="2400" dirty="0">
              <a:latin typeface="Gill Sans MT" charset="0"/>
            </a:endParaRPr>
          </a:p>
          <a:p>
            <a:pPr>
              <a:lnSpc>
                <a:spcPct val="90000"/>
              </a:lnSpc>
              <a:defRPr/>
            </a:pPr>
            <a:r>
              <a:rPr lang="zh-CN" altLang="en-US" sz="2800" dirty="0">
                <a:latin typeface="Gill Sans MT" charset="0"/>
                <a:cs typeface="+mn-cs"/>
              </a:rPr>
              <a:t>主机</a:t>
            </a:r>
            <a:r>
              <a:rPr lang="en-US" altLang="zh-CN" sz="2800" dirty="0">
                <a:latin typeface="Gill Sans MT" charset="0"/>
                <a:cs typeface="+mn-cs"/>
              </a:rPr>
              <a:t>: </a:t>
            </a:r>
            <a:r>
              <a:rPr lang="zh-CN" altLang="en-US" sz="2800" dirty="0">
                <a:latin typeface="Gill Sans MT" charset="0"/>
                <a:cs typeface="+mn-cs"/>
              </a:rPr>
              <a:t>必须和</a:t>
            </a:r>
            <a:r>
              <a:rPr lang="en-US" altLang="zh-CN" sz="2800" dirty="0">
                <a:latin typeface="Gill Sans MT" charset="0"/>
                <a:cs typeface="+mn-cs"/>
              </a:rPr>
              <a:t>AP</a:t>
            </a:r>
            <a:r>
              <a:rPr lang="zh-CN" altLang="en-US" sz="2800" dirty="0">
                <a:solidFill>
                  <a:srgbClr val="C00000"/>
                </a:solidFill>
                <a:latin typeface="Gill Sans MT" charset="0"/>
                <a:cs typeface="+mn-cs"/>
              </a:rPr>
              <a:t>连接</a:t>
            </a:r>
            <a:r>
              <a:rPr lang="zh-CN" altLang="en-US" sz="2800" dirty="0">
                <a:latin typeface="Gill Sans MT" charset="0"/>
                <a:cs typeface="+mn-cs"/>
              </a:rPr>
              <a:t>（</a:t>
            </a:r>
            <a:r>
              <a:rPr lang="en-US" altLang="zh-CN" sz="2800" dirty="0">
                <a:solidFill>
                  <a:srgbClr val="C00000"/>
                </a:solidFill>
                <a:latin typeface="Gill Sans MT" charset="0"/>
                <a:cs typeface="+mn-cs"/>
              </a:rPr>
              <a:t>associate</a:t>
            </a:r>
            <a:r>
              <a:rPr lang="zh-CN" altLang="en-US" sz="2800" dirty="0">
                <a:latin typeface="Gill Sans MT" charset="0"/>
                <a:cs typeface="+mn-cs"/>
              </a:rPr>
              <a:t>）</a:t>
            </a:r>
            <a:endParaRPr lang="en-US" altLang="zh-CN" sz="2800" dirty="0">
              <a:latin typeface="Gill Sans MT" charset="0"/>
              <a:cs typeface="+mn-cs"/>
            </a:endParaRPr>
          </a:p>
          <a:p>
            <a:pPr lvl="1">
              <a:lnSpc>
                <a:spcPct val="90000"/>
              </a:lnSpc>
              <a:defRPr/>
            </a:pPr>
            <a:r>
              <a:rPr lang="zh-CN" altLang="en-US" sz="2400" dirty="0">
                <a:latin typeface="Gill Sans MT" charset="0"/>
              </a:rPr>
              <a:t>扫描信道，监听</a:t>
            </a:r>
            <a:r>
              <a:rPr lang="en-US" altLang="zh-CN" sz="2400" dirty="0">
                <a:latin typeface="Gill Sans MT" charset="0"/>
              </a:rPr>
              <a:t>AP</a:t>
            </a:r>
            <a:r>
              <a:rPr lang="zh-CN" altLang="en-US" sz="2400" dirty="0">
                <a:latin typeface="Gill Sans MT" charset="0"/>
              </a:rPr>
              <a:t>发出的</a:t>
            </a:r>
            <a:r>
              <a:rPr lang="en-US" altLang="zh-CN" sz="2400" dirty="0">
                <a:latin typeface="Gill Sans MT" charset="0"/>
              </a:rPr>
              <a:t>beacon</a:t>
            </a:r>
            <a:r>
              <a:rPr lang="zh-CN" altLang="en-US" sz="2400" dirty="0">
                <a:latin typeface="Gill Sans MT" charset="0"/>
              </a:rPr>
              <a:t>帧，包含</a:t>
            </a:r>
            <a:r>
              <a:rPr lang="en-US" altLang="zh-CN" sz="2400" dirty="0">
                <a:latin typeface="Gill Sans MT" charset="0"/>
              </a:rPr>
              <a:t>AP</a:t>
            </a:r>
            <a:r>
              <a:rPr lang="zh-CN" altLang="en-US" sz="2400" dirty="0">
                <a:latin typeface="Gill Sans MT" charset="0"/>
              </a:rPr>
              <a:t>的网络名（</a:t>
            </a:r>
            <a:r>
              <a:rPr lang="en-US" altLang="zh-CN" sz="2400" dirty="0">
                <a:latin typeface="Gill Sans MT" charset="0"/>
              </a:rPr>
              <a:t>SSID</a:t>
            </a:r>
            <a:r>
              <a:rPr lang="zh-CN" altLang="en-US" sz="2400" dirty="0">
                <a:latin typeface="Gill Sans MT" charset="0"/>
              </a:rPr>
              <a:t>）和</a:t>
            </a:r>
            <a:r>
              <a:rPr lang="en-US" altLang="zh-CN" sz="2400" dirty="0">
                <a:latin typeface="Gill Sans MT" charset="0"/>
              </a:rPr>
              <a:t>MAC</a:t>
            </a:r>
            <a:r>
              <a:rPr lang="zh-CN" altLang="en-US" sz="2400" dirty="0">
                <a:latin typeface="Gill Sans MT" charset="0"/>
              </a:rPr>
              <a:t>地址</a:t>
            </a:r>
            <a:endParaRPr lang="en-US" altLang="zh-CN" sz="2400" dirty="0">
              <a:latin typeface="Gill Sans MT" charset="0"/>
            </a:endParaRPr>
          </a:p>
          <a:p>
            <a:pPr lvl="1">
              <a:lnSpc>
                <a:spcPct val="90000"/>
              </a:lnSpc>
              <a:defRPr/>
            </a:pPr>
            <a:r>
              <a:rPr lang="zh-CN" altLang="en-US" sz="2400" dirty="0">
                <a:latin typeface="Gill Sans MT" charset="0"/>
              </a:rPr>
              <a:t>选择一个</a:t>
            </a:r>
            <a:r>
              <a:rPr lang="en-US" altLang="zh-CN" sz="2400" dirty="0">
                <a:latin typeface="Gill Sans MT" charset="0"/>
              </a:rPr>
              <a:t> AP </a:t>
            </a:r>
            <a:r>
              <a:rPr lang="zh-CN" altLang="en-US" sz="2400" dirty="0">
                <a:latin typeface="Gill Sans MT" charset="0"/>
              </a:rPr>
              <a:t>连接</a:t>
            </a:r>
            <a:endParaRPr lang="en-US" altLang="zh-CN" sz="2400" dirty="0">
              <a:latin typeface="Gill Sans MT" charset="0"/>
            </a:endParaRPr>
          </a:p>
          <a:p>
            <a:pPr lvl="1">
              <a:lnSpc>
                <a:spcPct val="90000"/>
              </a:lnSpc>
              <a:defRPr/>
            </a:pPr>
            <a:r>
              <a:rPr lang="zh-CN" altLang="en-US" sz="2400" dirty="0">
                <a:latin typeface="Gill Sans MT" charset="0"/>
              </a:rPr>
              <a:t>可能需要认证</a:t>
            </a:r>
            <a:endParaRPr lang="en-US" altLang="zh-CN" sz="2400" dirty="0">
              <a:latin typeface="Gill Sans MT" charset="0"/>
            </a:endParaRPr>
          </a:p>
          <a:p>
            <a:pPr lvl="1">
              <a:lnSpc>
                <a:spcPct val="90000"/>
              </a:lnSpc>
              <a:defRPr/>
            </a:pPr>
            <a:r>
              <a:rPr lang="zh-CN" altLang="en-US" sz="2400" dirty="0">
                <a:latin typeface="Gill Sans MT" charset="0"/>
              </a:rPr>
              <a:t>之后运行</a:t>
            </a:r>
            <a:r>
              <a:rPr lang="en-US" altLang="zh-CN" sz="2400" dirty="0">
                <a:latin typeface="Gill Sans MT" charset="0"/>
              </a:rPr>
              <a:t> DHCP</a:t>
            </a:r>
            <a:r>
              <a:rPr lang="zh-CN" altLang="en-US" sz="2400" dirty="0">
                <a:latin typeface="Gill Sans MT" charset="0"/>
              </a:rPr>
              <a:t>从</a:t>
            </a:r>
            <a:r>
              <a:rPr lang="en-US" altLang="zh-CN" sz="2400" dirty="0">
                <a:latin typeface="Gill Sans MT" charset="0"/>
              </a:rPr>
              <a:t>AP</a:t>
            </a:r>
            <a:r>
              <a:rPr lang="zh-CN" altLang="en-US" sz="2400" dirty="0">
                <a:latin typeface="Gill Sans MT" charset="0"/>
              </a:rPr>
              <a:t>所在的子网获得</a:t>
            </a:r>
            <a:r>
              <a:rPr lang="en-US" altLang="zh-CN" sz="2400" dirty="0">
                <a:latin typeface="Gill Sans MT" charset="0"/>
              </a:rPr>
              <a:t>IP</a:t>
            </a:r>
            <a:r>
              <a:rPr lang="zh-CN" altLang="en-US" sz="2400" dirty="0">
                <a:latin typeface="Gill Sans MT" charset="0"/>
              </a:rPr>
              <a:t>地址</a:t>
            </a:r>
            <a:endParaRPr lang="en-US" altLang="zh-CN" sz="2400" dirty="0">
              <a:latin typeface="Gill Sans MT" charset="0"/>
            </a:endParaRPr>
          </a:p>
          <a:p>
            <a:pPr>
              <a:lnSpc>
                <a:spcPct val="90000"/>
              </a:lnSpc>
              <a:defRPr/>
            </a:pPr>
            <a:endParaRPr lang="en-US" altLang="zh-CN" sz="2800" dirty="0">
              <a:latin typeface="Gill Sans MT" charset="0"/>
              <a:cs typeface="+mn-cs"/>
            </a:endParaRPr>
          </a:p>
        </p:txBody>
      </p:sp>
      <p:sp>
        <p:nvSpPr>
          <p:cNvPr id="4" name="灯片编号占位符 3">
            <a:extLst>
              <a:ext uri="{FF2B5EF4-FFF2-40B4-BE49-F238E27FC236}">
                <a16:creationId xmlns:a16="http://schemas.microsoft.com/office/drawing/2014/main" id="{E2949AD4-82C9-4639-B6D9-2CF29E4193F8}"/>
              </a:ext>
            </a:extLst>
          </p:cNvPr>
          <p:cNvSpPr>
            <a:spLocks noGrp="1"/>
          </p:cNvSpPr>
          <p:nvPr>
            <p:ph type="sldNum" sz="quarter" idx="12"/>
          </p:nvPr>
        </p:nvSpPr>
        <p:spPr/>
        <p:txBody>
          <a:bodyPr/>
          <a:lstStyle/>
          <a:p>
            <a:fld id="{E3FA5FAF-8A25-4B6E-94B7-5CA30A873E9A}" type="slidenum">
              <a:rPr lang="zh-CN" altLang="en-US" smtClean="0"/>
              <a:pPr/>
              <a:t>23</a:t>
            </a:fld>
            <a:endParaRPr lang="zh-CN" altLang="en-US"/>
          </a:p>
        </p:txBody>
      </p:sp>
    </p:spTree>
    <p:extLst>
      <p:ext uri="{BB962C8B-B14F-4D97-AF65-F5344CB8AC3E}">
        <p14:creationId xmlns:p14="http://schemas.microsoft.com/office/powerpoint/2010/main" val="35097562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957F9-A3D6-4FF9-A32D-A9D65FE8B77A}"/>
              </a:ext>
            </a:extLst>
          </p:cNvPr>
          <p:cNvSpPr>
            <a:spLocks noGrp="1"/>
          </p:cNvSpPr>
          <p:nvPr>
            <p:ph type="title"/>
          </p:nvPr>
        </p:nvSpPr>
        <p:spPr/>
        <p:txBody>
          <a:bodyPr/>
          <a:lstStyle/>
          <a:p>
            <a:r>
              <a:rPr lang="en-US" altLang="zh-CN" dirty="0"/>
              <a:t>802.11</a:t>
            </a:r>
            <a:r>
              <a:rPr lang="zh-CN" altLang="en-US" dirty="0"/>
              <a:t>信道扫描</a:t>
            </a:r>
          </a:p>
        </p:txBody>
      </p:sp>
      <p:sp>
        <p:nvSpPr>
          <p:cNvPr id="3" name="内容占位符 2">
            <a:extLst>
              <a:ext uri="{FF2B5EF4-FFF2-40B4-BE49-F238E27FC236}">
                <a16:creationId xmlns:a16="http://schemas.microsoft.com/office/drawing/2014/main" id="{87E98107-C20C-4454-A8EE-A58C8525FF9A}"/>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6A0CDCF-2E8A-44E8-B2CC-D6882A9469CD}"/>
              </a:ext>
            </a:extLst>
          </p:cNvPr>
          <p:cNvSpPr>
            <a:spLocks noGrp="1"/>
          </p:cNvSpPr>
          <p:nvPr>
            <p:ph type="sldNum" sz="quarter" idx="12"/>
          </p:nvPr>
        </p:nvSpPr>
        <p:spPr/>
        <p:txBody>
          <a:bodyPr/>
          <a:lstStyle/>
          <a:p>
            <a:fld id="{E3FA5FAF-8A25-4B6E-94B7-5CA30A873E9A}" type="slidenum">
              <a:rPr lang="zh-CN" altLang="en-US" smtClean="0"/>
              <a:pPr/>
              <a:t>24</a:t>
            </a:fld>
            <a:endParaRPr lang="zh-CN" altLang="en-US"/>
          </a:p>
        </p:txBody>
      </p:sp>
      <p:pic>
        <p:nvPicPr>
          <p:cNvPr id="5" name="Picture 2">
            <a:extLst>
              <a:ext uri="{FF2B5EF4-FFF2-40B4-BE49-F238E27FC236}">
                <a16:creationId xmlns:a16="http://schemas.microsoft.com/office/drawing/2014/main" id="{7CE9F35D-741A-438A-9100-731E9D459676}"/>
              </a:ext>
            </a:extLst>
          </p:cNvPr>
          <p:cNvPicPr>
            <a:picLocks noChangeAspect="1" noChangeArrowheads="1"/>
          </p:cNvPicPr>
          <p:nvPr/>
        </p:nvPicPr>
        <p:blipFill>
          <a:blip r:embed="rId2" cstate="print"/>
          <a:srcRect/>
          <a:stretch>
            <a:fillRect/>
          </a:stretch>
        </p:blipFill>
        <p:spPr bwMode="auto">
          <a:xfrm>
            <a:off x="370639" y="1969685"/>
            <a:ext cx="8773361" cy="3961146"/>
          </a:xfrm>
          <a:prstGeom prst="rect">
            <a:avLst/>
          </a:prstGeom>
          <a:noFill/>
          <a:ln w="9525">
            <a:noFill/>
            <a:miter lim="800000"/>
            <a:headEnd/>
            <a:tailEnd/>
          </a:ln>
        </p:spPr>
      </p:pic>
    </p:spTree>
    <p:extLst>
      <p:ext uri="{BB962C8B-B14F-4D97-AF65-F5344CB8AC3E}">
        <p14:creationId xmlns:p14="http://schemas.microsoft.com/office/powerpoint/2010/main" val="5622386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A6FBC-EDA6-40B1-9E0E-AAC6B2DCD1C6}"/>
              </a:ext>
            </a:extLst>
          </p:cNvPr>
          <p:cNvSpPr>
            <a:spLocks noGrp="1"/>
          </p:cNvSpPr>
          <p:nvPr>
            <p:ph type="title"/>
          </p:nvPr>
        </p:nvSpPr>
        <p:spPr/>
        <p:txBody>
          <a:bodyPr/>
          <a:lstStyle/>
          <a:p>
            <a:r>
              <a:rPr lang="en-US" altLang="zh-CN" dirty="0"/>
              <a:t>802.11</a:t>
            </a:r>
            <a:r>
              <a:rPr lang="zh-CN" altLang="en-US" dirty="0"/>
              <a:t>主动和被动扫描</a:t>
            </a:r>
          </a:p>
        </p:txBody>
      </p:sp>
      <p:sp>
        <p:nvSpPr>
          <p:cNvPr id="4" name="灯片编号占位符 3">
            <a:extLst>
              <a:ext uri="{FF2B5EF4-FFF2-40B4-BE49-F238E27FC236}">
                <a16:creationId xmlns:a16="http://schemas.microsoft.com/office/drawing/2014/main" id="{D93F1072-AA49-4FB0-A60E-38E2CA6ECB3B}"/>
              </a:ext>
            </a:extLst>
          </p:cNvPr>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Oval 80">
            <a:extLst>
              <a:ext uri="{FF2B5EF4-FFF2-40B4-BE49-F238E27FC236}">
                <a16:creationId xmlns:a16="http://schemas.microsoft.com/office/drawing/2014/main" id="{7225BD9C-A59D-40FC-9CEA-B193A6760E2A}"/>
              </a:ext>
            </a:extLst>
          </p:cNvPr>
          <p:cNvSpPr>
            <a:spLocks noChangeArrowheads="1"/>
          </p:cNvSpPr>
          <p:nvPr/>
        </p:nvSpPr>
        <p:spPr bwMode="auto">
          <a:xfrm>
            <a:off x="2208213" y="1786210"/>
            <a:ext cx="2335212" cy="2224087"/>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cs typeface="+mn-cs"/>
            </a:endParaRPr>
          </a:p>
        </p:txBody>
      </p:sp>
      <p:sp>
        <p:nvSpPr>
          <p:cNvPr id="6" name="Oval 81">
            <a:extLst>
              <a:ext uri="{FF2B5EF4-FFF2-40B4-BE49-F238E27FC236}">
                <a16:creationId xmlns:a16="http://schemas.microsoft.com/office/drawing/2014/main" id="{49AD9902-5D58-4246-9CC8-4B61804591D5}"/>
              </a:ext>
            </a:extLst>
          </p:cNvPr>
          <p:cNvSpPr>
            <a:spLocks noChangeArrowheads="1"/>
          </p:cNvSpPr>
          <p:nvPr/>
        </p:nvSpPr>
        <p:spPr bwMode="auto">
          <a:xfrm>
            <a:off x="352425" y="1721122"/>
            <a:ext cx="2335213" cy="2224088"/>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7" name="Text Box 82">
            <a:extLst>
              <a:ext uri="{FF2B5EF4-FFF2-40B4-BE49-F238E27FC236}">
                <a16:creationId xmlns:a16="http://schemas.microsoft.com/office/drawing/2014/main" id="{E20BDB30-A5AA-41A6-BFDA-2A33D124ADDF}"/>
              </a:ext>
            </a:extLst>
          </p:cNvPr>
          <p:cNvSpPr txBox="1">
            <a:spLocks noChangeArrowheads="1"/>
          </p:cNvSpPr>
          <p:nvPr/>
        </p:nvSpPr>
        <p:spPr bwMode="auto">
          <a:xfrm>
            <a:off x="3578225" y="2838722"/>
            <a:ext cx="6238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AP 2</a:t>
            </a:r>
          </a:p>
        </p:txBody>
      </p:sp>
      <p:sp>
        <p:nvSpPr>
          <p:cNvPr id="8" name="Text Box 83">
            <a:extLst>
              <a:ext uri="{FF2B5EF4-FFF2-40B4-BE49-F238E27FC236}">
                <a16:creationId xmlns:a16="http://schemas.microsoft.com/office/drawing/2014/main" id="{68D83184-FFF3-4808-B2AF-76F9A67706FE}"/>
              </a:ext>
            </a:extLst>
          </p:cNvPr>
          <p:cNvSpPr txBox="1">
            <a:spLocks noChangeArrowheads="1"/>
          </p:cNvSpPr>
          <p:nvPr/>
        </p:nvSpPr>
        <p:spPr bwMode="auto">
          <a:xfrm>
            <a:off x="1839913" y="2492647"/>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cs typeface="+mn-cs"/>
            </a:endParaRPr>
          </a:p>
        </p:txBody>
      </p:sp>
      <p:sp>
        <p:nvSpPr>
          <p:cNvPr id="9" name="Text Box 84">
            <a:extLst>
              <a:ext uri="{FF2B5EF4-FFF2-40B4-BE49-F238E27FC236}">
                <a16:creationId xmlns:a16="http://schemas.microsoft.com/office/drawing/2014/main" id="{B655B891-FA6D-4A3E-923D-7C2BB6126F25}"/>
              </a:ext>
            </a:extLst>
          </p:cNvPr>
          <p:cNvSpPr txBox="1">
            <a:spLocks noChangeArrowheads="1"/>
          </p:cNvSpPr>
          <p:nvPr/>
        </p:nvSpPr>
        <p:spPr bwMode="auto">
          <a:xfrm>
            <a:off x="846138" y="2849835"/>
            <a:ext cx="623887"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AP 1</a:t>
            </a:r>
          </a:p>
        </p:txBody>
      </p:sp>
      <p:sp>
        <p:nvSpPr>
          <p:cNvPr id="10" name="Text Box 85">
            <a:extLst>
              <a:ext uri="{FF2B5EF4-FFF2-40B4-BE49-F238E27FC236}">
                <a16:creationId xmlns:a16="http://schemas.microsoft.com/office/drawing/2014/main" id="{15CF5529-8AF0-4CD5-BBA4-8016D4981485}"/>
              </a:ext>
            </a:extLst>
          </p:cNvPr>
          <p:cNvSpPr txBox="1">
            <a:spLocks noChangeArrowheads="1"/>
          </p:cNvSpPr>
          <p:nvPr/>
        </p:nvSpPr>
        <p:spPr bwMode="auto">
          <a:xfrm>
            <a:off x="2205038" y="3508647"/>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11" name="Text Box 87">
            <a:extLst>
              <a:ext uri="{FF2B5EF4-FFF2-40B4-BE49-F238E27FC236}">
                <a16:creationId xmlns:a16="http://schemas.microsoft.com/office/drawing/2014/main" id="{646289F6-7126-42DC-85EF-A1868540D67A}"/>
              </a:ext>
            </a:extLst>
          </p:cNvPr>
          <p:cNvSpPr txBox="1">
            <a:spLocks noChangeArrowheads="1"/>
          </p:cNvSpPr>
          <p:nvPr/>
        </p:nvSpPr>
        <p:spPr bwMode="auto">
          <a:xfrm>
            <a:off x="2995613" y="1843360"/>
            <a:ext cx="7667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12" name="Text Box 88">
            <a:extLst>
              <a:ext uri="{FF2B5EF4-FFF2-40B4-BE49-F238E27FC236}">
                <a16:creationId xmlns:a16="http://schemas.microsoft.com/office/drawing/2014/main" id="{8BE09B62-A3E2-4E8C-9D1F-BC68FC99284A}"/>
              </a:ext>
            </a:extLst>
          </p:cNvPr>
          <p:cNvSpPr txBox="1">
            <a:spLocks noChangeArrowheads="1"/>
          </p:cNvSpPr>
          <p:nvPr/>
        </p:nvSpPr>
        <p:spPr bwMode="auto">
          <a:xfrm>
            <a:off x="1179513" y="1792560"/>
            <a:ext cx="765175"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13" name="Line 130">
            <a:extLst>
              <a:ext uri="{FF2B5EF4-FFF2-40B4-BE49-F238E27FC236}">
                <a16:creationId xmlns:a16="http://schemas.microsoft.com/office/drawing/2014/main" id="{072A0AEA-2296-451D-9535-B895CD8495AE}"/>
              </a:ext>
            </a:extLst>
          </p:cNvPr>
          <p:cNvSpPr>
            <a:spLocks noChangeShapeType="1"/>
          </p:cNvSpPr>
          <p:nvPr/>
        </p:nvSpPr>
        <p:spPr bwMode="auto">
          <a:xfrm>
            <a:off x="1701800" y="2873647"/>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131">
            <a:extLst>
              <a:ext uri="{FF2B5EF4-FFF2-40B4-BE49-F238E27FC236}">
                <a16:creationId xmlns:a16="http://schemas.microsoft.com/office/drawing/2014/main" id="{6D982813-B685-4B99-A892-1A684E7BCD5D}"/>
              </a:ext>
            </a:extLst>
          </p:cNvPr>
          <p:cNvSpPr>
            <a:spLocks noChangeShapeType="1"/>
          </p:cNvSpPr>
          <p:nvPr/>
        </p:nvSpPr>
        <p:spPr bwMode="auto">
          <a:xfrm flipH="1">
            <a:off x="2589213" y="2889522"/>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132">
            <a:extLst>
              <a:ext uri="{FF2B5EF4-FFF2-40B4-BE49-F238E27FC236}">
                <a16:creationId xmlns:a16="http://schemas.microsoft.com/office/drawing/2014/main" id="{D20296C6-E0FD-4682-8D11-553948F1DD17}"/>
              </a:ext>
            </a:extLst>
          </p:cNvPr>
          <p:cNvSpPr>
            <a:spLocks noChangeShapeType="1"/>
          </p:cNvSpPr>
          <p:nvPr/>
        </p:nvSpPr>
        <p:spPr bwMode="auto">
          <a:xfrm flipH="1">
            <a:off x="2787650" y="322131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133">
            <a:extLst>
              <a:ext uri="{FF2B5EF4-FFF2-40B4-BE49-F238E27FC236}">
                <a16:creationId xmlns:a16="http://schemas.microsoft.com/office/drawing/2014/main" id="{50D0C502-F631-4108-8CB3-4AF083CB0E08}"/>
              </a:ext>
            </a:extLst>
          </p:cNvPr>
          <p:cNvSpPr>
            <a:spLocks noChangeShapeType="1"/>
          </p:cNvSpPr>
          <p:nvPr/>
        </p:nvSpPr>
        <p:spPr bwMode="auto">
          <a:xfrm flipV="1">
            <a:off x="2743200" y="3041922"/>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134">
            <a:extLst>
              <a:ext uri="{FF2B5EF4-FFF2-40B4-BE49-F238E27FC236}">
                <a16:creationId xmlns:a16="http://schemas.microsoft.com/office/drawing/2014/main" id="{76609907-B0A7-4639-8267-DCB69E3DCE46}"/>
              </a:ext>
            </a:extLst>
          </p:cNvPr>
          <p:cNvGrpSpPr>
            <a:grpSpLocks/>
          </p:cNvGrpSpPr>
          <p:nvPr/>
        </p:nvGrpSpPr>
        <p:grpSpPr bwMode="auto">
          <a:xfrm>
            <a:off x="2898775" y="2791097"/>
            <a:ext cx="282575" cy="304800"/>
            <a:chOff x="1255" y="3461"/>
            <a:chExt cx="178" cy="192"/>
          </a:xfrm>
        </p:grpSpPr>
        <p:sp>
          <p:nvSpPr>
            <p:cNvPr id="18" name="Oval 135">
              <a:extLst>
                <a:ext uri="{FF2B5EF4-FFF2-40B4-BE49-F238E27FC236}">
                  <a16:creationId xmlns:a16="http://schemas.microsoft.com/office/drawing/2014/main" id="{854439BF-6D4F-421A-8CDD-0AA15A566BED}"/>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Text Box 136">
              <a:extLst>
                <a:ext uri="{FF2B5EF4-FFF2-40B4-BE49-F238E27FC236}">
                  <a16:creationId xmlns:a16="http://schemas.microsoft.com/office/drawing/2014/main" id="{6BEC04D0-28C4-4076-8ADA-64FC8F0CBE17}"/>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1</a:t>
              </a:r>
            </a:p>
          </p:txBody>
        </p:sp>
      </p:grpSp>
      <p:grpSp>
        <p:nvGrpSpPr>
          <p:cNvPr id="20" name="Group 137">
            <a:extLst>
              <a:ext uri="{FF2B5EF4-FFF2-40B4-BE49-F238E27FC236}">
                <a16:creationId xmlns:a16="http://schemas.microsoft.com/office/drawing/2014/main" id="{B781423A-C55E-458D-B8E3-C36374C486B2}"/>
              </a:ext>
            </a:extLst>
          </p:cNvPr>
          <p:cNvGrpSpPr>
            <a:grpSpLocks/>
          </p:cNvGrpSpPr>
          <p:nvPr/>
        </p:nvGrpSpPr>
        <p:grpSpPr bwMode="auto">
          <a:xfrm>
            <a:off x="2811463" y="3048272"/>
            <a:ext cx="282575" cy="304800"/>
            <a:chOff x="1851" y="2490"/>
            <a:chExt cx="178" cy="192"/>
          </a:xfrm>
        </p:grpSpPr>
        <p:sp>
          <p:nvSpPr>
            <p:cNvPr id="21" name="Oval 138">
              <a:extLst>
                <a:ext uri="{FF2B5EF4-FFF2-40B4-BE49-F238E27FC236}">
                  <a16:creationId xmlns:a16="http://schemas.microsoft.com/office/drawing/2014/main" id="{6FB8B8BF-5AA4-4B0C-BB79-7F4C5A8EA8E7}"/>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Text Box 139">
              <a:extLst>
                <a:ext uri="{FF2B5EF4-FFF2-40B4-BE49-F238E27FC236}">
                  <a16:creationId xmlns:a16="http://schemas.microsoft.com/office/drawing/2014/main" id="{2EBE6B83-DDEF-4585-B23F-4B325C54DFFF}"/>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a:t>
              </a:r>
            </a:p>
          </p:txBody>
        </p:sp>
      </p:grpSp>
      <p:grpSp>
        <p:nvGrpSpPr>
          <p:cNvPr id="23" name="Group 140">
            <a:extLst>
              <a:ext uri="{FF2B5EF4-FFF2-40B4-BE49-F238E27FC236}">
                <a16:creationId xmlns:a16="http://schemas.microsoft.com/office/drawing/2014/main" id="{96B7B2DF-08C5-4A06-A025-83C1011FC75B}"/>
              </a:ext>
            </a:extLst>
          </p:cNvPr>
          <p:cNvGrpSpPr>
            <a:grpSpLocks/>
          </p:cNvGrpSpPr>
          <p:nvPr/>
        </p:nvGrpSpPr>
        <p:grpSpPr bwMode="auto">
          <a:xfrm>
            <a:off x="3097213" y="3154635"/>
            <a:ext cx="282575" cy="304800"/>
            <a:chOff x="1851" y="2490"/>
            <a:chExt cx="178" cy="192"/>
          </a:xfrm>
        </p:grpSpPr>
        <p:sp>
          <p:nvSpPr>
            <p:cNvPr id="24" name="Oval 141">
              <a:extLst>
                <a:ext uri="{FF2B5EF4-FFF2-40B4-BE49-F238E27FC236}">
                  <a16:creationId xmlns:a16="http://schemas.microsoft.com/office/drawing/2014/main" id="{87848F36-B529-4905-A230-5B6D2D66C365}"/>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Text Box 142">
              <a:extLst>
                <a:ext uri="{FF2B5EF4-FFF2-40B4-BE49-F238E27FC236}">
                  <a16:creationId xmlns:a16="http://schemas.microsoft.com/office/drawing/2014/main" id="{2B961EBA-8618-4818-A103-7393F1F169BB}"/>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a:t>
              </a:r>
            </a:p>
          </p:txBody>
        </p:sp>
      </p:grpSp>
      <p:grpSp>
        <p:nvGrpSpPr>
          <p:cNvPr id="26" name="Group 143">
            <a:extLst>
              <a:ext uri="{FF2B5EF4-FFF2-40B4-BE49-F238E27FC236}">
                <a16:creationId xmlns:a16="http://schemas.microsoft.com/office/drawing/2014/main" id="{B6925C58-0355-4763-BA54-BB164F6C97A8}"/>
              </a:ext>
            </a:extLst>
          </p:cNvPr>
          <p:cNvGrpSpPr>
            <a:grpSpLocks/>
          </p:cNvGrpSpPr>
          <p:nvPr/>
        </p:nvGrpSpPr>
        <p:grpSpPr bwMode="auto">
          <a:xfrm>
            <a:off x="1731963" y="2764110"/>
            <a:ext cx="282575" cy="304800"/>
            <a:chOff x="1255" y="3461"/>
            <a:chExt cx="178" cy="192"/>
          </a:xfrm>
        </p:grpSpPr>
        <p:sp>
          <p:nvSpPr>
            <p:cNvPr id="27" name="Oval 144">
              <a:extLst>
                <a:ext uri="{FF2B5EF4-FFF2-40B4-BE49-F238E27FC236}">
                  <a16:creationId xmlns:a16="http://schemas.microsoft.com/office/drawing/2014/main" id="{2E9B6EAB-F881-4126-B465-A51577ED66B8}"/>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Text Box 145">
              <a:extLst>
                <a:ext uri="{FF2B5EF4-FFF2-40B4-BE49-F238E27FC236}">
                  <a16:creationId xmlns:a16="http://schemas.microsoft.com/office/drawing/2014/main" id="{C27BC8DB-4697-44D4-94ED-CBD62B81ECC8}"/>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1</a:t>
              </a:r>
            </a:p>
          </p:txBody>
        </p:sp>
      </p:grpSp>
      <p:sp>
        <p:nvSpPr>
          <p:cNvPr id="29" name="Text Box 146">
            <a:extLst>
              <a:ext uri="{FF2B5EF4-FFF2-40B4-BE49-F238E27FC236}">
                <a16:creationId xmlns:a16="http://schemas.microsoft.com/office/drawing/2014/main" id="{1C968EA9-1B9F-4D29-A5E2-BF151DC67933}"/>
              </a:ext>
            </a:extLst>
          </p:cNvPr>
          <p:cNvSpPr txBox="1">
            <a:spLocks noChangeArrowheads="1"/>
          </p:cNvSpPr>
          <p:nvPr/>
        </p:nvSpPr>
        <p:spPr bwMode="auto">
          <a:xfrm>
            <a:off x="265113" y="4005535"/>
            <a:ext cx="4116387" cy="1292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2400" u="sng" dirty="0">
                <a:solidFill>
                  <a:srgbClr val="C00000"/>
                </a:solidFill>
                <a:latin typeface="+mn-ea"/>
                <a:ea typeface="+mn-ea"/>
                <a:cs typeface="+mn-cs"/>
              </a:rPr>
              <a:t>被动扫描：</a:t>
            </a:r>
            <a:endParaRPr lang="en-US" sz="2400" u="sng" dirty="0">
              <a:solidFill>
                <a:srgbClr val="C00000"/>
              </a:solidFill>
              <a:latin typeface="+mn-ea"/>
              <a:ea typeface="+mn-ea"/>
              <a:cs typeface="+mn-cs"/>
            </a:endParaRPr>
          </a:p>
          <a:p>
            <a:pPr eaLnBrk="1" hangingPunct="1">
              <a:buFontTx/>
              <a:buAutoNum type="arabicParenBoth"/>
              <a:defRPr/>
            </a:pPr>
            <a:r>
              <a:rPr lang="en-US" dirty="0">
                <a:latin typeface="+mn-ea"/>
                <a:ea typeface="+mn-ea"/>
                <a:cs typeface="+mn-cs"/>
              </a:rPr>
              <a:t> </a:t>
            </a:r>
            <a:r>
              <a:rPr lang="zh-CN" altLang="en-US" dirty="0">
                <a:latin typeface="+mn-ea"/>
                <a:ea typeface="+mn-ea"/>
                <a:cs typeface="+mn-cs"/>
              </a:rPr>
              <a:t>多个</a:t>
            </a:r>
            <a:r>
              <a:rPr lang="en-US" dirty="0">
                <a:latin typeface="+mn-ea"/>
                <a:ea typeface="+mn-ea"/>
                <a:cs typeface="+mn-cs"/>
              </a:rPr>
              <a:t>AP</a:t>
            </a:r>
            <a:r>
              <a:rPr lang="zh-CN" altLang="en-US" dirty="0">
                <a:latin typeface="+mn-ea"/>
                <a:ea typeface="+mn-ea"/>
                <a:cs typeface="+mn-cs"/>
              </a:rPr>
              <a:t>广播</a:t>
            </a:r>
            <a:r>
              <a:rPr lang="en-US" altLang="zh-CN" dirty="0">
                <a:latin typeface="+mn-ea"/>
                <a:ea typeface="+mn-ea"/>
                <a:cs typeface="+mn-cs"/>
              </a:rPr>
              <a:t>beacon</a:t>
            </a:r>
            <a:r>
              <a:rPr lang="zh-CN" altLang="en-US" dirty="0">
                <a:latin typeface="+mn-ea"/>
                <a:ea typeface="+mn-ea"/>
                <a:cs typeface="+mn-cs"/>
              </a:rPr>
              <a:t>帧</a:t>
            </a:r>
            <a:endParaRPr lang="en-US" dirty="0">
              <a:latin typeface="+mn-ea"/>
              <a:ea typeface="+mn-ea"/>
              <a:cs typeface="+mn-cs"/>
            </a:endParaRPr>
          </a:p>
          <a:p>
            <a:pPr eaLnBrk="1" hangingPunct="1">
              <a:buFontTx/>
              <a:buAutoNum type="arabicParenBoth"/>
              <a:defRPr/>
            </a:pPr>
            <a:r>
              <a:rPr lang="en-US" dirty="0">
                <a:latin typeface="+mn-ea"/>
                <a:ea typeface="+mn-ea"/>
                <a:cs typeface="+mn-cs"/>
              </a:rPr>
              <a:t> H1</a:t>
            </a:r>
            <a:r>
              <a:rPr lang="zh-CN" altLang="en-US" dirty="0">
                <a:latin typeface="+mn-ea"/>
                <a:ea typeface="+mn-ea"/>
                <a:cs typeface="+mn-cs"/>
              </a:rPr>
              <a:t>选择</a:t>
            </a:r>
            <a:r>
              <a:rPr lang="en-US" altLang="zh-CN" dirty="0">
                <a:latin typeface="+mn-ea"/>
                <a:ea typeface="+mn-ea"/>
                <a:cs typeface="+mn-cs"/>
              </a:rPr>
              <a:t>AP</a:t>
            </a:r>
            <a:r>
              <a:rPr lang="zh-CN" altLang="en-US" dirty="0">
                <a:latin typeface="+mn-ea"/>
                <a:ea typeface="+mn-ea"/>
                <a:cs typeface="+mn-cs"/>
              </a:rPr>
              <a:t>，发出连接请求帧</a:t>
            </a:r>
            <a:endParaRPr lang="en-US" dirty="0">
              <a:latin typeface="+mn-ea"/>
              <a:ea typeface="+mn-ea"/>
              <a:cs typeface="+mn-cs"/>
            </a:endParaRPr>
          </a:p>
          <a:p>
            <a:pPr eaLnBrk="1" hangingPunct="1">
              <a:buFontTx/>
              <a:buAutoNum type="arabicParenBoth"/>
              <a:defRPr/>
            </a:pPr>
            <a:r>
              <a:rPr lang="en-US" dirty="0">
                <a:latin typeface="+mn-ea"/>
                <a:ea typeface="+mn-ea"/>
                <a:cs typeface="+mn-cs"/>
              </a:rPr>
              <a:t> </a:t>
            </a:r>
            <a:r>
              <a:rPr lang="en-US" altLang="zh-CN" dirty="0">
                <a:latin typeface="+mn-ea"/>
                <a:ea typeface="+mn-ea"/>
                <a:cs typeface="+mn-cs"/>
              </a:rPr>
              <a:t>AP</a:t>
            </a:r>
            <a:r>
              <a:rPr lang="zh-CN" altLang="en-US" dirty="0">
                <a:latin typeface="+mn-ea"/>
                <a:ea typeface="+mn-ea"/>
                <a:cs typeface="+mn-cs"/>
              </a:rPr>
              <a:t>向</a:t>
            </a:r>
            <a:r>
              <a:rPr lang="en-US" altLang="zh-CN" dirty="0">
                <a:latin typeface="+mn-ea"/>
                <a:ea typeface="+mn-ea"/>
                <a:cs typeface="+mn-cs"/>
              </a:rPr>
              <a:t>H1</a:t>
            </a:r>
            <a:r>
              <a:rPr lang="zh-CN" altLang="en-US" dirty="0">
                <a:latin typeface="+mn-ea"/>
                <a:ea typeface="+mn-ea"/>
                <a:cs typeface="+mn-cs"/>
              </a:rPr>
              <a:t>发送连接请求响应帧</a:t>
            </a:r>
            <a:endParaRPr lang="en-US" dirty="0">
              <a:latin typeface="+mn-ea"/>
              <a:ea typeface="+mn-ea"/>
              <a:cs typeface="+mn-cs"/>
            </a:endParaRPr>
          </a:p>
        </p:txBody>
      </p:sp>
      <p:grpSp>
        <p:nvGrpSpPr>
          <p:cNvPr id="30" name="Group 361">
            <a:extLst>
              <a:ext uri="{FF2B5EF4-FFF2-40B4-BE49-F238E27FC236}">
                <a16:creationId xmlns:a16="http://schemas.microsoft.com/office/drawing/2014/main" id="{918C25C9-0571-467E-8234-DC7009DB4DB9}"/>
              </a:ext>
            </a:extLst>
          </p:cNvPr>
          <p:cNvGrpSpPr>
            <a:grpSpLocks/>
          </p:cNvGrpSpPr>
          <p:nvPr/>
        </p:nvGrpSpPr>
        <p:grpSpPr bwMode="auto">
          <a:xfrm>
            <a:off x="1260475" y="2394222"/>
            <a:ext cx="649288" cy="561975"/>
            <a:chOff x="2967" y="478"/>
            <a:chExt cx="788" cy="625"/>
          </a:xfrm>
        </p:grpSpPr>
        <p:pic>
          <p:nvPicPr>
            <p:cNvPr id="31" name="Picture 358" descr="access_point_stylized_small">
              <a:extLst>
                <a:ext uri="{FF2B5EF4-FFF2-40B4-BE49-F238E27FC236}">
                  <a16:creationId xmlns:a16="http://schemas.microsoft.com/office/drawing/2014/main" id="{B5F2FF80-CFD6-4BB0-A2A0-3B108E700B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360" descr="antenna_radiation_stylized">
              <a:extLst>
                <a:ext uri="{FF2B5EF4-FFF2-40B4-BE49-F238E27FC236}">
                  <a16:creationId xmlns:a16="http://schemas.microsoft.com/office/drawing/2014/main" id="{6B6E46C6-1B68-4661-B07F-90C4C4202F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3" name="Group 361">
            <a:extLst>
              <a:ext uri="{FF2B5EF4-FFF2-40B4-BE49-F238E27FC236}">
                <a16:creationId xmlns:a16="http://schemas.microsoft.com/office/drawing/2014/main" id="{222285C5-D1A9-4DA0-862B-A2888C250623}"/>
              </a:ext>
            </a:extLst>
          </p:cNvPr>
          <p:cNvGrpSpPr>
            <a:grpSpLocks/>
          </p:cNvGrpSpPr>
          <p:nvPr/>
        </p:nvGrpSpPr>
        <p:grpSpPr bwMode="auto">
          <a:xfrm>
            <a:off x="3170238" y="2414860"/>
            <a:ext cx="649287" cy="561975"/>
            <a:chOff x="2967" y="478"/>
            <a:chExt cx="788" cy="625"/>
          </a:xfrm>
        </p:grpSpPr>
        <p:pic>
          <p:nvPicPr>
            <p:cNvPr id="34" name="Picture 358" descr="access_point_stylized_small">
              <a:extLst>
                <a:ext uri="{FF2B5EF4-FFF2-40B4-BE49-F238E27FC236}">
                  <a16:creationId xmlns:a16="http://schemas.microsoft.com/office/drawing/2014/main" id="{B5AB6C64-7F5C-486B-B0CA-920390499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60" descr="antenna_radiation_stylized">
              <a:extLst>
                <a:ext uri="{FF2B5EF4-FFF2-40B4-BE49-F238E27FC236}">
                  <a16:creationId xmlns:a16="http://schemas.microsoft.com/office/drawing/2014/main" id="{B60DE89B-3340-4FBD-91BA-A2AA6A6CA6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56">
            <a:extLst>
              <a:ext uri="{FF2B5EF4-FFF2-40B4-BE49-F238E27FC236}">
                <a16:creationId xmlns:a16="http://schemas.microsoft.com/office/drawing/2014/main" id="{BCCB999A-B08A-4B7D-A0DF-9189DD6043BB}"/>
              </a:ext>
            </a:extLst>
          </p:cNvPr>
          <p:cNvGrpSpPr>
            <a:grpSpLocks/>
          </p:cNvGrpSpPr>
          <p:nvPr/>
        </p:nvGrpSpPr>
        <p:grpSpPr bwMode="auto">
          <a:xfrm>
            <a:off x="2205038" y="2821260"/>
            <a:ext cx="436562" cy="498475"/>
            <a:chOff x="313" y="1497"/>
            <a:chExt cx="1152" cy="1014"/>
          </a:xfrm>
        </p:grpSpPr>
        <p:pic>
          <p:nvPicPr>
            <p:cNvPr id="37" name="Picture 354" descr="laptop_stylized_small">
              <a:extLst>
                <a:ext uri="{FF2B5EF4-FFF2-40B4-BE49-F238E27FC236}">
                  <a16:creationId xmlns:a16="http://schemas.microsoft.com/office/drawing/2014/main" id="{F460858F-7844-4F50-AD31-598CFAE784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55" descr="antenna_stylized">
              <a:extLst>
                <a:ext uri="{FF2B5EF4-FFF2-40B4-BE49-F238E27FC236}">
                  <a16:creationId xmlns:a16="http://schemas.microsoft.com/office/drawing/2014/main" id="{ED50AD46-5DBC-4880-8C86-CADEA57AB7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1">
            <a:extLst>
              <a:ext uri="{FF2B5EF4-FFF2-40B4-BE49-F238E27FC236}">
                <a16:creationId xmlns:a16="http://schemas.microsoft.com/office/drawing/2014/main" id="{B07248DA-CF05-49E2-B0DC-B77F0A1C7F7F}"/>
              </a:ext>
            </a:extLst>
          </p:cNvPr>
          <p:cNvGrpSpPr>
            <a:grpSpLocks/>
          </p:cNvGrpSpPr>
          <p:nvPr/>
        </p:nvGrpSpPr>
        <p:grpSpPr bwMode="auto">
          <a:xfrm>
            <a:off x="4618038" y="1692547"/>
            <a:ext cx="4297362" cy="3868361"/>
            <a:chOff x="4618038" y="1390650"/>
            <a:chExt cx="4297362" cy="3868005"/>
          </a:xfrm>
        </p:grpSpPr>
        <p:sp>
          <p:nvSpPr>
            <p:cNvPr id="40" name="Oval 6">
              <a:extLst>
                <a:ext uri="{FF2B5EF4-FFF2-40B4-BE49-F238E27FC236}">
                  <a16:creationId xmlns:a16="http://schemas.microsoft.com/office/drawing/2014/main" id="{F18202A1-6CE2-41D6-8820-BB1822E0DE3A}"/>
                </a:ext>
              </a:extLst>
            </p:cNvPr>
            <p:cNvSpPr>
              <a:spLocks noChangeArrowheads="1"/>
            </p:cNvSpPr>
            <p:nvPr/>
          </p:nvSpPr>
          <p:spPr bwMode="auto">
            <a:xfrm>
              <a:off x="6580188" y="1455732"/>
              <a:ext cx="2335212" cy="2223883"/>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mn-ea"/>
                <a:cs typeface="+mn-cs"/>
              </a:endParaRPr>
            </a:p>
          </p:txBody>
        </p:sp>
        <p:sp>
          <p:nvSpPr>
            <p:cNvPr id="41" name="Oval 7">
              <a:extLst>
                <a:ext uri="{FF2B5EF4-FFF2-40B4-BE49-F238E27FC236}">
                  <a16:creationId xmlns:a16="http://schemas.microsoft.com/office/drawing/2014/main" id="{1AF05B68-07B7-45DA-A5AA-A13B727C9533}"/>
                </a:ext>
              </a:extLst>
            </p:cNvPr>
            <p:cNvSpPr>
              <a:spLocks noChangeArrowheads="1"/>
            </p:cNvSpPr>
            <p:nvPr/>
          </p:nvSpPr>
          <p:spPr bwMode="auto">
            <a:xfrm>
              <a:off x="4724400" y="1390650"/>
              <a:ext cx="2335213" cy="2223884"/>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mn-ea"/>
                <a:cs typeface="+mn-cs"/>
              </a:endParaRPr>
            </a:p>
          </p:txBody>
        </p:sp>
        <p:sp>
          <p:nvSpPr>
            <p:cNvPr id="42" name="Text Box 8">
              <a:extLst>
                <a:ext uri="{FF2B5EF4-FFF2-40B4-BE49-F238E27FC236}">
                  <a16:creationId xmlns:a16="http://schemas.microsoft.com/office/drawing/2014/main" id="{4140CDAF-96E5-4292-803D-1B586398B852}"/>
                </a:ext>
              </a:extLst>
            </p:cNvPr>
            <p:cNvSpPr txBox="1">
              <a:spLocks noChangeArrowheads="1"/>
            </p:cNvSpPr>
            <p:nvPr/>
          </p:nvSpPr>
          <p:spPr bwMode="auto">
            <a:xfrm>
              <a:off x="7961313" y="2406557"/>
              <a:ext cx="595035"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AP 2</a:t>
              </a:r>
            </a:p>
          </p:txBody>
        </p:sp>
        <p:sp>
          <p:nvSpPr>
            <p:cNvPr id="43" name="Text Box 9">
              <a:extLst>
                <a:ext uri="{FF2B5EF4-FFF2-40B4-BE49-F238E27FC236}">
                  <a16:creationId xmlns:a16="http://schemas.microsoft.com/office/drawing/2014/main" id="{54839124-12CE-44B5-B8C9-AAEB7B7924EA}"/>
                </a:ext>
              </a:extLst>
            </p:cNvPr>
            <p:cNvSpPr txBox="1">
              <a:spLocks noChangeArrowheads="1"/>
            </p:cNvSpPr>
            <p:nvPr/>
          </p:nvSpPr>
          <p:spPr bwMode="auto">
            <a:xfrm>
              <a:off x="6211888" y="2162104"/>
              <a:ext cx="184150" cy="336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mn-ea"/>
                <a:ea typeface="+mn-ea"/>
                <a:cs typeface="+mn-cs"/>
              </a:endParaRPr>
            </a:p>
          </p:txBody>
        </p:sp>
        <p:sp>
          <p:nvSpPr>
            <p:cNvPr id="44" name="Text Box 10">
              <a:extLst>
                <a:ext uri="{FF2B5EF4-FFF2-40B4-BE49-F238E27FC236}">
                  <a16:creationId xmlns:a16="http://schemas.microsoft.com/office/drawing/2014/main" id="{99B47A25-5DB4-4836-8B6E-63179DADAD24}"/>
                </a:ext>
              </a:extLst>
            </p:cNvPr>
            <p:cNvSpPr txBox="1">
              <a:spLocks noChangeArrowheads="1"/>
            </p:cNvSpPr>
            <p:nvPr/>
          </p:nvSpPr>
          <p:spPr bwMode="auto">
            <a:xfrm>
              <a:off x="5289550" y="2590690"/>
              <a:ext cx="595035"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AP 1</a:t>
              </a:r>
            </a:p>
          </p:txBody>
        </p:sp>
        <p:sp>
          <p:nvSpPr>
            <p:cNvPr id="45" name="Text Box 11">
              <a:extLst>
                <a:ext uri="{FF2B5EF4-FFF2-40B4-BE49-F238E27FC236}">
                  <a16:creationId xmlns:a16="http://schemas.microsoft.com/office/drawing/2014/main" id="{A2BBAB6A-A9B4-4FE1-AA3B-C9B5DB34AEEB}"/>
                </a:ext>
              </a:extLst>
            </p:cNvPr>
            <p:cNvSpPr txBox="1">
              <a:spLocks noChangeArrowheads="1"/>
            </p:cNvSpPr>
            <p:nvPr/>
          </p:nvSpPr>
          <p:spPr bwMode="auto">
            <a:xfrm>
              <a:off x="6577013" y="3178011"/>
              <a:ext cx="389850"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H1</a:t>
              </a:r>
            </a:p>
          </p:txBody>
        </p:sp>
        <p:sp>
          <p:nvSpPr>
            <p:cNvPr id="46" name="Text Box 12">
              <a:extLst>
                <a:ext uri="{FF2B5EF4-FFF2-40B4-BE49-F238E27FC236}">
                  <a16:creationId xmlns:a16="http://schemas.microsoft.com/office/drawing/2014/main" id="{93EFD42F-A1C6-4022-A5D7-2A2C65C4B0F4}"/>
                </a:ext>
              </a:extLst>
            </p:cNvPr>
            <p:cNvSpPr txBox="1">
              <a:spLocks noChangeArrowheads="1"/>
            </p:cNvSpPr>
            <p:nvPr/>
          </p:nvSpPr>
          <p:spPr bwMode="auto">
            <a:xfrm>
              <a:off x="8218488" y="2981179"/>
              <a:ext cx="184150" cy="336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mn-ea"/>
                <a:ea typeface="+mn-ea"/>
                <a:cs typeface="+mn-cs"/>
              </a:endParaRPr>
            </a:p>
          </p:txBody>
        </p:sp>
        <p:sp>
          <p:nvSpPr>
            <p:cNvPr id="47" name="Text Box 13">
              <a:extLst>
                <a:ext uri="{FF2B5EF4-FFF2-40B4-BE49-F238E27FC236}">
                  <a16:creationId xmlns:a16="http://schemas.microsoft.com/office/drawing/2014/main" id="{987905D8-7E72-4AB6-9148-042E81827470}"/>
                </a:ext>
              </a:extLst>
            </p:cNvPr>
            <p:cNvSpPr txBox="1">
              <a:spLocks noChangeArrowheads="1"/>
            </p:cNvSpPr>
            <p:nvPr/>
          </p:nvSpPr>
          <p:spPr bwMode="auto">
            <a:xfrm>
              <a:off x="7367588" y="1512877"/>
              <a:ext cx="697627"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BBS 2</a:t>
              </a:r>
            </a:p>
          </p:txBody>
        </p:sp>
        <p:sp>
          <p:nvSpPr>
            <p:cNvPr id="48" name="Text Box 14">
              <a:extLst>
                <a:ext uri="{FF2B5EF4-FFF2-40B4-BE49-F238E27FC236}">
                  <a16:creationId xmlns:a16="http://schemas.microsoft.com/office/drawing/2014/main" id="{A82C8A8A-92EB-4C5D-94AE-17BC956E8CD3}"/>
                </a:ext>
              </a:extLst>
            </p:cNvPr>
            <p:cNvSpPr txBox="1">
              <a:spLocks noChangeArrowheads="1"/>
            </p:cNvSpPr>
            <p:nvPr/>
          </p:nvSpPr>
          <p:spPr bwMode="auto">
            <a:xfrm>
              <a:off x="5551488" y="1462081"/>
              <a:ext cx="697627"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BBS 1</a:t>
              </a:r>
            </a:p>
          </p:txBody>
        </p:sp>
        <p:sp>
          <p:nvSpPr>
            <p:cNvPr id="49" name="Freeform 56">
              <a:extLst>
                <a:ext uri="{FF2B5EF4-FFF2-40B4-BE49-F238E27FC236}">
                  <a16:creationId xmlns:a16="http://schemas.microsoft.com/office/drawing/2014/main" id="{1E8305EF-887D-4699-8F3D-AF1A3E8EA2E3}"/>
                </a:ext>
              </a:extLst>
            </p:cNvPr>
            <p:cNvSpPr>
              <a:spLocks/>
            </p:cNvSpPr>
            <p:nvPr/>
          </p:nvSpPr>
          <p:spPr bwMode="auto">
            <a:xfrm>
              <a:off x="6837363" y="2466975"/>
              <a:ext cx="869950" cy="225425"/>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50" name="Line 57">
              <a:extLst>
                <a:ext uri="{FF2B5EF4-FFF2-40B4-BE49-F238E27FC236}">
                  <a16:creationId xmlns:a16="http://schemas.microsoft.com/office/drawing/2014/main" id="{5F7E873C-3864-4AB4-822E-BE15F820EB20}"/>
                </a:ext>
              </a:extLst>
            </p:cNvPr>
            <p:cNvSpPr>
              <a:spLocks noChangeShapeType="1"/>
            </p:cNvSpPr>
            <p:nvPr/>
          </p:nvSpPr>
          <p:spPr bwMode="auto">
            <a:xfrm flipH="1">
              <a:off x="6011863" y="2466876"/>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1" name="Line 58">
              <a:extLst>
                <a:ext uri="{FF2B5EF4-FFF2-40B4-BE49-F238E27FC236}">
                  <a16:creationId xmlns:a16="http://schemas.microsoft.com/office/drawing/2014/main" id="{564ABD56-4755-4C56-9433-99283F7E557E}"/>
                </a:ext>
              </a:extLst>
            </p:cNvPr>
            <p:cNvSpPr>
              <a:spLocks noChangeShapeType="1"/>
            </p:cNvSpPr>
            <p:nvPr/>
          </p:nvSpPr>
          <p:spPr bwMode="auto">
            <a:xfrm>
              <a:off x="6073775" y="2543069"/>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2" name="Line 59">
              <a:extLst>
                <a:ext uri="{FF2B5EF4-FFF2-40B4-BE49-F238E27FC236}">
                  <a16:creationId xmlns:a16="http://schemas.microsoft.com/office/drawing/2014/main" id="{4557335D-EF6F-4D8F-AFA4-D07AF33286A0}"/>
                </a:ext>
              </a:extLst>
            </p:cNvPr>
            <p:cNvSpPr>
              <a:spLocks noChangeShapeType="1"/>
            </p:cNvSpPr>
            <p:nvPr/>
          </p:nvSpPr>
          <p:spPr bwMode="auto">
            <a:xfrm flipH="1">
              <a:off x="6961188" y="2558943"/>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3" name="Line 60">
              <a:extLst>
                <a:ext uri="{FF2B5EF4-FFF2-40B4-BE49-F238E27FC236}">
                  <a16:creationId xmlns:a16="http://schemas.microsoft.com/office/drawing/2014/main" id="{7D96942E-379E-4E6B-9A11-6CAF93C437F5}"/>
                </a:ext>
              </a:extLst>
            </p:cNvPr>
            <p:cNvSpPr>
              <a:spLocks noChangeShapeType="1"/>
            </p:cNvSpPr>
            <p:nvPr/>
          </p:nvSpPr>
          <p:spPr bwMode="auto">
            <a:xfrm flipH="1">
              <a:off x="7159625" y="2890700"/>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4" name="Line 61">
              <a:extLst>
                <a:ext uri="{FF2B5EF4-FFF2-40B4-BE49-F238E27FC236}">
                  <a16:creationId xmlns:a16="http://schemas.microsoft.com/office/drawing/2014/main" id="{806DF0E6-7FC0-486A-BB62-0BF6CB27DBA9}"/>
                </a:ext>
              </a:extLst>
            </p:cNvPr>
            <p:cNvSpPr>
              <a:spLocks noChangeShapeType="1"/>
            </p:cNvSpPr>
            <p:nvPr/>
          </p:nvSpPr>
          <p:spPr bwMode="auto">
            <a:xfrm flipV="1">
              <a:off x="7115175" y="2711329"/>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nvGrpSpPr>
            <p:cNvPr id="55" name="Group 62">
              <a:extLst>
                <a:ext uri="{FF2B5EF4-FFF2-40B4-BE49-F238E27FC236}">
                  <a16:creationId xmlns:a16="http://schemas.microsoft.com/office/drawing/2014/main" id="{3D76B5E2-963F-4382-883C-AA7D1D31CA28}"/>
                </a:ext>
              </a:extLst>
            </p:cNvPr>
            <p:cNvGrpSpPr>
              <a:grpSpLocks/>
            </p:cNvGrpSpPr>
            <p:nvPr/>
          </p:nvGrpSpPr>
          <p:grpSpPr bwMode="auto">
            <a:xfrm>
              <a:off x="6686550" y="2295525"/>
              <a:ext cx="282575" cy="304800"/>
              <a:chOff x="1255" y="3461"/>
              <a:chExt cx="178" cy="192"/>
            </a:xfrm>
          </p:grpSpPr>
          <p:sp>
            <p:nvSpPr>
              <p:cNvPr id="78" name="Oval 63">
                <a:extLst>
                  <a:ext uri="{FF2B5EF4-FFF2-40B4-BE49-F238E27FC236}">
                    <a16:creationId xmlns:a16="http://schemas.microsoft.com/office/drawing/2014/main" id="{6077A50F-BB51-4E8E-BDF6-E4B67D16773C}"/>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9" name="Text Box 64">
                <a:extLst>
                  <a:ext uri="{FF2B5EF4-FFF2-40B4-BE49-F238E27FC236}">
                    <a16:creationId xmlns:a16="http://schemas.microsoft.com/office/drawing/2014/main" id="{B0A1D566-D075-4989-9A2D-39E700C4B6FD}"/>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1</a:t>
                </a:r>
              </a:p>
            </p:txBody>
          </p:sp>
        </p:grpSp>
        <p:grpSp>
          <p:nvGrpSpPr>
            <p:cNvPr id="56" name="Group 65">
              <a:extLst>
                <a:ext uri="{FF2B5EF4-FFF2-40B4-BE49-F238E27FC236}">
                  <a16:creationId xmlns:a16="http://schemas.microsoft.com/office/drawing/2014/main" id="{9FBF7C33-BAF0-477C-AC12-F28E37BDDA71}"/>
                </a:ext>
              </a:extLst>
            </p:cNvPr>
            <p:cNvGrpSpPr>
              <a:grpSpLocks/>
            </p:cNvGrpSpPr>
            <p:nvPr/>
          </p:nvGrpSpPr>
          <p:grpSpPr bwMode="auto">
            <a:xfrm>
              <a:off x="7258050" y="2492375"/>
              <a:ext cx="282575" cy="304800"/>
              <a:chOff x="1851" y="2490"/>
              <a:chExt cx="178" cy="192"/>
            </a:xfrm>
          </p:grpSpPr>
          <p:sp>
            <p:nvSpPr>
              <p:cNvPr id="76" name="Oval 66">
                <a:extLst>
                  <a:ext uri="{FF2B5EF4-FFF2-40B4-BE49-F238E27FC236}">
                    <a16:creationId xmlns:a16="http://schemas.microsoft.com/office/drawing/2014/main" id="{080858A1-2963-45A8-9225-4AC6482E67F8}"/>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7" name="Text Box 67">
                <a:extLst>
                  <a:ext uri="{FF2B5EF4-FFF2-40B4-BE49-F238E27FC236}">
                    <a16:creationId xmlns:a16="http://schemas.microsoft.com/office/drawing/2014/main" id="{2F3DDC19-20C9-4298-9FCD-EACFE8F4AE24}"/>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2</a:t>
                </a:r>
              </a:p>
            </p:txBody>
          </p:sp>
        </p:grpSp>
        <p:grpSp>
          <p:nvGrpSpPr>
            <p:cNvPr id="57" name="Group 68">
              <a:extLst>
                <a:ext uri="{FF2B5EF4-FFF2-40B4-BE49-F238E27FC236}">
                  <a16:creationId xmlns:a16="http://schemas.microsoft.com/office/drawing/2014/main" id="{43BCA1F6-4FA4-4266-91C9-41559AB6A52C}"/>
                </a:ext>
              </a:extLst>
            </p:cNvPr>
            <p:cNvGrpSpPr>
              <a:grpSpLocks/>
            </p:cNvGrpSpPr>
            <p:nvPr/>
          </p:nvGrpSpPr>
          <p:grpSpPr bwMode="auto">
            <a:xfrm>
              <a:off x="6180138" y="2509838"/>
              <a:ext cx="282575" cy="304800"/>
              <a:chOff x="1851" y="2490"/>
              <a:chExt cx="178" cy="192"/>
            </a:xfrm>
          </p:grpSpPr>
          <p:sp>
            <p:nvSpPr>
              <p:cNvPr id="74" name="Oval 69">
                <a:extLst>
                  <a:ext uri="{FF2B5EF4-FFF2-40B4-BE49-F238E27FC236}">
                    <a16:creationId xmlns:a16="http://schemas.microsoft.com/office/drawing/2014/main" id="{64433A64-D8BB-410B-8F06-19F9464EA66F}"/>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5" name="Text Box 70">
                <a:extLst>
                  <a:ext uri="{FF2B5EF4-FFF2-40B4-BE49-F238E27FC236}">
                    <a16:creationId xmlns:a16="http://schemas.microsoft.com/office/drawing/2014/main" id="{4EB95809-A1CD-42B2-B386-45C49077634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2</a:t>
                </a:r>
              </a:p>
            </p:txBody>
          </p:sp>
        </p:grpSp>
        <p:grpSp>
          <p:nvGrpSpPr>
            <p:cNvPr id="58" name="Group 71">
              <a:extLst>
                <a:ext uri="{FF2B5EF4-FFF2-40B4-BE49-F238E27FC236}">
                  <a16:creationId xmlns:a16="http://schemas.microsoft.com/office/drawing/2014/main" id="{1EB2C7ED-D273-4149-95CB-532CAB317AD6}"/>
                </a:ext>
              </a:extLst>
            </p:cNvPr>
            <p:cNvGrpSpPr>
              <a:grpSpLocks/>
            </p:cNvGrpSpPr>
            <p:nvPr/>
          </p:nvGrpSpPr>
          <p:grpSpPr bwMode="auto">
            <a:xfrm>
              <a:off x="7200900" y="2735263"/>
              <a:ext cx="282575" cy="304800"/>
              <a:chOff x="1851" y="2490"/>
              <a:chExt cx="178" cy="192"/>
            </a:xfrm>
          </p:grpSpPr>
          <p:sp>
            <p:nvSpPr>
              <p:cNvPr id="72" name="Oval 72">
                <a:extLst>
                  <a:ext uri="{FF2B5EF4-FFF2-40B4-BE49-F238E27FC236}">
                    <a16:creationId xmlns:a16="http://schemas.microsoft.com/office/drawing/2014/main" id="{5001947C-153D-4A63-9E8F-FD7CFD885BD9}"/>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3" name="Text Box 73">
                <a:extLst>
                  <a:ext uri="{FF2B5EF4-FFF2-40B4-BE49-F238E27FC236}">
                    <a16:creationId xmlns:a16="http://schemas.microsoft.com/office/drawing/2014/main" id="{F7C620F6-350A-4EE6-821C-8B7B15A6FA1F}"/>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3</a:t>
                </a:r>
              </a:p>
            </p:txBody>
          </p:sp>
        </p:grpSp>
        <p:grpSp>
          <p:nvGrpSpPr>
            <p:cNvPr id="59" name="Group 74">
              <a:extLst>
                <a:ext uri="{FF2B5EF4-FFF2-40B4-BE49-F238E27FC236}">
                  <a16:creationId xmlns:a16="http://schemas.microsoft.com/office/drawing/2014/main" id="{DEB304A2-5845-452B-924F-B413EDB4B9BE}"/>
                </a:ext>
              </a:extLst>
            </p:cNvPr>
            <p:cNvGrpSpPr>
              <a:grpSpLocks/>
            </p:cNvGrpSpPr>
            <p:nvPr/>
          </p:nvGrpSpPr>
          <p:grpSpPr bwMode="auto">
            <a:xfrm>
              <a:off x="7489825" y="2827338"/>
              <a:ext cx="282575" cy="304800"/>
              <a:chOff x="1851" y="2490"/>
              <a:chExt cx="178" cy="192"/>
            </a:xfrm>
          </p:grpSpPr>
          <p:sp>
            <p:nvSpPr>
              <p:cNvPr id="70" name="Oval 75">
                <a:extLst>
                  <a:ext uri="{FF2B5EF4-FFF2-40B4-BE49-F238E27FC236}">
                    <a16:creationId xmlns:a16="http://schemas.microsoft.com/office/drawing/2014/main" id="{7EBF04CB-FE7F-4766-80B7-036ECBA5913A}"/>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1" name="Text Box 76">
                <a:extLst>
                  <a:ext uri="{FF2B5EF4-FFF2-40B4-BE49-F238E27FC236}">
                    <a16:creationId xmlns:a16="http://schemas.microsoft.com/office/drawing/2014/main" id="{38754CC7-D558-431E-B924-7BB639C836FA}"/>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4</a:t>
                </a:r>
              </a:p>
            </p:txBody>
          </p:sp>
        </p:grpSp>
        <p:sp>
          <p:nvSpPr>
            <p:cNvPr id="60" name="Text Box 77">
              <a:extLst>
                <a:ext uri="{FF2B5EF4-FFF2-40B4-BE49-F238E27FC236}">
                  <a16:creationId xmlns:a16="http://schemas.microsoft.com/office/drawing/2014/main" id="{1968AF5F-AD61-4269-AE07-77AF1D02B620}"/>
                </a:ext>
              </a:extLst>
            </p:cNvPr>
            <p:cNvSpPr txBox="1">
              <a:spLocks noChangeArrowheads="1"/>
            </p:cNvSpPr>
            <p:nvPr/>
          </p:nvSpPr>
          <p:spPr bwMode="auto">
            <a:xfrm>
              <a:off x="4618038" y="3689139"/>
              <a:ext cx="3962400" cy="15695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2400" u="sng" dirty="0">
                  <a:solidFill>
                    <a:srgbClr val="C00000"/>
                  </a:solidFill>
                  <a:latin typeface="+mn-ea"/>
                  <a:ea typeface="+mn-ea"/>
                </a:rPr>
                <a:t>主动扫描：</a:t>
              </a:r>
              <a:r>
                <a:rPr lang="en-US" sz="2400" dirty="0">
                  <a:solidFill>
                    <a:srgbClr val="C00000"/>
                  </a:solidFill>
                  <a:latin typeface="+mn-ea"/>
                  <a:ea typeface="+mn-ea"/>
                  <a:cs typeface="+mn-cs"/>
                </a:rPr>
                <a:t> </a:t>
              </a:r>
            </a:p>
            <a:p>
              <a:pPr eaLnBrk="1" hangingPunct="1">
                <a:buFontTx/>
                <a:buAutoNum type="arabicParenBoth"/>
                <a:defRPr/>
              </a:pPr>
              <a:r>
                <a:rPr lang="en-US" altLang="zh-CN" dirty="0">
                  <a:latin typeface="+mn-ea"/>
                  <a:ea typeface="+mn-ea"/>
                  <a:cs typeface="+mn-cs"/>
                </a:rPr>
                <a:t> H1</a:t>
              </a:r>
              <a:r>
                <a:rPr lang="zh-CN" altLang="en-US" dirty="0">
                  <a:latin typeface="+mn-ea"/>
                  <a:ea typeface="+mn-ea"/>
                  <a:cs typeface="+mn-cs"/>
                </a:rPr>
                <a:t>广播</a:t>
              </a:r>
              <a:r>
                <a:rPr lang="en-US" dirty="0">
                  <a:latin typeface="+mn-ea"/>
                  <a:ea typeface="+mn-ea"/>
                  <a:cs typeface="+mn-cs"/>
                </a:rPr>
                <a:t>Probe</a:t>
              </a:r>
              <a:r>
                <a:rPr lang="zh-CN" altLang="en-US" dirty="0">
                  <a:latin typeface="+mn-ea"/>
                  <a:ea typeface="+mn-ea"/>
                  <a:cs typeface="+mn-cs"/>
                </a:rPr>
                <a:t>请求帧</a:t>
              </a:r>
              <a:endParaRPr lang="en-US" dirty="0">
                <a:latin typeface="+mn-ea"/>
                <a:ea typeface="+mn-ea"/>
                <a:cs typeface="+mn-cs"/>
              </a:endParaRPr>
            </a:p>
            <a:p>
              <a:pPr eaLnBrk="1" hangingPunct="1">
                <a:buFontTx/>
                <a:buAutoNum type="arabicParenBoth"/>
                <a:defRPr/>
              </a:pPr>
              <a:r>
                <a:rPr lang="zh-CN" altLang="en-US" dirty="0">
                  <a:latin typeface="+mn-ea"/>
                  <a:ea typeface="+mn-ea"/>
                  <a:cs typeface="+mn-cs"/>
                </a:rPr>
                <a:t> 多个</a:t>
              </a:r>
              <a:r>
                <a:rPr lang="en-US" altLang="zh-CN" dirty="0">
                  <a:latin typeface="+mn-ea"/>
                  <a:ea typeface="+mn-ea"/>
                  <a:cs typeface="+mn-cs"/>
                </a:rPr>
                <a:t>AP</a:t>
              </a:r>
              <a:r>
                <a:rPr lang="zh-CN" altLang="en-US" dirty="0">
                  <a:latin typeface="+mn-ea"/>
                  <a:ea typeface="+mn-ea"/>
                  <a:cs typeface="+mn-cs"/>
                </a:rPr>
                <a:t>回应</a:t>
              </a:r>
              <a:r>
                <a:rPr lang="en-US" dirty="0">
                  <a:latin typeface="+mn-ea"/>
                  <a:ea typeface="+mn-ea"/>
                  <a:cs typeface="+mn-cs"/>
                </a:rPr>
                <a:t>Probe</a:t>
              </a:r>
              <a:r>
                <a:rPr lang="zh-CN" altLang="en-US" dirty="0">
                  <a:latin typeface="+mn-ea"/>
                  <a:ea typeface="+mn-ea"/>
                  <a:cs typeface="+mn-cs"/>
                </a:rPr>
                <a:t>响应帧</a:t>
              </a:r>
              <a:endParaRPr lang="en-US" dirty="0">
                <a:latin typeface="+mn-ea"/>
                <a:ea typeface="+mn-ea"/>
                <a:cs typeface="+mn-cs"/>
              </a:endParaRPr>
            </a:p>
            <a:p>
              <a:pPr eaLnBrk="1" hangingPunct="1">
                <a:buFontTx/>
                <a:buAutoNum type="arabicParenBoth"/>
                <a:defRPr/>
              </a:pPr>
              <a:r>
                <a:rPr lang="en-US" altLang="zh-CN" dirty="0">
                  <a:latin typeface="+mn-ea"/>
                  <a:ea typeface="+mn-ea"/>
                  <a:cs typeface="+mn-cs"/>
                </a:rPr>
                <a:t> H1</a:t>
              </a:r>
              <a:r>
                <a:rPr lang="zh-CN" altLang="en-US" dirty="0">
                  <a:latin typeface="+mn-ea"/>
                  <a:ea typeface="+mn-ea"/>
                  <a:cs typeface="+mn-cs"/>
                </a:rPr>
                <a:t>选择</a:t>
              </a:r>
              <a:r>
                <a:rPr lang="en-US" altLang="zh-CN" dirty="0">
                  <a:latin typeface="+mn-ea"/>
                  <a:ea typeface="+mn-ea"/>
                  <a:cs typeface="+mn-cs"/>
                </a:rPr>
                <a:t>AP</a:t>
              </a:r>
              <a:r>
                <a:rPr lang="zh-CN" altLang="en-US" dirty="0">
                  <a:latin typeface="+mn-ea"/>
                  <a:ea typeface="+mn-ea"/>
                  <a:cs typeface="+mn-cs"/>
                </a:rPr>
                <a:t>，发出连接请求帧</a:t>
              </a:r>
              <a:endParaRPr lang="en-US" altLang="zh-CN" dirty="0">
                <a:latin typeface="+mn-ea"/>
                <a:ea typeface="+mn-ea"/>
                <a:cs typeface="+mn-cs"/>
              </a:endParaRPr>
            </a:p>
            <a:p>
              <a:pPr eaLnBrk="1" hangingPunct="1">
                <a:buFontTx/>
                <a:buAutoNum type="arabicParenBoth"/>
                <a:defRPr/>
              </a:pPr>
              <a:r>
                <a:rPr lang="en-US" altLang="zh-CN" dirty="0">
                  <a:latin typeface="+mn-ea"/>
                  <a:ea typeface="+mn-ea"/>
                  <a:cs typeface="+mn-cs"/>
                </a:rPr>
                <a:t> AP</a:t>
              </a:r>
              <a:r>
                <a:rPr lang="zh-CN" altLang="en-US" dirty="0">
                  <a:latin typeface="+mn-ea"/>
                  <a:ea typeface="+mn-ea"/>
                  <a:cs typeface="+mn-cs"/>
                </a:rPr>
                <a:t>向</a:t>
              </a:r>
              <a:r>
                <a:rPr lang="en-US" altLang="zh-CN" dirty="0">
                  <a:latin typeface="+mn-ea"/>
                  <a:ea typeface="+mn-ea"/>
                  <a:cs typeface="+mn-cs"/>
                </a:rPr>
                <a:t>H1</a:t>
              </a:r>
              <a:r>
                <a:rPr lang="zh-CN" altLang="en-US" dirty="0">
                  <a:latin typeface="+mn-ea"/>
                  <a:ea typeface="+mn-ea"/>
                  <a:cs typeface="+mn-cs"/>
                </a:rPr>
                <a:t>发送连接请求响应帧</a:t>
              </a:r>
              <a:endParaRPr lang="en-US" altLang="zh-CN" dirty="0">
                <a:latin typeface="+mn-ea"/>
                <a:ea typeface="+mn-ea"/>
                <a:cs typeface="+mn-cs"/>
              </a:endParaRPr>
            </a:p>
          </p:txBody>
        </p:sp>
        <p:grpSp>
          <p:nvGrpSpPr>
            <p:cNvPr id="61" name="Group 361">
              <a:extLst>
                <a:ext uri="{FF2B5EF4-FFF2-40B4-BE49-F238E27FC236}">
                  <a16:creationId xmlns:a16="http://schemas.microsoft.com/office/drawing/2014/main" id="{26F46154-03E7-4728-8520-445C103867B7}"/>
                </a:ext>
              </a:extLst>
            </p:cNvPr>
            <p:cNvGrpSpPr>
              <a:grpSpLocks/>
            </p:cNvGrpSpPr>
            <p:nvPr/>
          </p:nvGrpSpPr>
          <p:grpSpPr bwMode="auto">
            <a:xfrm>
              <a:off x="5557520" y="2062480"/>
              <a:ext cx="650240" cy="561340"/>
              <a:chOff x="2967" y="478"/>
              <a:chExt cx="788" cy="625"/>
            </a:xfrm>
          </p:grpSpPr>
          <p:pic>
            <p:nvPicPr>
              <p:cNvPr id="68" name="Picture 358" descr="access_point_stylized_small">
                <a:extLst>
                  <a:ext uri="{FF2B5EF4-FFF2-40B4-BE49-F238E27FC236}">
                    <a16:creationId xmlns:a16="http://schemas.microsoft.com/office/drawing/2014/main" id="{F9477524-4074-4D26-8741-2E82300BFD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 name="Picture 360" descr="antenna_radiation_stylized">
                <a:extLst>
                  <a:ext uri="{FF2B5EF4-FFF2-40B4-BE49-F238E27FC236}">
                    <a16:creationId xmlns:a16="http://schemas.microsoft.com/office/drawing/2014/main" id="{8D2C3DDF-100A-40D5-826B-7DB5D3DFB4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Group 361">
              <a:extLst>
                <a:ext uri="{FF2B5EF4-FFF2-40B4-BE49-F238E27FC236}">
                  <a16:creationId xmlns:a16="http://schemas.microsoft.com/office/drawing/2014/main" id="{A047198E-D5D7-4677-910B-4DEC936096F9}"/>
                </a:ext>
              </a:extLst>
            </p:cNvPr>
            <p:cNvGrpSpPr>
              <a:grpSpLocks/>
            </p:cNvGrpSpPr>
            <p:nvPr/>
          </p:nvGrpSpPr>
          <p:grpSpPr bwMode="auto">
            <a:xfrm>
              <a:off x="7599680" y="2001520"/>
              <a:ext cx="650240" cy="561340"/>
              <a:chOff x="2967" y="478"/>
              <a:chExt cx="788" cy="625"/>
            </a:xfrm>
          </p:grpSpPr>
          <p:pic>
            <p:nvPicPr>
              <p:cNvPr id="66" name="Picture 358" descr="access_point_stylized_small">
                <a:extLst>
                  <a:ext uri="{FF2B5EF4-FFF2-40B4-BE49-F238E27FC236}">
                    <a16:creationId xmlns:a16="http://schemas.microsoft.com/office/drawing/2014/main" id="{35DB464D-1D97-4DF2-B31E-666C061D1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360" descr="antenna_radiation_stylized">
                <a:extLst>
                  <a:ext uri="{FF2B5EF4-FFF2-40B4-BE49-F238E27FC236}">
                    <a16:creationId xmlns:a16="http://schemas.microsoft.com/office/drawing/2014/main" id="{C1393480-1BDD-466F-93C4-3BF29AF2C7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2ABE7B76-8A55-4D79-BD75-7361338F144B}"/>
                </a:ext>
              </a:extLst>
            </p:cNvPr>
            <p:cNvGrpSpPr>
              <a:grpSpLocks/>
            </p:cNvGrpSpPr>
            <p:nvPr/>
          </p:nvGrpSpPr>
          <p:grpSpPr bwMode="auto">
            <a:xfrm>
              <a:off x="6532880" y="2590799"/>
              <a:ext cx="436880" cy="497841"/>
              <a:chOff x="313" y="1497"/>
              <a:chExt cx="1152" cy="1014"/>
            </a:xfrm>
          </p:grpSpPr>
          <p:pic>
            <p:nvPicPr>
              <p:cNvPr id="64" name="Picture 354" descr="laptop_stylized_small">
                <a:extLst>
                  <a:ext uri="{FF2B5EF4-FFF2-40B4-BE49-F238E27FC236}">
                    <a16:creationId xmlns:a16="http://schemas.microsoft.com/office/drawing/2014/main" id="{BB6A254A-0AAB-4241-AA1D-9A0A8BD38F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B921BB29-BDC8-473D-9A31-D1DCB44F24D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794943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83EE-14D7-41A6-A7A0-423FBAA40352}"/>
              </a:ext>
            </a:extLst>
          </p:cNvPr>
          <p:cNvSpPr>
            <a:spLocks noGrp="1"/>
          </p:cNvSpPr>
          <p:nvPr>
            <p:ph type="title"/>
          </p:nvPr>
        </p:nvSpPr>
        <p:spPr/>
        <p:txBody>
          <a:bodyPr/>
          <a:lstStyle/>
          <a:p>
            <a:r>
              <a:rPr lang="en-US" altLang="zh-CN" dirty="0"/>
              <a:t>IEEE 802.11</a:t>
            </a:r>
            <a:r>
              <a:rPr lang="zh-CN" altLang="en-US" dirty="0"/>
              <a:t>：多接入</a:t>
            </a:r>
          </a:p>
        </p:txBody>
      </p:sp>
      <p:sp>
        <p:nvSpPr>
          <p:cNvPr id="4" name="灯片编号占位符 3">
            <a:extLst>
              <a:ext uri="{FF2B5EF4-FFF2-40B4-BE49-F238E27FC236}">
                <a16:creationId xmlns:a16="http://schemas.microsoft.com/office/drawing/2014/main" id="{7FC760F0-10F8-4AB7-B90C-A9D4DA6C4B69}"/>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
        <p:nvSpPr>
          <p:cNvPr id="5" name="Rectangle 3">
            <a:extLst>
              <a:ext uri="{FF2B5EF4-FFF2-40B4-BE49-F238E27FC236}">
                <a16:creationId xmlns:a16="http://schemas.microsoft.com/office/drawing/2014/main" id="{F8BE76EC-B712-421B-9B5F-C10A253B8AEB}"/>
              </a:ext>
            </a:extLst>
          </p:cNvPr>
          <p:cNvSpPr>
            <a:spLocks noGrp="1" noChangeArrowheads="1"/>
          </p:cNvSpPr>
          <p:nvPr>
            <p:ph idx="1"/>
          </p:nvPr>
        </p:nvSpPr>
        <p:spPr>
          <a:xfrm>
            <a:off x="250825" y="1844675"/>
            <a:ext cx="8704263" cy="4287838"/>
          </a:xfrm>
        </p:spPr>
        <p:txBody>
          <a:bodyPr/>
          <a:lstStyle/>
          <a:p>
            <a:pPr>
              <a:defRPr/>
            </a:pPr>
            <a:r>
              <a:rPr lang="zh-CN" altLang="en-US" sz="2400" dirty="0">
                <a:latin typeface="Gill Sans MT" charset="0"/>
                <a:cs typeface="+mn-cs"/>
              </a:rPr>
              <a:t>避免碰撞：两个或更多节点同时传输</a:t>
            </a:r>
            <a:endParaRPr lang="en-US" sz="2400" dirty="0">
              <a:latin typeface="Gill Sans MT" charset="0"/>
              <a:cs typeface="+mn-cs"/>
              <a:sym typeface="Symbol" charset="0"/>
            </a:endParaRPr>
          </a:p>
          <a:p>
            <a:pPr>
              <a:defRPr/>
            </a:pPr>
            <a:r>
              <a:rPr lang="en-US" sz="2400" dirty="0">
                <a:latin typeface="Gill Sans MT" charset="0"/>
                <a:cs typeface="+mn-cs"/>
                <a:sym typeface="Symbol" charset="0"/>
              </a:rPr>
              <a:t>802.11: CSMA – </a:t>
            </a:r>
            <a:r>
              <a:rPr lang="zh-CN" altLang="en-US" sz="2400" dirty="0">
                <a:latin typeface="Gill Sans MT" charset="0"/>
                <a:cs typeface="+mn-cs"/>
                <a:sym typeface="Symbol" charset="0"/>
              </a:rPr>
              <a:t>传输前监听</a:t>
            </a:r>
            <a:endParaRPr lang="en-US" sz="2400" dirty="0">
              <a:latin typeface="Gill Sans MT" charset="0"/>
              <a:cs typeface="+mn-cs"/>
              <a:sym typeface="Symbol" charset="0"/>
            </a:endParaRPr>
          </a:p>
          <a:p>
            <a:pPr lvl="1">
              <a:defRPr/>
            </a:pPr>
            <a:r>
              <a:rPr lang="zh-CN" altLang="en-US" sz="2000" dirty="0">
                <a:latin typeface="Gill Sans MT" charset="0"/>
              </a:rPr>
              <a:t>避免和正在传输的节点碰撞</a:t>
            </a:r>
            <a:endParaRPr lang="en-US" sz="2000" dirty="0">
              <a:latin typeface="Gill Sans MT" charset="0"/>
            </a:endParaRPr>
          </a:p>
          <a:p>
            <a:pPr>
              <a:defRPr/>
            </a:pPr>
            <a:r>
              <a:rPr lang="en-US" sz="2400" dirty="0">
                <a:latin typeface="Gill Sans MT" charset="0"/>
                <a:cs typeface="+mn-cs"/>
              </a:rPr>
              <a:t>802.11: </a:t>
            </a:r>
            <a:r>
              <a:rPr lang="zh-CN" altLang="en-US" sz="2400" dirty="0">
                <a:latin typeface="Gill Sans MT" charset="0"/>
                <a:cs typeface="+mn-cs"/>
              </a:rPr>
              <a:t>未检测到碰撞</a:t>
            </a:r>
            <a:endParaRPr lang="en-US" sz="2400" dirty="0">
              <a:latin typeface="Gill Sans MT" charset="0"/>
              <a:cs typeface="+mn-cs"/>
            </a:endParaRPr>
          </a:p>
          <a:p>
            <a:pPr lvl="1">
              <a:defRPr/>
            </a:pPr>
            <a:r>
              <a:rPr lang="zh-CN" altLang="en-US" sz="2000" dirty="0">
                <a:latin typeface="Gill Sans MT" charset="0"/>
              </a:rPr>
              <a:t>信号衰减，难以被接收到，无法检测碰撞</a:t>
            </a:r>
            <a:endParaRPr lang="en-US" sz="2000" dirty="0">
              <a:latin typeface="Gill Sans MT" charset="0"/>
            </a:endParaRPr>
          </a:p>
          <a:p>
            <a:pPr lvl="1">
              <a:defRPr/>
            </a:pPr>
            <a:r>
              <a:rPr lang="zh-CN" altLang="en-US" sz="2000" dirty="0">
                <a:latin typeface="Gill Sans MT" charset="0"/>
              </a:rPr>
              <a:t>在隐藏终端场景下无法检测碰撞</a:t>
            </a:r>
            <a:endParaRPr lang="en-US" sz="2000" dirty="0">
              <a:latin typeface="Gill Sans MT" charset="0"/>
            </a:endParaRPr>
          </a:p>
          <a:p>
            <a:pPr lvl="1">
              <a:defRPr/>
            </a:pPr>
            <a:r>
              <a:rPr lang="zh-CN" altLang="en-US" sz="2000" dirty="0">
                <a:latin typeface="Gill Sans MT" charset="0"/>
              </a:rPr>
              <a:t>目标：</a:t>
            </a:r>
            <a:r>
              <a:rPr lang="zh-CN" altLang="en-US" sz="2000" dirty="0">
                <a:solidFill>
                  <a:srgbClr val="C00000"/>
                </a:solidFill>
                <a:latin typeface="Gill Sans MT" charset="0"/>
              </a:rPr>
              <a:t>避免碰撞</a:t>
            </a:r>
            <a:r>
              <a:rPr lang="en-US" sz="2000" dirty="0">
                <a:latin typeface="Gill Sans MT" charset="0"/>
              </a:rPr>
              <a:t> CSMA/C(ollision)A(voidance)</a:t>
            </a:r>
            <a:endParaRPr lang="en-US" sz="2000" dirty="0">
              <a:solidFill>
                <a:srgbClr val="FF0000"/>
              </a:solidFill>
              <a:latin typeface="Gill Sans MT" charset="0"/>
            </a:endParaRPr>
          </a:p>
        </p:txBody>
      </p:sp>
      <p:grpSp>
        <p:nvGrpSpPr>
          <p:cNvPr id="6" name="Group 356">
            <a:extLst>
              <a:ext uri="{FF2B5EF4-FFF2-40B4-BE49-F238E27FC236}">
                <a16:creationId xmlns:a16="http://schemas.microsoft.com/office/drawing/2014/main" id="{433F4277-3D46-4F8A-806F-88B66CE0FC46}"/>
              </a:ext>
            </a:extLst>
          </p:cNvPr>
          <p:cNvGrpSpPr>
            <a:grpSpLocks/>
          </p:cNvGrpSpPr>
          <p:nvPr/>
        </p:nvGrpSpPr>
        <p:grpSpPr bwMode="auto">
          <a:xfrm>
            <a:off x="2163763" y="5282947"/>
            <a:ext cx="627062" cy="642937"/>
            <a:chOff x="313" y="1497"/>
            <a:chExt cx="1152" cy="1014"/>
          </a:xfrm>
        </p:grpSpPr>
        <p:pic>
          <p:nvPicPr>
            <p:cNvPr id="7" name="Picture 354" descr="laptop_stylized_small">
              <a:extLst>
                <a:ext uri="{FF2B5EF4-FFF2-40B4-BE49-F238E27FC236}">
                  <a16:creationId xmlns:a16="http://schemas.microsoft.com/office/drawing/2014/main" id="{8F22F4E3-1BCC-485F-A8B3-564C5BAC14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55" descr="antenna_stylized">
              <a:extLst>
                <a:ext uri="{FF2B5EF4-FFF2-40B4-BE49-F238E27FC236}">
                  <a16:creationId xmlns:a16="http://schemas.microsoft.com/office/drawing/2014/main" id="{B3E8DE9A-6098-4D24-9ACC-867C9A1D6E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Freeform 7">
            <a:extLst>
              <a:ext uri="{FF2B5EF4-FFF2-40B4-BE49-F238E27FC236}">
                <a16:creationId xmlns:a16="http://schemas.microsoft.com/office/drawing/2014/main" id="{45C286E9-F3AC-47AD-9857-00A9D95FA637}"/>
              </a:ext>
            </a:extLst>
          </p:cNvPr>
          <p:cNvSpPr>
            <a:spLocks/>
          </p:cNvSpPr>
          <p:nvPr/>
        </p:nvSpPr>
        <p:spPr bwMode="auto">
          <a:xfrm>
            <a:off x="698500" y="5125784"/>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0" name="Line 26">
            <a:extLst>
              <a:ext uri="{FF2B5EF4-FFF2-40B4-BE49-F238E27FC236}">
                <a16:creationId xmlns:a16="http://schemas.microsoft.com/office/drawing/2014/main" id="{D1114DC9-1022-4676-A873-C8415B9ED32F}"/>
              </a:ext>
            </a:extLst>
          </p:cNvPr>
          <p:cNvSpPr>
            <a:spLocks noChangeShapeType="1"/>
          </p:cNvSpPr>
          <p:nvPr/>
        </p:nvSpPr>
        <p:spPr bwMode="auto">
          <a:xfrm flipV="1">
            <a:off x="1971675" y="6340222"/>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27">
            <a:extLst>
              <a:ext uri="{FF2B5EF4-FFF2-40B4-BE49-F238E27FC236}">
                <a16:creationId xmlns:a16="http://schemas.microsoft.com/office/drawing/2014/main" id="{9B32EF97-B8AF-4D53-B23B-CD294031FC05}"/>
              </a:ext>
            </a:extLst>
          </p:cNvPr>
          <p:cNvSpPr>
            <a:spLocks noChangeShapeType="1"/>
          </p:cNvSpPr>
          <p:nvPr/>
        </p:nvSpPr>
        <p:spPr bwMode="auto">
          <a:xfrm>
            <a:off x="2644775" y="5860797"/>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Text Box 28">
            <a:extLst>
              <a:ext uri="{FF2B5EF4-FFF2-40B4-BE49-F238E27FC236}">
                <a16:creationId xmlns:a16="http://schemas.microsoft.com/office/drawing/2014/main" id="{057FD099-CAC3-4AC2-B669-FF1EB8176A9B}"/>
              </a:ext>
            </a:extLst>
          </p:cNvPr>
          <p:cNvSpPr txBox="1">
            <a:spLocks noChangeArrowheads="1"/>
          </p:cNvSpPr>
          <p:nvPr/>
        </p:nvSpPr>
        <p:spPr bwMode="auto">
          <a:xfrm>
            <a:off x="1090613" y="6232272"/>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3" name="Text Box 29">
            <a:extLst>
              <a:ext uri="{FF2B5EF4-FFF2-40B4-BE49-F238E27FC236}">
                <a16:creationId xmlns:a16="http://schemas.microsoft.com/office/drawing/2014/main" id="{B71D44FB-4F8D-49D9-BD70-496089B07B39}"/>
              </a:ext>
            </a:extLst>
          </p:cNvPr>
          <p:cNvSpPr txBox="1">
            <a:spLocks noChangeArrowheads="1"/>
          </p:cNvSpPr>
          <p:nvPr/>
        </p:nvSpPr>
        <p:spPr bwMode="auto">
          <a:xfrm>
            <a:off x="3563938" y="6005259"/>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4" name="Text Box 30">
            <a:extLst>
              <a:ext uri="{FF2B5EF4-FFF2-40B4-BE49-F238E27FC236}">
                <a16:creationId xmlns:a16="http://schemas.microsoft.com/office/drawing/2014/main" id="{98F4CACC-8564-4919-A03F-DCBFCA1B7A63}"/>
              </a:ext>
            </a:extLst>
          </p:cNvPr>
          <p:cNvSpPr txBox="1">
            <a:spLocks noChangeArrowheads="1"/>
          </p:cNvSpPr>
          <p:nvPr/>
        </p:nvSpPr>
        <p:spPr bwMode="auto">
          <a:xfrm>
            <a:off x="2741613" y="5300409"/>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5" name="Text Box 47">
            <a:extLst>
              <a:ext uri="{FF2B5EF4-FFF2-40B4-BE49-F238E27FC236}">
                <a16:creationId xmlns:a16="http://schemas.microsoft.com/office/drawing/2014/main" id="{F19994CB-C52F-42EF-BFC9-C20F2B201A0E}"/>
              </a:ext>
            </a:extLst>
          </p:cNvPr>
          <p:cNvSpPr txBox="1">
            <a:spLocks noChangeArrowheads="1"/>
          </p:cNvSpPr>
          <p:nvPr/>
        </p:nvSpPr>
        <p:spPr bwMode="auto">
          <a:xfrm>
            <a:off x="4943475" y="5005134"/>
            <a:ext cx="350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latin typeface="Arial" charset="0"/>
                <a:cs typeface="Arial" charset="0"/>
              </a:rPr>
              <a:t>A</a:t>
            </a:r>
          </a:p>
        </p:txBody>
      </p:sp>
      <p:sp>
        <p:nvSpPr>
          <p:cNvPr id="16" name="Text Box 48">
            <a:extLst>
              <a:ext uri="{FF2B5EF4-FFF2-40B4-BE49-F238E27FC236}">
                <a16:creationId xmlns:a16="http://schemas.microsoft.com/office/drawing/2014/main" id="{7EEAA845-B21E-4941-BC20-37F7141DD900}"/>
              </a:ext>
            </a:extLst>
          </p:cNvPr>
          <p:cNvSpPr txBox="1">
            <a:spLocks noChangeArrowheads="1"/>
          </p:cNvSpPr>
          <p:nvPr/>
        </p:nvSpPr>
        <p:spPr bwMode="auto">
          <a:xfrm>
            <a:off x="6853238" y="5001959"/>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7" name="Text Box 49">
            <a:extLst>
              <a:ext uri="{FF2B5EF4-FFF2-40B4-BE49-F238E27FC236}">
                <a16:creationId xmlns:a16="http://schemas.microsoft.com/office/drawing/2014/main" id="{FE5F4DB5-F914-4A0F-84F3-2E8F21D6A2DE}"/>
              </a:ext>
            </a:extLst>
          </p:cNvPr>
          <p:cNvSpPr txBox="1">
            <a:spLocks noChangeArrowheads="1"/>
          </p:cNvSpPr>
          <p:nvPr/>
        </p:nvSpPr>
        <p:spPr bwMode="auto">
          <a:xfrm>
            <a:off x="8034338" y="5044822"/>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8" name="Text Box 55">
            <a:extLst>
              <a:ext uri="{FF2B5EF4-FFF2-40B4-BE49-F238E27FC236}">
                <a16:creationId xmlns:a16="http://schemas.microsoft.com/office/drawing/2014/main" id="{CEE1C620-98D9-4522-9465-2029206C0209}"/>
              </a:ext>
            </a:extLst>
          </p:cNvPr>
          <p:cNvSpPr txBox="1">
            <a:spLocks noChangeArrowheads="1"/>
          </p:cNvSpPr>
          <p:nvPr/>
        </p:nvSpPr>
        <p:spPr bwMode="auto">
          <a:xfrm>
            <a:off x="5016500" y="5832222"/>
            <a:ext cx="120257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solidFill>
                  <a:srgbClr val="FF0000"/>
                </a:solidFill>
                <a:latin typeface="Arial" charset="0"/>
                <a:cs typeface="Arial" charset="0"/>
              </a:rPr>
              <a:t>A</a:t>
            </a:r>
            <a:r>
              <a:rPr lang="zh-CN" altLang="en-US" sz="1400" dirty="0">
                <a:solidFill>
                  <a:srgbClr val="FF0000"/>
                </a:solidFill>
                <a:latin typeface="Arial" charset="0"/>
                <a:cs typeface="Arial" charset="0"/>
              </a:rPr>
              <a:t>的信号强度</a:t>
            </a:r>
            <a:endParaRPr lang="en-US" sz="1400" dirty="0">
              <a:solidFill>
                <a:srgbClr val="FF0000"/>
              </a:solidFill>
              <a:latin typeface="Arial" charset="0"/>
              <a:cs typeface="Arial" charset="0"/>
            </a:endParaRPr>
          </a:p>
        </p:txBody>
      </p:sp>
      <p:sp>
        <p:nvSpPr>
          <p:cNvPr id="19" name="Line 60">
            <a:extLst>
              <a:ext uri="{FF2B5EF4-FFF2-40B4-BE49-F238E27FC236}">
                <a16:creationId xmlns:a16="http://schemas.microsoft.com/office/drawing/2014/main" id="{0BC57245-BC80-4291-833B-C727D2E9E950}"/>
              </a:ext>
            </a:extLst>
          </p:cNvPr>
          <p:cNvSpPr>
            <a:spLocks noChangeShapeType="1"/>
          </p:cNvSpPr>
          <p:nvPr/>
        </p:nvSpPr>
        <p:spPr bwMode="auto">
          <a:xfrm>
            <a:off x="5078413" y="6860922"/>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61">
            <a:extLst>
              <a:ext uri="{FF2B5EF4-FFF2-40B4-BE49-F238E27FC236}">
                <a16:creationId xmlns:a16="http://schemas.microsoft.com/office/drawing/2014/main" id="{EDD0E54D-10FB-4B71-BB3B-49A5687FEFBC}"/>
              </a:ext>
            </a:extLst>
          </p:cNvPr>
          <p:cNvSpPr>
            <a:spLocks noChangeShapeType="1"/>
          </p:cNvSpPr>
          <p:nvPr/>
        </p:nvSpPr>
        <p:spPr bwMode="auto">
          <a:xfrm>
            <a:off x="5024438" y="5681409"/>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Freeform 62">
            <a:extLst>
              <a:ext uri="{FF2B5EF4-FFF2-40B4-BE49-F238E27FC236}">
                <a16:creationId xmlns:a16="http://schemas.microsoft.com/office/drawing/2014/main" id="{39097FC5-0690-4B8A-92DE-819FC23840D3}"/>
              </a:ext>
            </a:extLst>
          </p:cNvPr>
          <p:cNvSpPr>
            <a:spLocks/>
          </p:cNvSpPr>
          <p:nvPr/>
        </p:nvSpPr>
        <p:spPr bwMode="auto">
          <a:xfrm>
            <a:off x="5106988" y="5736972"/>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2" name="Text Box 63">
            <a:extLst>
              <a:ext uri="{FF2B5EF4-FFF2-40B4-BE49-F238E27FC236}">
                <a16:creationId xmlns:a16="http://schemas.microsoft.com/office/drawing/2014/main" id="{F37ACFE0-6410-4113-8E7A-BF01E4741BD0}"/>
              </a:ext>
            </a:extLst>
          </p:cNvPr>
          <p:cNvSpPr txBox="1">
            <a:spLocks noChangeArrowheads="1"/>
          </p:cNvSpPr>
          <p:nvPr/>
        </p:nvSpPr>
        <p:spPr bwMode="auto">
          <a:xfrm>
            <a:off x="6362700" y="6824409"/>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200" dirty="0">
                <a:latin typeface="Arial" charset="0"/>
                <a:cs typeface="Arial" charset="0"/>
              </a:rPr>
              <a:t>距离</a:t>
            </a:r>
            <a:endParaRPr lang="en-US" sz="1200" dirty="0">
              <a:latin typeface="Arial" charset="0"/>
              <a:cs typeface="Arial" charset="0"/>
            </a:endParaRPr>
          </a:p>
        </p:txBody>
      </p:sp>
      <p:sp>
        <p:nvSpPr>
          <p:cNvPr id="23" name="Freeform 65">
            <a:extLst>
              <a:ext uri="{FF2B5EF4-FFF2-40B4-BE49-F238E27FC236}">
                <a16:creationId xmlns:a16="http://schemas.microsoft.com/office/drawing/2014/main" id="{57DD758B-788C-4D9C-86CF-5C5EC4E0AFC0}"/>
              </a:ext>
            </a:extLst>
          </p:cNvPr>
          <p:cNvSpPr>
            <a:spLocks/>
          </p:cNvSpPr>
          <p:nvPr/>
        </p:nvSpPr>
        <p:spPr bwMode="auto">
          <a:xfrm flipH="1">
            <a:off x="5202238" y="5706809"/>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4" name="Text Box 66">
            <a:extLst>
              <a:ext uri="{FF2B5EF4-FFF2-40B4-BE49-F238E27FC236}">
                <a16:creationId xmlns:a16="http://schemas.microsoft.com/office/drawing/2014/main" id="{F42DF128-F3F1-48A8-A4E7-97BB9D881F3E}"/>
              </a:ext>
            </a:extLst>
          </p:cNvPr>
          <p:cNvSpPr txBox="1">
            <a:spLocks noChangeArrowheads="1"/>
          </p:cNvSpPr>
          <p:nvPr/>
        </p:nvSpPr>
        <p:spPr bwMode="auto">
          <a:xfrm>
            <a:off x="7643813" y="5760784"/>
            <a:ext cx="121219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latin typeface="Arial" charset="0"/>
                <a:cs typeface="Arial" charset="0"/>
              </a:rPr>
              <a:t>C</a:t>
            </a:r>
            <a:r>
              <a:rPr lang="zh-CN" altLang="en-US" sz="1400" dirty="0">
                <a:latin typeface="Arial" charset="0"/>
                <a:cs typeface="Arial" charset="0"/>
              </a:rPr>
              <a:t>的信号强度</a:t>
            </a:r>
            <a:endParaRPr lang="en-US" sz="1400" dirty="0">
              <a:latin typeface="Arial" charset="0"/>
              <a:cs typeface="Arial" charset="0"/>
            </a:endParaRPr>
          </a:p>
        </p:txBody>
      </p:sp>
      <p:sp>
        <p:nvSpPr>
          <p:cNvPr id="25" name="Line 67">
            <a:extLst>
              <a:ext uri="{FF2B5EF4-FFF2-40B4-BE49-F238E27FC236}">
                <a16:creationId xmlns:a16="http://schemas.microsoft.com/office/drawing/2014/main" id="{2FAE8090-BE23-4721-A6EF-07017DA03883}"/>
              </a:ext>
            </a:extLst>
          </p:cNvPr>
          <p:cNvSpPr>
            <a:spLocks noChangeShapeType="1"/>
          </p:cNvSpPr>
          <p:nvPr/>
        </p:nvSpPr>
        <p:spPr bwMode="auto">
          <a:xfrm flipH="1">
            <a:off x="5403850" y="5568697"/>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68">
            <a:extLst>
              <a:ext uri="{FF2B5EF4-FFF2-40B4-BE49-F238E27FC236}">
                <a16:creationId xmlns:a16="http://schemas.microsoft.com/office/drawing/2014/main" id="{EE6D0706-63B6-4A18-A77E-A4EEB12E0D7C}"/>
              </a:ext>
            </a:extLst>
          </p:cNvPr>
          <p:cNvSpPr>
            <a:spLocks noChangeShapeType="1"/>
          </p:cNvSpPr>
          <p:nvPr/>
        </p:nvSpPr>
        <p:spPr bwMode="auto">
          <a:xfrm>
            <a:off x="6624638" y="5636959"/>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69">
            <a:extLst>
              <a:ext uri="{FF2B5EF4-FFF2-40B4-BE49-F238E27FC236}">
                <a16:creationId xmlns:a16="http://schemas.microsoft.com/office/drawing/2014/main" id="{EC876B6D-5BBD-4F70-AC8F-33D68819C655}"/>
              </a:ext>
            </a:extLst>
          </p:cNvPr>
          <p:cNvSpPr>
            <a:spLocks noChangeShapeType="1"/>
          </p:cNvSpPr>
          <p:nvPr/>
        </p:nvSpPr>
        <p:spPr bwMode="auto">
          <a:xfrm>
            <a:off x="7705725" y="5621084"/>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8" name="Group 356">
            <a:extLst>
              <a:ext uri="{FF2B5EF4-FFF2-40B4-BE49-F238E27FC236}">
                <a16:creationId xmlns:a16="http://schemas.microsoft.com/office/drawing/2014/main" id="{2BAD1226-E3BF-4E51-A530-90F0693DE350}"/>
              </a:ext>
            </a:extLst>
          </p:cNvPr>
          <p:cNvGrpSpPr>
            <a:grpSpLocks/>
          </p:cNvGrpSpPr>
          <p:nvPr/>
        </p:nvGrpSpPr>
        <p:grpSpPr bwMode="auto">
          <a:xfrm>
            <a:off x="2925763" y="5832222"/>
            <a:ext cx="627062" cy="642937"/>
            <a:chOff x="313" y="1497"/>
            <a:chExt cx="1152" cy="1014"/>
          </a:xfrm>
        </p:grpSpPr>
        <p:pic>
          <p:nvPicPr>
            <p:cNvPr id="29" name="Picture 354" descr="laptop_stylized_small">
              <a:extLst>
                <a:ext uri="{FF2B5EF4-FFF2-40B4-BE49-F238E27FC236}">
                  <a16:creationId xmlns:a16="http://schemas.microsoft.com/office/drawing/2014/main" id="{A9D496D0-4055-4E7C-A34D-40BC2E00E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355" descr="antenna_stylized">
              <a:extLst>
                <a:ext uri="{FF2B5EF4-FFF2-40B4-BE49-F238E27FC236}">
                  <a16:creationId xmlns:a16="http://schemas.microsoft.com/office/drawing/2014/main" id="{B86F8450-9F4C-49CB-AC0B-CE0A09A170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 name="Group 356">
            <a:extLst>
              <a:ext uri="{FF2B5EF4-FFF2-40B4-BE49-F238E27FC236}">
                <a16:creationId xmlns:a16="http://schemas.microsoft.com/office/drawing/2014/main" id="{4640C7C2-0223-457F-8419-91B827C186D4}"/>
              </a:ext>
            </a:extLst>
          </p:cNvPr>
          <p:cNvGrpSpPr>
            <a:grpSpLocks/>
          </p:cNvGrpSpPr>
          <p:nvPr/>
        </p:nvGrpSpPr>
        <p:grpSpPr bwMode="auto">
          <a:xfrm>
            <a:off x="1401763" y="5973509"/>
            <a:ext cx="627062" cy="644525"/>
            <a:chOff x="313" y="1497"/>
            <a:chExt cx="1152" cy="1014"/>
          </a:xfrm>
        </p:grpSpPr>
        <p:pic>
          <p:nvPicPr>
            <p:cNvPr id="32" name="Picture 354" descr="laptop_stylized_small">
              <a:extLst>
                <a:ext uri="{FF2B5EF4-FFF2-40B4-BE49-F238E27FC236}">
                  <a16:creationId xmlns:a16="http://schemas.microsoft.com/office/drawing/2014/main" id="{15B12227-39DA-493C-B07F-DE40315CA0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55" descr="antenna_stylized">
              <a:extLst>
                <a:ext uri="{FF2B5EF4-FFF2-40B4-BE49-F238E27FC236}">
                  <a16:creationId xmlns:a16="http://schemas.microsoft.com/office/drawing/2014/main" id="{E75B1736-C527-4891-BAD1-0A7B00BB5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4" name="Group 356">
            <a:extLst>
              <a:ext uri="{FF2B5EF4-FFF2-40B4-BE49-F238E27FC236}">
                <a16:creationId xmlns:a16="http://schemas.microsoft.com/office/drawing/2014/main" id="{EAE2586C-2473-47D0-A158-EC266876C3D0}"/>
              </a:ext>
            </a:extLst>
          </p:cNvPr>
          <p:cNvGrpSpPr>
            <a:grpSpLocks/>
          </p:cNvGrpSpPr>
          <p:nvPr/>
        </p:nvGrpSpPr>
        <p:grpSpPr bwMode="auto">
          <a:xfrm>
            <a:off x="5130800" y="4867022"/>
            <a:ext cx="627063" cy="642937"/>
            <a:chOff x="313" y="1497"/>
            <a:chExt cx="1152" cy="1014"/>
          </a:xfrm>
        </p:grpSpPr>
        <p:pic>
          <p:nvPicPr>
            <p:cNvPr id="35" name="Picture 354" descr="laptop_stylized_small">
              <a:extLst>
                <a:ext uri="{FF2B5EF4-FFF2-40B4-BE49-F238E27FC236}">
                  <a16:creationId xmlns:a16="http://schemas.microsoft.com/office/drawing/2014/main" id="{4BEE1432-0BAD-494A-991E-76A955DDE0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355" descr="antenna_stylized">
              <a:extLst>
                <a:ext uri="{FF2B5EF4-FFF2-40B4-BE49-F238E27FC236}">
                  <a16:creationId xmlns:a16="http://schemas.microsoft.com/office/drawing/2014/main" id="{CB4E2958-469F-4053-9D50-0EC8594DEF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7" name="Group 356">
            <a:extLst>
              <a:ext uri="{FF2B5EF4-FFF2-40B4-BE49-F238E27FC236}">
                <a16:creationId xmlns:a16="http://schemas.microsoft.com/office/drawing/2014/main" id="{1BF53A82-A4D5-4AFB-8836-90C8A4E68C4B}"/>
              </a:ext>
            </a:extLst>
          </p:cNvPr>
          <p:cNvGrpSpPr>
            <a:grpSpLocks/>
          </p:cNvGrpSpPr>
          <p:nvPr/>
        </p:nvGrpSpPr>
        <p:grpSpPr bwMode="auto">
          <a:xfrm>
            <a:off x="6319838" y="4906709"/>
            <a:ext cx="627062" cy="644525"/>
            <a:chOff x="313" y="1497"/>
            <a:chExt cx="1152" cy="1014"/>
          </a:xfrm>
        </p:grpSpPr>
        <p:pic>
          <p:nvPicPr>
            <p:cNvPr id="38" name="Picture 354" descr="laptop_stylized_small">
              <a:extLst>
                <a:ext uri="{FF2B5EF4-FFF2-40B4-BE49-F238E27FC236}">
                  <a16:creationId xmlns:a16="http://schemas.microsoft.com/office/drawing/2014/main" id="{860BBA00-A7A0-4D6E-8F15-A9D0BCEF1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55" descr="antenna_stylized">
              <a:extLst>
                <a:ext uri="{FF2B5EF4-FFF2-40B4-BE49-F238E27FC236}">
                  <a16:creationId xmlns:a16="http://schemas.microsoft.com/office/drawing/2014/main" id="{866D90BC-28D3-4439-A31B-6D9249ADC5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B3C106AB-2BEF-459F-9939-E81648F04EDA}"/>
              </a:ext>
            </a:extLst>
          </p:cNvPr>
          <p:cNvGrpSpPr>
            <a:grpSpLocks/>
          </p:cNvGrpSpPr>
          <p:nvPr/>
        </p:nvGrpSpPr>
        <p:grpSpPr bwMode="auto">
          <a:xfrm>
            <a:off x="7396163" y="4836859"/>
            <a:ext cx="627062" cy="642938"/>
            <a:chOff x="313" y="1497"/>
            <a:chExt cx="1152" cy="1014"/>
          </a:xfrm>
        </p:grpSpPr>
        <p:pic>
          <p:nvPicPr>
            <p:cNvPr id="41" name="Picture 354" descr="laptop_stylized_small">
              <a:extLst>
                <a:ext uri="{FF2B5EF4-FFF2-40B4-BE49-F238E27FC236}">
                  <a16:creationId xmlns:a16="http://schemas.microsoft.com/office/drawing/2014/main" id="{AA85490A-4D65-4EDE-B430-9946783C8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F9DF3261-F02B-4BBE-BF8E-AD5172B5DE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986820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1" grpId="0" animBg="1"/>
      <p:bldP spid="22" grpId="0"/>
      <p:bldP spid="23" grpId="0" animBg="1"/>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B7290-35C0-47A6-8DFC-FC6AEC48047B}"/>
              </a:ext>
            </a:extLst>
          </p:cNvPr>
          <p:cNvSpPr>
            <a:spLocks noGrp="1"/>
          </p:cNvSpPr>
          <p:nvPr>
            <p:ph type="title"/>
          </p:nvPr>
        </p:nvSpPr>
        <p:spPr/>
        <p:txBody>
          <a:bodyPr/>
          <a:lstStyle/>
          <a:p>
            <a:r>
              <a:rPr lang="en-US" altLang="zh-CN" dirty="0"/>
              <a:t>IEEE 802.11 MAC</a:t>
            </a:r>
            <a:r>
              <a:rPr lang="zh-CN" altLang="en-US" dirty="0"/>
              <a:t>协议：</a:t>
            </a:r>
            <a:r>
              <a:rPr lang="en-US" altLang="zh-CN" dirty="0"/>
              <a:t>CSMA/CA</a:t>
            </a:r>
            <a:endParaRPr lang="zh-CN" altLang="en-US" dirty="0"/>
          </a:p>
        </p:txBody>
      </p:sp>
      <p:sp>
        <p:nvSpPr>
          <p:cNvPr id="4" name="灯片编号占位符 3">
            <a:extLst>
              <a:ext uri="{FF2B5EF4-FFF2-40B4-BE49-F238E27FC236}">
                <a16:creationId xmlns:a16="http://schemas.microsoft.com/office/drawing/2014/main" id="{A2854EA1-ADFD-4D67-B5D7-36D06E5AD72B}"/>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sp>
        <p:nvSpPr>
          <p:cNvPr id="5" name="Rectangle 3">
            <a:extLst>
              <a:ext uri="{FF2B5EF4-FFF2-40B4-BE49-F238E27FC236}">
                <a16:creationId xmlns:a16="http://schemas.microsoft.com/office/drawing/2014/main" id="{CEC0AD0A-E134-4283-971F-C6D5AF443B2D}"/>
              </a:ext>
            </a:extLst>
          </p:cNvPr>
          <p:cNvSpPr txBox="1">
            <a:spLocks noChangeArrowheads="1"/>
          </p:cNvSpPr>
          <p:nvPr/>
        </p:nvSpPr>
        <p:spPr bwMode="auto">
          <a:xfrm>
            <a:off x="450850" y="1700808"/>
            <a:ext cx="5630863"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000" u="sng" kern="0" dirty="0">
                <a:solidFill>
                  <a:srgbClr val="C00000"/>
                </a:solidFill>
                <a:latin typeface="Arial" charset="0"/>
                <a:cs typeface="Arial" charset="0"/>
              </a:rPr>
              <a:t>802.11 </a:t>
            </a:r>
            <a:r>
              <a:rPr lang="zh-CN" altLang="en-US" sz="2000" u="sng" kern="0" dirty="0">
                <a:solidFill>
                  <a:srgbClr val="C00000"/>
                </a:solidFill>
                <a:latin typeface="Arial" charset="0"/>
                <a:cs typeface="Arial" charset="0"/>
              </a:rPr>
              <a:t>发送端</a:t>
            </a:r>
            <a:endParaRPr lang="en-US" sz="2000" kern="0" dirty="0">
              <a:solidFill>
                <a:srgbClr val="C00000"/>
              </a:solidFill>
              <a:latin typeface="Arial" charset="0"/>
              <a:cs typeface="Arial" charset="0"/>
            </a:endParaRPr>
          </a:p>
          <a:p>
            <a:pPr>
              <a:buFont typeface="Wingdings" charset="0"/>
              <a:buNone/>
              <a:defRPr/>
            </a:pPr>
            <a:r>
              <a:rPr lang="en-US" sz="1800" kern="0" dirty="0">
                <a:solidFill>
                  <a:srgbClr val="000099"/>
                </a:solidFill>
                <a:latin typeface="Arial" charset="0"/>
                <a:cs typeface="Arial" charset="0"/>
              </a:rPr>
              <a:t>1 </a:t>
            </a:r>
            <a:r>
              <a:rPr lang="zh-CN" altLang="en-US" sz="1800" kern="0" dirty="0">
                <a:solidFill>
                  <a:srgbClr val="000099"/>
                </a:solidFill>
                <a:latin typeface="Arial" charset="0"/>
                <a:cs typeface="Arial" charset="0"/>
              </a:rPr>
              <a:t>如果感知信道空闲了</a:t>
            </a:r>
            <a:r>
              <a:rPr lang="zh-CN" altLang="en-US" sz="1800" kern="0" dirty="0">
                <a:latin typeface="Arial" charset="0"/>
                <a:cs typeface="Arial" charset="0"/>
              </a:rPr>
              <a:t>一段长为</a:t>
            </a:r>
            <a:r>
              <a:rPr lang="en-US" sz="1800" b="1" kern="0" dirty="0">
                <a:latin typeface="Arial" charset="0"/>
                <a:cs typeface="Arial" charset="0"/>
              </a:rPr>
              <a:t>DIFS</a:t>
            </a:r>
            <a:r>
              <a:rPr lang="zh-CN" altLang="en-US" sz="1800" kern="0" dirty="0">
                <a:latin typeface="Arial" charset="0"/>
                <a:cs typeface="Arial" charset="0"/>
              </a:rPr>
              <a:t>的时间，则</a:t>
            </a:r>
            <a:r>
              <a:rPr lang="en-US" sz="1800" kern="0" dirty="0">
                <a:latin typeface="Arial" charset="0"/>
                <a:cs typeface="Arial" charset="0"/>
              </a:rPr>
              <a:t> </a:t>
            </a:r>
          </a:p>
          <a:p>
            <a:pPr lvl="1">
              <a:buFont typeface="Wingdings" charset="0"/>
              <a:buNone/>
              <a:defRPr/>
            </a:pPr>
            <a:r>
              <a:rPr lang="zh-CN" altLang="en-US" sz="1800" kern="0" dirty="0">
                <a:latin typeface="Arial" charset="0"/>
                <a:cs typeface="Arial" charset="0"/>
              </a:rPr>
              <a:t>传输整个帧</a:t>
            </a:r>
            <a:r>
              <a:rPr lang="en-US" sz="1800" kern="0" dirty="0">
                <a:latin typeface="Arial" charset="0"/>
                <a:cs typeface="Arial" charset="0"/>
              </a:rPr>
              <a:t> (</a:t>
            </a:r>
            <a:r>
              <a:rPr lang="zh-CN" altLang="en-US" sz="1800" kern="0" dirty="0">
                <a:latin typeface="Arial" charset="0"/>
                <a:cs typeface="Arial" charset="0"/>
              </a:rPr>
              <a:t>没有碰撞</a:t>
            </a:r>
            <a:r>
              <a:rPr lang="en-US" sz="1800" kern="0" dirty="0">
                <a:latin typeface="Arial" charset="0"/>
                <a:cs typeface="Arial" charset="0"/>
              </a:rPr>
              <a:t>)</a:t>
            </a:r>
          </a:p>
          <a:p>
            <a:pPr>
              <a:buFont typeface="Wingdings" charset="0"/>
              <a:buNone/>
              <a:defRPr/>
            </a:pPr>
            <a:r>
              <a:rPr lang="en-US" sz="1800" kern="0" dirty="0">
                <a:solidFill>
                  <a:srgbClr val="000099"/>
                </a:solidFill>
                <a:latin typeface="Arial" charset="0"/>
                <a:cs typeface="Arial" charset="0"/>
              </a:rPr>
              <a:t>2 </a:t>
            </a:r>
            <a:r>
              <a:rPr lang="zh-CN" altLang="en-US" sz="1800" kern="0" dirty="0">
                <a:solidFill>
                  <a:srgbClr val="000099"/>
                </a:solidFill>
                <a:latin typeface="Arial" charset="0"/>
                <a:cs typeface="Arial" charset="0"/>
              </a:rPr>
              <a:t>如果感知信道繁忙，则</a:t>
            </a:r>
            <a:r>
              <a:rPr lang="en-US" sz="1800" kern="0" dirty="0">
                <a:latin typeface="Arial" charset="0"/>
                <a:cs typeface="Arial" charset="0"/>
              </a:rPr>
              <a:t> </a:t>
            </a:r>
          </a:p>
          <a:p>
            <a:pPr lvl="1">
              <a:buFont typeface="Wingdings" charset="0"/>
              <a:buNone/>
              <a:defRPr/>
            </a:pPr>
            <a:r>
              <a:rPr lang="zh-CN" altLang="en-US" sz="1800" kern="0" dirty="0">
                <a:latin typeface="Arial" charset="0"/>
                <a:cs typeface="Arial" charset="0"/>
              </a:rPr>
              <a:t>运用类似</a:t>
            </a:r>
            <a:r>
              <a:rPr lang="en-US" altLang="zh-CN" sz="1800" kern="0" dirty="0">
                <a:latin typeface="Arial" charset="0"/>
                <a:cs typeface="Arial" charset="0"/>
              </a:rPr>
              <a:t>802.3</a:t>
            </a:r>
            <a:r>
              <a:rPr lang="zh-CN" altLang="en-US" sz="1800" kern="0" dirty="0">
                <a:latin typeface="Arial" charset="0"/>
                <a:cs typeface="Arial" charset="0"/>
              </a:rPr>
              <a:t>中二进制指数退避，启动倒计时器</a:t>
            </a:r>
            <a:endParaRPr lang="en-US" sz="1800" kern="0" dirty="0">
              <a:latin typeface="Arial" charset="0"/>
              <a:cs typeface="Arial" charset="0"/>
            </a:endParaRPr>
          </a:p>
          <a:p>
            <a:pPr lvl="1">
              <a:buFont typeface="Wingdings" pitchFamily="2" charset="2"/>
              <a:buNone/>
              <a:defRPr/>
            </a:pPr>
            <a:r>
              <a:rPr lang="zh-CN" altLang="en-US" sz="1800" kern="0" dirty="0">
                <a:solidFill>
                  <a:srgbClr val="FF0000"/>
                </a:solidFill>
                <a:latin typeface="Arial" charset="0"/>
                <a:cs typeface="Arial" charset="0"/>
              </a:rPr>
              <a:t>在信道空闲时倒计时</a:t>
            </a:r>
            <a:r>
              <a:rPr lang="en-US" altLang="zh-CN" sz="1800" kern="0" dirty="0">
                <a:solidFill>
                  <a:srgbClr val="FF0000"/>
                </a:solidFill>
                <a:latin typeface="Arial" charset="0"/>
                <a:cs typeface="Arial" charset="0"/>
              </a:rPr>
              <a:t> </a:t>
            </a:r>
            <a:r>
              <a:rPr lang="en-US" altLang="zh-CN" sz="1800" kern="0" dirty="0">
                <a:latin typeface="Arial" charset="0"/>
                <a:cs typeface="Arial" charset="0"/>
              </a:rPr>
              <a:t>/ </a:t>
            </a:r>
            <a:r>
              <a:rPr lang="zh-CN" altLang="en-US" sz="1800" kern="0" dirty="0">
                <a:latin typeface="Arial" charset="0"/>
                <a:cs typeface="Arial" charset="0"/>
              </a:rPr>
              <a:t>在信道忙时暂停</a:t>
            </a:r>
            <a:endParaRPr lang="en-US" sz="1800" kern="0" dirty="0">
              <a:latin typeface="Arial" charset="0"/>
              <a:cs typeface="Arial" charset="0"/>
            </a:endParaRPr>
          </a:p>
          <a:p>
            <a:pPr>
              <a:buFont typeface="Wingdings" charset="0"/>
              <a:buNone/>
              <a:defRPr/>
            </a:pPr>
            <a:r>
              <a:rPr lang="en-US" sz="1800" kern="0" dirty="0">
                <a:solidFill>
                  <a:srgbClr val="000099"/>
                </a:solidFill>
                <a:latin typeface="Arial" charset="0"/>
                <a:cs typeface="Arial" charset="0"/>
              </a:rPr>
              <a:t>3 </a:t>
            </a:r>
            <a:r>
              <a:rPr lang="zh-CN" altLang="en-US" sz="1800" kern="0" dirty="0">
                <a:solidFill>
                  <a:srgbClr val="000099"/>
                </a:solidFill>
                <a:latin typeface="Arial" charset="0"/>
                <a:cs typeface="Arial" charset="0"/>
              </a:rPr>
              <a:t>如果倒计时归</a:t>
            </a:r>
            <a:r>
              <a:rPr lang="en-US" altLang="zh-CN" sz="1800" kern="0" dirty="0">
                <a:solidFill>
                  <a:srgbClr val="000099"/>
                </a:solidFill>
                <a:latin typeface="Arial" charset="0"/>
                <a:cs typeface="Arial" charset="0"/>
              </a:rPr>
              <a:t>0</a:t>
            </a:r>
            <a:r>
              <a:rPr lang="zh-CN" altLang="en-US" sz="1800" kern="0" dirty="0">
                <a:solidFill>
                  <a:srgbClr val="000099"/>
                </a:solidFill>
                <a:latin typeface="Arial" charset="0"/>
                <a:cs typeface="Arial" charset="0"/>
              </a:rPr>
              <a:t>（只会在信道空闲时归</a:t>
            </a:r>
            <a:r>
              <a:rPr lang="en-US" altLang="zh-CN" sz="1800" kern="0" dirty="0">
                <a:solidFill>
                  <a:srgbClr val="000099"/>
                </a:solidFill>
                <a:latin typeface="Arial" charset="0"/>
                <a:cs typeface="Arial" charset="0"/>
              </a:rPr>
              <a:t>0</a:t>
            </a:r>
            <a:r>
              <a:rPr lang="zh-CN" altLang="en-US" sz="1800" kern="0" dirty="0">
                <a:solidFill>
                  <a:srgbClr val="000099"/>
                </a:solidFill>
                <a:latin typeface="Arial" charset="0"/>
                <a:cs typeface="Arial" charset="0"/>
              </a:rPr>
              <a:t>）</a:t>
            </a:r>
            <a:endParaRPr lang="en-US" sz="2800" kern="0" dirty="0">
              <a:solidFill>
                <a:srgbClr val="000099"/>
              </a:solidFill>
              <a:latin typeface="Arial" charset="0"/>
              <a:cs typeface="Arial" charset="0"/>
            </a:endParaRPr>
          </a:p>
          <a:p>
            <a:pPr lvl="1">
              <a:buFont typeface="Wingdings" charset="0"/>
              <a:buNone/>
              <a:defRPr/>
            </a:pPr>
            <a:r>
              <a:rPr lang="zh-CN" altLang="en-US" sz="1800" kern="0" dirty="0">
                <a:latin typeface="Arial" charset="0"/>
                <a:cs typeface="Arial" charset="0"/>
              </a:rPr>
              <a:t>传输帧并等待</a:t>
            </a:r>
            <a:r>
              <a:rPr lang="en-US" altLang="zh-CN" sz="1800" kern="0" dirty="0">
                <a:latin typeface="Arial" charset="0"/>
                <a:cs typeface="Arial" charset="0"/>
              </a:rPr>
              <a:t>ACK</a:t>
            </a:r>
            <a:endParaRPr lang="en-US" sz="1800" kern="0" dirty="0">
              <a:latin typeface="Arial" charset="0"/>
              <a:cs typeface="Arial" charset="0"/>
            </a:endParaRPr>
          </a:p>
          <a:p>
            <a:pPr>
              <a:buFont typeface="Wingdings" pitchFamily="2" charset="2"/>
              <a:buNone/>
              <a:defRPr/>
            </a:pPr>
            <a:r>
              <a:rPr lang="en-US" altLang="zh-CN" sz="1800" kern="0" dirty="0">
                <a:solidFill>
                  <a:srgbClr val="000099"/>
                </a:solidFill>
                <a:latin typeface="Arial" charset="0"/>
                <a:cs typeface="Arial" charset="0"/>
              </a:rPr>
              <a:t>4 </a:t>
            </a:r>
            <a:r>
              <a:rPr lang="zh-CN" altLang="en-US" sz="1800" kern="0" dirty="0">
                <a:solidFill>
                  <a:srgbClr val="000099"/>
                </a:solidFill>
                <a:latin typeface="Arial" charset="0"/>
                <a:cs typeface="Arial" charset="0"/>
              </a:rPr>
              <a:t>如果没有</a:t>
            </a:r>
            <a:r>
              <a:rPr lang="en-US" altLang="zh-CN" sz="1800" kern="0" dirty="0">
                <a:solidFill>
                  <a:srgbClr val="000099"/>
                </a:solidFill>
                <a:latin typeface="Arial" charset="0"/>
                <a:cs typeface="Arial" charset="0"/>
              </a:rPr>
              <a:t>ACK </a:t>
            </a:r>
            <a:endParaRPr lang="en-US" altLang="zh-CN" sz="2800" kern="0" dirty="0">
              <a:solidFill>
                <a:srgbClr val="000099"/>
              </a:solidFill>
              <a:latin typeface="Arial" charset="0"/>
              <a:cs typeface="Arial" charset="0"/>
            </a:endParaRPr>
          </a:p>
          <a:p>
            <a:pPr lvl="1">
              <a:buFont typeface="Wingdings" charset="0"/>
              <a:buNone/>
              <a:defRPr/>
            </a:pPr>
            <a:r>
              <a:rPr lang="zh-CN" altLang="en-US" sz="1800" kern="0" dirty="0">
                <a:latin typeface="Arial" charset="0"/>
                <a:cs typeface="Arial" charset="0"/>
              </a:rPr>
              <a:t>指数退避增加倒计时长，重复第</a:t>
            </a:r>
            <a:r>
              <a:rPr lang="en-US" altLang="zh-CN" sz="1800" kern="0" dirty="0">
                <a:latin typeface="Arial" charset="0"/>
                <a:cs typeface="Arial" charset="0"/>
              </a:rPr>
              <a:t>2</a:t>
            </a:r>
            <a:r>
              <a:rPr lang="zh-CN" altLang="en-US" sz="1800" kern="0" dirty="0">
                <a:latin typeface="Arial" charset="0"/>
                <a:cs typeface="Arial" charset="0"/>
              </a:rPr>
              <a:t>步</a:t>
            </a:r>
            <a:endParaRPr lang="en-US" sz="1800" kern="0" dirty="0">
              <a:latin typeface="Arial" charset="0"/>
              <a:cs typeface="Arial" charset="0"/>
            </a:endParaRPr>
          </a:p>
          <a:p>
            <a:pPr>
              <a:buFont typeface="Wingdings" charset="0"/>
              <a:buNone/>
              <a:defRPr/>
            </a:pPr>
            <a:r>
              <a:rPr lang="en-US" sz="2000" u="sng" kern="0" dirty="0">
                <a:solidFill>
                  <a:srgbClr val="C00000"/>
                </a:solidFill>
                <a:latin typeface="Arial" charset="0"/>
                <a:cs typeface="Arial" charset="0"/>
              </a:rPr>
              <a:t>802.11 </a:t>
            </a:r>
            <a:r>
              <a:rPr lang="zh-CN" altLang="en-US" sz="2000" u="sng" kern="0" dirty="0">
                <a:solidFill>
                  <a:srgbClr val="C00000"/>
                </a:solidFill>
                <a:latin typeface="Arial" charset="0"/>
                <a:cs typeface="Arial" charset="0"/>
              </a:rPr>
              <a:t>接收端</a:t>
            </a:r>
            <a:endParaRPr lang="en-US" sz="2000" kern="0" dirty="0">
              <a:solidFill>
                <a:srgbClr val="C00000"/>
              </a:solidFill>
              <a:latin typeface="Arial" charset="0"/>
              <a:cs typeface="Arial" charset="0"/>
            </a:endParaRPr>
          </a:p>
          <a:p>
            <a:pPr>
              <a:buFont typeface="Wingdings" charset="0"/>
              <a:buNone/>
              <a:defRPr/>
            </a:pPr>
            <a:r>
              <a:rPr lang="en-US" sz="2000" kern="0" dirty="0">
                <a:solidFill>
                  <a:srgbClr val="000099"/>
                </a:solidFill>
                <a:latin typeface="Arial" charset="0"/>
                <a:cs typeface="Arial" charset="0"/>
              </a:rPr>
              <a:t>- </a:t>
            </a:r>
            <a:r>
              <a:rPr lang="zh-CN" altLang="en-US" sz="1800" kern="0" dirty="0">
                <a:solidFill>
                  <a:srgbClr val="000099"/>
                </a:solidFill>
                <a:latin typeface="Arial" charset="0"/>
                <a:cs typeface="Arial" charset="0"/>
              </a:rPr>
              <a:t>如果正确接收帧</a:t>
            </a:r>
            <a:endParaRPr lang="en-US" sz="1800" kern="0" dirty="0">
              <a:solidFill>
                <a:srgbClr val="000099"/>
              </a:solidFill>
              <a:latin typeface="Arial" charset="0"/>
              <a:cs typeface="Arial" charset="0"/>
            </a:endParaRPr>
          </a:p>
          <a:p>
            <a:pPr>
              <a:buFont typeface="Wingdings" charset="0"/>
              <a:buNone/>
              <a:defRPr/>
            </a:pPr>
            <a:r>
              <a:rPr lang="en-US" sz="1800" kern="0" dirty="0">
                <a:solidFill>
                  <a:schemeClr val="accent2"/>
                </a:solidFill>
                <a:latin typeface="Arial" charset="0"/>
                <a:cs typeface="Arial" charset="0"/>
              </a:rPr>
              <a:t>   </a:t>
            </a:r>
            <a:r>
              <a:rPr lang="zh-CN" altLang="en-US" sz="1800" kern="0" dirty="0">
                <a:latin typeface="Arial" charset="0"/>
                <a:cs typeface="Arial" charset="0"/>
              </a:rPr>
              <a:t>在一段</a:t>
            </a:r>
            <a:r>
              <a:rPr lang="en-US" altLang="zh-CN" sz="1800" kern="0" dirty="0">
                <a:latin typeface="Arial" charset="0"/>
                <a:cs typeface="Arial" charset="0"/>
              </a:rPr>
              <a:t>SIFS</a:t>
            </a:r>
            <a:r>
              <a:rPr lang="zh-CN" altLang="en-US" sz="1800" kern="0" dirty="0">
                <a:latin typeface="Arial" charset="0"/>
                <a:cs typeface="Arial" charset="0"/>
              </a:rPr>
              <a:t>时间后返回</a:t>
            </a:r>
            <a:r>
              <a:rPr lang="en-US" sz="1800" kern="0" dirty="0">
                <a:latin typeface="Arial" charset="0"/>
                <a:cs typeface="Arial" charset="0"/>
              </a:rPr>
              <a:t>ACK</a:t>
            </a:r>
            <a:r>
              <a:rPr lang="zh-CN" altLang="en-US" sz="1800" kern="0" dirty="0">
                <a:latin typeface="Arial" charset="0"/>
                <a:cs typeface="Arial" charset="0"/>
              </a:rPr>
              <a:t>帧</a:t>
            </a:r>
            <a:r>
              <a:rPr lang="en-US" sz="1800" kern="0" dirty="0">
                <a:latin typeface="Arial" charset="0"/>
                <a:cs typeface="Arial" charset="0"/>
              </a:rPr>
              <a:t> (</a:t>
            </a:r>
            <a:r>
              <a:rPr lang="zh-CN" altLang="en-US" sz="1800" kern="0" dirty="0">
                <a:latin typeface="Arial" charset="0"/>
                <a:cs typeface="Arial" charset="0"/>
              </a:rPr>
              <a:t>隐藏终端场景，必须使用</a:t>
            </a:r>
            <a:r>
              <a:rPr lang="en-US" sz="1800" kern="0" dirty="0">
                <a:latin typeface="Arial" charset="0"/>
                <a:cs typeface="Arial" charset="0"/>
              </a:rPr>
              <a:t>ACK) </a:t>
            </a:r>
            <a:endParaRPr lang="en-US" sz="2000" b="1" kern="0" dirty="0">
              <a:latin typeface="Arial" charset="0"/>
              <a:cs typeface="Arial" charset="0"/>
            </a:endParaRPr>
          </a:p>
        </p:txBody>
      </p:sp>
      <p:sp>
        <p:nvSpPr>
          <p:cNvPr id="6" name="Line 5">
            <a:extLst>
              <a:ext uri="{FF2B5EF4-FFF2-40B4-BE49-F238E27FC236}">
                <a16:creationId xmlns:a16="http://schemas.microsoft.com/office/drawing/2014/main" id="{FBBA89EA-5F2C-466D-ABF5-26D0AAB24A3C}"/>
              </a:ext>
            </a:extLst>
          </p:cNvPr>
          <p:cNvSpPr>
            <a:spLocks noChangeShapeType="1"/>
          </p:cNvSpPr>
          <p:nvPr/>
        </p:nvSpPr>
        <p:spPr bwMode="auto">
          <a:xfrm>
            <a:off x="6609779" y="2748558"/>
            <a:ext cx="0" cy="33385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Line 6">
            <a:extLst>
              <a:ext uri="{FF2B5EF4-FFF2-40B4-BE49-F238E27FC236}">
                <a16:creationId xmlns:a16="http://schemas.microsoft.com/office/drawing/2014/main" id="{5C232863-591D-4E9C-9B1F-DE0FB74C8E61}"/>
              </a:ext>
            </a:extLst>
          </p:cNvPr>
          <p:cNvSpPr>
            <a:spLocks noChangeShapeType="1"/>
          </p:cNvSpPr>
          <p:nvPr/>
        </p:nvSpPr>
        <p:spPr bwMode="auto">
          <a:xfrm>
            <a:off x="8529067" y="2735858"/>
            <a:ext cx="0" cy="33385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Text Box 7">
            <a:extLst>
              <a:ext uri="{FF2B5EF4-FFF2-40B4-BE49-F238E27FC236}">
                <a16:creationId xmlns:a16="http://schemas.microsoft.com/office/drawing/2014/main" id="{D5F41C15-AE80-46AF-927F-AC5E5D83D55F}"/>
              </a:ext>
            </a:extLst>
          </p:cNvPr>
          <p:cNvSpPr txBox="1">
            <a:spLocks noChangeArrowheads="1"/>
          </p:cNvSpPr>
          <p:nvPr/>
        </p:nvSpPr>
        <p:spPr bwMode="auto">
          <a:xfrm>
            <a:off x="6200204" y="2391371"/>
            <a:ext cx="8286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sender</a:t>
            </a:r>
          </a:p>
        </p:txBody>
      </p:sp>
      <p:sp>
        <p:nvSpPr>
          <p:cNvPr id="9" name="Text Box 8">
            <a:extLst>
              <a:ext uri="{FF2B5EF4-FFF2-40B4-BE49-F238E27FC236}">
                <a16:creationId xmlns:a16="http://schemas.microsoft.com/office/drawing/2014/main" id="{7ABB000E-7AA0-46A7-B968-5B2C6A5CA76D}"/>
              </a:ext>
            </a:extLst>
          </p:cNvPr>
          <p:cNvSpPr txBox="1">
            <a:spLocks noChangeArrowheads="1"/>
          </p:cNvSpPr>
          <p:nvPr/>
        </p:nvSpPr>
        <p:spPr bwMode="auto">
          <a:xfrm>
            <a:off x="8038529" y="2400896"/>
            <a:ext cx="9144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receiver</a:t>
            </a:r>
          </a:p>
        </p:txBody>
      </p:sp>
      <p:grpSp>
        <p:nvGrpSpPr>
          <p:cNvPr id="10" name="Group 23">
            <a:extLst>
              <a:ext uri="{FF2B5EF4-FFF2-40B4-BE49-F238E27FC236}">
                <a16:creationId xmlns:a16="http://schemas.microsoft.com/office/drawing/2014/main" id="{EED341B9-5B14-48BF-AFA8-7FBF9EA2659E}"/>
              </a:ext>
            </a:extLst>
          </p:cNvPr>
          <p:cNvGrpSpPr>
            <a:grpSpLocks/>
          </p:cNvGrpSpPr>
          <p:nvPr/>
        </p:nvGrpSpPr>
        <p:grpSpPr bwMode="auto">
          <a:xfrm>
            <a:off x="5914454" y="3045421"/>
            <a:ext cx="2616200" cy="1690687"/>
            <a:chOff x="3614" y="1617"/>
            <a:chExt cx="1648" cy="1065"/>
          </a:xfrm>
        </p:grpSpPr>
        <p:grpSp>
          <p:nvGrpSpPr>
            <p:cNvPr id="11" name="Group 22">
              <a:extLst>
                <a:ext uri="{FF2B5EF4-FFF2-40B4-BE49-F238E27FC236}">
                  <a16:creationId xmlns:a16="http://schemas.microsoft.com/office/drawing/2014/main" id="{89527C08-08C0-4432-8F31-CFE7B41098EE}"/>
                </a:ext>
              </a:extLst>
            </p:cNvPr>
            <p:cNvGrpSpPr>
              <a:grpSpLocks/>
            </p:cNvGrpSpPr>
            <p:nvPr/>
          </p:nvGrpSpPr>
          <p:grpSpPr bwMode="auto">
            <a:xfrm>
              <a:off x="3614" y="1617"/>
              <a:ext cx="424" cy="194"/>
              <a:chOff x="3614" y="1617"/>
              <a:chExt cx="424" cy="194"/>
            </a:xfrm>
          </p:grpSpPr>
          <p:sp>
            <p:nvSpPr>
              <p:cNvPr id="15" name="AutoShape 11">
                <a:extLst>
                  <a:ext uri="{FF2B5EF4-FFF2-40B4-BE49-F238E27FC236}">
                    <a16:creationId xmlns:a16="http://schemas.microsoft.com/office/drawing/2014/main" id="{EDE9A0DC-B069-44BC-B58E-C28208D01CEC}"/>
                  </a:ext>
                </a:extLst>
              </p:cNvPr>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16" name="Text Box 12">
                <a:extLst>
                  <a:ext uri="{FF2B5EF4-FFF2-40B4-BE49-F238E27FC236}">
                    <a16:creationId xmlns:a16="http://schemas.microsoft.com/office/drawing/2014/main" id="{EB500F76-6F82-464A-917C-4BDF89FFF9CC}"/>
                  </a:ext>
                </a:extLst>
              </p:cNvPr>
              <p:cNvSpPr txBox="1">
                <a:spLocks noChangeArrowheads="1"/>
              </p:cNvSpPr>
              <p:nvPr/>
            </p:nvSpPr>
            <p:spPr bwMode="auto">
              <a:xfrm>
                <a:off x="3614" y="1617"/>
                <a:ext cx="37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latin typeface="Arial" charset="0"/>
                    <a:cs typeface="Arial" charset="0"/>
                  </a:rPr>
                  <a:t>DIFS</a:t>
                </a:r>
              </a:p>
            </p:txBody>
          </p:sp>
        </p:grpSp>
        <p:grpSp>
          <p:nvGrpSpPr>
            <p:cNvPr id="12" name="Group 20">
              <a:extLst>
                <a:ext uri="{FF2B5EF4-FFF2-40B4-BE49-F238E27FC236}">
                  <a16:creationId xmlns:a16="http://schemas.microsoft.com/office/drawing/2014/main" id="{9ACB998F-4761-4FE8-915C-76158223E551}"/>
                </a:ext>
              </a:extLst>
            </p:cNvPr>
            <p:cNvGrpSpPr>
              <a:grpSpLocks/>
            </p:cNvGrpSpPr>
            <p:nvPr/>
          </p:nvGrpSpPr>
          <p:grpSpPr bwMode="auto">
            <a:xfrm>
              <a:off x="4050" y="1782"/>
              <a:ext cx="1212" cy="900"/>
              <a:chOff x="4050" y="1782"/>
              <a:chExt cx="1212" cy="900"/>
            </a:xfrm>
          </p:grpSpPr>
          <p:sp>
            <p:nvSpPr>
              <p:cNvPr id="13" name="Freeform 13">
                <a:extLst>
                  <a:ext uri="{FF2B5EF4-FFF2-40B4-BE49-F238E27FC236}">
                    <a16:creationId xmlns:a16="http://schemas.microsoft.com/office/drawing/2014/main" id="{34DC1B79-CA1A-40D8-8512-722C970B61BD}"/>
                  </a:ext>
                </a:extLst>
              </p:cNvPr>
              <p:cNvSpPr>
                <a:spLocks/>
              </p:cNvSpPr>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900">
                    <a:moveTo>
                      <a:pt x="6" y="0"/>
                    </a:moveTo>
                    <a:lnTo>
                      <a:pt x="1212" y="228"/>
                    </a:lnTo>
                    <a:lnTo>
                      <a:pt x="1212" y="900"/>
                    </a:lnTo>
                    <a:lnTo>
                      <a:pt x="0" y="660"/>
                    </a:lnTo>
                    <a:lnTo>
                      <a:pt x="6" y="0"/>
                    </a:lnTo>
                    <a:close/>
                  </a:path>
                </a:pathLst>
              </a:custGeom>
              <a:solidFill>
                <a:schemeClr val="accent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4" name="Text Box 18">
                <a:extLst>
                  <a:ext uri="{FF2B5EF4-FFF2-40B4-BE49-F238E27FC236}">
                    <a16:creationId xmlns:a16="http://schemas.microsoft.com/office/drawing/2014/main" id="{F87B639C-54EC-4E98-8C19-0B5D2B8C8407}"/>
                  </a:ext>
                </a:extLst>
              </p:cNvPr>
              <p:cNvSpPr txBox="1">
                <a:spLocks noChangeArrowheads="1"/>
              </p:cNvSpPr>
              <p:nvPr/>
            </p:nvSpPr>
            <p:spPr bwMode="auto">
              <a:xfrm>
                <a:off x="4394" y="2108"/>
                <a:ext cx="39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chemeClr val="bg1"/>
                    </a:solidFill>
                    <a:latin typeface="Arial" charset="0"/>
                    <a:cs typeface="Arial" charset="0"/>
                  </a:rPr>
                  <a:t>data</a:t>
                </a:r>
              </a:p>
            </p:txBody>
          </p:sp>
        </p:grpSp>
      </p:grpSp>
      <p:grpSp>
        <p:nvGrpSpPr>
          <p:cNvPr id="17" name="Group 24">
            <a:extLst>
              <a:ext uri="{FF2B5EF4-FFF2-40B4-BE49-F238E27FC236}">
                <a16:creationId xmlns:a16="http://schemas.microsoft.com/office/drawing/2014/main" id="{4B8971E9-77D4-4DAA-A677-5C95E3EB6AD9}"/>
              </a:ext>
            </a:extLst>
          </p:cNvPr>
          <p:cNvGrpSpPr>
            <a:grpSpLocks/>
          </p:cNvGrpSpPr>
          <p:nvPr/>
        </p:nvGrpSpPr>
        <p:grpSpPr bwMode="auto">
          <a:xfrm>
            <a:off x="6597079" y="4745633"/>
            <a:ext cx="2511425" cy="923925"/>
            <a:chOff x="4044" y="2688"/>
            <a:chExt cx="1582" cy="582"/>
          </a:xfrm>
        </p:grpSpPr>
        <p:sp>
          <p:nvSpPr>
            <p:cNvPr id="18" name="Text Box 14">
              <a:extLst>
                <a:ext uri="{FF2B5EF4-FFF2-40B4-BE49-F238E27FC236}">
                  <a16:creationId xmlns:a16="http://schemas.microsoft.com/office/drawing/2014/main" id="{E70C6E5C-62E1-44D5-8CD3-8593CADDD6DC}"/>
                </a:ext>
              </a:extLst>
            </p:cNvPr>
            <p:cNvSpPr txBox="1">
              <a:spLocks noChangeArrowheads="1"/>
            </p:cNvSpPr>
            <p:nvPr/>
          </p:nvSpPr>
          <p:spPr bwMode="auto">
            <a:xfrm>
              <a:off x="5258" y="2697"/>
              <a:ext cx="36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latin typeface="Arial" charset="0"/>
                  <a:cs typeface="Arial" charset="0"/>
                </a:rPr>
                <a:t>SIFS</a:t>
              </a:r>
            </a:p>
          </p:txBody>
        </p:sp>
        <p:sp>
          <p:nvSpPr>
            <p:cNvPr id="19" name="AutoShape 15">
              <a:extLst>
                <a:ext uri="{FF2B5EF4-FFF2-40B4-BE49-F238E27FC236}">
                  <a16:creationId xmlns:a16="http://schemas.microsoft.com/office/drawing/2014/main" id="{428A3D83-1134-427A-9368-FE13BA935AEE}"/>
                </a:ext>
              </a:extLst>
            </p:cNvPr>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20" name="Group 21">
              <a:extLst>
                <a:ext uri="{FF2B5EF4-FFF2-40B4-BE49-F238E27FC236}">
                  <a16:creationId xmlns:a16="http://schemas.microsoft.com/office/drawing/2014/main" id="{76DED304-F22B-431E-9A5A-39A41DE22096}"/>
                </a:ext>
              </a:extLst>
            </p:cNvPr>
            <p:cNvGrpSpPr>
              <a:grpSpLocks/>
            </p:cNvGrpSpPr>
            <p:nvPr/>
          </p:nvGrpSpPr>
          <p:grpSpPr bwMode="auto">
            <a:xfrm>
              <a:off x="4044" y="2856"/>
              <a:ext cx="1212" cy="414"/>
              <a:chOff x="4044" y="2856"/>
              <a:chExt cx="1212" cy="414"/>
            </a:xfrm>
          </p:grpSpPr>
          <p:sp>
            <p:nvSpPr>
              <p:cNvPr id="21" name="Freeform 17">
                <a:extLst>
                  <a:ext uri="{FF2B5EF4-FFF2-40B4-BE49-F238E27FC236}">
                    <a16:creationId xmlns:a16="http://schemas.microsoft.com/office/drawing/2014/main" id="{53E47BCA-36C1-421E-A6B4-9EE46493565A}"/>
                  </a:ext>
                </a:extLst>
              </p:cNvPr>
              <p:cNvSpPr>
                <a:spLocks/>
              </p:cNvSpPr>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414">
                    <a:moveTo>
                      <a:pt x="0" y="0"/>
                    </a:moveTo>
                    <a:lnTo>
                      <a:pt x="1212" y="246"/>
                    </a:lnTo>
                    <a:lnTo>
                      <a:pt x="1212" y="414"/>
                    </a:lnTo>
                    <a:lnTo>
                      <a:pt x="6" y="174"/>
                    </a:lnTo>
                    <a:lnTo>
                      <a:pt x="0" y="0"/>
                    </a:lnTo>
                    <a:close/>
                  </a:path>
                </a:pathLst>
              </a:custGeom>
              <a:solidFill>
                <a:schemeClr val="accent2"/>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2" name="Text Box 19">
                <a:extLst>
                  <a:ext uri="{FF2B5EF4-FFF2-40B4-BE49-F238E27FC236}">
                    <a16:creationId xmlns:a16="http://schemas.microsoft.com/office/drawing/2014/main" id="{9E3EA8BE-38BB-4DC6-BBC9-417947AA57C7}"/>
                  </a:ext>
                </a:extLst>
              </p:cNvPr>
              <p:cNvSpPr txBox="1">
                <a:spLocks noChangeArrowheads="1"/>
              </p:cNvSpPr>
              <p:nvPr/>
            </p:nvSpPr>
            <p:spPr bwMode="auto">
              <a:xfrm>
                <a:off x="4436" y="2954"/>
                <a:ext cx="41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chemeClr val="bg1"/>
                    </a:solidFill>
                    <a:latin typeface="Arial" charset="0"/>
                    <a:cs typeface="Arial" charset="0"/>
                  </a:rPr>
                  <a:t>ACK</a:t>
                </a:r>
              </a:p>
            </p:txBody>
          </p:sp>
        </p:grpSp>
      </p:grpSp>
    </p:spTree>
    <p:extLst>
      <p:ext uri="{BB962C8B-B14F-4D97-AF65-F5344CB8AC3E}">
        <p14:creationId xmlns:p14="http://schemas.microsoft.com/office/powerpoint/2010/main" val="2095996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childTnLst>
                          </p:cTn>
                        </p:par>
                        <p:par>
                          <p:cTn id="8" fill="hold">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BE0D1-4925-4008-8C36-3986ED24BC6C}"/>
              </a:ext>
            </a:extLst>
          </p:cNvPr>
          <p:cNvSpPr>
            <a:spLocks noGrp="1"/>
          </p:cNvSpPr>
          <p:nvPr>
            <p:ph type="title"/>
          </p:nvPr>
        </p:nvSpPr>
        <p:spPr/>
        <p:txBody>
          <a:bodyPr/>
          <a:lstStyle/>
          <a:p>
            <a:r>
              <a:rPr lang="en-US" altLang="zh-CN" dirty="0"/>
              <a:t>IEEE 802.11 MAC</a:t>
            </a:r>
            <a:r>
              <a:rPr lang="zh-CN" altLang="en-US" dirty="0"/>
              <a:t>协议：</a:t>
            </a:r>
            <a:r>
              <a:rPr lang="en-US" altLang="zh-CN" dirty="0"/>
              <a:t>CSMA/CA</a:t>
            </a:r>
            <a:endParaRPr lang="zh-CN" altLang="en-US" dirty="0"/>
          </a:p>
        </p:txBody>
      </p:sp>
      <p:sp>
        <p:nvSpPr>
          <p:cNvPr id="4" name="灯片编号占位符 3">
            <a:extLst>
              <a:ext uri="{FF2B5EF4-FFF2-40B4-BE49-F238E27FC236}">
                <a16:creationId xmlns:a16="http://schemas.microsoft.com/office/drawing/2014/main" id="{E831B9DE-00E7-45F1-88A4-EAB2C1662527}"/>
              </a:ext>
            </a:extLst>
          </p:cNvPr>
          <p:cNvSpPr>
            <a:spLocks noGrp="1"/>
          </p:cNvSpPr>
          <p:nvPr>
            <p:ph type="sldNum" sz="quarter" idx="12"/>
          </p:nvPr>
        </p:nvSpPr>
        <p:spPr/>
        <p:txBody>
          <a:bodyPr/>
          <a:lstStyle/>
          <a:p>
            <a:fld id="{E3FA5FAF-8A25-4B6E-94B7-5CA30A873E9A}" type="slidenum">
              <a:rPr lang="zh-CN" altLang="en-US" smtClean="0"/>
              <a:pPr/>
              <a:t>28</a:t>
            </a:fld>
            <a:endParaRPr lang="zh-CN" altLang="en-US"/>
          </a:p>
        </p:txBody>
      </p:sp>
      <p:pic>
        <p:nvPicPr>
          <p:cNvPr id="8" name="Picture 2">
            <a:extLst>
              <a:ext uri="{FF2B5EF4-FFF2-40B4-BE49-F238E27FC236}">
                <a16:creationId xmlns:a16="http://schemas.microsoft.com/office/drawing/2014/main" id="{D9FAC505-64DA-4751-9B81-FDBE8228237E}"/>
              </a:ext>
            </a:extLst>
          </p:cNvPr>
          <p:cNvPicPr>
            <a:picLocks noChangeAspect="1" noChangeArrowheads="1"/>
          </p:cNvPicPr>
          <p:nvPr/>
        </p:nvPicPr>
        <p:blipFill>
          <a:blip r:embed="rId2" cstate="print"/>
          <a:srcRect/>
          <a:stretch>
            <a:fillRect/>
          </a:stretch>
        </p:blipFill>
        <p:spPr bwMode="auto">
          <a:xfrm>
            <a:off x="4176713" y="2959943"/>
            <a:ext cx="4868862" cy="2921000"/>
          </a:xfrm>
          <a:prstGeom prst="rect">
            <a:avLst/>
          </a:prstGeom>
          <a:noFill/>
          <a:ln w="9525">
            <a:noFill/>
            <a:miter lim="800000"/>
            <a:headEnd/>
            <a:tailEnd/>
          </a:ln>
        </p:spPr>
      </p:pic>
      <p:sp>
        <p:nvSpPr>
          <p:cNvPr id="9" name="内容占位符 2">
            <a:extLst>
              <a:ext uri="{FF2B5EF4-FFF2-40B4-BE49-F238E27FC236}">
                <a16:creationId xmlns:a16="http://schemas.microsoft.com/office/drawing/2014/main" id="{826F9454-910B-4E0E-B12F-0A4215385418}"/>
              </a:ext>
            </a:extLst>
          </p:cNvPr>
          <p:cNvSpPr>
            <a:spLocks noGrp="1"/>
          </p:cNvSpPr>
          <p:nvPr>
            <p:ph idx="1"/>
          </p:nvPr>
        </p:nvSpPr>
        <p:spPr>
          <a:xfrm>
            <a:off x="296863" y="3501008"/>
            <a:ext cx="4324350" cy="2911475"/>
          </a:xfrm>
        </p:spPr>
        <p:txBody>
          <a:bodyPr/>
          <a:lstStyle/>
          <a:p>
            <a:r>
              <a:rPr lang="zh-CN" altLang="en-US" sz="2800" dirty="0"/>
              <a:t>链路层</a:t>
            </a:r>
            <a:r>
              <a:rPr lang="en-US" altLang="zh-CN" sz="2800" dirty="0"/>
              <a:t>ACK</a:t>
            </a:r>
            <a:r>
              <a:rPr lang="zh-CN" altLang="en-US" sz="2800" dirty="0"/>
              <a:t>是否能够避免冲突？</a:t>
            </a:r>
            <a:endParaRPr lang="en-US" altLang="zh-CN" sz="2800" i="1" dirty="0"/>
          </a:p>
          <a:p>
            <a:pPr lvl="1"/>
            <a:r>
              <a:rPr lang="zh-CN" altLang="en-US" sz="2400" dirty="0"/>
              <a:t>冲突仍然会发生</a:t>
            </a:r>
            <a:endParaRPr lang="en-US" altLang="zh-CN" sz="2400" dirty="0"/>
          </a:p>
          <a:p>
            <a:pPr lvl="1"/>
            <a:r>
              <a:rPr lang="zh-CN" altLang="en-US" sz="2400" dirty="0"/>
              <a:t>例如，两个节点互为影藏终端，恰好选择有重叠的倒计时时间</a:t>
            </a:r>
            <a:endParaRPr lang="en-US" altLang="zh-CN" sz="2400" dirty="0"/>
          </a:p>
        </p:txBody>
      </p:sp>
      <p:sp>
        <p:nvSpPr>
          <p:cNvPr id="10" name="内容占位符 2">
            <a:extLst>
              <a:ext uri="{FF2B5EF4-FFF2-40B4-BE49-F238E27FC236}">
                <a16:creationId xmlns:a16="http://schemas.microsoft.com/office/drawing/2014/main" id="{ED2B492D-6EF6-4872-96D4-1B08134FC9F9}"/>
              </a:ext>
            </a:extLst>
          </p:cNvPr>
          <p:cNvSpPr txBox="1">
            <a:spLocks/>
          </p:cNvSpPr>
          <p:nvPr/>
        </p:nvSpPr>
        <p:spPr bwMode="auto">
          <a:xfrm>
            <a:off x="325438" y="1647081"/>
            <a:ext cx="8596312" cy="146208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lstStyle/>
          <a:p>
            <a:pPr marL="342900" indent="-342900">
              <a:spcBef>
                <a:spcPct val="20000"/>
              </a:spcBef>
              <a:buClr>
                <a:srgbClr val="000099"/>
              </a:buClr>
              <a:buSzPct val="75000"/>
              <a:buFont typeface="Wingdings" pitchFamily="2" charset="2"/>
              <a:buChar char="v"/>
              <a:defRPr/>
            </a:pPr>
            <a:r>
              <a:rPr lang="zh-CN" altLang="en-US" sz="2800" kern="0" dirty="0">
                <a:latin typeface="Gill Sans MT" pitchFamily="34" charset="0"/>
              </a:rPr>
              <a:t>何为需要链路层的</a:t>
            </a:r>
            <a:r>
              <a:rPr lang="en-US" altLang="zh-CN" sz="2800" kern="0" dirty="0">
                <a:latin typeface="Gill Sans MT" pitchFamily="34" charset="0"/>
              </a:rPr>
              <a:t>ACK</a:t>
            </a:r>
            <a:r>
              <a:rPr lang="zh-CN" altLang="en-US" sz="2800" kern="0" dirty="0">
                <a:latin typeface="Gill Sans MT" pitchFamily="34" charset="0"/>
              </a:rPr>
              <a:t>？</a:t>
            </a:r>
            <a:endParaRPr lang="en-US" altLang="zh-CN" sz="2800" kern="0" dirty="0">
              <a:latin typeface="Gill Sans MT" pitchFamily="34" charset="0"/>
            </a:endParaRPr>
          </a:p>
          <a:p>
            <a:pPr marL="742950" lvl="1" indent="-285750">
              <a:spcBef>
                <a:spcPct val="20000"/>
              </a:spcBef>
              <a:buClr>
                <a:srgbClr val="000099"/>
              </a:buClr>
              <a:buFont typeface="Wingdings" pitchFamily="2" charset="2"/>
              <a:buChar char="§"/>
              <a:defRPr/>
            </a:pPr>
            <a:r>
              <a:rPr lang="zh-CN" altLang="en-US" sz="2400" kern="0" dirty="0">
                <a:latin typeface="Gill Sans MT" pitchFamily="34" charset="0"/>
              </a:rPr>
              <a:t>无法检测冲突，不能中止传输</a:t>
            </a:r>
            <a:endParaRPr lang="en-US" altLang="zh-CN" sz="2400" kern="0" dirty="0">
              <a:latin typeface="Gill Sans MT" pitchFamily="34" charset="0"/>
            </a:endParaRPr>
          </a:p>
          <a:p>
            <a:pPr marL="742950" lvl="1" indent="-285750">
              <a:spcBef>
                <a:spcPct val="20000"/>
              </a:spcBef>
              <a:buClr>
                <a:srgbClr val="000099"/>
              </a:buClr>
              <a:buFont typeface="Wingdings" pitchFamily="2" charset="2"/>
              <a:buChar char="§"/>
              <a:defRPr/>
            </a:pPr>
            <a:r>
              <a:rPr lang="zh-CN" altLang="en-US" sz="2400" kern="0" dirty="0">
                <a:latin typeface="Gill Sans MT" pitchFamily="34" charset="0"/>
              </a:rPr>
              <a:t>接收端通过</a:t>
            </a:r>
            <a:r>
              <a:rPr lang="en-US" altLang="zh-CN" sz="2400" kern="0" dirty="0">
                <a:latin typeface="Gill Sans MT" pitchFamily="34" charset="0"/>
              </a:rPr>
              <a:t>ACK</a:t>
            </a:r>
            <a:r>
              <a:rPr lang="zh-CN" altLang="en-US" sz="2400" kern="0" dirty="0">
                <a:latin typeface="Gill Sans MT" pitchFamily="34" charset="0"/>
              </a:rPr>
              <a:t>告知发送端没有发生冲突</a:t>
            </a:r>
            <a:endParaRPr lang="en-US" altLang="zh-CN" sz="2400" kern="0" dirty="0">
              <a:latin typeface="Gill Sans MT" pitchFamily="34" charset="0"/>
            </a:endParaRPr>
          </a:p>
        </p:txBody>
      </p:sp>
    </p:spTree>
    <p:extLst>
      <p:ext uri="{BB962C8B-B14F-4D97-AF65-F5344CB8AC3E}">
        <p14:creationId xmlns:p14="http://schemas.microsoft.com/office/powerpoint/2010/main" val="8686416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358FB-D0E1-4C1F-A394-F291F03A85B0}"/>
              </a:ext>
            </a:extLst>
          </p:cNvPr>
          <p:cNvSpPr>
            <a:spLocks noGrp="1"/>
          </p:cNvSpPr>
          <p:nvPr>
            <p:ph type="title"/>
          </p:nvPr>
        </p:nvSpPr>
        <p:spPr/>
        <p:txBody>
          <a:bodyPr/>
          <a:lstStyle/>
          <a:p>
            <a:r>
              <a:rPr lang="zh-CN" altLang="en-US" dirty="0"/>
              <a:t>冲突避免</a:t>
            </a:r>
          </a:p>
        </p:txBody>
      </p:sp>
      <p:sp>
        <p:nvSpPr>
          <p:cNvPr id="4" name="灯片编号占位符 3">
            <a:extLst>
              <a:ext uri="{FF2B5EF4-FFF2-40B4-BE49-F238E27FC236}">
                <a16:creationId xmlns:a16="http://schemas.microsoft.com/office/drawing/2014/main" id="{0A34E6E5-E1EF-46BB-9E81-78688DFB246C}"/>
              </a:ext>
            </a:extLst>
          </p:cNvPr>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Rectangle 3">
            <a:extLst>
              <a:ext uri="{FF2B5EF4-FFF2-40B4-BE49-F238E27FC236}">
                <a16:creationId xmlns:a16="http://schemas.microsoft.com/office/drawing/2014/main" id="{9DFBC252-548E-4B69-8B47-278849FBE83B}"/>
              </a:ext>
            </a:extLst>
          </p:cNvPr>
          <p:cNvSpPr txBox="1">
            <a:spLocks noChangeArrowheads="1"/>
          </p:cNvSpPr>
          <p:nvPr/>
        </p:nvSpPr>
        <p:spPr bwMode="auto">
          <a:xfrm>
            <a:off x="561974" y="1689646"/>
            <a:ext cx="8186489" cy="3611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solidFill>
                  <a:srgbClr val="C00000"/>
                </a:solidFill>
                <a:latin typeface="Gill Sans MT" charset="0"/>
              </a:rPr>
              <a:t>思想</a:t>
            </a:r>
            <a:r>
              <a:rPr lang="en-US" sz="2400" kern="0" dirty="0">
                <a:solidFill>
                  <a:srgbClr val="C00000"/>
                </a:solidFill>
                <a:latin typeface="Gill Sans MT" charset="0"/>
              </a:rPr>
              <a:t>:  </a:t>
            </a:r>
            <a:r>
              <a:rPr lang="zh-CN" altLang="en-US" sz="2400" kern="0" dirty="0">
                <a:latin typeface="Gill Sans MT" charset="0"/>
              </a:rPr>
              <a:t>允许发送端“预留”信道，而不是随机地直接传输长数据帧，导致冲突</a:t>
            </a:r>
            <a:endParaRPr lang="en-US" sz="2400" kern="0" dirty="0">
              <a:latin typeface="Gill Sans MT" charset="0"/>
            </a:endParaRPr>
          </a:p>
          <a:p>
            <a:pPr>
              <a:defRPr/>
            </a:pPr>
            <a:r>
              <a:rPr lang="zh-CN" altLang="en-US" sz="2400" kern="0" dirty="0">
                <a:latin typeface="Gill Sans MT" charset="0"/>
              </a:rPr>
              <a:t>发送端先传输一个小的</a:t>
            </a:r>
            <a:r>
              <a:rPr lang="en-US" sz="2400" kern="0" dirty="0">
                <a:latin typeface="Gill Sans MT" charset="0"/>
              </a:rPr>
              <a:t>RTS</a:t>
            </a:r>
            <a:r>
              <a:rPr lang="zh-CN" altLang="en-US" sz="2400" kern="0" dirty="0">
                <a:latin typeface="Gill Sans MT" charset="0"/>
              </a:rPr>
              <a:t>（</a:t>
            </a:r>
            <a:r>
              <a:rPr lang="en-US" altLang="zh-CN" sz="2400" kern="0" dirty="0">
                <a:latin typeface="Gill Sans MT" charset="0"/>
              </a:rPr>
              <a:t>request-to-send</a:t>
            </a:r>
            <a:r>
              <a:rPr lang="zh-CN" altLang="en-US" sz="2400" kern="0" dirty="0">
                <a:latin typeface="Gill Sans MT" charset="0"/>
              </a:rPr>
              <a:t>）帧</a:t>
            </a:r>
            <a:endParaRPr lang="en-US" altLang="zh-CN" sz="2400" kern="0" dirty="0">
              <a:latin typeface="Gill Sans MT" charset="0"/>
            </a:endParaRPr>
          </a:p>
          <a:p>
            <a:pPr lvl="1">
              <a:defRPr/>
            </a:pPr>
            <a:r>
              <a:rPr lang="zh-CN" altLang="en-US" sz="2000" kern="0" dirty="0">
                <a:latin typeface="Gill Sans MT" charset="0"/>
              </a:rPr>
              <a:t>包含传输数据帧和接收</a:t>
            </a:r>
            <a:r>
              <a:rPr lang="en-US" altLang="zh-CN" sz="2000" kern="0" dirty="0">
                <a:latin typeface="Gill Sans MT" charset="0"/>
              </a:rPr>
              <a:t>ACK</a:t>
            </a:r>
            <a:r>
              <a:rPr lang="zh-CN" altLang="en-US" sz="2000" kern="0" dirty="0">
                <a:latin typeface="Gill Sans MT" charset="0"/>
              </a:rPr>
              <a:t>帧所需占用信道的时间</a:t>
            </a:r>
            <a:endParaRPr lang="en-US" sz="2000" kern="0" dirty="0">
              <a:latin typeface="Gill Sans MT" charset="0"/>
            </a:endParaRPr>
          </a:p>
          <a:p>
            <a:pPr lvl="1">
              <a:defRPr/>
            </a:pPr>
            <a:r>
              <a:rPr lang="en-US" altLang="zh-CN" sz="2000" kern="0" dirty="0">
                <a:latin typeface="Gill Sans MT" charset="0"/>
              </a:rPr>
              <a:t>RTS</a:t>
            </a:r>
            <a:r>
              <a:rPr lang="zh-CN" altLang="en-US" sz="2000" kern="0" dirty="0">
                <a:latin typeface="Gill Sans MT" charset="0"/>
              </a:rPr>
              <a:t>帧仍然可能和其它节点碰撞，但是因为包很小，浪费资源少</a:t>
            </a:r>
            <a:endParaRPr lang="en-US" sz="2000" kern="0" dirty="0">
              <a:latin typeface="Gill Sans MT" charset="0"/>
            </a:endParaRPr>
          </a:p>
          <a:p>
            <a:pPr>
              <a:defRPr/>
            </a:pPr>
            <a:r>
              <a:rPr lang="zh-CN" altLang="en-US" sz="2400" kern="0" dirty="0">
                <a:latin typeface="Gill Sans MT" charset="0"/>
              </a:rPr>
              <a:t>基站广播一个</a:t>
            </a:r>
            <a:r>
              <a:rPr lang="en-US" sz="2400" kern="0" dirty="0">
                <a:latin typeface="Gill Sans MT" charset="0"/>
              </a:rPr>
              <a:t> CTS</a:t>
            </a:r>
            <a:r>
              <a:rPr lang="zh-CN" altLang="en-US" sz="2400" kern="0" dirty="0">
                <a:latin typeface="Gill Sans MT" charset="0"/>
              </a:rPr>
              <a:t>（</a:t>
            </a:r>
            <a:r>
              <a:rPr lang="en-US" altLang="zh-CN" sz="2400" kern="0" dirty="0">
                <a:latin typeface="Gill Sans MT" charset="0"/>
              </a:rPr>
              <a:t> clear-to-send</a:t>
            </a:r>
            <a:r>
              <a:rPr lang="zh-CN" altLang="en-US" sz="2400" kern="0" dirty="0">
                <a:latin typeface="Gill Sans MT" charset="0"/>
              </a:rPr>
              <a:t>）帧回应</a:t>
            </a:r>
            <a:r>
              <a:rPr lang="en-US" sz="2400" kern="0" dirty="0">
                <a:latin typeface="Gill Sans MT" charset="0"/>
              </a:rPr>
              <a:t>RTS</a:t>
            </a:r>
          </a:p>
          <a:p>
            <a:pPr>
              <a:defRPr/>
            </a:pPr>
            <a:r>
              <a:rPr lang="zh-CN" altLang="en-US" sz="2400" kern="0" dirty="0">
                <a:latin typeface="Gill Sans MT" charset="0"/>
              </a:rPr>
              <a:t>所有节点都能监听到</a:t>
            </a:r>
            <a:r>
              <a:rPr lang="en-US" sz="2400" kern="0" dirty="0">
                <a:latin typeface="Gill Sans MT" charset="0"/>
              </a:rPr>
              <a:t>CTS</a:t>
            </a:r>
          </a:p>
          <a:p>
            <a:pPr lvl="1">
              <a:defRPr/>
            </a:pPr>
            <a:r>
              <a:rPr lang="zh-CN" altLang="en-US" sz="2000" kern="0" dirty="0">
                <a:latin typeface="Gill Sans MT" charset="0"/>
              </a:rPr>
              <a:t>发送端传输数据帧</a:t>
            </a:r>
            <a:endParaRPr lang="en-US" sz="2000" kern="0" dirty="0">
              <a:latin typeface="Gill Sans MT" charset="0"/>
            </a:endParaRPr>
          </a:p>
          <a:p>
            <a:pPr lvl="1">
              <a:defRPr/>
            </a:pPr>
            <a:r>
              <a:rPr lang="zh-CN" altLang="en-US" sz="2000" kern="0" dirty="0">
                <a:latin typeface="Gill Sans MT" charset="0"/>
              </a:rPr>
              <a:t>其它节点推迟传输</a:t>
            </a:r>
            <a:endParaRPr lang="en-US" sz="2000" kern="0" dirty="0">
              <a:latin typeface="Gill Sans MT" charset="0"/>
            </a:endParaRPr>
          </a:p>
          <a:p>
            <a:pPr lvl="1">
              <a:buFont typeface="Wingdings" charset="0"/>
              <a:buNone/>
              <a:defRPr/>
            </a:pPr>
            <a:endParaRPr lang="en-US" sz="2000" kern="0" dirty="0">
              <a:latin typeface="Gill Sans MT" charset="0"/>
            </a:endParaRPr>
          </a:p>
        </p:txBody>
      </p:sp>
      <p:sp>
        <p:nvSpPr>
          <p:cNvPr id="6" name="Text Box 4">
            <a:extLst>
              <a:ext uri="{FF2B5EF4-FFF2-40B4-BE49-F238E27FC236}">
                <a16:creationId xmlns:a16="http://schemas.microsoft.com/office/drawing/2014/main" id="{D0D3F754-7918-400A-8D05-FBD89E783D33}"/>
              </a:ext>
            </a:extLst>
          </p:cNvPr>
          <p:cNvSpPr txBox="1">
            <a:spLocks noChangeArrowheads="1"/>
          </p:cNvSpPr>
          <p:nvPr/>
        </p:nvSpPr>
        <p:spPr bwMode="auto">
          <a:xfrm>
            <a:off x="1467607" y="5589240"/>
            <a:ext cx="449353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800" dirty="0">
                <a:solidFill>
                  <a:srgbClr val="0000FF"/>
                </a:solidFill>
                <a:latin typeface="+mn-ea"/>
                <a:ea typeface="+mn-ea"/>
                <a:cs typeface="Arial" charset="0"/>
              </a:rPr>
              <a:t>通过一个小的帧预留信道，</a:t>
            </a:r>
            <a:br>
              <a:rPr lang="en-US" altLang="zh-CN" sz="2800" dirty="0">
                <a:solidFill>
                  <a:srgbClr val="0000FF"/>
                </a:solidFill>
                <a:latin typeface="+mn-ea"/>
                <a:ea typeface="+mn-ea"/>
                <a:cs typeface="Arial" charset="0"/>
              </a:rPr>
            </a:br>
            <a:r>
              <a:rPr lang="zh-CN" altLang="en-US" sz="2800" dirty="0">
                <a:solidFill>
                  <a:srgbClr val="0000FF"/>
                </a:solidFill>
                <a:latin typeface="+mn-ea"/>
                <a:ea typeface="+mn-ea"/>
                <a:cs typeface="Arial" charset="0"/>
              </a:rPr>
              <a:t>完全避免了</a:t>
            </a:r>
            <a:r>
              <a:rPr lang="zh-CN" altLang="en-US" sz="2800" dirty="0">
                <a:solidFill>
                  <a:srgbClr val="FF0000"/>
                </a:solidFill>
                <a:latin typeface="+mn-ea"/>
                <a:ea typeface="+mn-ea"/>
                <a:cs typeface="Arial" charset="0"/>
              </a:rPr>
              <a:t>数据帧</a:t>
            </a:r>
            <a:r>
              <a:rPr lang="zh-CN" altLang="en-US" sz="2800" dirty="0">
                <a:solidFill>
                  <a:srgbClr val="0000FF"/>
                </a:solidFill>
                <a:latin typeface="+mn-ea"/>
                <a:ea typeface="+mn-ea"/>
                <a:cs typeface="Arial" charset="0"/>
              </a:rPr>
              <a:t>的碰撞！</a:t>
            </a:r>
            <a:endParaRPr lang="en-US" sz="2800" dirty="0">
              <a:solidFill>
                <a:srgbClr val="0000FF"/>
              </a:solidFill>
              <a:latin typeface="+mn-ea"/>
              <a:ea typeface="+mn-ea"/>
              <a:cs typeface="Arial" charset="0"/>
            </a:endParaRPr>
          </a:p>
        </p:txBody>
      </p:sp>
      <p:sp>
        <p:nvSpPr>
          <p:cNvPr id="7" name="Rectangle 5">
            <a:extLst>
              <a:ext uri="{FF2B5EF4-FFF2-40B4-BE49-F238E27FC236}">
                <a16:creationId xmlns:a16="http://schemas.microsoft.com/office/drawing/2014/main" id="{8A6B5842-D680-4E4E-AD53-EE397807C1F0}"/>
              </a:ext>
            </a:extLst>
          </p:cNvPr>
          <p:cNvSpPr>
            <a:spLocks noChangeArrowheads="1"/>
          </p:cNvSpPr>
          <p:nvPr/>
        </p:nvSpPr>
        <p:spPr bwMode="auto">
          <a:xfrm>
            <a:off x="809235" y="5632103"/>
            <a:ext cx="5853112" cy="914400"/>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Tree>
    <p:extLst>
      <p:ext uri="{BB962C8B-B14F-4D97-AF65-F5344CB8AC3E}">
        <p14:creationId xmlns:p14="http://schemas.microsoft.com/office/powerpoint/2010/main" val="3797640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8AFD5-8166-40C1-932A-A3547412D7A2}"/>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78264613-936A-4B0C-BD3E-DF91DA73E33A}"/>
              </a:ext>
            </a:extLst>
          </p:cNvPr>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Oval 5">
            <a:extLst>
              <a:ext uri="{FF2B5EF4-FFF2-40B4-BE49-F238E27FC236}">
                <a16:creationId xmlns:a16="http://schemas.microsoft.com/office/drawing/2014/main" id="{625E380C-EE18-4537-B3D2-2DEDAC06D526}"/>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1D79A659-96B4-43A6-BB80-D765DF3E364B}"/>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BF12D85D-CCF1-4B7E-A7DC-18CC76AC4FC4}"/>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D4A0861D-E226-40AE-AA83-5F925BE4F483}"/>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Oval 38">
            <a:extLst>
              <a:ext uri="{FF2B5EF4-FFF2-40B4-BE49-F238E27FC236}">
                <a16:creationId xmlns:a16="http://schemas.microsoft.com/office/drawing/2014/main" id="{A80D81CF-425A-494E-B363-58A5A8254C1A}"/>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59">
            <a:extLst>
              <a:ext uri="{FF2B5EF4-FFF2-40B4-BE49-F238E27FC236}">
                <a16:creationId xmlns:a16="http://schemas.microsoft.com/office/drawing/2014/main" id="{9F6106A9-0561-4798-AF96-6B3D1F9CC801}"/>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0">
            <a:extLst>
              <a:ext uri="{FF2B5EF4-FFF2-40B4-BE49-F238E27FC236}">
                <a16:creationId xmlns:a16="http://schemas.microsoft.com/office/drawing/2014/main" id="{81CD56DD-6A07-48AC-B27E-87EBA5AD1AF3}"/>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1">
            <a:extLst>
              <a:ext uri="{FF2B5EF4-FFF2-40B4-BE49-F238E27FC236}">
                <a16:creationId xmlns:a16="http://schemas.microsoft.com/office/drawing/2014/main" id="{CB1626AB-0C13-4F43-B0F4-84F62C7EFB22}"/>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2">
            <a:extLst>
              <a:ext uri="{FF2B5EF4-FFF2-40B4-BE49-F238E27FC236}">
                <a16:creationId xmlns:a16="http://schemas.microsoft.com/office/drawing/2014/main" id="{748238B4-FF72-4CEE-872C-ADB5845B46B8}"/>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4">
            <a:extLst>
              <a:ext uri="{FF2B5EF4-FFF2-40B4-BE49-F238E27FC236}">
                <a16:creationId xmlns:a16="http://schemas.microsoft.com/office/drawing/2014/main" id="{38FAAC27-57BD-4E5C-8AA9-FF531FD5E846}"/>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5" name="Group 356">
            <a:extLst>
              <a:ext uri="{FF2B5EF4-FFF2-40B4-BE49-F238E27FC236}">
                <a16:creationId xmlns:a16="http://schemas.microsoft.com/office/drawing/2014/main" id="{1BF9CE19-4EA8-4593-A758-C67AED2ECF71}"/>
              </a:ext>
            </a:extLst>
          </p:cNvPr>
          <p:cNvGrpSpPr>
            <a:grpSpLocks/>
          </p:cNvGrpSpPr>
          <p:nvPr/>
        </p:nvGrpSpPr>
        <p:grpSpPr bwMode="auto">
          <a:xfrm>
            <a:off x="6442075" y="5187776"/>
            <a:ext cx="331788" cy="368300"/>
            <a:chOff x="313" y="1497"/>
            <a:chExt cx="1152" cy="1014"/>
          </a:xfrm>
        </p:grpSpPr>
        <p:pic>
          <p:nvPicPr>
            <p:cNvPr id="16" name="Picture 354" descr="laptop_stylized_small">
              <a:extLst>
                <a:ext uri="{FF2B5EF4-FFF2-40B4-BE49-F238E27FC236}">
                  <a16:creationId xmlns:a16="http://schemas.microsoft.com/office/drawing/2014/main" id="{36BB3299-07A2-40A1-9A3A-5560D3C02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55" descr="antenna_stylized">
              <a:extLst>
                <a:ext uri="{FF2B5EF4-FFF2-40B4-BE49-F238E27FC236}">
                  <a16:creationId xmlns:a16="http://schemas.microsoft.com/office/drawing/2014/main" id="{B2640AB9-3D11-48D6-9993-25C2483257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61">
            <a:extLst>
              <a:ext uri="{FF2B5EF4-FFF2-40B4-BE49-F238E27FC236}">
                <a16:creationId xmlns:a16="http://schemas.microsoft.com/office/drawing/2014/main" id="{0D504211-5183-46FE-A9D9-4AB8D09EC383}"/>
              </a:ext>
            </a:extLst>
          </p:cNvPr>
          <p:cNvGrpSpPr>
            <a:grpSpLocks/>
          </p:cNvGrpSpPr>
          <p:nvPr/>
        </p:nvGrpSpPr>
        <p:grpSpPr bwMode="auto">
          <a:xfrm>
            <a:off x="2071688" y="4516264"/>
            <a:ext cx="396875" cy="388937"/>
            <a:chOff x="2967" y="478"/>
            <a:chExt cx="788" cy="625"/>
          </a:xfrm>
        </p:grpSpPr>
        <p:pic>
          <p:nvPicPr>
            <p:cNvPr id="19" name="Picture 358" descr="access_point_stylized_small">
              <a:extLst>
                <a:ext uri="{FF2B5EF4-FFF2-40B4-BE49-F238E27FC236}">
                  <a16:creationId xmlns:a16="http://schemas.microsoft.com/office/drawing/2014/main" id="{6AAEEBB8-B3C3-4B71-97FF-5CD6129F95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60" descr="antenna_radiation_stylized">
              <a:extLst>
                <a:ext uri="{FF2B5EF4-FFF2-40B4-BE49-F238E27FC236}">
                  <a16:creationId xmlns:a16="http://schemas.microsoft.com/office/drawing/2014/main" id="{EF604B2B-886D-4F33-B8EE-DF2056CD24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 name="Group 1">
            <a:extLst>
              <a:ext uri="{FF2B5EF4-FFF2-40B4-BE49-F238E27FC236}">
                <a16:creationId xmlns:a16="http://schemas.microsoft.com/office/drawing/2014/main" id="{68F184DF-801C-4554-8BD6-B99C12663DE6}"/>
              </a:ext>
            </a:extLst>
          </p:cNvPr>
          <p:cNvGrpSpPr>
            <a:grpSpLocks/>
          </p:cNvGrpSpPr>
          <p:nvPr/>
        </p:nvGrpSpPr>
        <p:grpSpPr bwMode="auto">
          <a:xfrm>
            <a:off x="5668963" y="5278264"/>
            <a:ext cx="458787" cy="620712"/>
            <a:chOff x="5955030" y="3031808"/>
            <a:chExt cx="914400" cy="1398587"/>
          </a:xfrm>
        </p:grpSpPr>
        <p:grpSp>
          <p:nvGrpSpPr>
            <p:cNvPr id="22" name="Group 398">
              <a:extLst>
                <a:ext uri="{FF2B5EF4-FFF2-40B4-BE49-F238E27FC236}">
                  <a16:creationId xmlns:a16="http://schemas.microsoft.com/office/drawing/2014/main" id="{C819E376-62F7-4385-953F-871E508605FF}"/>
                </a:ext>
              </a:extLst>
            </p:cNvPr>
            <p:cNvGrpSpPr>
              <a:grpSpLocks/>
            </p:cNvGrpSpPr>
            <p:nvPr/>
          </p:nvGrpSpPr>
          <p:grpSpPr bwMode="auto">
            <a:xfrm>
              <a:off x="6097905" y="3403283"/>
              <a:ext cx="596900" cy="1027112"/>
              <a:chOff x="3130" y="3288"/>
              <a:chExt cx="410" cy="742"/>
            </a:xfrm>
          </p:grpSpPr>
          <p:sp>
            <p:nvSpPr>
              <p:cNvPr id="24" name="Line 270">
                <a:extLst>
                  <a:ext uri="{FF2B5EF4-FFF2-40B4-BE49-F238E27FC236}">
                    <a16:creationId xmlns:a16="http://schemas.microsoft.com/office/drawing/2014/main" id="{93321871-3B88-4EDF-B79C-D61EF067A52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 name="Line 271">
                <a:extLst>
                  <a:ext uri="{FF2B5EF4-FFF2-40B4-BE49-F238E27FC236}">
                    <a16:creationId xmlns:a16="http://schemas.microsoft.com/office/drawing/2014/main" id="{B8EC81A3-15BA-4763-953C-63861C583ED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6" name="Line 272">
                <a:extLst>
                  <a:ext uri="{FF2B5EF4-FFF2-40B4-BE49-F238E27FC236}">
                    <a16:creationId xmlns:a16="http://schemas.microsoft.com/office/drawing/2014/main" id="{51CBD69E-DFE0-4ADA-9474-F3223E6138DF}"/>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3">
                <a:extLst>
                  <a:ext uri="{FF2B5EF4-FFF2-40B4-BE49-F238E27FC236}">
                    <a16:creationId xmlns:a16="http://schemas.microsoft.com/office/drawing/2014/main" id="{60C38C31-9711-4908-A64A-C37F5CDBE43C}"/>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4">
                <a:extLst>
                  <a:ext uri="{FF2B5EF4-FFF2-40B4-BE49-F238E27FC236}">
                    <a16:creationId xmlns:a16="http://schemas.microsoft.com/office/drawing/2014/main" id="{A92B1DCD-289B-4312-B522-1B219C6117DD}"/>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5">
                <a:extLst>
                  <a:ext uri="{FF2B5EF4-FFF2-40B4-BE49-F238E27FC236}">
                    <a16:creationId xmlns:a16="http://schemas.microsoft.com/office/drawing/2014/main" id="{207052AF-AB73-4B96-9101-13B54B69A40B}"/>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6">
                <a:extLst>
                  <a:ext uri="{FF2B5EF4-FFF2-40B4-BE49-F238E27FC236}">
                    <a16:creationId xmlns:a16="http://schemas.microsoft.com/office/drawing/2014/main" id="{FDFB3115-72D3-42A9-870F-B2DA30398E8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7">
                <a:extLst>
                  <a:ext uri="{FF2B5EF4-FFF2-40B4-BE49-F238E27FC236}">
                    <a16:creationId xmlns:a16="http://schemas.microsoft.com/office/drawing/2014/main" id="{B680C0D9-1811-4395-ABE2-505BAF1AD0E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8">
                <a:extLst>
                  <a:ext uri="{FF2B5EF4-FFF2-40B4-BE49-F238E27FC236}">
                    <a16:creationId xmlns:a16="http://schemas.microsoft.com/office/drawing/2014/main" id="{AA4880C3-7744-4256-B174-A9553F70BB9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9">
                <a:extLst>
                  <a:ext uri="{FF2B5EF4-FFF2-40B4-BE49-F238E27FC236}">
                    <a16:creationId xmlns:a16="http://schemas.microsoft.com/office/drawing/2014/main" id="{35EB84EC-9A97-4E42-96C5-5462BFE93B99}"/>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80">
                <a:extLst>
                  <a:ext uri="{FF2B5EF4-FFF2-40B4-BE49-F238E27FC236}">
                    <a16:creationId xmlns:a16="http://schemas.microsoft.com/office/drawing/2014/main" id="{6F6575FE-54A9-40BF-8C4C-B04503AFF954}"/>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81">
                <a:extLst>
                  <a:ext uri="{FF2B5EF4-FFF2-40B4-BE49-F238E27FC236}">
                    <a16:creationId xmlns:a16="http://schemas.microsoft.com/office/drawing/2014/main" id="{650A75D4-5B99-4304-A1AD-50BB0E8F3BA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2">
                <a:extLst>
                  <a:ext uri="{FF2B5EF4-FFF2-40B4-BE49-F238E27FC236}">
                    <a16:creationId xmlns:a16="http://schemas.microsoft.com/office/drawing/2014/main" id="{8C704F08-8856-4BF0-9FA7-CB7C8B6E3F48}"/>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3">
                <a:extLst>
                  <a:ext uri="{FF2B5EF4-FFF2-40B4-BE49-F238E27FC236}">
                    <a16:creationId xmlns:a16="http://schemas.microsoft.com/office/drawing/2014/main" id="{84E7D7D5-E7CB-4A31-B9AC-3FE2359FB21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4">
                <a:extLst>
                  <a:ext uri="{FF2B5EF4-FFF2-40B4-BE49-F238E27FC236}">
                    <a16:creationId xmlns:a16="http://schemas.microsoft.com/office/drawing/2014/main" id="{4931C4ED-BAD5-4E47-A448-C158064E9AE2}"/>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 name="Picture 399" descr="cell_tower_radiation copy">
              <a:extLst>
                <a:ext uri="{FF2B5EF4-FFF2-40B4-BE49-F238E27FC236}">
                  <a16:creationId xmlns:a16="http://schemas.microsoft.com/office/drawing/2014/main" id="{3E9477FA-95D5-4A45-80DE-C3B1BF1C9BE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403">
            <a:extLst>
              <a:ext uri="{FF2B5EF4-FFF2-40B4-BE49-F238E27FC236}">
                <a16:creationId xmlns:a16="http://schemas.microsoft.com/office/drawing/2014/main" id="{D3DB697B-A210-47C7-BF94-42121A62DAB7}"/>
              </a:ext>
            </a:extLst>
          </p:cNvPr>
          <p:cNvGrpSpPr>
            <a:grpSpLocks/>
          </p:cNvGrpSpPr>
          <p:nvPr/>
        </p:nvGrpSpPr>
        <p:grpSpPr bwMode="auto">
          <a:xfrm>
            <a:off x="3403600" y="5675139"/>
            <a:ext cx="527050" cy="392112"/>
            <a:chOff x="2751" y="1851"/>
            <a:chExt cx="462" cy="478"/>
          </a:xfrm>
        </p:grpSpPr>
        <p:pic>
          <p:nvPicPr>
            <p:cNvPr id="40" name="Picture 364" descr="iphone_stylized_small">
              <a:extLst>
                <a:ext uri="{FF2B5EF4-FFF2-40B4-BE49-F238E27FC236}">
                  <a16:creationId xmlns:a16="http://schemas.microsoft.com/office/drawing/2014/main" id="{0B76D459-9803-4DEB-B64D-B83739E349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402" descr="antenna_radiation_stylized">
              <a:extLst>
                <a:ext uri="{FF2B5EF4-FFF2-40B4-BE49-F238E27FC236}">
                  <a16:creationId xmlns:a16="http://schemas.microsoft.com/office/drawing/2014/main" id="{A8619940-3C5F-45C6-8A96-2309CEA585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100">
            <a:extLst>
              <a:ext uri="{FF2B5EF4-FFF2-40B4-BE49-F238E27FC236}">
                <a16:creationId xmlns:a16="http://schemas.microsoft.com/office/drawing/2014/main" id="{D5566403-D4D5-48CC-9D52-D6A05B584A0D}"/>
              </a:ext>
            </a:extLst>
          </p:cNvPr>
          <p:cNvGrpSpPr>
            <a:grpSpLocks/>
          </p:cNvGrpSpPr>
          <p:nvPr/>
        </p:nvGrpSpPr>
        <p:grpSpPr bwMode="auto">
          <a:xfrm>
            <a:off x="4094163" y="5308426"/>
            <a:ext cx="458787" cy="620713"/>
            <a:chOff x="5955030" y="3031808"/>
            <a:chExt cx="914400" cy="1398587"/>
          </a:xfrm>
        </p:grpSpPr>
        <p:grpSp>
          <p:nvGrpSpPr>
            <p:cNvPr id="43" name="Group 398">
              <a:extLst>
                <a:ext uri="{FF2B5EF4-FFF2-40B4-BE49-F238E27FC236}">
                  <a16:creationId xmlns:a16="http://schemas.microsoft.com/office/drawing/2014/main" id="{E00426C8-AD00-4980-A48C-343939B498A7}"/>
                </a:ext>
              </a:extLst>
            </p:cNvPr>
            <p:cNvGrpSpPr>
              <a:grpSpLocks/>
            </p:cNvGrpSpPr>
            <p:nvPr/>
          </p:nvGrpSpPr>
          <p:grpSpPr bwMode="auto">
            <a:xfrm>
              <a:off x="6097905" y="3403283"/>
              <a:ext cx="596900" cy="1027112"/>
              <a:chOff x="3130" y="3288"/>
              <a:chExt cx="410" cy="742"/>
            </a:xfrm>
          </p:grpSpPr>
          <p:sp>
            <p:nvSpPr>
              <p:cNvPr id="45" name="Line 270">
                <a:extLst>
                  <a:ext uri="{FF2B5EF4-FFF2-40B4-BE49-F238E27FC236}">
                    <a16:creationId xmlns:a16="http://schemas.microsoft.com/office/drawing/2014/main" id="{A8280979-B839-4335-AA4F-42A7276CEACF}"/>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6" name="Line 271">
                <a:extLst>
                  <a:ext uri="{FF2B5EF4-FFF2-40B4-BE49-F238E27FC236}">
                    <a16:creationId xmlns:a16="http://schemas.microsoft.com/office/drawing/2014/main" id="{3E1ADA0D-7FD3-47BB-8217-F55DACE784B7}"/>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7" name="Line 272">
                <a:extLst>
                  <a:ext uri="{FF2B5EF4-FFF2-40B4-BE49-F238E27FC236}">
                    <a16:creationId xmlns:a16="http://schemas.microsoft.com/office/drawing/2014/main" id="{9B947D01-5D66-4A67-846D-25EDE29C225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3">
                <a:extLst>
                  <a:ext uri="{FF2B5EF4-FFF2-40B4-BE49-F238E27FC236}">
                    <a16:creationId xmlns:a16="http://schemas.microsoft.com/office/drawing/2014/main" id="{8E63E2BD-87E1-42A2-BEAE-51FA23100113}"/>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4">
                <a:extLst>
                  <a:ext uri="{FF2B5EF4-FFF2-40B4-BE49-F238E27FC236}">
                    <a16:creationId xmlns:a16="http://schemas.microsoft.com/office/drawing/2014/main" id="{EA05AE31-C455-4C12-88F9-CDC1EB08675C}"/>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5">
                <a:extLst>
                  <a:ext uri="{FF2B5EF4-FFF2-40B4-BE49-F238E27FC236}">
                    <a16:creationId xmlns:a16="http://schemas.microsoft.com/office/drawing/2014/main" id="{869EC7CF-92A7-427B-88DB-110BEE4BA255}"/>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6">
                <a:extLst>
                  <a:ext uri="{FF2B5EF4-FFF2-40B4-BE49-F238E27FC236}">
                    <a16:creationId xmlns:a16="http://schemas.microsoft.com/office/drawing/2014/main" id="{8F9DA98F-77E6-4AAF-A4B9-616A5E4D000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7">
                <a:extLst>
                  <a:ext uri="{FF2B5EF4-FFF2-40B4-BE49-F238E27FC236}">
                    <a16:creationId xmlns:a16="http://schemas.microsoft.com/office/drawing/2014/main" id="{6ABE66C1-5779-48CC-8091-61BAC1A6358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8">
                <a:extLst>
                  <a:ext uri="{FF2B5EF4-FFF2-40B4-BE49-F238E27FC236}">
                    <a16:creationId xmlns:a16="http://schemas.microsoft.com/office/drawing/2014/main" id="{65AF788A-38D6-4ED7-A0D3-A985F912F6C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9">
                <a:extLst>
                  <a:ext uri="{FF2B5EF4-FFF2-40B4-BE49-F238E27FC236}">
                    <a16:creationId xmlns:a16="http://schemas.microsoft.com/office/drawing/2014/main" id="{E5708921-58DE-47AE-A297-DB7E7E18C23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80">
                <a:extLst>
                  <a:ext uri="{FF2B5EF4-FFF2-40B4-BE49-F238E27FC236}">
                    <a16:creationId xmlns:a16="http://schemas.microsoft.com/office/drawing/2014/main" id="{A1C326A2-74DA-4DBD-9CAC-B8657ECC094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81">
                <a:extLst>
                  <a:ext uri="{FF2B5EF4-FFF2-40B4-BE49-F238E27FC236}">
                    <a16:creationId xmlns:a16="http://schemas.microsoft.com/office/drawing/2014/main" id="{37CE1D86-98C0-43DF-A55A-E51021812DC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2">
                <a:extLst>
                  <a:ext uri="{FF2B5EF4-FFF2-40B4-BE49-F238E27FC236}">
                    <a16:creationId xmlns:a16="http://schemas.microsoft.com/office/drawing/2014/main" id="{5A204379-462B-45B4-A223-2F2163DD846A}"/>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3">
                <a:extLst>
                  <a:ext uri="{FF2B5EF4-FFF2-40B4-BE49-F238E27FC236}">
                    <a16:creationId xmlns:a16="http://schemas.microsoft.com/office/drawing/2014/main" id="{D5162238-E387-4C40-883E-2E9EC30D9EC1}"/>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4">
                <a:extLst>
                  <a:ext uri="{FF2B5EF4-FFF2-40B4-BE49-F238E27FC236}">
                    <a16:creationId xmlns:a16="http://schemas.microsoft.com/office/drawing/2014/main" id="{6D5269B5-F61C-4BDE-9F04-782CB2904A1A}"/>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4" name="Picture 399" descr="cell_tower_radiation copy">
              <a:extLst>
                <a:ext uri="{FF2B5EF4-FFF2-40B4-BE49-F238E27FC236}">
                  <a16:creationId xmlns:a16="http://schemas.microsoft.com/office/drawing/2014/main" id="{FDB22620-BE30-470B-ABB0-A5D631226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 name="Group 356">
            <a:extLst>
              <a:ext uri="{FF2B5EF4-FFF2-40B4-BE49-F238E27FC236}">
                <a16:creationId xmlns:a16="http://schemas.microsoft.com/office/drawing/2014/main" id="{680FF116-0247-4858-AEAC-2748FD04B0C6}"/>
              </a:ext>
            </a:extLst>
          </p:cNvPr>
          <p:cNvGrpSpPr>
            <a:grpSpLocks/>
          </p:cNvGrpSpPr>
          <p:nvPr/>
        </p:nvGrpSpPr>
        <p:grpSpPr bwMode="auto">
          <a:xfrm>
            <a:off x="5781675" y="6111701"/>
            <a:ext cx="361950" cy="338138"/>
            <a:chOff x="313" y="1497"/>
            <a:chExt cx="1152" cy="1014"/>
          </a:xfrm>
        </p:grpSpPr>
        <p:pic>
          <p:nvPicPr>
            <p:cNvPr id="61" name="Picture 354" descr="laptop_stylized_small">
              <a:extLst>
                <a:ext uri="{FF2B5EF4-FFF2-40B4-BE49-F238E27FC236}">
                  <a16:creationId xmlns:a16="http://schemas.microsoft.com/office/drawing/2014/main" id="{194F404E-0799-4730-8FD3-1586D5E93DB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355" descr="antenna_stylized">
              <a:extLst>
                <a:ext uri="{FF2B5EF4-FFF2-40B4-BE49-F238E27FC236}">
                  <a16:creationId xmlns:a16="http://schemas.microsoft.com/office/drawing/2014/main" id="{E5DEEC35-1EC8-4C44-9E9A-282357D3F10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BB2D8C63-87E6-4141-A0E1-1C0890BBB3A3}"/>
              </a:ext>
            </a:extLst>
          </p:cNvPr>
          <p:cNvGrpSpPr>
            <a:grpSpLocks/>
          </p:cNvGrpSpPr>
          <p:nvPr/>
        </p:nvGrpSpPr>
        <p:grpSpPr bwMode="auto">
          <a:xfrm>
            <a:off x="4551363" y="6132339"/>
            <a:ext cx="376237" cy="347662"/>
            <a:chOff x="313" y="1497"/>
            <a:chExt cx="1152" cy="1014"/>
          </a:xfrm>
        </p:grpSpPr>
        <p:pic>
          <p:nvPicPr>
            <p:cNvPr id="64" name="Picture 354" descr="laptop_stylized_small">
              <a:extLst>
                <a:ext uri="{FF2B5EF4-FFF2-40B4-BE49-F238E27FC236}">
                  <a16:creationId xmlns:a16="http://schemas.microsoft.com/office/drawing/2014/main" id="{A79165CF-14F4-4721-AE67-662150831FD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C10FDADB-136A-400C-B070-C0697191115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6" name="Group 356">
            <a:extLst>
              <a:ext uri="{FF2B5EF4-FFF2-40B4-BE49-F238E27FC236}">
                <a16:creationId xmlns:a16="http://schemas.microsoft.com/office/drawing/2014/main" id="{DB5B3BAD-2AD4-4F77-8E1F-CF6A075A8578}"/>
              </a:ext>
            </a:extLst>
          </p:cNvPr>
          <p:cNvGrpSpPr>
            <a:grpSpLocks/>
          </p:cNvGrpSpPr>
          <p:nvPr/>
        </p:nvGrpSpPr>
        <p:grpSpPr bwMode="auto">
          <a:xfrm>
            <a:off x="3830638" y="6152976"/>
            <a:ext cx="382587" cy="436563"/>
            <a:chOff x="313" y="1497"/>
            <a:chExt cx="1152" cy="1014"/>
          </a:xfrm>
        </p:grpSpPr>
        <p:pic>
          <p:nvPicPr>
            <p:cNvPr id="67" name="Picture 354" descr="laptop_stylized_small">
              <a:extLst>
                <a:ext uri="{FF2B5EF4-FFF2-40B4-BE49-F238E27FC236}">
                  <a16:creationId xmlns:a16="http://schemas.microsoft.com/office/drawing/2014/main" id="{9E05A690-9D03-4150-B38E-F2F40128909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Picture 355" descr="antenna_stylized">
              <a:extLst>
                <a:ext uri="{FF2B5EF4-FFF2-40B4-BE49-F238E27FC236}">
                  <a16:creationId xmlns:a16="http://schemas.microsoft.com/office/drawing/2014/main" id="{D2947CA5-6102-465B-9112-CDAAD359A1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9" name="Group 403">
            <a:extLst>
              <a:ext uri="{FF2B5EF4-FFF2-40B4-BE49-F238E27FC236}">
                <a16:creationId xmlns:a16="http://schemas.microsoft.com/office/drawing/2014/main" id="{D612F2AE-6E48-4938-821B-34FA6EB9C854}"/>
              </a:ext>
            </a:extLst>
          </p:cNvPr>
          <p:cNvGrpSpPr>
            <a:grpSpLocks/>
          </p:cNvGrpSpPr>
          <p:nvPr/>
        </p:nvGrpSpPr>
        <p:grpSpPr bwMode="auto">
          <a:xfrm>
            <a:off x="3729038" y="4994101"/>
            <a:ext cx="485775" cy="403225"/>
            <a:chOff x="2751" y="1851"/>
            <a:chExt cx="462" cy="478"/>
          </a:xfrm>
        </p:grpSpPr>
        <p:pic>
          <p:nvPicPr>
            <p:cNvPr id="70" name="Picture 364" descr="iphone_stylized_small">
              <a:extLst>
                <a:ext uri="{FF2B5EF4-FFF2-40B4-BE49-F238E27FC236}">
                  <a16:creationId xmlns:a16="http://schemas.microsoft.com/office/drawing/2014/main" id="{B1FA2BFE-4F97-4753-9A31-F2B53EA5FDD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402" descr="antenna_radiation_stylized">
              <a:extLst>
                <a:ext uri="{FF2B5EF4-FFF2-40B4-BE49-F238E27FC236}">
                  <a16:creationId xmlns:a16="http://schemas.microsoft.com/office/drawing/2014/main" id="{16563E3D-24B8-4D36-A5D1-E90E3E35E4B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2" name="Group 403">
            <a:extLst>
              <a:ext uri="{FF2B5EF4-FFF2-40B4-BE49-F238E27FC236}">
                <a16:creationId xmlns:a16="http://schemas.microsoft.com/office/drawing/2014/main" id="{269BC864-E28A-4577-ABC1-BC4E3EF51B58}"/>
              </a:ext>
            </a:extLst>
          </p:cNvPr>
          <p:cNvGrpSpPr>
            <a:grpSpLocks/>
          </p:cNvGrpSpPr>
          <p:nvPr/>
        </p:nvGrpSpPr>
        <p:grpSpPr bwMode="auto">
          <a:xfrm>
            <a:off x="6289675" y="5654501"/>
            <a:ext cx="525463" cy="392113"/>
            <a:chOff x="2751" y="1851"/>
            <a:chExt cx="462" cy="478"/>
          </a:xfrm>
        </p:grpSpPr>
        <p:pic>
          <p:nvPicPr>
            <p:cNvPr id="73" name="Picture 364" descr="iphone_stylized_small">
              <a:extLst>
                <a:ext uri="{FF2B5EF4-FFF2-40B4-BE49-F238E27FC236}">
                  <a16:creationId xmlns:a16="http://schemas.microsoft.com/office/drawing/2014/main" id="{C6D87789-01AE-497B-AB89-531FC9E1EB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402" descr="antenna_radiation_stylized">
              <a:extLst>
                <a:ext uri="{FF2B5EF4-FFF2-40B4-BE49-F238E27FC236}">
                  <a16:creationId xmlns:a16="http://schemas.microsoft.com/office/drawing/2014/main" id="{0508B46C-85E2-447B-95F5-15E1C51F19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5" name="Group 356">
            <a:extLst>
              <a:ext uri="{FF2B5EF4-FFF2-40B4-BE49-F238E27FC236}">
                <a16:creationId xmlns:a16="http://schemas.microsoft.com/office/drawing/2014/main" id="{EED209E4-BBCC-4759-90C2-116336C9A88C}"/>
              </a:ext>
            </a:extLst>
          </p:cNvPr>
          <p:cNvGrpSpPr>
            <a:grpSpLocks/>
          </p:cNvGrpSpPr>
          <p:nvPr/>
        </p:nvGrpSpPr>
        <p:grpSpPr bwMode="auto">
          <a:xfrm>
            <a:off x="4987925" y="5511626"/>
            <a:ext cx="376238" cy="349250"/>
            <a:chOff x="313" y="1497"/>
            <a:chExt cx="1152" cy="1014"/>
          </a:xfrm>
        </p:grpSpPr>
        <p:pic>
          <p:nvPicPr>
            <p:cNvPr id="76" name="Picture 354" descr="laptop_stylized_small">
              <a:extLst>
                <a:ext uri="{FF2B5EF4-FFF2-40B4-BE49-F238E27FC236}">
                  <a16:creationId xmlns:a16="http://schemas.microsoft.com/office/drawing/2014/main" id="{18DD538D-E382-410E-8147-8ED781FD63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355" descr="antenna_stylized">
              <a:extLst>
                <a:ext uri="{FF2B5EF4-FFF2-40B4-BE49-F238E27FC236}">
                  <a16:creationId xmlns:a16="http://schemas.microsoft.com/office/drawing/2014/main" id="{24F16B7C-590E-49EB-8875-AD6A9193C2D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8" name="Group 356">
            <a:extLst>
              <a:ext uri="{FF2B5EF4-FFF2-40B4-BE49-F238E27FC236}">
                <a16:creationId xmlns:a16="http://schemas.microsoft.com/office/drawing/2014/main" id="{C01624C7-E1DF-4665-9A5E-E7231365C8FB}"/>
              </a:ext>
            </a:extLst>
          </p:cNvPr>
          <p:cNvGrpSpPr>
            <a:grpSpLocks/>
          </p:cNvGrpSpPr>
          <p:nvPr/>
        </p:nvGrpSpPr>
        <p:grpSpPr bwMode="auto">
          <a:xfrm>
            <a:off x="1909763" y="4963939"/>
            <a:ext cx="282575" cy="344487"/>
            <a:chOff x="313" y="1497"/>
            <a:chExt cx="1152" cy="1014"/>
          </a:xfrm>
        </p:grpSpPr>
        <p:pic>
          <p:nvPicPr>
            <p:cNvPr id="79" name="Picture 354" descr="laptop_stylized_small">
              <a:extLst>
                <a:ext uri="{FF2B5EF4-FFF2-40B4-BE49-F238E27FC236}">
                  <a16:creationId xmlns:a16="http://schemas.microsoft.com/office/drawing/2014/main" id="{0159C79B-BB04-4B1D-BA65-4B0CD7E0A54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355" descr="antenna_stylized">
              <a:extLst>
                <a:ext uri="{FF2B5EF4-FFF2-40B4-BE49-F238E27FC236}">
                  <a16:creationId xmlns:a16="http://schemas.microsoft.com/office/drawing/2014/main" id="{91105D21-FC83-47B8-9433-D12370537C5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1" name="Group 403">
            <a:extLst>
              <a:ext uri="{FF2B5EF4-FFF2-40B4-BE49-F238E27FC236}">
                <a16:creationId xmlns:a16="http://schemas.microsoft.com/office/drawing/2014/main" id="{1630CD61-7FEA-4962-953F-1D05913304D3}"/>
              </a:ext>
            </a:extLst>
          </p:cNvPr>
          <p:cNvGrpSpPr>
            <a:grpSpLocks/>
          </p:cNvGrpSpPr>
          <p:nvPr/>
        </p:nvGrpSpPr>
        <p:grpSpPr bwMode="auto">
          <a:xfrm>
            <a:off x="1616075" y="4628976"/>
            <a:ext cx="444500" cy="381000"/>
            <a:chOff x="2751" y="1851"/>
            <a:chExt cx="462" cy="478"/>
          </a:xfrm>
        </p:grpSpPr>
        <p:pic>
          <p:nvPicPr>
            <p:cNvPr id="82" name="Picture 364" descr="iphone_stylized_small">
              <a:extLst>
                <a:ext uri="{FF2B5EF4-FFF2-40B4-BE49-F238E27FC236}">
                  <a16:creationId xmlns:a16="http://schemas.microsoft.com/office/drawing/2014/main" id="{9EFB6B6C-B7E2-4ED5-B123-DFF321A051B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402" descr="antenna_radiation_stylized">
              <a:extLst>
                <a:ext uri="{FF2B5EF4-FFF2-40B4-BE49-F238E27FC236}">
                  <a16:creationId xmlns:a16="http://schemas.microsoft.com/office/drawing/2014/main" id="{B8838B48-1D20-4E6E-8A3A-AA3B6A2B21C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4" name="Group 142">
            <a:extLst>
              <a:ext uri="{FF2B5EF4-FFF2-40B4-BE49-F238E27FC236}">
                <a16:creationId xmlns:a16="http://schemas.microsoft.com/office/drawing/2014/main" id="{30674DB9-9CB8-4AF0-90E5-F876615A252A}"/>
              </a:ext>
            </a:extLst>
          </p:cNvPr>
          <p:cNvGrpSpPr>
            <a:grpSpLocks/>
          </p:cNvGrpSpPr>
          <p:nvPr/>
        </p:nvGrpSpPr>
        <p:grpSpPr bwMode="auto">
          <a:xfrm>
            <a:off x="1574800" y="2292176"/>
            <a:ext cx="458788" cy="619125"/>
            <a:chOff x="5955030" y="3031808"/>
            <a:chExt cx="914400" cy="1398587"/>
          </a:xfrm>
        </p:grpSpPr>
        <p:grpSp>
          <p:nvGrpSpPr>
            <p:cNvPr id="85" name="Group 398">
              <a:extLst>
                <a:ext uri="{FF2B5EF4-FFF2-40B4-BE49-F238E27FC236}">
                  <a16:creationId xmlns:a16="http://schemas.microsoft.com/office/drawing/2014/main" id="{2DF97E08-7DC1-4CCE-BE89-0E1D3081EF9A}"/>
                </a:ext>
              </a:extLst>
            </p:cNvPr>
            <p:cNvGrpSpPr>
              <a:grpSpLocks/>
            </p:cNvGrpSpPr>
            <p:nvPr/>
          </p:nvGrpSpPr>
          <p:grpSpPr bwMode="auto">
            <a:xfrm>
              <a:off x="6097905" y="3403283"/>
              <a:ext cx="596900" cy="1027112"/>
              <a:chOff x="3130" y="3288"/>
              <a:chExt cx="410" cy="742"/>
            </a:xfrm>
          </p:grpSpPr>
          <p:sp>
            <p:nvSpPr>
              <p:cNvPr id="87" name="Line 270">
                <a:extLst>
                  <a:ext uri="{FF2B5EF4-FFF2-40B4-BE49-F238E27FC236}">
                    <a16:creationId xmlns:a16="http://schemas.microsoft.com/office/drawing/2014/main" id="{F65D7A69-6D48-4D97-98F4-191607DA4AC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8" name="Line 271">
                <a:extLst>
                  <a:ext uri="{FF2B5EF4-FFF2-40B4-BE49-F238E27FC236}">
                    <a16:creationId xmlns:a16="http://schemas.microsoft.com/office/drawing/2014/main" id="{BB643569-4E25-44BC-BD97-11A6E723388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9" name="Line 272">
                <a:extLst>
                  <a:ext uri="{FF2B5EF4-FFF2-40B4-BE49-F238E27FC236}">
                    <a16:creationId xmlns:a16="http://schemas.microsoft.com/office/drawing/2014/main" id="{9B019610-661A-46D9-9FEE-717DE32D226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3">
                <a:extLst>
                  <a:ext uri="{FF2B5EF4-FFF2-40B4-BE49-F238E27FC236}">
                    <a16:creationId xmlns:a16="http://schemas.microsoft.com/office/drawing/2014/main" id="{459D83ED-25A8-4B4D-8690-872B98101E0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4">
                <a:extLst>
                  <a:ext uri="{FF2B5EF4-FFF2-40B4-BE49-F238E27FC236}">
                    <a16:creationId xmlns:a16="http://schemas.microsoft.com/office/drawing/2014/main" id="{72BB92EF-0723-4620-88FE-E643BB9A703D}"/>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5">
                <a:extLst>
                  <a:ext uri="{FF2B5EF4-FFF2-40B4-BE49-F238E27FC236}">
                    <a16:creationId xmlns:a16="http://schemas.microsoft.com/office/drawing/2014/main" id="{FE75375F-C657-4F8E-B066-8F636D591191}"/>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6">
                <a:extLst>
                  <a:ext uri="{FF2B5EF4-FFF2-40B4-BE49-F238E27FC236}">
                    <a16:creationId xmlns:a16="http://schemas.microsoft.com/office/drawing/2014/main" id="{3D607B52-E353-438D-9966-54FB1B0B3B37}"/>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7">
                <a:extLst>
                  <a:ext uri="{FF2B5EF4-FFF2-40B4-BE49-F238E27FC236}">
                    <a16:creationId xmlns:a16="http://schemas.microsoft.com/office/drawing/2014/main" id="{EA93F355-D7F2-4283-A345-B81BC6FA8F6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8">
                <a:extLst>
                  <a:ext uri="{FF2B5EF4-FFF2-40B4-BE49-F238E27FC236}">
                    <a16:creationId xmlns:a16="http://schemas.microsoft.com/office/drawing/2014/main" id="{A5F7BD86-F5B7-4E28-9C4F-E96098E024A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9">
                <a:extLst>
                  <a:ext uri="{FF2B5EF4-FFF2-40B4-BE49-F238E27FC236}">
                    <a16:creationId xmlns:a16="http://schemas.microsoft.com/office/drawing/2014/main" id="{CE271B25-2E33-4590-96B6-A1780F370B36}"/>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80">
                <a:extLst>
                  <a:ext uri="{FF2B5EF4-FFF2-40B4-BE49-F238E27FC236}">
                    <a16:creationId xmlns:a16="http://schemas.microsoft.com/office/drawing/2014/main" id="{3C3FA376-C350-4DDA-8220-82A550A5E42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81">
                <a:extLst>
                  <a:ext uri="{FF2B5EF4-FFF2-40B4-BE49-F238E27FC236}">
                    <a16:creationId xmlns:a16="http://schemas.microsoft.com/office/drawing/2014/main" id="{389FB013-E463-458D-B970-6898CEB9B04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2">
                <a:extLst>
                  <a:ext uri="{FF2B5EF4-FFF2-40B4-BE49-F238E27FC236}">
                    <a16:creationId xmlns:a16="http://schemas.microsoft.com/office/drawing/2014/main" id="{5F607C60-21B3-4A4B-9AF9-A8FEC476F12F}"/>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3">
                <a:extLst>
                  <a:ext uri="{FF2B5EF4-FFF2-40B4-BE49-F238E27FC236}">
                    <a16:creationId xmlns:a16="http://schemas.microsoft.com/office/drawing/2014/main" id="{5E83777C-735C-45B8-AFF5-C37E21701A7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4">
                <a:extLst>
                  <a:ext uri="{FF2B5EF4-FFF2-40B4-BE49-F238E27FC236}">
                    <a16:creationId xmlns:a16="http://schemas.microsoft.com/office/drawing/2014/main" id="{241D93B4-0B2E-46C5-A768-8FDD0CD7F5BF}"/>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6" name="Picture 399" descr="cell_tower_radiation copy">
              <a:extLst>
                <a:ext uri="{FF2B5EF4-FFF2-40B4-BE49-F238E27FC236}">
                  <a16:creationId xmlns:a16="http://schemas.microsoft.com/office/drawing/2014/main" id="{DAA811A9-57B3-4F59-817A-089C80680C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356">
            <a:extLst>
              <a:ext uri="{FF2B5EF4-FFF2-40B4-BE49-F238E27FC236}">
                <a16:creationId xmlns:a16="http://schemas.microsoft.com/office/drawing/2014/main" id="{69486A61-5F39-46C8-AD07-C09678625AFA}"/>
              </a:ext>
            </a:extLst>
          </p:cNvPr>
          <p:cNvGrpSpPr>
            <a:grpSpLocks/>
          </p:cNvGrpSpPr>
          <p:nvPr/>
        </p:nvGrpSpPr>
        <p:grpSpPr bwMode="auto">
          <a:xfrm>
            <a:off x="2112963" y="2423939"/>
            <a:ext cx="465137" cy="481012"/>
            <a:chOff x="313" y="1497"/>
            <a:chExt cx="1152" cy="1014"/>
          </a:xfrm>
        </p:grpSpPr>
        <p:pic>
          <p:nvPicPr>
            <p:cNvPr id="103" name="Picture 354" descr="laptop_stylized_small">
              <a:extLst>
                <a:ext uri="{FF2B5EF4-FFF2-40B4-BE49-F238E27FC236}">
                  <a16:creationId xmlns:a16="http://schemas.microsoft.com/office/drawing/2014/main" id="{DC7873EF-0C06-4B85-8A3B-4AD1A0306E4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355" descr="antenna_stylized">
              <a:extLst>
                <a:ext uri="{FF2B5EF4-FFF2-40B4-BE49-F238E27FC236}">
                  <a16:creationId xmlns:a16="http://schemas.microsoft.com/office/drawing/2014/main" id="{A287F618-19E3-470F-A08E-622F6D98EA6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5" name="Group 356">
            <a:extLst>
              <a:ext uri="{FF2B5EF4-FFF2-40B4-BE49-F238E27FC236}">
                <a16:creationId xmlns:a16="http://schemas.microsoft.com/office/drawing/2014/main" id="{374D2ED7-6896-4AEA-9670-84197A7E362F}"/>
              </a:ext>
            </a:extLst>
          </p:cNvPr>
          <p:cNvGrpSpPr>
            <a:grpSpLocks/>
          </p:cNvGrpSpPr>
          <p:nvPr/>
        </p:nvGrpSpPr>
        <p:grpSpPr bwMode="auto">
          <a:xfrm>
            <a:off x="2005013" y="3222451"/>
            <a:ext cx="333375" cy="368300"/>
            <a:chOff x="313" y="1497"/>
            <a:chExt cx="1152" cy="1014"/>
          </a:xfrm>
        </p:grpSpPr>
        <p:pic>
          <p:nvPicPr>
            <p:cNvPr id="106" name="Picture 354" descr="laptop_stylized_small">
              <a:extLst>
                <a:ext uri="{FF2B5EF4-FFF2-40B4-BE49-F238E27FC236}">
                  <a16:creationId xmlns:a16="http://schemas.microsoft.com/office/drawing/2014/main" id="{8507CDA6-6E2E-46FE-8C9C-090A5D362B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a:extLst>
                <a:ext uri="{FF2B5EF4-FFF2-40B4-BE49-F238E27FC236}">
                  <a16:creationId xmlns:a16="http://schemas.microsoft.com/office/drawing/2014/main" id="{8C6DE9E2-A0C8-4293-8E71-6EDF4B065B3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3F7303C1-7A7D-449F-86D3-0AA7C42C8F53}"/>
              </a:ext>
            </a:extLst>
          </p:cNvPr>
          <p:cNvGrpSpPr>
            <a:grpSpLocks/>
          </p:cNvGrpSpPr>
          <p:nvPr/>
        </p:nvGrpSpPr>
        <p:grpSpPr bwMode="auto">
          <a:xfrm>
            <a:off x="1482725" y="3308176"/>
            <a:ext cx="282575" cy="344488"/>
            <a:chOff x="313" y="1497"/>
            <a:chExt cx="1152" cy="1014"/>
          </a:xfrm>
        </p:grpSpPr>
        <p:pic>
          <p:nvPicPr>
            <p:cNvPr id="109" name="Picture 354" descr="laptop_stylized_small">
              <a:extLst>
                <a:ext uri="{FF2B5EF4-FFF2-40B4-BE49-F238E27FC236}">
                  <a16:creationId xmlns:a16="http://schemas.microsoft.com/office/drawing/2014/main" id="{E63C2E4E-7AA9-4227-AD85-771589E9F7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958DFF62-723F-47FD-8232-4865177CFC7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CBF03BAE-BBE5-4FB0-95FE-404EC868D638}"/>
              </a:ext>
            </a:extLst>
          </p:cNvPr>
          <p:cNvGrpSpPr>
            <a:grpSpLocks/>
          </p:cNvGrpSpPr>
          <p:nvPr/>
        </p:nvGrpSpPr>
        <p:grpSpPr bwMode="auto">
          <a:xfrm>
            <a:off x="1189038" y="2971626"/>
            <a:ext cx="444500" cy="382588"/>
            <a:chOff x="2751" y="1851"/>
            <a:chExt cx="462" cy="478"/>
          </a:xfrm>
        </p:grpSpPr>
        <p:pic>
          <p:nvPicPr>
            <p:cNvPr id="112" name="Picture 364" descr="iphone_stylized_small">
              <a:extLst>
                <a:ext uri="{FF2B5EF4-FFF2-40B4-BE49-F238E27FC236}">
                  <a16:creationId xmlns:a16="http://schemas.microsoft.com/office/drawing/2014/main" id="{C5CFB7A4-162A-43C2-BE10-DCF304DE157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BD806C52-93DF-45A1-B7E5-99BE03F2404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65FB5703-528F-4498-8ADB-DD3B33B26C85}"/>
              </a:ext>
            </a:extLst>
          </p:cNvPr>
          <p:cNvGrpSpPr>
            <a:grpSpLocks/>
          </p:cNvGrpSpPr>
          <p:nvPr/>
        </p:nvGrpSpPr>
        <p:grpSpPr bwMode="auto">
          <a:xfrm>
            <a:off x="1565275" y="1722264"/>
            <a:ext cx="446088" cy="385762"/>
            <a:chOff x="313" y="1497"/>
            <a:chExt cx="1152" cy="1014"/>
          </a:xfrm>
        </p:grpSpPr>
        <p:pic>
          <p:nvPicPr>
            <p:cNvPr id="115" name="Picture 354" descr="laptop_stylized_small">
              <a:extLst>
                <a:ext uri="{FF2B5EF4-FFF2-40B4-BE49-F238E27FC236}">
                  <a16:creationId xmlns:a16="http://schemas.microsoft.com/office/drawing/2014/main" id="{B44D8E39-9992-40B2-939F-5632A9A465F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0C3A2264-A1B5-4203-B97C-E15984DA11C0}"/>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7" name="Group 403">
            <a:extLst>
              <a:ext uri="{FF2B5EF4-FFF2-40B4-BE49-F238E27FC236}">
                <a16:creationId xmlns:a16="http://schemas.microsoft.com/office/drawing/2014/main" id="{AB6BDA40-1245-4B0B-AD96-783BEEB132E4}"/>
              </a:ext>
            </a:extLst>
          </p:cNvPr>
          <p:cNvGrpSpPr>
            <a:grpSpLocks/>
          </p:cNvGrpSpPr>
          <p:nvPr/>
        </p:nvGrpSpPr>
        <p:grpSpPr bwMode="auto">
          <a:xfrm>
            <a:off x="762000" y="2850976"/>
            <a:ext cx="446088" cy="381000"/>
            <a:chOff x="2751" y="1851"/>
            <a:chExt cx="462" cy="478"/>
          </a:xfrm>
        </p:grpSpPr>
        <p:pic>
          <p:nvPicPr>
            <p:cNvPr id="118" name="Picture 364" descr="iphone_stylized_small">
              <a:extLst>
                <a:ext uri="{FF2B5EF4-FFF2-40B4-BE49-F238E27FC236}">
                  <a16:creationId xmlns:a16="http://schemas.microsoft.com/office/drawing/2014/main" id="{7A277079-95FD-429F-8D3E-6BC15EA5D74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Picture 402" descr="antenna_radiation_stylized">
              <a:extLst>
                <a:ext uri="{FF2B5EF4-FFF2-40B4-BE49-F238E27FC236}">
                  <a16:creationId xmlns:a16="http://schemas.microsoft.com/office/drawing/2014/main" id="{805F5F54-E378-4128-A724-EBB235C7B72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0" name="Line 63">
            <a:extLst>
              <a:ext uri="{FF2B5EF4-FFF2-40B4-BE49-F238E27FC236}">
                <a16:creationId xmlns:a16="http://schemas.microsoft.com/office/drawing/2014/main" id="{9092871F-F3B6-477B-AA8C-9E6F85D5B9C4}"/>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1" name="Line 34">
            <a:extLst>
              <a:ext uri="{FF2B5EF4-FFF2-40B4-BE49-F238E27FC236}">
                <a16:creationId xmlns:a16="http://schemas.microsoft.com/office/drawing/2014/main" id="{65C0C810-3968-4318-8C60-9E966AD7AF4F}"/>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2" name="Group 6">
            <a:extLst>
              <a:ext uri="{FF2B5EF4-FFF2-40B4-BE49-F238E27FC236}">
                <a16:creationId xmlns:a16="http://schemas.microsoft.com/office/drawing/2014/main" id="{403F6D21-A260-43E6-AF88-BB46B4FA7449}"/>
              </a:ext>
            </a:extLst>
          </p:cNvPr>
          <p:cNvGrpSpPr>
            <a:grpSpLocks/>
          </p:cNvGrpSpPr>
          <p:nvPr/>
        </p:nvGrpSpPr>
        <p:grpSpPr bwMode="auto">
          <a:xfrm>
            <a:off x="3038475" y="2877964"/>
            <a:ext cx="2362200" cy="1762125"/>
            <a:chOff x="3839" y="1737"/>
            <a:chExt cx="1488" cy="1110"/>
          </a:xfrm>
        </p:grpSpPr>
        <p:sp>
          <p:nvSpPr>
            <p:cNvPr id="123" name="Freeform 7">
              <a:extLst>
                <a:ext uri="{FF2B5EF4-FFF2-40B4-BE49-F238E27FC236}">
                  <a16:creationId xmlns:a16="http://schemas.microsoft.com/office/drawing/2014/main" id="{16C0E387-4240-47A2-97FC-CB83412048F9}"/>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4" name="Text Box 8">
              <a:extLst>
                <a:ext uri="{FF2B5EF4-FFF2-40B4-BE49-F238E27FC236}">
                  <a16:creationId xmlns:a16="http://schemas.microsoft.com/office/drawing/2014/main" id="{6C9C7C83-0148-4D9E-BB0D-5F0B4E14DA17}"/>
                </a:ext>
              </a:extLst>
            </p:cNvPr>
            <p:cNvSpPr txBox="1">
              <a:spLocks noChangeArrowheads="1"/>
            </p:cNvSpPr>
            <p:nvPr/>
          </p:nvSpPr>
          <p:spPr bwMode="auto">
            <a:xfrm>
              <a:off x="4136"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10529742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109B7-5C57-4BF6-B1A5-47BA65AFC805}"/>
              </a:ext>
            </a:extLst>
          </p:cNvPr>
          <p:cNvSpPr>
            <a:spLocks noGrp="1"/>
          </p:cNvSpPr>
          <p:nvPr>
            <p:ph type="title"/>
          </p:nvPr>
        </p:nvSpPr>
        <p:spPr/>
        <p:txBody>
          <a:bodyPr/>
          <a:lstStyle/>
          <a:p>
            <a:r>
              <a:rPr lang="zh-CN" altLang="en-US" dirty="0"/>
              <a:t>冲突避免：</a:t>
            </a:r>
            <a:r>
              <a:rPr lang="en-US" altLang="zh-CN" dirty="0"/>
              <a:t>RTS-CTS</a:t>
            </a:r>
            <a:endParaRPr lang="zh-CN" altLang="en-US" dirty="0"/>
          </a:p>
        </p:txBody>
      </p:sp>
      <p:sp>
        <p:nvSpPr>
          <p:cNvPr id="4" name="灯片编号占位符 3">
            <a:extLst>
              <a:ext uri="{FF2B5EF4-FFF2-40B4-BE49-F238E27FC236}">
                <a16:creationId xmlns:a16="http://schemas.microsoft.com/office/drawing/2014/main" id="{BBE5F856-49E4-4DF5-93B9-E0E4DA7C1D90}"/>
              </a:ext>
            </a:extLst>
          </p:cNvPr>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Text Box 15">
            <a:extLst>
              <a:ext uri="{FF2B5EF4-FFF2-40B4-BE49-F238E27FC236}">
                <a16:creationId xmlns:a16="http://schemas.microsoft.com/office/drawing/2014/main" id="{8089E8C3-3D59-4AA4-853D-0639B4FFAC28}"/>
              </a:ext>
            </a:extLst>
          </p:cNvPr>
          <p:cNvSpPr txBox="1">
            <a:spLocks noChangeArrowheads="1"/>
          </p:cNvSpPr>
          <p:nvPr/>
        </p:nvSpPr>
        <p:spPr bwMode="auto">
          <a:xfrm>
            <a:off x="4767263" y="2004268"/>
            <a:ext cx="4921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AP</a:t>
            </a:r>
          </a:p>
        </p:txBody>
      </p:sp>
      <p:sp>
        <p:nvSpPr>
          <p:cNvPr id="6" name="Text Box 41">
            <a:extLst>
              <a:ext uri="{FF2B5EF4-FFF2-40B4-BE49-F238E27FC236}">
                <a16:creationId xmlns:a16="http://schemas.microsoft.com/office/drawing/2014/main" id="{E65EB783-7269-4C64-B393-CC9A0FB6F417}"/>
              </a:ext>
            </a:extLst>
          </p:cNvPr>
          <p:cNvSpPr txBox="1">
            <a:spLocks noChangeArrowheads="1"/>
          </p:cNvSpPr>
          <p:nvPr/>
        </p:nvSpPr>
        <p:spPr bwMode="auto">
          <a:xfrm>
            <a:off x="2073275" y="1853456"/>
            <a:ext cx="3508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7" name="Text Box 42">
            <a:extLst>
              <a:ext uri="{FF2B5EF4-FFF2-40B4-BE49-F238E27FC236}">
                <a16:creationId xmlns:a16="http://schemas.microsoft.com/office/drawing/2014/main" id="{510B4EBF-4A05-433D-ADF0-AC49BEC88124}"/>
              </a:ext>
            </a:extLst>
          </p:cNvPr>
          <p:cNvSpPr txBox="1">
            <a:spLocks noChangeArrowheads="1"/>
          </p:cNvSpPr>
          <p:nvPr/>
        </p:nvSpPr>
        <p:spPr bwMode="auto">
          <a:xfrm>
            <a:off x="7670800" y="1851868"/>
            <a:ext cx="338138"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8" name="Line 45">
            <a:extLst>
              <a:ext uri="{FF2B5EF4-FFF2-40B4-BE49-F238E27FC236}">
                <a16:creationId xmlns:a16="http://schemas.microsoft.com/office/drawing/2014/main" id="{4A04E16D-95BB-4503-9A4C-EA8CD42F9ECB}"/>
              </a:ext>
            </a:extLst>
          </p:cNvPr>
          <p:cNvSpPr>
            <a:spLocks noChangeShapeType="1"/>
          </p:cNvSpPr>
          <p:nvPr/>
        </p:nvSpPr>
        <p:spPr bwMode="auto">
          <a:xfrm>
            <a:off x="758825" y="2353518"/>
            <a:ext cx="41275" cy="39385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Text Box 46">
            <a:extLst>
              <a:ext uri="{FF2B5EF4-FFF2-40B4-BE49-F238E27FC236}">
                <a16:creationId xmlns:a16="http://schemas.microsoft.com/office/drawing/2014/main" id="{7124077F-ABCC-4A3F-8622-27A4451E5FE6}"/>
              </a:ext>
            </a:extLst>
          </p:cNvPr>
          <p:cNvSpPr txBox="1">
            <a:spLocks noChangeArrowheads="1"/>
          </p:cNvSpPr>
          <p:nvPr/>
        </p:nvSpPr>
        <p:spPr bwMode="auto">
          <a:xfrm>
            <a:off x="188913" y="5988893"/>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时间</a:t>
            </a:r>
            <a:endParaRPr lang="en-US" dirty="0">
              <a:latin typeface="Arial" charset="0"/>
              <a:cs typeface="Arial" charset="0"/>
            </a:endParaRPr>
          </a:p>
        </p:txBody>
      </p:sp>
      <p:sp>
        <p:nvSpPr>
          <p:cNvPr id="10" name="Line 44">
            <a:extLst>
              <a:ext uri="{FF2B5EF4-FFF2-40B4-BE49-F238E27FC236}">
                <a16:creationId xmlns:a16="http://schemas.microsoft.com/office/drawing/2014/main" id="{CEFDFA80-9DB0-4CD8-BB67-C38B217A1B3A}"/>
              </a:ext>
            </a:extLst>
          </p:cNvPr>
          <p:cNvSpPr>
            <a:spLocks noChangeShapeType="1"/>
          </p:cNvSpPr>
          <p:nvPr/>
        </p:nvSpPr>
        <p:spPr bwMode="auto">
          <a:xfrm>
            <a:off x="744538" y="2339231"/>
            <a:ext cx="7835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1" name="Group 70">
            <a:extLst>
              <a:ext uri="{FF2B5EF4-FFF2-40B4-BE49-F238E27FC236}">
                <a16:creationId xmlns:a16="http://schemas.microsoft.com/office/drawing/2014/main" id="{75F79E39-17C2-49BB-AB24-FFFCDECC73B5}"/>
              </a:ext>
            </a:extLst>
          </p:cNvPr>
          <p:cNvGrpSpPr>
            <a:grpSpLocks/>
          </p:cNvGrpSpPr>
          <p:nvPr/>
        </p:nvGrpSpPr>
        <p:grpSpPr bwMode="auto">
          <a:xfrm>
            <a:off x="1801813" y="2467818"/>
            <a:ext cx="6611937" cy="855663"/>
            <a:chOff x="1135" y="1170"/>
            <a:chExt cx="4165" cy="539"/>
          </a:xfrm>
        </p:grpSpPr>
        <p:grpSp>
          <p:nvGrpSpPr>
            <p:cNvPr id="12" name="Group 9">
              <a:extLst>
                <a:ext uri="{FF2B5EF4-FFF2-40B4-BE49-F238E27FC236}">
                  <a16:creationId xmlns:a16="http://schemas.microsoft.com/office/drawing/2014/main" id="{ABB2EFB2-F6A6-4C2E-80BB-3DC419B76B54}"/>
                </a:ext>
              </a:extLst>
            </p:cNvPr>
            <p:cNvGrpSpPr>
              <a:grpSpLocks/>
            </p:cNvGrpSpPr>
            <p:nvPr/>
          </p:nvGrpSpPr>
          <p:grpSpPr bwMode="auto">
            <a:xfrm>
              <a:off x="1135" y="1194"/>
              <a:ext cx="4163" cy="515"/>
              <a:chOff x="594" y="1184"/>
              <a:chExt cx="4163" cy="515"/>
            </a:xfrm>
          </p:grpSpPr>
          <p:sp>
            <p:nvSpPr>
              <p:cNvPr id="15" name="Freeform 7">
                <a:extLst>
                  <a:ext uri="{FF2B5EF4-FFF2-40B4-BE49-F238E27FC236}">
                    <a16:creationId xmlns:a16="http://schemas.microsoft.com/office/drawing/2014/main" id="{190F3676-C5CC-4A65-AA8E-E5044DB169BE}"/>
                  </a:ext>
                </a:extLst>
              </p:cNvPr>
              <p:cNvSpPr>
                <a:spLocks/>
              </p:cNvSpPr>
              <p:nvPr/>
            </p:nvSpPr>
            <p:spPr bwMode="auto">
              <a:xfrm>
                <a:off x="594" y="1238"/>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6" name="Freeform 8">
                <a:extLst>
                  <a:ext uri="{FF2B5EF4-FFF2-40B4-BE49-F238E27FC236}">
                    <a16:creationId xmlns:a16="http://schemas.microsoft.com/office/drawing/2014/main" id="{11AE56C6-CCBD-462B-B6D0-7FE710F82349}"/>
                  </a:ext>
                </a:extLst>
              </p:cNvPr>
              <p:cNvSpPr>
                <a:spLocks/>
              </p:cNvSpPr>
              <p:nvPr/>
            </p:nvSpPr>
            <p:spPr bwMode="auto">
              <a:xfrm flipH="1">
                <a:off x="1115" y="1184"/>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3" name="Text Box 51">
              <a:extLst>
                <a:ext uri="{FF2B5EF4-FFF2-40B4-BE49-F238E27FC236}">
                  <a16:creationId xmlns:a16="http://schemas.microsoft.com/office/drawing/2014/main" id="{70756DF7-2771-4F31-98DD-88F99712EDB8}"/>
                </a:ext>
              </a:extLst>
            </p:cNvPr>
            <p:cNvSpPr txBox="1">
              <a:spLocks noChangeArrowheads="1"/>
            </p:cNvSpPr>
            <p:nvPr/>
          </p:nvSpPr>
          <p:spPr bwMode="auto">
            <a:xfrm rot="356404">
              <a:off x="1544" y="1279"/>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a:t>
              </a:r>
            </a:p>
          </p:txBody>
        </p:sp>
        <p:sp>
          <p:nvSpPr>
            <p:cNvPr id="14" name="Text Box 52">
              <a:extLst>
                <a:ext uri="{FF2B5EF4-FFF2-40B4-BE49-F238E27FC236}">
                  <a16:creationId xmlns:a16="http://schemas.microsoft.com/office/drawing/2014/main" id="{4F7E8085-649F-4693-8924-E256DEBAAAC0}"/>
                </a:ext>
              </a:extLst>
            </p:cNvPr>
            <p:cNvSpPr txBox="1">
              <a:spLocks noChangeArrowheads="1"/>
            </p:cNvSpPr>
            <p:nvPr/>
          </p:nvSpPr>
          <p:spPr bwMode="auto">
            <a:xfrm rot="-354180">
              <a:off x="4699" y="1170"/>
              <a:ext cx="6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RTS(B)</a:t>
              </a:r>
            </a:p>
          </p:txBody>
        </p:sp>
      </p:grpSp>
      <p:grpSp>
        <p:nvGrpSpPr>
          <p:cNvPr id="17" name="Group 68">
            <a:extLst>
              <a:ext uri="{FF2B5EF4-FFF2-40B4-BE49-F238E27FC236}">
                <a16:creationId xmlns:a16="http://schemas.microsoft.com/office/drawing/2014/main" id="{8DBE3DF1-9731-47AA-9E05-5FBF85791D36}"/>
              </a:ext>
            </a:extLst>
          </p:cNvPr>
          <p:cNvGrpSpPr>
            <a:grpSpLocks/>
          </p:cNvGrpSpPr>
          <p:nvPr/>
        </p:nvGrpSpPr>
        <p:grpSpPr bwMode="auto">
          <a:xfrm>
            <a:off x="1800225" y="3304431"/>
            <a:ext cx="6472238" cy="1174750"/>
            <a:chOff x="1134" y="1697"/>
            <a:chExt cx="4077" cy="740"/>
          </a:xfrm>
        </p:grpSpPr>
        <p:sp>
          <p:nvSpPr>
            <p:cNvPr id="18" name="Freeform 48">
              <a:extLst>
                <a:ext uri="{FF2B5EF4-FFF2-40B4-BE49-F238E27FC236}">
                  <a16:creationId xmlns:a16="http://schemas.microsoft.com/office/drawing/2014/main" id="{C6A06762-C564-45B1-B4C7-DC8405BDEEFE}"/>
                </a:ext>
              </a:extLst>
            </p:cNvPr>
            <p:cNvSpPr>
              <a:spLocks/>
            </p:cNvSpPr>
            <p:nvPr/>
          </p:nvSpPr>
          <p:spPr bwMode="auto">
            <a:xfrm>
              <a:off x="1134" y="1697"/>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9" name="Text Box 54">
              <a:extLst>
                <a:ext uri="{FF2B5EF4-FFF2-40B4-BE49-F238E27FC236}">
                  <a16:creationId xmlns:a16="http://schemas.microsoft.com/office/drawing/2014/main" id="{250DC4E7-19F7-49C0-8733-272E12155EC1}"/>
                </a:ext>
              </a:extLst>
            </p:cNvPr>
            <p:cNvSpPr txBox="1">
              <a:spLocks noChangeArrowheads="1"/>
            </p:cNvSpPr>
            <p:nvPr/>
          </p:nvSpPr>
          <p:spPr bwMode="auto">
            <a:xfrm rot="356404">
              <a:off x="1551" y="1738"/>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a:t>
              </a:r>
            </a:p>
          </p:txBody>
        </p:sp>
        <p:sp>
          <p:nvSpPr>
            <p:cNvPr id="20" name="Freeform 56">
              <a:extLst>
                <a:ext uri="{FF2B5EF4-FFF2-40B4-BE49-F238E27FC236}">
                  <a16:creationId xmlns:a16="http://schemas.microsoft.com/office/drawing/2014/main" id="{3261EB87-5124-442E-B990-0E44032A6A94}"/>
                </a:ext>
              </a:extLst>
            </p:cNvPr>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1" name="Freeform 57">
              <a:extLst>
                <a:ext uri="{FF2B5EF4-FFF2-40B4-BE49-F238E27FC236}">
                  <a16:creationId xmlns:a16="http://schemas.microsoft.com/office/drawing/2014/main" id="{83280C5E-5621-4E9C-82C6-B9F98C58BB33}"/>
                </a:ext>
              </a:extLst>
            </p:cNvPr>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2" name="Text Box 58">
              <a:extLst>
                <a:ext uri="{FF2B5EF4-FFF2-40B4-BE49-F238E27FC236}">
                  <a16:creationId xmlns:a16="http://schemas.microsoft.com/office/drawing/2014/main" id="{39B52885-8709-4FE4-8B12-1900B877CE62}"/>
                </a:ext>
              </a:extLst>
            </p:cNvPr>
            <p:cNvSpPr txBox="1">
              <a:spLocks noChangeArrowheads="1"/>
            </p:cNvSpPr>
            <p:nvPr/>
          </p:nvSpPr>
          <p:spPr bwMode="auto">
            <a:xfrm rot="-379204">
              <a:off x="1584" y="215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CTS(A)</a:t>
              </a:r>
            </a:p>
          </p:txBody>
        </p:sp>
        <p:sp>
          <p:nvSpPr>
            <p:cNvPr id="23" name="Text Box 59">
              <a:extLst>
                <a:ext uri="{FF2B5EF4-FFF2-40B4-BE49-F238E27FC236}">
                  <a16:creationId xmlns:a16="http://schemas.microsoft.com/office/drawing/2014/main" id="{AF621949-A8E8-4784-A316-9EB398850034}"/>
                </a:ext>
              </a:extLst>
            </p:cNvPr>
            <p:cNvSpPr txBox="1">
              <a:spLocks noChangeArrowheads="1"/>
            </p:cNvSpPr>
            <p:nvPr/>
          </p:nvSpPr>
          <p:spPr bwMode="auto">
            <a:xfrm rot="276164">
              <a:off x="3816" y="214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CTS(A)</a:t>
              </a:r>
            </a:p>
          </p:txBody>
        </p:sp>
      </p:grpSp>
      <p:grpSp>
        <p:nvGrpSpPr>
          <p:cNvPr id="24" name="Group 69">
            <a:extLst>
              <a:ext uri="{FF2B5EF4-FFF2-40B4-BE49-F238E27FC236}">
                <a16:creationId xmlns:a16="http://schemas.microsoft.com/office/drawing/2014/main" id="{272AF767-E4B1-437E-9988-3685C6F2F657}"/>
              </a:ext>
            </a:extLst>
          </p:cNvPr>
          <p:cNvGrpSpPr>
            <a:grpSpLocks/>
          </p:cNvGrpSpPr>
          <p:nvPr/>
        </p:nvGrpSpPr>
        <p:grpSpPr bwMode="auto">
          <a:xfrm>
            <a:off x="1825625" y="4566493"/>
            <a:ext cx="6472238" cy="2174875"/>
            <a:chOff x="1150" y="2492"/>
            <a:chExt cx="4077" cy="1370"/>
          </a:xfrm>
        </p:grpSpPr>
        <p:sp>
          <p:nvSpPr>
            <p:cNvPr id="25" name="Freeform 60">
              <a:extLst>
                <a:ext uri="{FF2B5EF4-FFF2-40B4-BE49-F238E27FC236}">
                  <a16:creationId xmlns:a16="http://schemas.microsoft.com/office/drawing/2014/main" id="{3A461962-F457-481C-AE78-5E66EBF983FD}"/>
                </a:ext>
              </a:extLst>
            </p:cNvPr>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6" name="Text Box 61">
              <a:extLst>
                <a:ext uri="{FF2B5EF4-FFF2-40B4-BE49-F238E27FC236}">
                  <a16:creationId xmlns:a16="http://schemas.microsoft.com/office/drawing/2014/main" id="{B4A3F4A0-C9B1-45E1-863B-5BEAEC684447}"/>
                </a:ext>
              </a:extLst>
            </p:cNvPr>
            <p:cNvSpPr txBox="1">
              <a:spLocks noChangeArrowheads="1"/>
            </p:cNvSpPr>
            <p:nvPr/>
          </p:nvSpPr>
          <p:spPr bwMode="auto">
            <a:xfrm>
              <a:off x="1594" y="2814"/>
              <a:ext cx="11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spcBef>
                  <a:spcPct val="50000"/>
                </a:spcBef>
                <a:defRPr/>
              </a:pPr>
              <a:r>
                <a:rPr lang="en-US" dirty="0">
                  <a:latin typeface="Arial" charset="0"/>
                  <a:cs typeface="Arial" charset="0"/>
                </a:rPr>
                <a:t>DATA (A)</a:t>
              </a:r>
            </a:p>
          </p:txBody>
        </p:sp>
        <p:sp>
          <p:nvSpPr>
            <p:cNvPr id="27" name="Freeform 62">
              <a:extLst>
                <a:ext uri="{FF2B5EF4-FFF2-40B4-BE49-F238E27FC236}">
                  <a16:creationId xmlns:a16="http://schemas.microsoft.com/office/drawing/2014/main" id="{1021D82E-8BFB-405E-9091-217E3D421A2F}"/>
                </a:ext>
              </a:extLst>
            </p:cNvPr>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8" name="Freeform 63">
              <a:extLst>
                <a:ext uri="{FF2B5EF4-FFF2-40B4-BE49-F238E27FC236}">
                  <a16:creationId xmlns:a16="http://schemas.microsoft.com/office/drawing/2014/main" id="{735A22DE-CC1B-459A-97C4-DB5531850D09}"/>
                </a:ext>
              </a:extLst>
            </p:cNvPr>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9" name="Text Box 64">
              <a:extLst>
                <a:ext uri="{FF2B5EF4-FFF2-40B4-BE49-F238E27FC236}">
                  <a16:creationId xmlns:a16="http://schemas.microsoft.com/office/drawing/2014/main" id="{656B5F8E-17E3-4380-B669-E3DC2E5737CC}"/>
                </a:ext>
              </a:extLst>
            </p:cNvPr>
            <p:cNvSpPr txBox="1">
              <a:spLocks noChangeArrowheads="1"/>
            </p:cNvSpPr>
            <p:nvPr/>
          </p:nvSpPr>
          <p:spPr bwMode="auto">
            <a:xfrm rot="-379204">
              <a:off x="1600" y="358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ACK(A)</a:t>
              </a:r>
            </a:p>
          </p:txBody>
        </p:sp>
        <p:sp>
          <p:nvSpPr>
            <p:cNvPr id="30" name="Text Box 65">
              <a:extLst>
                <a:ext uri="{FF2B5EF4-FFF2-40B4-BE49-F238E27FC236}">
                  <a16:creationId xmlns:a16="http://schemas.microsoft.com/office/drawing/2014/main" id="{7F2D30D2-84E9-4330-B7CC-E2AE6C9C67C0}"/>
                </a:ext>
              </a:extLst>
            </p:cNvPr>
            <p:cNvSpPr txBox="1">
              <a:spLocks noChangeArrowheads="1"/>
            </p:cNvSpPr>
            <p:nvPr/>
          </p:nvSpPr>
          <p:spPr bwMode="auto">
            <a:xfrm rot="276164">
              <a:off x="3832" y="357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ACK(A)</a:t>
              </a:r>
            </a:p>
          </p:txBody>
        </p:sp>
      </p:grpSp>
      <p:grpSp>
        <p:nvGrpSpPr>
          <p:cNvPr id="31" name="Group 66">
            <a:extLst>
              <a:ext uri="{FF2B5EF4-FFF2-40B4-BE49-F238E27FC236}">
                <a16:creationId xmlns:a16="http://schemas.microsoft.com/office/drawing/2014/main" id="{F03C9D99-9AC2-495F-8B7A-61AE22B3B9AF}"/>
              </a:ext>
            </a:extLst>
          </p:cNvPr>
          <p:cNvGrpSpPr>
            <a:grpSpLocks/>
          </p:cNvGrpSpPr>
          <p:nvPr/>
        </p:nvGrpSpPr>
        <p:grpSpPr bwMode="auto">
          <a:xfrm>
            <a:off x="4418013" y="2656731"/>
            <a:ext cx="3109912" cy="715962"/>
            <a:chOff x="2596" y="1330"/>
            <a:chExt cx="1959" cy="451"/>
          </a:xfrm>
        </p:grpSpPr>
        <p:sp>
          <p:nvSpPr>
            <p:cNvPr id="32" name="AutoShape 10">
              <a:extLst>
                <a:ext uri="{FF2B5EF4-FFF2-40B4-BE49-F238E27FC236}">
                  <a16:creationId xmlns:a16="http://schemas.microsoft.com/office/drawing/2014/main" id="{05957AD8-B034-4AF4-9804-7AA596FD2790}"/>
                </a:ext>
              </a:extLst>
            </p:cNvPr>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3" name="Text Box 11">
              <a:extLst>
                <a:ext uri="{FF2B5EF4-FFF2-40B4-BE49-F238E27FC236}">
                  <a16:creationId xmlns:a16="http://schemas.microsoft.com/office/drawing/2014/main" id="{B436EB07-90E0-4D73-8E03-6666D477C402}"/>
                </a:ext>
              </a:extLst>
            </p:cNvPr>
            <p:cNvSpPr txBox="1">
              <a:spLocks noChangeArrowheads="1"/>
            </p:cNvSpPr>
            <p:nvPr/>
          </p:nvSpPr>
          <p:spPr bwMode="auto">
            <a:xfrm>
              <a:off x="2778" y="1550"/>
              <a:ext cx="17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t>
              </a:r>
              <a:r>
                <a:rPr lang="zh-CN" altLang="en-US" dirty="0">
                  <a:latin typeface="Arial" charset="0"/>
                  <a:cs typeface="Arial" charset="0"/>
                </a:rPr>
                <a:t>冲突</a:t>
              </a:r>
              <a:endParaRPr lang="en-US" dirty="0">
                <a:latin typeface="Arial" charset="0"/>
                <a:cs typeface="Arial" charset="0"/>
              </a:endParaRPr>
            </a:p>
          </p:txBody>
        </p:sp>
      </p:grpSp>
      <p:grpSp>
        <p:nvGrpSpPr>
          <p:cNvPr id="34" name="Group 1">
            <a:extLst>
              <a:ext uri="{FF2B5EF4-FFF2-40B4-BE49-F238E27FC236}">
                <a16:creationId xmlns:a16="http://schemas.microsoft.com/office/drawing/2014/main" id="{3211E5B8-E584-40FB-9D3F-493C264E3A73}"/>
              </a:ext>
            </a:extLst>
          </p:cNvPr>
          <p:cNvGrpSpPr>
            <a:grpSpLocks/>
          </p:cNvGrpSpPr>
          <p:nvPr/>
        </p:nvGrpSpPr>
        <p:grpSpPr bwMode="auto">
          <a:xfrm>
            <a:off x="8015288" y="4282331"/>
            <a:ext cx="711200" cy="2424112"/>
            <a:chOff x="8015288" y="3671888"/>
            <a:chExt cx="711200" cy="2424112"/>
          </a:xfrm>
        </p:grpSpPr>
        <p:sp>
          <p:nvSpPr>
            <p:cNvPr id="35" name="Line 71">
              <a:extLst>
                <a:ext uri="{FF2B5EF4-FFF2-40B4-BE49-F238E27FC236}">
                  <a16:creationId xmlns:a16="http://schemas.microsoft.com/office/drawing/2014/main" id="{DBD640FE-91C5-4144-99A4-D820DF375AEE}"/>
                </a:ext>
              </a:extLst>
            </p:cNvPr>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Text Box 72">
              <a:extLst>
                <a:ext uri="{FF2B5EF4-FFF2-40B4-BE49-F238E27FC236}">
                  <a16:creationId xmlns:a16="http://schemas.microsoft.com/office/drawing/2014/main" id="{CA1B2BB1-1AB4-48B8-AADB-AF0D8A1BCF56}"/>
                </a:ext>
              </a:extLst>
            </p:cNvPr>
            <p:cNvSpPr txBox="1">
              <a:spLocks noChangeArrowheads="1"/>
            </p:cNvSpPr>
            <p:nvPr/>
          </p:nvSpPr>
          <p:spPr bwMode="auto">
            <a:xfrm>
              <a:off x="8015288" y="4689475"/>
              <a:ext cx="711200" cy="369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defer</a:t>
              </a:r>
            </a:p>
          </p:txBody>
        </p:sp>
      </p:grpSp>
      <p:grpSp>
        <p:nvGrpSpPr>
          <p:cNvPr id="37" name="Group 361">
            <a:extLst>
              <a:ext uri="{FF2B5EF4-FFF2-40B4-BE49-F238E27FC236}">
                <a16:creationId xmlns:a16="http://schemas.microsoft.com/office/drawing/2014/main" id="{7158C284-A6C1-4772-B2F7-1E295FD87888}"/>
              </a:ext>
            </a:extLst>
          </p:cNvPr>
          <p:cNvGrpSpPr>
            <a:grpSpLocks/>
          </p:cNvGrpSpPr>
          <p:nvPr/>
        </p:nvGrpSpPr>
        <p:grpSpPr bwMode="auto">
          <a:xfrm>
            <a:off x="4327525" y="1728043"/>
            <a:ext cx="650875" cy="561975"/>
            <a:chOff x="2967" y="478"/>
            <a:chExt cx="788" cy="625"/>
          </a:xfrm>
        </p:grpSpPr>
        <p:pic>
          <p:nvPicPr>
            <p:cNvPr id="38" name="Picture 358" descr="access_point_stylized_small">
              <a:extLst>
                <a:ext uri="{FF2B5EF4-FFF2-40B4-BE49-F238E27FC236}">
                  <a16:creationId xmlns:a16="http://schemas.microsoft.com/office/drawing/2014/main" id="{4EC3CC72-2A9F-4331-A760-D8832D74B6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360" descr="antenna_radiation_stylized">
              <a:extLst>
                <a:ext uri="{FF2B5EF4-FFF2-40B4-BE49-F238E27FC236}">
                  <a16:creationId xmlns:a16="http://schemas.microsoft.com/office/drawing/2014/main" id="{956F599D-941D-49FC-B30E-37F4697C7B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51325660-7763-4AE5-AC0E-8A5FFDC4F8DC}"/>
              </a:ext>
            </a:extLst>
          </p:cNvPr>
          <p:cNvGrpSpPr>
            <a:grpSpLocks/>
          </p:cNvGrpSpPr>
          <p:nvPr/>
        </p:nvGrpSpPr>
        <p:grpSpPr bwMode="auto">
          <a:xfrm>
            <a:off x="1514475" y="1667718"/>
            <a:ext cx="609600" cy="598488"/>
            <a:chOff x="313" y="1497"/>
            <a:chExt cx="1152" cy="1014"/>
          </a:xfrm>
        </p:grpSpPr>
        <p:pic>
          <p:nvPicPr>
            <p:cNvPr id="41" name="Picture 354" descr="laptop_stylized_small">
              <a:extLst>
                <a:ext uri="{FF2B5EF4-FFF2-40B4-BE49-F238E27FC236}">
                  <a16:creationId xmlns:a16="http://schemas.microsoft.com/office/drawing/2014/main" id="{CAFBF631-5177-4B2C-BC5C-6C244BFC98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311BC00A-05BD-4058-940A-4D1E5F89A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a:extLst>
              <a:ext uri="{FF2B5EF4-FFF2-40B4-BE49-F238E27FC236}">
                <a16:creationId xmlns:a16="http://schemas.microsoft.com/office/drawing/2014/main" id="{6CD26839-9D3E-4857-9759-D73BEA5D0F68}"/>
              </a:ext>
            </a:extLst>
          </p:cNvPr>
          <p:cNvGrpSpPr>
            <a:grpSpLocks/>
          </p:cNvGrpSpPr>
          <p:nvPr/>
        </p:nvGrpSpPr>
        <p:grpSpPr bwMode="auto">
          <a:xfrm>
            <a:off x="7966075" y="1697881"/>
            <a:ext cx="609600" cy="598487"/>
            <a:chOff x="313" y="1497"/>
            <a:chExt cx="1152" cy="1014"/>
          </a:xfrm>
        </p:grpSpPr>
        <p:pic>
          <p:nvPicPr>
            <p:cNvPr id="44" name="Picture 354" descr="laptop_stylized_small">
              <a:extLst>
                <a:ext uri="{FF2B5EF4-FFF2-40B4-BE49-F238E27FC236}">
                  <a16:creationId xmlns:a16="http://schemas.microsoft.com/office/drawing/2014/main" id="{E88DD712-1943-4ABD-99CF-C0E6AAC25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a:extLst>
                <a:ext uri="{FF2B5EF4-FFF2-40B4-BE49-F238E27FC236}">
                  <a16:creationId xmlns:a16="http://schemas.microsoft.com/office/drawing/2014/main" id="{C4930E3C-8ED1-4F3D-9203-3709BF2AF7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66706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76FB2-68FF-48E6-81A3-B6A3899AA248}"/>
              </a:ext>
            </a:extLst>
          </p:cNvPr>
          <p:cNvSpPr>
            <a:spLocks noGrp="1"/>
          </p:cNvSpPr>
          <p:nvPr>
            <p:ph type="title"/>
          </p:nvPr>
        </p:nvSpPr>
        <p:spPr/>
        <p:txBody>
          <a:bodyPr/>
          <a:lstStyle/>
          <a:p>
            <a:r>
              <a:rPr lang="zh-CN" altLang="en-US" dirty="0"/>
              <a:t>暴露终端问题</a:t>
            </a:r>
          </a:p>
        </p:txBody>
      </p:sp>
      <p:sp>
        <p:nvSpPr>
          <p:cNvPr id="3" name="内容占位符 2">
            <a:extLst>
              <a:ext uri="{FF2B5EF4-FFF2-40B4-BE49-F238E27FC236}">
                <a16:creationId xmlns:a16="http://schemas.microsoft.com/office/drawing/2014/main" id="{087FCCDC-3C80-49A7-82CA-87AA72BE1B35}"/>
              </a:ext>
            </a:extLst>
          </p:cNvPr>
          <p:cNvSpPr>
            <a:spLocks noGrp="1"/>
          </p:cNvSpPr>
          <p:nvPr>
            <p:ph idx="1"/>
          </p:nvPr>
        </p:nvSpPr>
        <p:spPr/>
        <p:txBody>
          <a:bodyPr/>
          <a:lstStyle/>
          <a:p>
            <a:r>
              <a:rPr lang="zh-CN" altLang="en-US" sz="2800" dirty="0"/>
              <a:t>终端</a:t>
            </a:r>
            <a:r>
              <a:rPr lang="en-US" altLang="zh-CN" sz="2800" dirty="0"/>
              <a:t>1</a:t>
            </a:r>
            <a:r>
              <a:rPr lang="zh-CN" altLang="en-US" sz="2800" dirty="0"/>
              <a:t>发送帧给</a:t>
            </a:r>
            <a:r>
              <a:rPr lang="en-US" altLang="zh-CN" sz="2800" dirty="0"/>
              <a:t>AP1</a:t>
            </a:r>
          </a:p>
          <a:p>
            <a:r>
              <a:rPr lang="zh-CN" altLang="en-US" sz="2800" dirty="0"/>
              <a:t>终端</a:t>
            </a:r>
            <a:r>
              <a:rPr lang="en-US" altLang="zh-CN" sz="2800" dirty="0"/>
              <a:t>2</a:t>
            </a:r>
            <a:r>
              <a:rPr lang="zh-CN" altLang="en-US" sz="2800" dirty="0"/>
              <a:t>发送帧给</a:t>
            </a:r>
            <a:r>
              <a:rPr lang="en-US" altLang="zh-CN" sz="2800" dirty="0"/>
              <a:t>AP2</a:t>
            </a:r>
          </a:p>
          <a:p>
            <a:r>
              <a:rPr lang="en-US" altLang="zh-CN" sz="2800" dirty="0"/>
              <a:t>AP1/AP2</a:t>
            </a:r>
            <a:r>
              <a:rPr lang="zh-CN" altLang="en-US" sz="2800" dirty="0"/>
              <a:t>仅能收到终端</a:t>
            </a:r>
            <a:r>
              <a:rPr lang="en-US" altLang="zh-CN" sz="2800" dirty="0"/>
              <a:t>1/</a:t>
            </a:r>
            <a:r>
              <a:rPr lang="zh-CN" altLang="en-US" sz="2800" dirty="0"/>
              <a:t>终端</a:t>
            </a:r>
            <a:r>
              <a:rPr lang="en-US" altLang="zh-CN" sz="2800" dirty="0"/>
              <a:t>1</a:t>
            </a:r>
            <a:r>
              <a:rPr lang="zh-CN" altLang="en-US" sz="2800" dirty="0"/>
              <a:t>的信号，不会被终端</a:t>
            </a:r>
            <a:r>
              <a:rPr lang="en-US" altLang="zh-CN" sz="2800" dirty="0"/>
              <a:t>2/</a:t>
            </a:r>
            <a:r>
              <a:rPr lang="zh-CN" altLang="en-US" sz="2800" dirty="0"/>
              <a:t>终端</a:t>
            </a:r>
            <a:r>
              <a:rPr lang="en-US" altLang="zh-CN" sz="2800" dirty="0"/>
              <a:t>1</a:t>
            </a:r>
            <a:r>
              <a:rPr lang="zh-CN" altLang="en-US" sz="2800" dirty="0"/>
              <a:t>干扰</a:t>
            </a:r>
            <a:endParaRPr lang="en-US" altLang="zh-CN" sz="2800" dirty="0"/>
          </a:p>
          <a:p>
            <a:r>
              <a:rPr lang="en-US" altLang="zh-CN" sz="2800" dirty="0"/>
              <a:t>CSMA</a:t>
            </a:r>
            <a:r>
              <a:rPr lang="zh-CN" altLang="en-US" sz="2800" dirty="0"/>
              <a:t>协议，传输前侦听信道</a:t>
            </a:r>
            <a:endParaRPr lang="en-US" altLang="zh-CN" sz="2800" dirty="0"/>
          </a:p>
          <a:p>
            <a:pPr lvl="1"/>
            <a:r>
              <a:rPr lang="zh-CN" altLang="en-US" sz="2400" dirty="0"/>
              <a:t>当终端</a:t>
            </a:r>
            <a:r>
              <a:rPr lang="en-US" altLang="zh-CN" sz="2400" dirty="0"/>
              <a:t>1</a:t>
            </a:r>
            <a:r>
              <a:rPr lang="zh-CN" altLang="en-US" sz="2400" dirty="0"/>
              <a:t>开始传输，终端</a:t>
            </a:r>
            <a:r>
              <a:rPr lang="en-US" altLang="zh-CN" sz="2400" dirty="0"/>
              <a:t>2</a:t>
            </a:r>
            <a:r>
              <a:rPr lang="zh-CN" altLang="en-US" sz="2400" dirty="0"/>
              <a:t>会指数退避，尽管此时终端</a:t>
            </a:r>
            <a:r>
              <a:rPr lang="en-US" altLang="zh-CN" sz="2400" dirty="0"/>
              <a:t>2</a:t>
            </a:r>
            <a:r>
              <a:rPr lang="zh-CN" altLang="en-US" sz="2400" dirty="0"/>
              <a:t>不会干扰终端</a:t>
            </a:r>
            <a:r>
              <a:rPr lang="en-US" altLang="zh-CN" sz="2400" dirty="0"/>
              <a:t>1</a:t>
            </a:r>
            <a:r>
              <a:rPr lang="zh-CN" altLang="en-US" sz="2400" dirty="0"/>
              <a:t>将帧传给</a:t>
            </a:r>
            <a:r>
              <a:rPr lang="en-US" altLang="zh-CN" sz="2400" dirty="0"/>
              <a:t>AP1</a:t>
            </a:r>
          </a:p>
          <a:p>
            <a:r>
              <a:rPr lang="zh-CN" altLang="en-US" sz="2800" dirty="0"/>
              <a:t>影响：浪费传输资源，降低传输效率</a:t>
            </a:r>
          </a:p>
          <a:p>
            <a:endParaRPr lang="zh-CN" altLang="en-US" sz="2800" dirty="0"/>
          </a:p>
        </p:txBody>
      </p:sp>
      <p:sp>
        <p:nvSpPr>
          <p:cNvPr id="4" name="灯片编号占位符 3">
            <a:extLst>
              <a:ext uri="{FF2B5EF4-FFF2-40B4-BE49-F238E27FC236}">
                <a16:creationId xmlns:a16="http://schemas.microsoft.com/office/drawing/2014/main" id="{8A7CC01E-6BDE-4D4E-8258-33B59DA85D4C}"/>
              </a:ext>
            </a:extLst>
          </p:cNvPr>
          <p:cNvSpPr>
            <a:spLocks noGrp="1"/>
          </p:cNvSpPr>
          <p:nvPr>
            <p:ph type="sldNum" sz="quarter" idx="12"/>
          </p:nvPr>
        </p:nvSpPr>
        <p:spPr/>
        <p:txBody>
          <a:bodyPr/>
          <a:lstStyle/>
          <a:p>
            <a:fld id="{E3FA5FAF-8A25-4B6E-94B7-5CA30A873E9A}" type="slidenum">
              <a:rPr lang="zh-CN" altLang="en-US" smtClean="0"/>
              <a:pPr/>
              <a:t>31</a:t>
            </a:fld>
            <a:endParaRPr lang="zh-CN" altLang="en-US"/>
          </a:p>
        </p:txBody>
      </p:sp>
      <p:pic>
        <p:nvPicPr>
          <p:cNvPr id="9" name="图片 8">
            <a:extLst>
              <a:ext uri="{FF2B5EF4-FFF2-40B4-BE49-F238E27FC236}">
                <a16:creationId xmlns:a16="http://schemas.microsoft.com/office/drawing/2014/main" id="{71382424-59E6-40C0-B100-FA643096B5AA}"/>
              </a:ext>
            </a:extLst>
          </p:cNvPr>
          <p:cNvPicPr>
            <a:picLocks noChangeAspect="1"/>
          </p:cNvPicPr>
          <p:nvPr/>
        </p:nvPicPr>
        <p:blipFill>
          <a:blip r:embed="rId2"/>
          <a:stretch>
            <a:fillRect/>
          </a:stretch>
        </p:blipFill>
        <p:spPr>
          <a:xfrm>
            <a:off x="4477715" y="157162"/>
            <a:ext cx="4495649" cy="2304256"/>
          </a:xfrm>
          <a:prstGeom prst="rect">
            <a:avLst/>
          </a:prstGeom>
        </p:spPr>
      </p:pic>
    </p:spTree>
    <p:extLst>
      <p:ext uri="{BB962C8B-B14F-4D97-AF65-F5344CB8AC3E}">
        <p14:creationId xmlns:p14="http://schemas.microsoft.com/office/powerpoint/2010/main" val="4279758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8F6A1-EDE5-4655-AAF5-487AE9E75D42}"/>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C46FCCE5-8970-4CD2-A163-F9527ABF1441}"/>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grpSp>
        <p:nvGrpSpPr>
          <p:cNvPr id="5" name="Group 2">
            <a:extLst>
              <a:ext uri="{FF2B5EF4-FFF2-40B4-BE49-F238E27FC236}">
                <a16:creationId xmlns:a16="http://schemas.microsoft.com/office/drawing/2014/main" id="{E0A89DE0-CEAE-4069-93DB-4990C9B18817}"/>
              </a:ext>
            </a:extLst>
          </p:cNvPr>
          <p:cNvGrpSpPr>
            <a:grpSpLocks/>
          </p:cNvGrpSpPr>
          <p:nvPr/>
        </p:nvGrpSpPr>
        <p:grpSpPr bwMode="auto">
          <a:xfrm>
            <a:off x="288925" y="1882551"/>
            <a:ext cx="8077200" cy="985838"/>
            <a:chOff x="240" y="887"/>
            <a:chExt cx="5088" cy="621"/>
          </a:xfrm>
        </p:grpSpPr>
        <p:sp>
          <p:nvSpPr>
            <p:cNvPr id="6" name="Rectangle 3">
              <a:extLst>
                <a:ext uri="{FF2B5EF4-FFF2-40B4-BE49-F238E27FC236}">
                  <a16:creationId xmlns:a16="http://schemas.microsoft.com/office/drawing/2014/main" id="{7BF421D1-EC35-41B4-BC80-CBF5F39E9A7B}"/>
                </a:ext>
              </a:extLst>
            </p:cNvPr>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frame</a:t>
              </a:r>
            </a:p>
            <a:p>
              <a:pPr algn="ctr" eaLnBrk="1" hangingPunct="1">
                <a:defRPr/>
              </a:pPr>
              <a:r>
                <a:rPr lang="en-US" sz="1600" dirty="0">
                  <a:latin typeface="Arial" charset="0"/>
                  <a:cs typeface="+mn-cs"/>
                </a:rPr>
                <a:t>control</a:t>
              </a:r>
            </a:p>
          </p:txBody>
        </p:sp>
        <p:sp>
          <p:nvSpPr>
            <p:cNvPr id="7" name="Rectangle 4">
              <a:extLst>
                <a:ext uri="{FF2B5EF4-FFF2-40B4-BE49-F238E27FC236}">
                  <a16:creationId xmlns:a16="http://schemas.microsoft.com/office/drawing/2014/main" id="{197AF050-4D89-4F0D-A33E-1C52F66CE638}"/>
                </a:ext>
              </a:extLst>
            </p:cNvPr>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duration</a:t>
              </a:r>
            </a:p>
          </p:txBody>
        </p:sp>
        <p:sp>
          <p:nvSpPr>
            <p:cNvPr id="8" name="Rectangle 5">
              <a:extLst>
                <a:ext uri="{FF2B5EF4-FFF2-40B4-BE49-F238E27FC236}">
                  <a16:creationId xmlns:a16="http://schemas.microsoft.com/office/drawing/2014/main" id="{A100092D-6809-405A-A416-EB4306FA4146}"/>
                </a:ext>
              </a:extLst>
            </p:cNvPr>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1</a:t>
              </a:r>
            </a:p>
          </p:txBody>
        </p:sp>
        <p:sp>
          <p:nvSpPr>
            <p:cNvPr id="9" name="Rectangle 6">
              <a:extLst>
                <a:ext uri="{FF2B5EF4-FFF2-40B4-BE49-F238E27FC236}">
                  <a16:creationId xmlns:a16="http://schemas.microsoft.com/office/drawing/2014/main" id="{054429F3-B96F-4C2B-8831-D897C76C73BD}"/>
                </a:ext>
              </a:extLst>
            </p:cNvPr>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2</a:t>
              </a:r>
            </a:p>
          </p:txBody>
        </p:sp>
        <p:sp>
          <p:nvSpPr>
            <p:cNvPr id="10" name="Rectangle 7">
              <a:extLst>
                <a:ext uri="{FF2B5EF4-FFF2-40B4-BE49-F238E27FC236}">
                  <a16:creationId xmlns:a16="http://schemas.microsoft.com/office/drawing/2014/main" id="{9D458075-E84E-4F97-A03E-A22ACD5B1F52}"/>
                </a:ext>
              </a:extLst>
            </p:cNvPr>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4</a:t>
              </a:r>
            </a:p>
          </p:txBody>
        </p:sp>
        <p:sp>
          <p:nvSpPr>
            <p:cNvPr id="11" name="Rectangle 8">
              <a:extLst>
                <a:ext uri="{FF2B5EF4-FFF2-40B4-BE49-F238E27FC236}">
                  <a16:creationId xmlns:a16="http://schemas.microsoft.com/office/drawing/2014/main" id="{60A36765-557E-4243-8CF1-236051B2866B}"/>
                </a:ext>
              </a:extLst>
            </p:cNvPr>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3</a:t>
              </a:r>
            </a:p>
          </p:txBody>
        </p:sp>
        <p:sp>
          <p:nvSpPr>
            <p:cNvPr id="12" name="Rectangle 9">
              <a:extLst>
                <a:ext uri="{FF2B5EF4-FFF2-40B4-BE49-F238E27FC236}">
                  <a16:creationId xmlns:a16="http://schemas.microsoft.com/office/drawing/2014/main" id="{FBE1B3B6-2146-4A2F-8231-4EAA9688220C}"/>
                </a:ext>
              </a:extLst>
            </p:cNvPr>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13" name="Rectangle 10">
              <a:extLst>
                <a:ext uri="{FF2B5EF4-FFF2-40B4-BE49-F238E27FC236}">
                  <a16:creationId xmlns:a16="http://schemas.microsoft.com/office/drawing/2014/main" id="{C0696F81-B479-4F4F-B370-808C9951A1BB}"/>
                </a:ext>
              </a:extLst>
            </p:cNvPr>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payload</a:t>
              </a:r>
            </a:p>
          </p:txBody>
        </p:sp>
        <p:sp>
          <p:nvSpPr>
            <p:cNvPr id="14" name="Rectangle 11">
              <a:extLst>
                <a:ext uri="{FF2B5EF4-FFF2-40B4-BE49-F238E27FC236}">
                  <a16:creationId xmlns:a16="http://schemas.microsoft.com/office/drawing/2014/main" id="{99D00C92-E6C6-4B37-B2EB-7A40BFB44752}"/>
                </a:ext>
              </a:extLst>
            </p:cNvPr>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CRC</a:t>
              </a:r>
            </a:p>
          </p:txBody>
        </p:sp>
        <p:sp>
          <p:nvSpPr>
            <p:cNvPr id="15" name="Text Box 12">
              <a:extLst>
                <a:ext uri="{FF2B5EF4-FFF2-40B4-BE49-F238E27FC236}">
                  <a16:creationId xmlns:a16="http://schemas.microsoft.com/office/drawing/2014/main" id="{43251B4D-5E07-4E4C-B0C1-75CC680C74D4}"/>
                </a:ext>
              </a:extLst>
            </p:cNvPr>
            <p:cNvSpPr txBox="1">
              <a:spLocks noChangeArrowheads="1"/>
            </p:cNvSpPr>
            <p:nvPr/>
          </p:nvSpPr>
          <p:spPr bwMode="auto">
            <a:xfrm>
              <a:off x="48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6" name="Text Box 13">
              <a:extLst>
                <a:ext uri="{FF2B5EF4-FFF2-40B4-BE49-F238E27FC236}">
                  <a16:creationId xmlns:a16="http://schemas.microsoft.com/office/drawing/2014/main" id="{1037E6F6-D604-4B8F-8271-3602828A39E9}"/>
                </a:ext>
              </a:extLst>
            </p:cNvPr>
            <p:cNvSpPr txBox="1">
              <a:spLocks noChangeArrowheads="1"/>
            </p:cNvSpPr>
            <p:nvPr/>
          </p:nvSpPr>
          <p:spPr bwMode="auto">
            <a:xfrm>
              <a:off x="96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7" name="Text Box 14">
              <a:extLst>
                <a:ext uri="{FF2B5EF4-FFF2-40B4-BE49-F238E27FC236}">
                  <a16:creationId xmlns:a16="http://schemas.microsoft.com/office/drawing/2014/main" id="{DD20AED9-72A2-4161-9031-59FEBCD4B576}"/>
                </a:ext>
              </a:extLst>
            </p:cNvPr>
            <p:cNvSpPr txBox="1">
              <a:spLocks noChangeArrowheads="1"/>
            </p:cNvSpPr>
            <p:nvPr/>
          </p:nvSpPr>
          <p:spPr bwMode="auto">
            <a:xfrm>
              <a:off x="153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8" name="Text Box 15">
              <a:extLst>
                <a:ext uri="{FF2B5EF4-FFF2-40B4-BE49-F238E27FC236}">
                  <a16:creationId xmlns:a16="http://schemas.microsoft.com/office/drawing/2014/main" id="{135D30A1-BACD-4DCC-AEEC-2B2A4366D20D}"/>
                </a:ext>
              </a:extLst>
            </p:cNvPr>
            <p:cNvSpPr txBox="1">
              <a:spLocks noChangeArrowheads="1"/>
            </p:cNvSpPr>
            <p:nvPr/>
          </p:nvSpPr>
          <p:spPr bwMode="auto">
            <a:xfrm>
              <a:off x="201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9" name="Text Box 16">
              <a:extLst>
                <a:ext uri="{FF2B5EF4-FFF2-40B4-BE49-F238E27FC236}">
                  <a16:creationId xmlns:a16="http://schemas.microsoft.com/office/drawing/2014/main" id="{F8F859E7-09EE-48DD-8149-AF5888CBC66C}"/>
                </a:ext>
              </a:extLst>
            </p:cNvPr>
            <p:cNvSpPr txBox="1">
              <a:spLocks noChangeArrowheads="1"/>
            </p:cNvSpPr>
            <p:nvPr/>
          </p:nvSpPr>
          <p:spPr bwMode="auto">
            <a:xfrm>
              <a:off x="2544"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0" name="Text Box 17">
              <a:extLst>
                <a:ext uri="{FF2B5EF4-FFF2-40B4-BE49-F238E27FC236}">
                  <a16:creationId xmlns:a16="http://schemas.microsoft.com/office/drawing/2014/main" id="{2135459C-0FB6-47E2-8B17-E13D80E732CC}"/>
                </a:ext>
              </a:extLst>
            </p:cNvPr>
            <p:cNvSpPr txBox="1">
              <a:spLocks noChangeArrowheads="1"/>
            </p:cNvSpPr>
            <p:nvPr/>
          </p:nvSpPr>
          <p:spPr bwMode="auto">
            <a:xfrm>
              <a:off x="3072"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21" name="Text Box 18">
              <a:extLst>
                <a:ext uri="{FF2B5EF4-FFF2-40B4-BE49-F238E27FC236}">
                  <a16:creationId xmlns:a16="http://schemas.microsoft.com/office/drawing/2014/main" id="{80B2D5C8-D050-4E28-8AA3-2CBD11D27B99}"/>
                </a:ext>
              </a:extLst>
            </p:cNvPr>
            <p:cNvSpPr txBox="1">
              <a:spLocks noChangeArrowheads="1"/>
            </p:cNvSpPr>
            <p:nvPr/>
          </p:nvSpPr>
          <p:spPr bwMode="auto">
            <a:xfrm>
              <a:off x="3638"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2" name="Text Box 19">
              <a:extLst>
                <a:ext uri="{FF2B5EF4-FFF2-40B4-BE49-F238E27FC236}">
                  <a16:creationId xmlns:a16="http://schemas.microsoft.com/office/drawing/2014/main" id="{F8A6B92E-6B79-4550-897E-9C6F58ABF3F9}"/>
                </a:ext>
              </a:extLst>
            </p:cNvPr>
            <p:cNvSpPr txBox="1">
              <a:spLocks noChangeArrowheads="1"/>
            </p:cNvSpPr>
            <p:nvPr/>
          </p:nvSpPr>
          <p:spPr bwMode="auto">
            <a:xfrm>
              <a:off x="4032" y="912"/>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0 - 2312</a:t>
              </a:r>
            </a:p>
          </p:txBody>
        </p:sp>
        <p:sp>
          <p:nvSpPr>
            <p:cNvPr id="23" name="Text Box 20">
              <a:extLst>
                <a:ext uri="{FF2B5EF4-FFF2-40B4-BE49-F238E27FC236}">
                  <a16:creationId xmlns:a16="http://schemas.microsoft.com/office/drawing/2014/main" id="{19C397F6-C1A9-45EB-BD9D-AA679B0A6928}"/>
                </a:ext>
              </a:extLst>
            </p:cNvPr>
            <p:cNvSpPr txBox="1">
              <a:spLocks noChangeArrowheads="1"/>
            </p:cNvSpPr>
            <p:nvPr/>
          </p:nvSpPr>
          <p:spPr bwMode="auto">
            <a:xfrm>
              <a:off x="4982"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24" name="Text Box 21">
              <a:extLst>
                <a:ext uri="{FF2B5EF4-FFF2-40B4-BE49-F238E27FC236}">
                  <a16:creationId xmlns:a16="http://schemas.microsoft.com/office/drawing/2014/main" id="{D1BB169A-91FB-4543-A583-FE1BF2112893}"/>
                </a:ext>
              </a:extLst>
            </p:cNvPr>
            <p:cNvSpPr txBox="1">
              <a:spLocks noChangeArrowheads="1"/>
            </p:cNvSpPr>
            <p:nvPr/>
          </p:nvSpPr>
          <p:spPr bwMode="auto">
            <a:xfrm>
              <a:off x="2918" y="1142"/>
              <a:ext cx="500"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dirty="0">
                  <a:latin typeface="Arial" charset="0"/>
                  <a:cs typeface="+mn-cs"/>
                </a:rPr>
                <a:t>seq</a:t>
              </a:r>
            </a:p>
            <a:p>
              <a:pPr algn="ctr" eaLnBrk="1" hangingPunct="1">
                <a:defRPr/>
              </a:pPr>
              <a:r>
                <a:rPr lang="en-US" sz="1600" dirty="0">
                  <a:latin typeface="Arial" charset="0"/>
                  <a:cs typeface="+mn-cs"/>
                </a:rPr>
                <a:t>control</a:t>
              </a:r>
            </a:p>
          </p:txBody>
        </p:sp>
      </p:grpSp>
      <p:sp>
        <p:nvSpPr>
          <p:cNvPr id="25" name="Text Box 52">
            <a:extLst>
              <a:ext uri="{FF2B5EF4-FFF2-40B4-BE49-F238E27FC236}">
                <a16:creationId xmlns:a16="http://schemas.microsoft.com/office/drawing/2014/main" id="{3E43E4F5-66AA-4E7C-A244-6C45AC9D709B}"/>
              </a:ext>
            </a:extLst>
          </p:cNvPr>
          <p:cNvSpPr txBox="1">
            <a:spLocks noChangeArrowheads="1"/>
          </p:cNvSpPr>
          <p:nvPr/>
        </p:nvSpPr>
        <p:spPr bwMode="auto">
          <a:xfrm>
            <a:off x="823913" y="4789264"/>
            <a:ext cx="287771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2: </a:t>
            </a:r>
            <a:r>
              <a:rPr lang="zh-CN" altLang="en-US" sz="2000" dirty="0">
                <a:latin typeface="+mn-ea"/>
                <a:ea typeface="+mn-ea"/>
                <a:cs typeface="+mn-cs"/>
              </a:rPr>
              <a:t>传输该帧的</a:t>
            </a:r>
            <a:br>
              <a:rPr lang="en-US" altLang="zh-CN" sz="2000" dirty="0">
                <a:latin typeface="+mn-ea"/>
                <a:ea typeface="+mn-ea"/>
                <a:cs typeface="+mn-cs"/>
              </a:rPr>
            </a:br>
            <a:r>
              <a:rPr lang="zh-CN" altLang="en-US" sz="2000" dirty="0">
                <a:latin typeface="+mn-ea"/>
                <a:ea typeface="+mn-ea"/>
                <a:cs typeface="+mn-cs"/>
              </a:rPr>
              <a:t>主机或</a:t>
            </a:r>
            <a:r>
              <a:rPr lang="en-US" altLang="zh-CN" sz="2000" dirty="0">
                <a:latin typeface="+mn-ea"/>
                <a:ea typeface="+mn-ea"/>
                <a:cs typeface="+mn-cs"/>
              </a:rPr>
              <a:t>AP</a:t>
            </a:r>
            <a:r>
              <a:rPr lang="zh-CN" altLang="en-US" sz="2000" dirty="0">
                <a:latin typeface="+mn-ea"/>
                <a:ea typeface="+mn-ea"/>
                <a:cs typeface="+mn-cs"/>
              </a:rPr>
              <a:t>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26" name="Line 53">
            <a:extLst>
              <a:ext uri="{FF2B5EF4-FFF2-40B4-BE49-F238E27FC236}">
                <a16:creationId xmlns:a16="http://schemas.microsoft.com/office/drawing/2014/main" id="{98317A65-F0C8-4483-93FB-23FB6D6A4D09}"/>
              </a:ext>
            </a:extLst>
          </p:cNvPr>
          <p:cNvSpPr>
            <a:spLocks noChangeShapeType="1"/>
          </p:cNvSpPr>
          <p:nvPr/>
        </p:nvSpPr>
        <p:spPr bwMode="auto">
          <a:xfrm flipV="1">
            <a:off x="974725" y="2904901"/>
            <a:ext cx="1235075" cy="7302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54">
            <a:extLst>
              <a:ext uri="{FF2B5EF4-FFF2-40B4-BE49-F238E27FC236}">
                <a16:creationId xmlns:a16="http://schemas.microsoft.com/office/drawing/2014/main" id="{5D7EF732-88EE-40EE-8FC4-38B63EB3E89A}"/>
              </a:ext>
            </a:extLst>
          </p:cNvPr>
          <p:cNvSpPr>
            <a:spLocks noChangeShapeType="1"/>
          </p:cNvSpPr>
          <p:nvPr/>
        </p:nvSpPr>
        <p:spPr bwMode="auto">
          <a:xfrm flipH="1" flipV="1">
            <a:off x="3186113" y="2919189"/>
            <a:ext cx="44450" cy="18732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Text Box 55">
            <a:extLst>
              <a:ext uri="{FF2B5EF4-FFF2-40B4-BE49-F238E27FC236}">
                <a16:creationId xmlns:a16="http://schemas.microsoft.com/office/drawing/2014/main" id="{10A815F2-2A95-40FF-A9B5-9B07C5D7CE08}"/>
              </a:ext>
            </a:extLst>
          </p:cNvPr>
          <p:cNvSpPr txBox="1">
            <a:spLocks noChangeArrowheads="1"/>
          </p:cNvSpPr>
          <p:nvPr/>
        </p:nvSpPr>
        <p:spPr bwMode="auto">
          <a:xfrm>
            <a:off x="274638" y="3555776"/>
            <a:ext cx="287771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1: </a:t>
            </a:r>
            <a:r>
              <a:rPr lang="zh-CN" altLang="en-US" sz="2000" dirty="0">
                <a:latin typeface="+mn-ea"/>
                <a:ea typeface="+mn-ea"/>
                <a:cs typeface="+mn-cs"/>
              </a:rPr>
              <a:t>接收该帧的</a:t>
            </a:r>
            <a:br>
              <a:rPr lang="en-US" altLang="zh-CN" sz="2000" dirty="0">
                <a:latin typeface="+mn-ea"/>
                <a:ea typeface="+mn-ea"/>
                <a:cs typeface="+mn-cs"/>
              </a:rPr>
            </a:br>
            <a:r>
              <a:rPr lang="zh-CN" altLang="en-US" sz="2000" dirty="0">
                <a:latin typeface="+mn-ea"/>
                <a:ea typeface="+mn-ea"/>
                <a:cs typeface="+mn-cs"/>
              </a:rPr>
              <a:t>主机或</a:t>
            </a:r>
            <a:r>
              <a:rPr lang="en-US" altLang="zh-CN" sz="2000" dirty="0">
                <a:latin typeface="+mn-ea"/>
                <a:ea typeface="+mn-ea"/>
                <a:cs typeface="+mn-cs"/>
              </a:rPr>
              <a:t>AP</a:t>
            </a:r>
            <a:r>
              <a:rPr lang="zh-CN" altLang="en-US" sz="2000" dirty="0">
                <a:latin typeface="+mn-ea"/>
                <a:ea typeface="+mn-ea"/>
                <a:cs typeface="+mn-cs"/>
              </a:rPr>
              <a:t>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29" name="Line 56">
            <a:extLst>
              <a:ext uri="{FF2B5EF4-FFF2-40B4-BE49-F238E27FC236}">
                <a16:creationId xmlns:a16="http://schemas.microsoft.com/office/drawing/2014/main" id="{A0039C39-E38D-4052-879F-9D692C42A809}"/>
              </a:ext>
            </a:extLst>
          </p:cNvPr>
          <p:cNvSpPr>
            <a:spLocks noChangeShapeType="1"/>
          </p:cNvSpPr>
          <p:nvPr/>
        </p:nvSpPr>
        <p:spPr bwMode="auto">
          <a:xfrm flipH="1" flipV="1">
            <a:off x="3978275" y="2949351"/>
            <a:ext cx="609600" cy="836613"/>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Text Box 57">
            <a:extLst>
              <a:ext uri="{FF2B5EF4-FFF2-40B4-BE49-F238E27FC236}">
                <a16:creationId xmlns:a16="http://schemas.microsoft.com/office/drawing/2014/main" id="{C950CC5F-FC7D-4B40-B901-59BDA4969A38}"/>
              </a:ext>
            </a:extLst>
          </p:cNvPr>
          <p:cNvSpPr txBox="1">
            <a:spLocks noChangeArrowheads="1"/>
          </p:cNvSpPr>
          <p:nvPr/>
        </p:nvSpPr>
        <p:spPr bwMode="auto">
          <a:xfrm>
            <a:off x="3598863" y="3920901"/>
            <a:ext cx="304958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3: </a:t>
            </a:r>
            <a:r>
              <a:rPr lang="en-US" altLang="zh-CN" sz="2000" dirty="0">
                <a:latin typeface="+mn-ea"/>
                <a:ea typeface="+mn-ea"/>
                <a:cs typeface="+mn-cs"/>
              </a:rPr>
              <a:t>AP</a:t>
            </a:r>
            <a:r>
              <a:rPr lang="zh-CN" altLang="en-US" sz="2000" dirty="0">
                <a:latin typeface="+mn-ea"/>
                <a:ea typeface="+mn-ea"/>
                <a:cs typeface="+mn-cs"/>
              </a:rPr>
              <a:t>连接的路由器的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31" name="Text Box 58">
            <a:extLst>
              <a:ext uri="{FF2B5EF4-FFF2-40B4-BE49-F238E27FC236}">
                <a16:creationId xmlns:a16="http://schemas.microsoft.com/office/drawing/2014/main" id="{BFAE734A-32A2-4213-9A5C-ABE60DBA0DB9}"/>
              </a:ext>
            </a:extLst>
          </p:cNvPr>
          <p:cNvSpPr txBox="1">
            <a:spLocks noChangeArrowheads="1"/>
          </p:cNvSpPr>
          <p:nvPr/>
        </p:nvSpPr>
        <p:spPr bwMode="auto">
          <a:xfrm>
            <a:off x="5838825" y="3141439"/>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4: </a:t>
            </a:r>
            <a:r>
              <a:rPr lang="zh-CN" altLang="en-US" sz="2000" dirty="0">
                <a:latin typeface="+mn-ea"/>
                <a:ea typeface="+mn-ea"/>
                <a:cs typeface="+mn-cs"/>
              </a:rPr>
              <a:t>仅在</a:t>
            </a:r>
            <a:r>
              <a:rPr lang="en-US" altLang="zh-CN" sz="2000" dirty="0">
                <a:latin typeface="+mn-ea"/>
                <a:ea typeface="+mn-ea"/>
                <a:cs typeface="+mn-cs"/>
              </a:rPr>
              <a:t>ad hoc</a:t>
            </a:r>
            <a:r>
              <a:rPr lang="zh-CN" altLang="en-US" sz="2000" dirty="0">
                <a:latin typeface="+mn-ea"/>
                <a:ea typeface="+mn-ea"/>
                <a:cs typeface="+mn-cs"/>
              </a:rPr>
              <a:t>模式下使用</a:t>
            </a:r>
            <a:endParaRPr lang="en-US" sz="2000" dirty="0">
              <a:latin typeface="+mn-ea"/>
              <a:ea typeface="+mn-ea"/>
              <a:cs typeface="+mn-cs"/>
            </a:endParaRPr>
          </a:p>
        </p:txBody>
      </p:sp>
      <p:sp>
        <p:nvSpPr>
          <p:cNvPr id="32" name="Line 59">
            <a:extLst>
              <a:ext uri="{FF2B5EF4-FFF2-40B4-BE49-F238E27FC236}">
                <a16:creationId xmlns:a16="http://schemas.microsoft.com/office/drawing/2014/main" id="{88FAA650-87D8-4BC2-8CDC-FC361310E2D1}"/>
              </a:ext>
            </a:extLst>
          </p:cNvPr>
          <p:cNvSpPr>
            <a:spLocks noChangeShapeType="1"/>
          </p:cNvSpPr>
          <p:nvPr/>
        </p:nvSpPr>
        <p:spPr bwMode="auto">
          <a:xfrm flipH="1" flipV="1">
            <a:off x="5594350" y="2903314"/>
            <a:ext cx="290513" cy="37941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35086808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CF546-50AA-4FB3-A543-5AE8ABD459A9}"/>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6960F6FF-081C-46D2-B92E-F84053F4CF2E}"/>
              </a:ext>
            </a:extLst>
          </p:cNvPr>
          <p:cNvSpPr>
            <a:spLocks noGrp="1"/>
          </p:cNvSpPr>
          <p:nvPr>
            <p:ph type="sldNum" sz="quarter" idx="12"/>
          </p:nvPr>
        </p:nvSpPr>
        <p:spPr/>
        <p:txBody>
          <a:bodyPr/>
          <a:lstStyle/>
          <a:p>
            <a:fld id="{E3FA5FAF-8A25-4B6E-94B7-5CA30A873E9A}" type="slidenum">
              <a:rPr lang="zh-CN" altLang="en-US" smtClean="0"/>
              <a:pPr/>
              <a:t>33</a:t>
            </a:fld>
            <a:endParaRPr lang="zh-CN" altLang="en-US"/>
          </a:p>
        </p:txBody>
      </p:sp>
      <p:sp>
        <p:nvSpPr>
          <p:cNvPr id="5" name="Oval 3">
            <a:extLst>
              <a:ext uri="{FF2B5EF4-FFF2-40B4-BE49-F238E27FC236}">
                <a16:creationId xmlns:a16="http://schemas.microsoft.com/office/drawing/2014/main" id="{1EFAA044-2F68-4C38-89AE-E3E01F1072CD}"/>
              </a:ext>
            </a:extLst>
          </p:cNvPr>
          <p:cNvSpPr>
            <a:spLocks noChangeArrowheads="1"/>
          </p:cNvSpPr>
          <p:nvPr/>
        </p:nvSpPr>
        <p:spPr bwMode="auto">
          <a:xfrm>
            <a:off x="1601788" y="1648668"/>
            <a:ext cx="2454275" cy="2374900"/>
          </a:xfrm>
          <a:prstGeom prst="ellipse">
            <a:avLst/>
          </a:prstGeom>
          <a:solidFill>
            <a:srgbClr val="66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6" name="Line 23">
            <a:extLst>
              <a:ext uri="{FF2B5EF4-FFF2-40B4-BE49-F238E27FC236}">
                <a16:creationId xmlns:a16="http://schemas.microsoft.com/office/drawing/2014/main" id="{865EAFEA-0B85-42C0-AE58-084A316AF0F8}"/>
              </a:ext>
            </a:extLst>
          </p:cNvPr>
          <p:cNvSpPr>
            <a:spLocks noChangeShapeType="1"/>
          </p:cNvSpPr>
          <p:nvPr/>
        </p:nvSpPr>
        <p:spPr bwMode="auto">
          <a:xfrm>
            <a:off x="3581400" y="3161556"/>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Line 25">
            <a:extLst>
              <a:ext uri="{FF2B5EF4-FFF2-40B4-BE49-F238E27FC236}">
                <a16:creationId xmlns:a16="http://schemas.microsoft.com/office/drawing/2014/main" id="{F3D70A6A-220B-430E-9586-B0EAA05F2598}"/>
              </a:ext>
            </a:extLst>
          </p:cNvPr>
          <p:cNvSpPr>
            <a:spLocks noChangeShapeType="1"/>
          </p:cNvSpPr>
          <p:nvPr/>
        </p:nvSpPr>
        <p:spPr bwMode="auto">
          <a:xfrm flipV="1">
            <a:off x="5257800" y="2704356"/>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8" name="Group 26">
            <a:extLst>
              <a:ext uri="{FF2B5EF4-FFF2-40B4-BE49-F238E27FC236}">
                <a16:creationId xmlns:a16="http://schemas.microsoft.com/office/drawing/2014/main" id="{EE8DD45F-4EC4-49B8-AE42-C585ED26686F}"/>
              </a:ext>
            </a:extLst>
          </p:cNvPr>
          <p:cNvGrpSpPr>
            <a:grpSpLocks/>
          </p:cNvGrpSpPr>
          <p:nvPr/>
        </p:nvGrpSpPr>
        <p:grpSpPr bwMode="auto">
          <a:xfrm>
            <a:off x="6019800" y="1866156"/>
            <a:ext cx="2362200" cy="1762125"/>
            <a:chOff x="3744" y="1392"/>
            <a:chExt cx="1488" cy="1110"/>
          </a:xfrm>
        </p:grpSpPr>
        <p:sp>
          <p:nvSpPr>
            <p:cNvPr id="9" name="Freeform 27">
              <a:extLst>
                <a:ext uri="{FF2B5EF4-FFF2-40B4-BE49-F238E27FC236}">
                  <a16:creationId xmlns:a16="http://schemas.microsoft.com/office/drawing/2014/main" id="{D40AC17A-F2BB-42FB-8E3F-A5D73A113255}"/>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Text Box 28">
              <a:extLst>
                <a:ext uri="{FF2B5EF4-FFF2-40B4-BE49-F238E27FC236}">
                  <a16:creationId xmlns:a16="http://schemas.microsoft.com/office/drawing/2014/main" id="{F29D4550-48BD-4CCB-811B-60A5E35B26EA}"/>
                </a:ext>
              </a:extLst>
            </p:cNvPr>
            <p:cNvSpPr txBox="1">
              <a:spLocks noChangeArrowheads="1"/>
            </p:cNvSpPr>
            <p:nvPr/>
          </p:nvSpPr>
          <p:spPr bwMode="auto">
            <a:xfrm>
              <a:off x="4128" y="1776"/>
              <a:ext cx="5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因特网</a:t>
              </a:r>
              <a:endParaRPr lang="en-US" dirty="0">
                <a:latin typeface="Arial" charset="0"/>
                <a:cs typeface="Arial" charset="0"/>
              </a:endParaRPr>
            </a:p>
          </p:txBody>
        </p:sp>
      </p:grpSp>
      <p:grpSp>
        <p:nvGrpSpPr>
          <p:cNvPr id="11" name="Group 161">
            <a:extLst>
              <a:ext uri="{FF2B5EF4-FFF2-40B4-BE49-F238E27FC236}">
                <a16:creationId xmlns:a16="http://schemas.microsoft.com/office/drawing/2014/main" id="{C2967EBE-B28E-435B-9909-DB79E05BB386}"/>
              </a:ext>
            </a:extLst>
          </p:cNvPr>
          <p:cNvGrpSpPr>
            <a:grpSpLocks/>
          </p:cNvGrpSpPr>
          <p:nvPr/>
        </p:nvGrpSpPr>
        <p:grpSpPr bwMode="auto">
          <a:xfrm>
            <a:off x="4699008" y="2717056"/>
            <a:ext cx="877889" cy="525462"/>
            <a:chOff x="2960" y="1439"/>
            <a:chExt cx="553" cy="331"/>
          </a:xfrm>
        </p:grpSpPr>
        <p:grpSp>
          <p:nvGrpSpPr>
            <p:cNvPr id="12" name="Group 4">
              <a:extLst>
                <a:ext uri="{FF2B5EF4-FFF2-40B4-BE49-F238E27FC236}">
                  <a16:creationId xmlns:a16="http://schemas.microsoft.com/office/drawing/2014/main" id="{F3BDA350-D614-46E1-8DA1-B014524A5B3E}"/>
                </a:ext>
              </a:extLst>
            </p:cNvPr>
            <p:cNvGrpSpPr>
              <a:grpSpLocks/>
            </p:cNvGrpSpPr>
            <p:nvPr/>
          </p:nvGrpSpPr>
          <p:grpSpPr bwMode="auto">
            <a:xfrm>
              <a:off x="3024" y="1623"/>
              <a:ext cx="315" cy="147"/>
              <a:chOff x="3600" y="219"/>
              <a:chExt cx="360" cy="175"/>
            </a:xfrm>
          </p:grpSpPr>
          <p:sp>
            <p:nvSpPr>
              <p:cNvPr id="14" name="Oval 5">
                <a:extLst>
                  <a:ext uri="{FF2B5EF4-FFF2-40B4-BE49-F238E27FC236}">
                    <a16:creationId xmlns:a16="http://schemas.microsoft.com/office/drawing/2014/main" id="{753188D9-0B37-45E1-BE7F-FC5604923067}"/>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15" name="Line 6">
                <a:extLst>
                  <a:ext uri="{FF2B5EF4-FFF2-40B4-BE49-F238E27FC236}">
                    <a16:creationId xmlns:a16="http://schemas.microsoft.com/office/drawing/2014/main" id="{F106A310-35C2-4C6C-8470-58933F5867D3}"/>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7">
                <a:extLst>
                  <a:ext uri="{FF2B5EF4-FFF2-40B4-BE49-F238E27FC236}">
                    <a16:creationId xmlns:a16="http://schemas.microsoft.com/office/drawing/2014/main" id="{1ECAC647-E9C0-43BE-A8C6-5B6BBEC9A19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Rectangle 8">
                <a:extLst>
                  <a:ext uri="{FF2B5EF4-FFF2-40B4-BE49-F238E27FC236}">
                    <a16:creationId xmlns:a16="http://schemas.microsoft.com/office/drawing/2014/main" id="{39E44390-A832-4D31-95AC-3B3E83522285}"/>
                  </a:ext>
                </a:extLst>
              </p:cNvPr>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18" name="Oval 9">
                <a:extLst>
                  <a:ext uri="{FF2B5EF4-FFF2-40B4-BE49-F238E27FC236}">
                    <a16:creationId xmlns:a16="http://schemas.microsoft.com/office/drawing/2014/main" id="{FC7BFA29-A207-4773-8664-A39891D37CA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19" name="Group 10">
                <a:extLst>
                  <a:ext uri="{FF2B5EF4-FFF2-40B4-BE49-F238E27FC236}">
                    <a16:creationId xmlns:a16="http://schemas.microsoft.com/office/drawing/2014/main" id="{876CA727-DC04-4985-87AB-E7C8DB917470}"/>
                  </a:ext>
                </a:extLst>
              </p:cNvPr>
              <p:cNvGrpSpPr>
                <a:grpSpLocks/>
              </p:cNvGrpSpPr>
              <p:nvPr/>
            </p:nvGrpSpPr>
            <p:grpSpPr bwMode="auto">
              <a:xfrm>
                <a:off x="3686" y="244"/>
                <a:ext cx="177" cy="66"/>
                <a:chOff x="2848" y="848"/>
                <a:chExt cx="140" cy="98"/>
              </a:xfrm>
            </p:grpSpPr>
            <p:sp>
              <p:nvSpPr>
                <p:cNvPr id="24" name="Line 11">
                  <a:extLst>
                    <a:ext uri="{FF2B5EF4-FFF2-40B4-BE49-F238E27FC236}">
                      <a16:creationId xmlns:a16="http://schemas.microsoft.com/office/drawing/2014/main" id="{02D1E7B1-FD70-4C44-BA94-66B2256D670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Line 12">
                  <a:extLst>
                    <a:ext uri="{FF2B5EF4-FFF2-40B4-BE49-F238E27FC236}">
                      <a16:creationId xmlns:a16="http://schemas.microsoft.com/office/drawing/2014/main" id="{740F34ED-3F59-4BEB-888E-3729C3021F63}"/>
                    </a:ext>
                  </a:extLst>
                </p:cNvPr>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Line 13">
                  <a:extLst>
                    <a:ext uri="{FF2B5EF4-FFF2-40B4-BE49-F238E27FC236}">
                      <a16:creationId xmlns:a16="http://schemas.microsoft.com/office/drawing/2014/main" id="{B5E1D28B-21F3-4CD2-A0D6-18CD5CF51195}"/>
                    </a:ext>
                  </a:extLst>
                </p:cNvPr>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0" name="Group 14">
                <a:extLst>
                  <a:ext uri="{FF2B5EF4-FFF2-40B4-BE49-F238E27FC236}">
                    <a16:creationId xmlns:a16="http://schemas.microsoft.com/office/drawing/2014/main" id="{D168A421-526E-4826-9D6F-F6C946B30D4A}"/>
                  </a:ext>
                </a:extLst>
              </p:cNvPr>
              <p:cNvGrpSpPr>
                <a:grpSpLocks/>
              </p:cNvGrpSpPr>
              <p:nvPr/>
            </p:nvGrpSpPr>
            <p:grpSpPr bwMode="auto">
              <a:xfrm flipV="1">
                <a:off x="3686" y="243"/>
                <a:ext cx="177" cy="66"/>
                <a:chOff x="2848" y="848"/>
                <a:chExt cx="140" cy="98"/>
              </a:xfrm>
            </p:grpSpPr>
            <p:sp>
              <p:nvSpPr>
                <p:cNvPr id="21" name="Line 15">
                  <a:extLst>
                    <a:ext uri="{FF2B5EF4-FFF2-40B4-BE49-F238E27FC236}">
                      <a16:creationId xmlns:a16="http://schemas.microsoft.com/office/drawing/2014/main" id="{FC99F258-275A-4568-A5AE-B56505083B4F}"/>
                    </a:ext>
                  </a:extLst>
                </p:cNvPr>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Line 16">
                  <a:extLst>
                    <a:ext uri="{FF2B5EF4-FFF2-40B4-BE49-F238E27FC236}">
                      <a16:creationId xmlns:a16="http://schemas.microsoft.com/office/drawing/2014/main" id="{75CA4013-2936-4234-AE10-D1898D9E2E1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 name="Line 17">
                  <a:extLst>
                    <a:ext uri="{FF2B5EF4-FFF2-40B4-BE49-F238E27FC236}">
                      <a16:creationId xmlns:a16="http://schemas.microsoft.com/office/drawing/2014/main" id="{7B164900-DA31-44DF-81E3-0BBC39C7DC81}"/>
                    </a:ext>
                  </a:extLst>
                </p:cNvPr>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3" name="Text Box 29">
              <a:extLst>
                <a:ext uri="{FF2B5EF4-FFF2-40B4-BE49-F238E27FC236}">
                  <a16:creationId xmlns:a16="http://schemas.microsoft.com/office/drawing/2014/main" id="{46DB1364-2C55-4AA0-BB38-1806BC259B7E}"/>
                </a:ext>
              </a:extLst>
            </p:cNvPr>
            <p:cNvSpPr txBox="1">
              <a:spLocks noChangeArrowheads="1"/>
            </p:cNvSpPr>
            <p:nvPr/>
          </p:nvSpPr>
          <p:spPr bwMode="auto">
            <a:xfrm>
              <a:off x="2960" y="1439"/>
              <a:ext cx="5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路由器</a:t>
              </a:r>
              <a:endParaRPr lang="en-US" dirty="0">
                <a:latin typeface="Arial" charset="0"/>
                <a:cs typeface="Arial" charset="0"/>
              </a:endParaRPr>
            </a:p>
          </p:txBody>
        </p:sp>
      </p:grpSp>
      <p:sp>
        <p:nvSpPr>
          <p:cNvPr id="27" name="Text Box 90">
            <a:extLst>
              <a:ext uri="{FF2B5EF4-FFF2-40B4-BE49-F238E27FC236}">
                <a16:creationId xmlns:a16="http://schemas.microsoft.com/office/drawing/2014/main" id="{D76ECF75-4917-4BE7-9F5F-A67C32D7867B}"/>
              </a:ext>
            </a:extLst>
          </p:cNvPr>
          <p:cNvSpPr txBox="1">
            <a:spLocks noChangeArrowheads="1"/>
          </p:cNvSpPr>
          <p:nvPr/>
        </p:nvSpPr>
        <p:spPr bwMode="auto">
          <a:xfrm>
            <a:off x="1727200" y="2780556"/>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8" name="Text Box 93">
            <a:extLst>
              <a:ext uri="{FF2B5EF4-FFF2-40B4-BE49-F238E27FC236}">
                <a16:creationId xmlns:a16="http://schemas.microsoft.com/office/drawing/2014/main" id="{17E07CBE-F9F8-4CD3-9D04-64F1026A21BA}"/>
              </a:ext>
            </a:extLst>
          </p:cNvPr>
          <p:cNvSpPr txBox="1">
            <a:spLocks noChangeArrowheads="1"/>
          </p:cNvSpPr>
          <p:nvPr/>
        </p:nvSpPr>
        <p:spPr bwMode="auto">
          <a:xfrm>
            <a:off x="4327525" y="2809131"/>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29" name="Group 157">
            <a:extLst>
              <a:ext uri="{FF2B5EF4-FFF2-40B4-BE49-F238E27FC236}">
                <a16:creationId xmlns:a16="http://schemas.microsoft.com/office/drawing/2014/main" id="{27F507CB-21BD-44C4-B85B-85F01E47BB6C}"/>
              </a:ext>
            </a:extLst>
          </p:cNvPr>
          <p:cNvGrpSpPr>
            <a:grpSpLocks/>
          </p:cNvGrpSpPr>
          <p:nvPr/>
        </p:nvGrpSpPr>
        <p:grpSpPr bwMode="auto">
          <a:xfrm>
            <a:off x="349250" y="2825006"/>
            <a:ext cx="5356225" cy="3916362"/>
            <a:chOff x="268" y="1180"/>
            <a:chExt cx="3374" cy="2467"/>
          </a:xfrm>
        </p:grpSpPr>
        <p:sp>
          <p:nvSpPr>
            <p:cNvPr id="30" name="Line 94">
              <a:extLst>
                <a:ext uri="{FF2B5EF4-FFF2-40B4-BE49-F238E27FC236}">
                  <a16:creationId xmlns:a16="http://schemas.microsoft.com/office/drawing/2014/main" id="{856A13AE-6B75-4ED2-9C34-ADC672DA75C4}"/>
                </a:ext>
              </a:extLst>
            </p:cNvPr>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Rectangle 98">
              <a:extLst>
                <a:ext uri="{FF2B5EF4-FFF2-40B4-BE49-F238E27FC236}">
                  <a16:creationId xmlns:a16="http://schemas.microsoft.com/office/drawing/2014/main" id="{3928AD1D-EF8A-400B-BFA5-C1DA71DAC785}"/>
                </a:ext>
              </a:extLst>
            </p:cNvPr>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2" name="Freeform 95">
              <a:extLst>
                <a:ext uri="{FF2B5EF4-FFF2-40B4-BE49-F238E27FC236}">
                  <a16:creationId xmlns:a16="http://schemas.microsoft.com/office/drawing/2014/main" id="{D01591A3-03F7-4860-B2BF-F9D63BD2A452}"/>
                </a:ext>
              </a:extLst>
            </p:cNvPr>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Rectangle 96">
              <a:extLst>
                <a:ext uri="{FF2B5EF4-FFF2-40B4-BE49-F238E27FC236}">
                  <a16:creationId xmlns:a16="http://schemas.microsoft.com/office/drawing/2014/main" id="{E50A1675-B905-4090-A613-71DE47EFC3E4}"/>
                </a:ext>
              </a:extLst>
            </p:cNvPr>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sp>
          <p:nvSpPr>
            <p:cNvPr id="34" name="Text Box 97">
              <a:extLst>
                <a:ext uri="{FF2B5EF4-FFF2-40B4-BE49-F238E27FC236}">
                  <a16:creationId xmlns:a16="http://schemas.microsoft.com/office/drawing/2014/main" id="{8B006D64-543A-4BCC-97EA-0528BA78B975}"/>
                </a:ext>
              </a:extLst>
            </p:cNvPr>
            <p:cNvSpPr txBox="1">
              <a:spLocks noChangeArrowheads="1"/>
            </p:cNvSpPr>
            <p:nvPr/>
          </p:nvSpPr>
          <p:spPr bwMode="auto">
            <a:xfrm>
              <a:off x="540" y="2923"/>
              <a:ext cx="296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AP MAC addr  H1 MAC </a:t>
              </a:r>
              <a:r>
                <a:rPr lang="en-US" dirty="0" err="1">
                  <a:latin typeface="Arial" charset="0"/>
                  <a:cs typeface="Arial" charset="0"/>
                </a:rPr>
                <a:t>addr</a:t>
              </a:r>
              <a:r>
                <a:rPr lang="en-US" dirty="0">
                  <a:latin typeface="Arial" charset="0"/>
                  <a:cs typeface="Arial" charset="0"/>
                </a:rPr>
                <a:t>  R1 MAC </a:t>
              </a:r>
              <a:r>
                <a:rPr lang="zh-CN" altLang="en-US" dirty="0">
                  <a:latin typeface="Arial" charset="0"/>
                  <a:cs typeface="Arial" charset="0"/>
                </a:rPr>
                <a:t>地址</a:t>
              </a:r>
              <a:endParaRPr lang="en-US" dirty="0">
                <a:latin typeface="Arial" charset="0"/>
                <a:cs typeface="Arial" charset="0"/>
              </a:endParaRPr>
            </a:p>
          </p:txBody>
        </p:sp>
        <p:sp>
          <p:nvSpPr>
            <p:cNvPr id="35" name="Line 99">
              <a:extLst>
                <a:ext uri="{FF2B5EF4-FFF2-40B4-BE49-F238E27FC236}">
                  <a16:creationId xmlns:a16="http://schemas.microsoft.com/office/drawing/2014/main" id="{D67B748D-03BB-4130-ADA2-D44B3BECE5B2}"/>
                </a:ext>
              </a:extLst>
            </p:cNvPr>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Line 100">
              <a:extLst>
                <a:ext uri="{FF2B5EF4-FFF2-40B4-BE49-F238E27FC236}">
                  <a16:creationId xmlns:a16="http://schemas.microsoft.com/office/drawing/2014/main" id="{CFE772A9-9F58-495B-B9C2-0D4B8C2218CA}"/>
                </a:ext>
              </a:extLst>
            </p:cNvPr>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101">
              <a:extLst>
                <a:ext uri="{FF2B5EF4-FFF2-40B4-BE49-F238E27FC236}">
                  <a16:creationId xmlns:a16="http://schemas.microsoft.com/office/drawing/2014/main" id="{93C9E5F5-F567-433C-A70C-60130AFD6EF3}"/>
                </a:ext>
              </a:extLst>
            </p:cNvPr>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8" name="Group 106">
              <a:extLst>
                <a:ext uri="{FF2B5EF4-FFF2-40B4-BE49-F238E27FC236}">
                  <a16:creationId xmlns:a16="http://schemas.microsoft.com/office/drawing/2014/main" id="{2DAE08EA-6FCE-4E19-A0B5-5C20C60B3E6B}"/>
                </a:ext>
              </a:extLst>
            </p:cNvPr>
            <p:cNvGrpSpPr>
              <a:grpSpLocks/>
            </p:cNvGrpSpPr>
            <p:nvPr/>
          </p:nvGrpSpPr>
          <p:grpSpPr bwMode="auto">
            <a:xfrm>
              <a:off x="396" y="3107"/>
              <a:ext cx="120" cy="114"/>
              <a:chOff x="1300" y="3186"/>
              <a:chExt cx="120" cy="114"/>
            </a:xfrm>
          </p:grpSpPr>
          <p:sp>
            <p:nvSpPr>
              <p:cNvPr id="56" name="Rectangle 105">
                <a:extLst>
                  <a:ext uri="{FF2B5EF4-FFF2-40B4-BE49-F238E27FC236}">
                    <a16:creationId xmlns:a16="http://schemas.microsoft.com/office/drawing/2014/main" id="{10084854-DCE6-4B61-8751-E49DF2948ACE}"/>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7" name="Freeform 103">
                <a:extLst>
                  <a:ext uri="{FF2B5EF4-FFF2-40B4-BE49-F238E27FC236}">
                    <a16:creationId xmlns:a16="http://schemas.microsoft.com/office/drawing/2014/main" id="{11CE733F-8838-46B8-93E6-C225BC1B9D3A}"/>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8" name="Freeform 104">
                <a:extLst>
                  <a:ext uri="{FF2B5EF4-FFF2-40B4-BE49-F238E27FC236}">
                    <a16:creationId xmlns:a16="http://schemas.microsoft.com/office/drawing/2014/main" id="{151719CC-A7D8-4B25-8954-9B88B6F06858}"/>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9" name="Group 107">
              <a:extLst>
                <a:ext uri="{FF2B5EF4-FFF2-40B4-BE49-F238E27FC236}">
                  <a16:creationId xmlns:a16="http://schemas.microsoft.com/office/drawing/2014/main" id="{E8052C84-0D37-4979-A182-32ED9841BE6C}"/>
                </a:ext>
              </a:extLst>
            </p:cNvPr>
            <p:cNvGrpSpPr>
              <a:grpSpLocks/>
            </p:cNvGrpSpPr>
            <p:nvPr/>
          </p:nvGrpSpPr>
          <p:grpSpPr bwMode="auto">
            <a:xfrm>
              <a:off x="412" y="2839"/>
              <a:ext cx="120" cy="114"/>
              <a:chOff x="1300" y="3186"/>
              <a:chExt cx="120" cy="114"/>
            </a:xfrm>
          </p:grpSpPr>
          <p:sp>
            <p:nvSpPr>
              <p:cNvPr id="53" name="Rectangle 108">
                <a:extLst>
                  <a:ext uri="{FF2B5EF4-FFF2-40B4-BE49-F238E27FC236}">
                    <a16:creationId xmlns:a16="http://schemas.microsoft.com/office/drawing/2014/main" id="{296B2D87-F231-4D2E-97D1-DC06ADBBE5A2}"/>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4" name="Freeform 109">
                <a:extLst>
                  <a:ext uri="{FF2B5EF4-FFF2-40B4-BE49-F238E27FC236}">
                    <a16:creationId xmlns:a16="http://schemas.microsoft.com/office/drawing/2014/main" id="{1ACC60FC-B031-4D10-8F2A-34C3B66B8AA0}"/>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5" name="Freeform 110">
                <a:extLst>
                  <a:ext uri="{FF2B5EF4-FFF2-40B4-BE49-F238E27FC236}">
                    <a16:creationId xmlns:a16="http://schemas.microsoft.com/office/drawing/2014/main" id="{8CFC8BBA-FBA4-4687-82C2-4F3F4EB59047}"/>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0" name="Group 111">
              <a:extLst>
                <a:ext uri="{FF2B5EF4-FFF2-40B4-BE49-F238E27FC236}">
                  <a16:creationId xmlns:a16="http://schemas.microsoft.com/office/drawing/2014/main" id="{9C952681-9028-4CB4-AD60-F4886793D364}"/>
                </a:ext>
              </a:extLst>
            </p:cNvPr>
            <p:cNvGrpSpPr>
              <a:grpSpLocks/>
            </p:cNvGrpSpPr>
            <p:nvPr/>
          </p:nvGrpSpPr>
          <p:grpSpPr bwMode="auto">
            <a:xfrm>
              <a:off x="3456" y="2851"/>
              <a:ext cx="120" cy="114"/>
              <a:chOff x="1300" y="3186"/>
              <a:chExt cx="120" cy="114"/>
            </a:xfrm>
          </p:grpSpPr>
          <p:sp>
            <p:nvSpPr>
              <p:cNvPr id="50" name="Rectangle 112">
                <a:extLst>
                  <a:ext uri="{FF2B5EF4-FFF2-40B4-BE49-F238E27FC236}">
                    <a16:creationId xmlns:a16="http://schemas.microsoft.com/office/drawing/2014/main" id="{9DD21899-E4A6-4682-A433-5EF49709C45A}"/>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1" name="Freeform 113">
                <a:extLst>
                  <a:ext uri="{FF2B5EF4-FFF2-40B4-BE49-F238E27FC236}">
                    <a16:creationId xmlns:a16="http://schemas.microsoft.com/office/drawing/2014/main" id="{5D6511BF-1FD3-4BB6-9321-79534E5B7D55}"/>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2" name="Freeform 114">
                <a:extLst>
                  <a:ext uri="{FF2B5EF4-FFF2-40B4-BE49-F238E27FC236}">
                    <a16:creationId xmlns:a16="http://schemas.microsoft.com/office/drawing/2014/main" id="{B6A9CEFD-8167-4ED8-9195-D06B6FDA75AF}"/>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41" name="Line 115">
              <a:extLst>
                <a:ext uri="{FF2B5EF4-FFF2-40B4-BE49-F238E27FC236}">
                  <a16:creationId xmlns:a16="http://schemas.microsoft.com/office/drawing/2014/main" id="{7ECEA375-7C8A-4683-821E-F8A3516D42D8}"/>
                </a:ext>
              </a:extLst>
            </p:cNvPr>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2" name="Group 116">
              <a:extLst>
                <a:ext uri="{FF2B5EF4-FFF2-40B4-BE49-F238E27FC236}">
                  <a16:creationId xmlns:a16="http://schemas.microsoft.com/office/drawing/2014/main" id="{F4AED049-E7DE-4602-A6CC-A73CD1458DB6}"/>
                </a:ext>
              </a:extLst>
            </p:cNvPr>
            <p:cNvGrpSpPr>
              <a:grpSpLocks/>
            </p:cNvGrpSpPr>
            <p:nvPr/>
          </p:nvGrpSpPr>
          <p:grpSpPr bwMode="auto">
            <a:xfrm>
              <a:off x="3462" y="3103"/>
              <a:ext cx="120" cy="114"/>
              <a:chOff x="1300" y="3186"/>
              <a:chExt cx="120" cy="114"/>
            </a:xfrm>
          </p:grpSpPr>
          <p:sp>
            <p:nvSpPr>
              <p:cNvPr id="47" name="Rectangle 117">
                <a:extLst>
                  <a:ext uri="{FF2B5EF4-FFF2-40B4-BE49-F238E27FC236}">
                    <a16:creationId xmlns:a16="http://schemas.microsoft.com/office/drawing/2014/main" id="{8EA4C912-C0F1-43DC-9815-834DE494F951}"/>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Freeform 118">
                <a:extLst>
                  <a:ext uri="{FF2B5EF4-FFF2-40B4-BE49-F238E27FC236}">
                    <a16:creationId xmlns:a16="http://schemas.microsoft.com/office/drawing/2014/main" id="{508B1CBD-2F0F-41E2-924F-ADD1D12D3008}"/>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9" name="Freeform 119">
                <a:extLst>
                  <a:ext uri="{FF2B5EF4-FFF2-40B4-BE49-F238E27FC236}">
                    <a16:creationId xmlns:a16="http://schemas.microsoft.com/office/drawing/2014/main" id="{A4619152-BDE9-4985-AD08-5C39BC7D7CDC}"/>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43" name="Text Box 120">
              <a:extLst>
                <a:ext uri="{FF2B5EF4-FFF2-40B4-BE49-F238E27FC236}">
                  <a16:creationId xmlns:a16="http://schemas.microsoft.com/office/drawing/2014/main" id="{AB9D7DD7-DFB7-44EF-A262-56BA4017137A}"/>
                </a:ext>
              </a:extLst>
            </p:cNvPr>
            <p:cNvSpPr txBox="1">
              <a:spLocks noChangeArrowheads="1"/>
            </p:cNvSpPr>
            <p:nvPr/>
          </p:nvSpPr>
          <p:spPr bwMode="auto">
            <a:xfrm>
              <a:off x="523" y="3182"/>
              <a:ext cx="43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1</a:t>
              </a:r>
            </a:p>
          </p:txBody>
        </p:sp>
        <p:sp>
          <p:nvSpPr>
            <p:cNvPr id="44" name="Text Box 121">
              <a:extLst>
                <a:ext uri="{FF2B5EF4-FFF2-40B4-BE49-F238E27FC236}">
                  <a16:creationId xmlns:a16="http://schemas.microsoft.com/office/drawing/2014/main" id="{9398FB36-EA3E-4E95-8ADC-BBACA8D40508}"/>
                </a:ext>
              </a:extLst>
            </p:cNvPr>
            <p:cNvSpPr txBox="1">
              <a:spLocks noChangeArrowheads="1"/>
            </p:cNvSpPr>
            <p:nvPr/>
          </p:nvSpPr>
          <p:spPr bwMode="auto">
            <a:xfrm>
              <a:off x="1500" y="3180"/>
              <a:ext cx="43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2</a:t>
              </a:r>
            </a:p>
          </p:txBody>
        </p:sp>
        <p:sp>
          <p:nvSpPr>
            <p:cNvPr id="45" name="Text Box 122">
              <a:extLst>
                <a:ext uri="{FF2B5EF4-FFF2-40B4-BE49-F238E27FC236}">
                  <a16:creationId xmlns:a16="http://schemas.microsoft.com/office/drawing/2014/main" id="{6BDBBEBD-78E1-4E9C-8FDB-F547343A9816}"/>
                </a:ext>
              </a:extLst>
            </p:cNvPr>
            <p:cNvSpPr txBox="1">
              <a:spLocks noChangeArrowheads="1"/>
            </p:cNvSpPr>
            <p:nvPr/>
          </p:nvSpPr>
          <p:spPr bwMode="auto">
            <a:xfrm>
              <a:off x="2480" y="3171"/>
              <a:ext cx="43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3</a:t>
              </a:r>
            </a:p>
          </p:txBody>
        </p:sp>
        <p:sp>
          <p:nvSpPr>
            <p:cNvPr id="46" name="Text Box 123">
              <a:extLst>
                <a:ext uri="{FF2B5EF4-FFF2-40B4-BE49-F238E27FC236}">
                  <a16:creationId xmlns:a16="http://schemas.microsoft.com/office/drawing/2014/main" id="{3E43FD8A-D642-492B-A6D4-9B13AC7659C2}"/>
                </a:ext>
              </a:extLst>
            </p:cNvPr>
            <p:cNvSpPr txBox="1">
              <a:spLocks noChangeArrowheads="1"/>
            </p:cNvSpPr>
            <p:nvPr/>
          </p:nvSpPr>
          <p:spPr bwMode="auto">
            <a:xfrm>
              <a:off x="2619" y="3414"/>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b="1" dirty="0">
                  <a:solidFill>
                    <a:srgbClr val="C00000"/>
                  </a:solidFill>
                  <a:latin typeface="Arial" charset="0"/>
                  <a:cs typeface="Arial" charset="0"/>
                </a:rPr>
                <a:t>11</a:t>
              </a:r>
              <a:r>
                <a:rPr lang="zh-CN" altLang="en-US" dirty="0">
                  <a:latin typeface="Arial" charset="0"/>
                  <a:cs typeface="Arial" charset="0"/>
                </a:rPr>
                <a:t>帧</a:t>
              </a:r>
              <a:endParaRPr lang="en-US" dirty="0">
                <a:latin typeface="Arial" charset="0"/>
                <a:cs typeface="Arial" charset="0"/>
              </a:endParaRPr>
            </a:p>
          </p:txBody>
        </p:sp>
      </p:grpSp>
      <p:grpSp>
        <p:nvGrpSpPr>
          <p:cNvPr id="59" name="Group 160">
            <a:extLst>
              <a:ext uri="{FF2B5EF4-FFF2-40B4-BE49-F238E27FC236}">
                <a16:creationId xmlns:a16="http://schemas.microsoft.com/office/drawing/2014/main" id="{2F120C5D-D413-45D1-A983-615AC25849A3}"/>
              </a:ext>
            </a:extLst>
          </p:cNvPr>
          <p:cNvGrpSpPr>
            <a:grpSpLocks/>
          </p:cNvGrpSpPr>
          <p:nvPr/>
        </p:nvGrpSpPr>
        <p:grpSpPr bwMode="auto">
          <a:xfrm>
            <a:off x="3811588" y="3244106"/>
            <a:ext cx="4143375" cy="2155825"/>
            <a:chOff x="2401" y="1771"/>
            <a:chExt cx="2610" cy="1358"/>
          </a:xfrm>
        </p:grpSpPr>
        <p:sp>
          <p:nvSpPr>
            <p:cNvPr id="60" name="Freeform 130">
              <a:extLst>
                <a:ext uri="{FF2B5EF4-FFF2-40B4-BE49-F238E27FC236}">
                  <a16:creationId xmlns:a16="http://schemas.microsoft.com/office/drawing/2014/main" id="{BEC90C4C-4A8C-4FED-8886-14298ABCD451}"/>
                </a:ext>
              </a:extLst>
            </p:cNvPr>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 name="Line 127">
              <a:extLst>
                <a:ext uri="{FF2B5EF4-FFF2-40B4-BE49-F238E27FC236}">
                  <a16:creationId xmlns:a16="http://schemas.microsoft.com/office/drawing/2014/main" id="{B185117C-E281-4EDA-82F4-DDC1657B3B95}"/>
                </a:ext>
              </a:extLst>
            </p:cNvPr>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2" name="Rectangle 129">
              <a:extLst>
                <a:ext uri="{FF2B5EF4-FFF2-40B4-BE49-F238E27FC236}">
                  <a16:creationId xmlns:a16="http://schemas.microsoft.com/office/drawing/2014/main" id="{DB33BCC4-EE57-4902-B7CC-31C4F870AFE6}"/>
                </a:ext>
              </a:extLst>
            </p:cNvPr>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63" name="Rectangle 131">
              <a:extLst>
                <a:ext uri="{FF2B5EF4-FFF2-40B4-BE49-F238E27FC236}">
                  <a16:creationId xmlns:a16="http://schemas.microsoft.com/office/drawing/2014/main" id="{50DA3EE0-3641-42BA-9E25-008CB466A31E}"/>
                </a:ext>
              </a:extLst>
            </p:cNvPr>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sp>
          <p:nvSpPr>
            <p:cNvPr id="64" name="Text Box 132">
              <a:extLst>
                <a:ext uri="{FF2B5EF4-FFF2-40B4-BE49-F238E27FC236}">
                  <a16:creationId xmlns:a16="http://schemas.microsoft.com/office/drawing/2014/main" id="{4722FCBA-92D8-443E-8243-CDD1F993746D}"/>
                </a:ext>
              </a:extLst>
            </p:cNvPr>
            <p:cNvSpPr txBox="1">
              <a:spLocks noChangeArrowheads="1"/>
            </p:cNvSpPr>
            <p:nvPr/>
          </p:nvSpPr>
          <p:spPr bwMode="auto">
            <a:xfrm>
              <a:off x="2802" y="2424"/>
              <a:ext cx="203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R1 MAC </a:t>
              </a:r>
              <a:r>
                <a:rPr lang="zh-CN" altLang="en-US" dirty="0">
                  <a:latin typeface="Arial" charset="0"/>
                  <a:cs typeface="Arial" charset="0"/>
                </a:rPr>
                <a:t>地址</a:t>
              </a:r>
              <a:r>
                <a:rPr lang="en-US" dirty="0">
                  <a:latin typeface="Arial" charset="0"/>
                  <a:cs typeface="Arial" charset="0"/>
                </a:rPr>
                <a:t>  H1 MAC </a:t>
              </a:r>
              <a:r>
                <a:rPr lang="zh-CN" altLang="en-US" dirty="0">
                  <a:latin typeface="Arial" charset="0"/>
                  <a:cs typeface="Arial" charset="0"/>
                </a:rPr>
                <a:t>地址</a:t>
              </a:r>
              <a:r>
                <a:rPr lang="en-US" dirty="0">
                  <a:latin typeface="Arial" charset="0"/>
                  <a:cs typeface="Arial" charset="0"/>
                </a:rPr>
                <a:t> </a:t>
              </a:r>
            </a:p>
          </p:txBody>
        </p:sp>
        <p:sp>
          <p:nvSpPr>
            <p:cNvPr id="65" name="Line 133">
              <a:extLst>
                <a:ext uri="{FF2B5EF4-FFF2-40B4-BE49-F238E27FC236}">
                  <a16:creationId xmlns:a16="http://schemas.microsoft.com/office/drawing/2014/main" id="{8D793EC6-92F8-4269-9B05-1EBB21DB3894}"/>
                </a:ext>
              </a:extLst>
            </p:cNvPr>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6" name="Line 134">
              <a:extLst>
                <a:ext uri="{FF2B5EF4-FFF2-40B4-BE49-F238E27FC236}">
                  <a16:creationId xmlns:a16="http://schemas.microsoft.com/office/drawing/2014/main" id="{C60B361F-99BE-4985-AE3F-E7F0122914C7}"/>
                </a:ext>
              </a:extLst>
            </p:cNvPr>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7" name="Line 135">
              <a:extLst>
                <a:ext uri="{FF2B5EF4-FFF2-40B4-BE49-F238E27FC236}">
                  <a16:creationId xmlns:a16="http://schemas.microsoft.com/office/drawing/2014/main" id="{3EC4CEBF-95B1-490B-8A06-4AB91251E9E9}"/>
                </a:ext>
              </a:extLst>
            </p:cNvPr>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68" name="Group 136">
              <a:extLst>
                <a:ext uri="{FF2B5EF4-FFF2-40B4-BE49-F238E27FC236}">
                  <a16:creationId xmlns:a16="http://schemas.microsoft.com/office/drawing/2014/main" id="{89825ED8-DE0D-4F62-8EF4-85179F1E35E1}"/>
                </a:ext>
              </a:extLst>
            </p:cNvPr>
            <p:cNvGrpSpPr>
              <a:grpSpLocks/>
            </p:cNvGrpSpPr>
            <p:nvPr/>
          </p:nvGrpSpPr>
          <p:grpSpPr bwMode="auto">
            <a:xfrm>
              <a:off x="2658" y="2608"/>
              <a:ext cx="120" cy="114"/>
              <a:chOff x="1300" y="3186"/>
              <a:chExt cx="120" cy="114"/>
            </a:xfrm>
          </p:grpSpPr>
          <p:sp>
            <p:nvSpPr>
              <p:cNvPr id="84" name="Rectangle 137">
                <a:extLst>
                  <a:ext uri="{FF2B5EF4-FFF2-40B4-BE49-F238E27FC236}">
                    <a16:creationId xmlns:a16="http://schemas.microsoft.com/office/drawing/2014/main" id="{1C9776E4-CC2F-4D83-9126-6A842FE6E9A8}"/>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5" name="Freeform 138">
                <a:extLst>
                  <a:ext uri="{FF2B5EF4-FFF2-40B4-BE49-F238E27FC236}">
                    <a16:creationId xmlns:a16="http://schemas.microsoft.com/office/drawing/2014/main" id="{14F0A633-DAE6-4BC0-B270-26E2EF4E6D49}"/>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6" name="Freeform 139">
                <a:extLst>
                  <a:ext uri="{FF2B5EF4-FFF2-40B4-BE49-F238E27FC236}">
                    <a16:creationId xmlns:a16="http://schemas.microsoft.com/office/drawing/2014/main" id="{E6D45204-163C-4B7D-8E8B-C6023B869FD0}"/>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9" name="Group 140">
              <a:extLst>
                <a:ext uri="{FF2B5EF4-FFF2-40B4-BE49-F238E27FC236}">
                  <a16:creationId xmlns:a16="http://schemas.microsoft.com/office/drawing/2014/main" id="{81F51B6E-E422-4C12-A0D8-7886DD5F2837}"/>
                </a:ext>
              </a:extLst>
            </p:cNvPr>
            <p:cNvGrpSpPr>
              <a:grpSpLocks/>
            </p:cNvGrpSpPr>
            <p:nvPr/>
          </p:nvGrpSpPr>
          <p:grpSpPr bwMode="auto">
            <a:xfrm>
              <a:off x="2674" y="2340"/>
              <a:ext cx="120" cy="114"/>
              <a:chOff x="1300" y="3186"/>
              <a:chExt cx="120" cy="114"/>
            </a:xfrm>
          </p:grpSpPr>
          <p:sp>
            <p:nvSpPr>
              <p:cNvPr id="81" name="Rectangle 141">
                <a:extLst>
                  <a:ext uri="{FF2B5EF4-FFF2-40B4-BE49-F238E27FC236}">
                    <a16:creationId xmlns:a16="http://schemas.microsoft.com/office/drawing/2014/main" id="{A24FA088-F0AE-4193-81EB-FDCC83EC2971}"/>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2" name="Freeform 142">
                <a:extLst>
                  <a:ext uri="{FF2B5EF4-FFF2-40B4-BE49-F238E27FC236}">
                    <a16:creationId xmlns:a16="http://schemas.microsoft.com/office/drawing/2014/main" id="{33B4298A-9520-4A86-96CC-72A3192CBAA7}"/>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3" name="Freeform 143">
                <a:extLst>
                  <a:ext uri="{FF2B5EF4-FFF2-40B4-BE49-F238E27FC236}">
                    <a16:creationId xmlns:a16="http://schemas.microsoft.com/office/drawing/2014/main" id="{FD14D1E4-FEDA-46B5-8E49-1189A4E710A0}"/>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0" name="Group 144">
              <a:extLst>
                <a:ext uri="{FF2B5EF4-FFF2-40B4-BE49-F238E27FC236}">
                  <a16:creationId xmlns:a16="http://schemas.microsoft.com/office/drawing/2014/main" id="{6CA2CB26-66CC-47A2-80EB-3730453449C1}"/>
                </a:ext>
              </a:extLst>
            </p:cNvPr>
            <p:cNvGrpSpPr>
              <a:grpSpLocks/>
            </p:cNvGrpSpPr>
            <p:nvPr/>
          </p:nvGrpSpPr>
          <p:grpSpPr bwMode="auto">
            <a:xfrm>
              <a:off x="4814" y="2352"/>
              <a:ext cx="120" cy="114"/>
              <a:chOff x="1300" y="3186"/>
              <a:chExt cx="120" cy="114"/>
            </a:xfrm>
          </p:grpSpPr>
          <p:sp>
            <p:nvSpPr>
              <p:cNvPr id="78" name="Rectangle 145">
                <a:extLst>
                  <a:ext uri="{FF2B5EF4-FFF2-40B4-BE49-F238E27FC236}">
                    <a16:creationId xmlns:a16="http://schemas.microsoft.com/office/drawing/2014/main" id="{5AFEC96F-14D7-4534-8B8C-4108CE58A4A9}"/>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9" name="Freeform 146">
                <a:extLst>
                  <a:ext uri="{FF2B5EF4-FFF2-40B4-BE49-F238E27FC236}">
                    <a16:creationId xmlns:a16="http://schemas.microsoft.com/office/drawing/2014/main" id="{1C30D12A-08BB-4881-AEF9-B3DBB0C8920E}"/>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0" name="Freeform 147">
                <a:extLst>
                  <a:ext uri="{FF2B5EF4-FFF2-40B4-BE49-F238E27FC236}">
                    <a16:creationId xmlns:a16="http://schemas.microsoft.com/office/drawing/2014/main" id="{0571CF3F-CDEF-4AE0-9DE4-4BF3922EEF69}"/>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1" name="Group 149">
              <a:extLst>
                <a:ext uri="{FF2B5EF4-FFF2-40B4-BE49-F238E27FC236}">
                  <a16:creationId xmlns:a16="http://schemas.microsoft.com/office/drawing/2014/main" id="{68C934E2-B1B5-4CB3-BA6C-774DF57D44D3}"/>
                </a:ext>
              </a:extLst>
            </p:cNvPr>
            <p:cNvGrpSpPr>
              <a:grpSpLocks/>
            </p:cNvGrpSpPr>
            <p:nvPr/>
          </p:nvGrpSpPr>
          <p:grpSpPr bwMode="auto">
            <a:xfrm>
              <a:off x="4820" y="2604"/>
              <a:ext cx="120" cy="114"/>
              <a:chOff x="1300" y="3186"/>
              <a:chExt cx="120" cy="114"/>
            </a:xfrm>
          </p:grpSpPr>
          <p:sp>
            <p:nvSpPr>
              <p:cNvPr id="75" name="Rectangle 150">
                <a:extLst>
                  <a:ext uri="{FF2B5EF4-FFF2-40B4-BE49-F238E27FC236}">
                    <a16:creationId xmlns:a16="http://schemas.microsoft.com/office/drawing/2014/main" id="{2C617551-A8B3-437F-AF99-22A543EB94DC}"/>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6" name="Freeform 151">
                <a:extLst>
                  <a:ext uri="{FF2B5EF4-FFF2-40B4-BE49-F238E27FC236}">
                    <a16:creationId xmlns:a16="http://schemas.microsoft.com/office/drawing/2014/main" id="{841D3093-AC37-4502-B2F7-F1BD8703A738}"/>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77" name="Freeform 152">
                <a:extLst>
                  <a:ext uri="{FF2B5EF4-FFF2-40B4-BE49-F238E27FC236}">
                    <a16:creationId xmlns:a16="http://schemas.microsoft.com/office/drawing/2014/main" id="{5E1C6324-D416-4465-97C5-25535B330F43}"/>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72" name="Text Box 153">
              <a:extLst>
                <a:ext uri="{FF2B5EF4-FFF2-40B4-BE49-F238E27FC236}">
                  <a16:creationId xmlns:a16="http://schemas.microsoft.com/office/drawing/2014/main" id="{49549554-8D7A-44CF-9810-E95F3E5DFCD2}"/>
                </a:ext>
              </a:extLst>
            </p:cNvPr>
            <p:cNvSpPr txBox="1">
              <a:spLocks noChangeArrowheads="1"/>
            </p:cNvSpPr>
            <p:nvPr/>
          </p:nvSpPr>
          <p:spPr bwMode="auto">
            <a:xfrm>
              <a:off x="2785" y="2683"/>
              <a:ext cx="56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目的地址</a:t>
              </a:r>
              <a:endParaRPr lang="en-US" sz="1400" dirty="0">
                <a:latin typeface="Arial" charset="0"/>
                <a:cs typeface="Arial" charset="0"/>
              </a:endParaRPr>
            </a:p>
          </p:txBody>
        </p:sp>
        <p:sp>
          <p:nvSpPr>
            <p:cNvPr id="73" name="Text Box 154">
              <a:extLst>
                <a:ext uri="{FF2B5EF4-FFF2-40B4-BE49-F238E27FC236}">
                  <a16:creationId xmlns:a16="http://schemas.microsoft.com/office/drawing/2014/main" id="{A266B832-434A-4643-AFB5-D7D9057161B7}"/>
                </a:ext>
              </a:extLst>
            </p:cNvPr>
            <p:cNvSpPr txBox="1">
              <a:spLocks noChangeArrowheads="1"/>
            </p:cNvSpPr>
            <p:nvPr/>
          </p:nvSpPr>
          <p:spPr bwMode="auto">
            <a:xfrm>
              <a:off x="3762" y="2681"/>
              <a:ext cx="45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源地址</a:t>
              </a:r>
              <a:endParaRPr lang="en-US" sz="1400" dirty="0">
                <a:latin typeface="Arial" charset="0"/>
                <a:cs typeface="Arial" charset="0"/>
              </a:endParaRPr>
            </a:p>
          </p:txBody>
        </p:sp>
        <p:sp>
          <p:nvSpPr>
            <p:cNvPr id="74" name="Text Box 156">
              <a:extLst>
                <a:ext uri="{FF2B5EF4-FFF2-40B4-BE49-F238E27FC236}">
                  <a16:creationId xmlns:a16="http://schemas.microsoft.com/office/drawing/2014/main" id="{37DDE6E1-E9AD-4166-92C1-0F15E0A5EE16}"/>
                </a:ext>
              </a:extLst>
            </p:cNvPr>
            <p:cNvSpPr txBox="1">
              <a:spLocks noChangeArrowheads="1"/>
            </p:cNvSpPr>
            <p:nvPr/>
          </p:nvSpPr>
          <p:spPr bwMode="auto">
            <a:xfrm>
              <a:off x="4146" y="2896"/>
              <a:ext cx="62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b="1" dirty="0">
                  <a:solidFill>
                    <a:srgbClr val="C00000"/>
                  </a:solidFill>
                  <a:latin typeface="Arial" charset="0"/>
                  <a:cs typeface="Arial" charset="0"/>
                </a:rPr>
                <a:t>3</a:t>
              </a:r>
              <a:r>
                <a:rPr lang="zh-CN" altLang="en-US" dirty="0">
                  <a:latin typeface="Arial" charset="0"/>
                  <a:cs typeface="Arial" charset="0"/>
                </a:rPr>
                <a:t>帧</a:t>
              </a:r>
              <a:endParaRPr lang="en-US" dirty="0">
                <a:latin typeface="Arial" charset="0"/>
                <a:cs typeface="Arial" charset="0"/>
              </a:endParaRPr>
            </a:p>
          </p:txBody>
        </p:sp>
      </p:grpSp>
      <p:grpSp>
        <p:nvGrpSpPr>
          <p:cNvPr id="87" name="Group 361">
            <a:extLst>
              <a:ext uri="{FF2B5EF4-FFF2-40B4-BE49-F238E27FC236}">
                <a16:creationId xmlns:a16="http://schemas.microsoft.com/office/drawing/2014/main" id="{CDC5A9A4-AF31-4CE8-A672-F7A33B83DEB7}"/>
              </a:ext>
            </a:extLst>
          </p:cNvPr>
          <p:cNvGrpSpPr>
            <a:grpSpLocks/>
          </p:cNvGrpSpPr>
          <p:nvPr/>
        </p:nvGrpSpPr>
        <p:grpSpPr bwMode="auto">
          <a:xfrm>
            <a:off x="3311525" y="2667843"/>
            <a:ext cx="762000" cy="663575"/>
            <a:chOff x="2967" y="478"/>
            <a:chExt cx="788" cy="625"/>
          </a:xfrm>
        </p:grpSpPr>
        <p:pic>
          <p:nvPicPr>
            <p:cNvPr id="88" name="Picture 358" descr="access_point_stylized_small">
              <a:extLst>
                <a:ext uri="{FF2B5EF4-FFF2-40B4-BE49-F238E27FC236}">
                  <a16:creationId xmlns:a16="http://schemas.microsoft.com/office/drawing/2014/main" id="{10E1D07A-9AB4-4C53-B144-005012C24B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 name="Picture 360" descr="antenna_radiation_stylized">
              <a:extLst>
                <a:ext uri="{FF2B5EF4-FFF2-40B4-BE49-F238E27FC236}">
                  <a16:creationId xmlns:a16="http://schemas.microsoft.com/office/drawing/2014/main" id="{6687D99B-A410-4CCB-BB09-F587B52EA0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0" name="Group 356">
            <a:extLst>
              <a:ext uri="{FF2B5EF4-FFF2-40B4-BE49-F238E27FC236}">
                <a16:creationId xmlns:a16="http://schemas.microsoft.com/office/drawing/2014/main" id="{909FC5B6-DDD6-49E5-BDF8-7D03EC0EF3A9}"/>
              </a:ext>
            </a:extLst>
          </p:cNvPr>
          <p:cNvGrpSpPr>
            <a:grpSpLocks/>
          </p:cNvGrpSpPr>
          <p:nvPr/>
        </p:nvGrpSpPr>
        <p:grpSpPr bwMode="auto">
          <a:xfrm>
            <a:off x="1909763" y="2231281"/>
            <a:ext cx="609600" cy="598487"/>
            <a:chOff x="313" y="1497"/>
            <a:chExt cx="1152" cy="1014"/>
          </a:xfrm>
        </p:grpSpPr>
        <p:pic>
          <p:nvPicPr>
            <p:cNvPr id="91" name="Picture 354" descr="laptop_stylized_small">
              <a:extLst>
                <a:ext uri="{FF2B5EF4-FFF2-40B4-BE49-F238E27FC236}">
                  <a16:creationId xmlns:a16="http://schemas.microsoft.com/office/drawing/2014/main" id="{0BF0D425-84B6-422D-BB33-F843D4B77D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 name="Picture 355" descr="antenna_stylized">
              <a:extLst>
                <a:ext uri="{FF2B5EF4-FFF2-40B4-BE49-F238E27FC236}">
                  <a16:creationId xmlns:a16="http://schemas.microsoft.com/office/drawing/2014/main" id="{0989F3D0-E03E-4CBA-854F-D4E8EDF173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3" name="Group 356">
            <a:extLst>
              <a:ext uri="{FF2B5EF4-FFF2-40B4-BE49-F238E27FC236}">
                <a16:creationId xmlns:a16="http://schemas.microsoft.com/office/drawing/2014/main" id="{E7F25BAB-8099-4592-86E2-FF7142A3B57A}"/>
              </a:ext>
            </a:extLst>
          </p:cNvPr>
          <p:cNvGrpSpPr>
            <a:grpSpLocks/>
          </p:cNvGrpSpPr>
          <p:nvPr/>
        </p:nvGrpSpPr>
        <p:grpSpPr bwMode="auto">
          <a:xfrm>
            <a:off x="2874963" y="1926481"/>
            <a:ext cx="609600" cy="598487"/>
            <a:chOff x="313" y="1497"/>
            <a:chExt cx="1152" cy="1014"/>
          </a:xfrm>
        </p:grpSpPr>
        <p:pic>
          <p:nvPicPr>
            <p:cNvPr id="94" name="Picture 354" descr="laptop_stylized_small">
              <a:extLst>
                <a:ext uri="{FF2B5EF4-FFF2-40B4-BE49-F238E27FC236}">
                  <a16:creationId xmlns:a16="http://schemas.microsoft.com/office/drawing/2014/main" id="{81E79D1A-0213-483B-980D-87B8E434A3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5" name="Picture 355" descr="antenna_stylized">
              <a:extLst>
                <a:ext uri="{FF2B5EF4-FFF2-40B4-BE49-F238E27FC236}">
                  <a16:creationId xmlns:a16="http://schemas.microsoft.com/office/drawing/2014/main" id="{5A088968-976B-4318-8B7B-5C04908399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8254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0D5D2-AEB0-4B8A-BA10-E0211C472519}"/>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E32897EB-5873-49BB-A1A4-6D1DC90ABAD5}"/>
              </a:ext>
            </a:extLst>
          </p:cNvPr>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Rectangle 94">
            <a:extLst>
              <a:ext uri="{FF2B5EF4-FFF2-40B4-BE49-F238E27FC236}">
                <a16:creationId xmlns:a16="http://schemas.microsoft.com/office/drawing/2014/main" id="{6CED2028-69DD-478A-A60A-72BEBCA9FEFF}"/>
              </a:ext>
            </a:extLst>
          </p:cNvPr>
          <p:cNvSpPr txBox="1">
            <a:spLocks noGrp="1" noChangeArrowheads="1"/>
          </p:cNvSpPr>
          <p:nvPr>
            <p:ph idx="1"/>
          </p:nvPr>
        </p:nvSpPr>
        <p:spPr>
          <a:xfrm>
            <a:off x="250825" y="1844675"/>
            <a:ext cx="8704263" cy="4287838"/>
          </a:xfrm>
          <a:prstGeom prst="rect">
            <a:avLst/>
          </a:prstGeom>
        </p:spPr>
        <p:txBody>
          <a:bodyPr/>
          <a:lstStyle/>
          <a:p>
            <a:pPr marL="342900" indent="-342900">
              <a:lnSpc>
                <a:spcPts val="3000"/>
              </a:lnSpc>
              <a:spcBef>
                <a:spcPct val="20000"/>
              </a:spcBef>
              <a:buClr>
                <a:srgbClr val="000099"/>
              </a:buClr>
              <a:buSzPct val="75000"/>
              <a:buFont typeface="Wingdings" pitchFamily="2" charset="2"/>
              <a:buChar char="v"/>
              <a:tabLst>
                <a:tab pos="746125" algn="l"/>
              </a:tabLst>
              <a:defRPr/>
            </a:pPr>
            <a:r>
              <a:rPr lang="en-US" altLang="zh-CN" sz="2800" kern="0" dirty="0">
                <a:latin typeface="Gill Sans MT" charset="0"/>
              </a:rPr>
              <a:t>R1</a:t>
            </a:r>
            <a:r>
              <a:rPr lang="zh-CN" altLang="en-US" sz="2800" kern="0" dirty="0">
                <a:latin typeface="Gill Sans MT" charset="0"/>
              </a:rPr>
              <a:t>向</a:t>
            </a:r>
            <a:r>
              <a:rPr lang="en-US" altLang="zh-CN" sz="2800" kern="0" dirty="0">
                <a:latin typeface="Gill Sans MT" charset="0"/>
              </a:rPr>
              <a:t>H1</a:t>
            </a:r>
            <a:r>
              <a:rPr lang="zh-CN" altLang="en-US" sz="2800" kern="0" dirty="0">
                <a:latin typeface="Gill Sans MT" charset="0"/>
              </a:rPr>
              <a:t>发送数据包，</a:t>
            </a:r>
            <a:r>
              <a:rPr lang="en-US" altLang="zh-CN" sz="2800" kern="0" dirty="0">
                <a:latin typeface="Gill Sans MT" charset="0"/>
              </a:rPr>
              <a:t>H1</a:t>
            </a:r>
            <a:r>
              <a:rPr lang="zh-CN" altLang="en-US" sz="2800" kern="0" dirty="0">
                <a:latin typeface="Gill Sans MT" charset="0"/>
              </a:rPr>
              <a:t>回应</a:t>
            </a:r>
            <a:endParaRPr lang="en-US" altLang="zh-CN" sz="2800" kern="0" dirty="0">
              <a:latin typeface="Gill Sans MT" charset="0"/>
            </a:endParaRP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R1 </a:t>
            </a:r>
            <a:r>
              <a:rPr lang="zh-CN" altLang="en-US" sz="2400" kern="0" dirty="0">
                <a:latin typeface="Gill Sans MT" charset="0"/>
              </a:rPr>
              <a:t>知道</a:t>
            </a:r>
            <a:r>
              <a:rPr lang="en-US" altLang="zh-CN" sz="2400" kern="0" dirty="0">
                <a:latin typeface="Gill Sans MT" charset="0"/>
              </a:rPr>
              <a:t>H1</a:t>
            </a:r>
            <a:r>
              <a:rPr lang="zh-CN" altLang="en-US" sz="2400" kern="0" dirty="0">
                <a:latin typeface="Gill Sans MT" charset="0"/>
              </a:rPr>
              <a:t>的</a:t>
            </a:r>
            <a:r>
              <a:rPr lang="en-US" altLang="zh-CN" sz="2400" kern="0" dirty="0">
                <a:latin typeface="Gill Sans MT" charset="0"/>
              </a:rPr>
              <a:t>IP</a:t>
            </a:r>
            <a:r>
              <a:rPr lang="zh-CN" altLang="en-US" sz="2400" kern="0" dirty="0">
                <a:latin typeface="Gill Sans MT" charset="0"/>
              </a:rPr>
              <a:t>地址，使用</a:t>
            </a:r>
            <a:r>
              <a:rPr lang="en-US" altLang="zh-CN" sz="2400" kern="0" dirty="0">
                <a:latin typeface="Gill Sans MT" charset="0"/>
              </a:rPr>
              <a:t>ARP</a:t>
            </a:r>
            <a:r>
              <a:rPr lang="zh-CN" altLang="en-US" sz="2400" kern="0" dirty="0">
                <a:latin typeface="Gill Sans MT" charset="0"/>
              </a:rPr>
              <a:t>获得</a:t>
            </a:r>
            <a:r>
              <a:rPr lang="en-US" altLang="zh-CN" sz="2400" kern="0" dirty="0">
                <a:latin typeface="Gill Sans MT" charset="0"/>
              </a:rPr>
              <a:t>H</a:t>
            </a:r>
            <a:r>
              <a:rPr lang="en-US" altLang="zh-CN" sz="2400" dirty="0">
                <a:latin typeface="Gill Sans MT" charset="0"/>
              </a:rPr>
              <a:t>1</a:t>
            </a:r>
            <a:r>
              <a:rPr lang="zh-CN" altLang="en-US" sz="2400" dirty="0">
                <a:latin typeface="Gill Sans MT" charset="0"/>
              </a:rPr>
              <a:t>的</a:t>
            </a:r>
            <a:r>
              <a:rPr lang="en-US" altLang="zh-CN" sz="2400" dirty="0">
                <a:latin typeface="Gill Sans MT" charset="0"/>
              </a:rPr>
              <a:t>MAC</a:t>
            </a:r>
            <a:r>
              <a:rPr lang="zh-CN" altLang="en-US" sz="2400" dirty="0">
                <a:latin typeface="Gill Sans MT" charset="0"/>
              </a:rPr>
              <a:t>地址，将</a:t>
            </a:r>
            <a:r>
              <a:rPr lang="en-US" altLang="zh-CN" sz="2400" kern="0" dirty="0">
                <a:latin typeface="Gill Sans MT" charset="0"/>
              </a:rPr>
              <a:t> 802.3</a:t>
            </a:r>
            <a:r>
              <a:rPr lang="zh-CN" altLang="en-US" sz="2400" kern="0" dirty="0">
                <a:latin typeface="Gill Sans MT" charset="0"/>
              </a:rPr>
              <a:t>帧的目的地址设置为</a:t>
            </a:r>
            <a:r>
              <a:rPr lang="en-US" altLang="zh-CN" sz="2400" kern="0" dirty="0">
                <a:latin typeface="Gill Sans MT" charset="0"/>
              </a:rPr>
              <a:t>H1</a:t>
            </a:r>
            <a:r>
              <a:rPr lang="zh-CN" altLang="en-US" sz="2400" kern="0" dirty="0">
                <a:latin typeface="Gill Sans MT" charset="0"/>
              </a:rPr>
              <a:t>，源地址设置为</a:t>
            </a:r>
            <a:r>
              <a:rPr lang="en-US" altLang="zh-CN" sz="2400" kern="0" dirty="0">
                <a:latin typeface="Gill Sans MT" charset="0"/>
              </a:rPr>
              <a:t>R1.</a:t>
            </a: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802.3</a:t>
            </a:r>
            <a:r>
              <a:rPr lang="zh-CN" altLang="en-US" sz="2400" kern="0" dirty="0">
                <a:latin typeface="Gill Sans MT" charset="0"/>
              </a:rPr>
              <a:t>帧到达</a:t>
            </a:r>
            <a:r>
              <a:rPr lang="en-US" altLang="zh-CN" sz="2400" kern="0" dirty="0">
                <a:latin typeface="Gill Sans MT" charset="0"/>
              </a:rPr>
              <a:t> AP</a:t>
            </a:r>
            <a:r>
              <a:rPr lang="zh-CN" altLang="en-US" sz="2400" dirty="0">
                <a:latin typeface="Gill Sans MT" charset="0"/>
              </a:rPr>
              <a:t>，</a:t>
            </a:r>
            <a:r>
              <a:rPr lang="en-US" altLang="zh-CN" sz="2400" kern="0" dirty="0">
                <a:latin typeface="Gill Sans MT" charset="0"/>
              </a:rPr>
              <a:t>AP</a:t>
            </a:r>
            <a:r>
              <a:rPr lang="zh-CN" altLang="en-US" sz="2400" kern="0" dirty="0">
                <a:latin typeface="Gill Sans MT" charset="0"/>
              </a:rPr>
              <a:t>将其转换为</a:t>
            </a:r>
            <a:r>
              <a:rPr lang="en-US" altLang="zh-CN" sz="2400" kern="0" dirty="0">
                <a:latin typeface="Gill Sans MT" charset="0"/>
              </a:rPr>
              <a:t>802.11</a:t>
            </a:r>
            <a:r>
              <a:rPr lang="zh-CN" altLang="en-US" sz="2400" kern="0" dirty="0">
                <a:latin typeface="Gill Sans MT" charset="0"/>
              </a:rPr>
              <a:t>帧</a:t>
            </a:r>
            <a:r>
              <a:rPr lang="zh-CN" altLang="en-US" sz="2400" dirty="0">
                <a:latin typeface="Gill Sans MT" charset="0"/>
              </a:rPr>
              <a:t>，</a:t>
            </a:r>
            <a:r>
              <a:rPr lang="en-US" altLang="zh-CN" sz="2400" kern="0" dirty="0">
                <a:latin typeface="Gill Sans MT" charset="0"/>
              </a:rPr>
              <a:t> </a:t>
            </a:r>
            <a:r>
              <a:rPr lang="zh-CN" altLang="en-US" sz="2400" kern="0" dirty="0">
                <a:latin typeface="Gill Sans MT" charset="0"/>
              </a:rPr>
              <a:t>设置</a:t>
            </a:r>
            <a:r>
              <a:rPr lang="en-US" altLang="zh-CN" sz="2400" kern="0" dirty="0">
                <a:latin typeface="Gill Sans MT" charset="0"/>
              </a:rPr>
              <a:t>H1</a:t>
            </a:r>
            <a:r>
              <a:rPr lang="zh-CN" altLang="en-US" sz="2400" dirty="0">
                <a:latin typeface="Gill Sans MT" charset="0"/>
              </a:rPr>
              <a:t>为地址</a:t>
            </a:r>
            <a:r>
              <a:rPr lang="en-US" altLang="zh-CN" sz="2400" kern="0" dirty="0">
                <a:latin typeface="Gill Sans MT" charset="0"/>
              </a:rPr>
              <a:t>1</a:t>
            </a:r>
            <a:r>
              <a:rPr lang="zh-CN" altLang="en-US" sz="2400" kern="0" dirty="0">
                <a:latin typeface="Gill Sans MT" charset="0"/>
              </a:rPr>
              <a:t>，</a:t>
            </a:r>
            <a:r>
              <a:rPr lang="en-US" altLang="zh-CN" sz="2400" kern="0" dirty="0">
                <a:latin typeface="Gill Sans MT" charset="0"/>
              </a:rPr>
              <a:t>AP</a:t>
            </a:r>
            <a:r>
              <a:rPr lang="zh-CN" altLang="en-US" sz="2400" kern="0" dirty="0">
                <a:latin typeface="Gill Sans MT" charset="0"/>
              </a:rPr>
              <a:t>为地址</a:t>
            </a:r>
            <a:r>
              <a:rPr lang="en-US" altLang="zh-CN" sz="2400" kern="0" dirty="0">
                <a:latin typeface="Gill Sans MT" charset="0"/>
              </a:rPr>
              <a:t> 2</a:t>
            </a:r>
            <a:r>
              <a:rPr lang="zh-CN" altLang="en-US" sz="2400" kern="0" dirty="0">
                <a:latin typeface="Gill Sans MT" charset="0"/>
              </a:rPr>
              <a:t>，</a:t>
            </a:r>
            <a:r>
              <a:rPr lang="en-US" altLang="zh-CN" sz="2400" kern="0" dirty="0">
                <a:latin typeface="Gill Sans MT" charset="0"/>
              </a:rPr>
              <a:t>R1</a:t>
            </a:r>
            <a:r>
              <a:rPr lang="zh-CN" altLang="en-US" sz="2400" kern="0" dirty="0">
                <a:latin typeface="Gill Sans MT" charset="0"/>
              </a:rPr>
              <a:t>为地址</a:t>
            </a:r>
            <a:r>
              <a:rPr lang="en-US" altLang="zh-CN" sz="2400" kern="0" dirty="0">
                <a:latin typeface="Gill Sans MT" charset="0"/>
              </a:rPr>
              <a:t>3.</a:t>
            </a: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H1</a:t>
            </a:r>
            <a:r>
              <a:rPr lang="zh-CN" altLang="en-US" sz="2400" kern="0" dirty="0">
                <a:latin typeface="Gill Sans MT" charset="0"/>
              </a:rPr>
              <a:t>回复</a:t>
            </a:r>
            <a:r>
              <a:rPr lang="zh-CN" altLang="en-US" sz="2400" dirty="0">
                <a:latin typeface="Gill Sans MT" charset="0"/>
              </a:rPr>
              <a:t>，封装为</a:t>
            </a:r>
            <a:r>
              <a:rPr lang="en-US" altLang="zh-CN" sz="2400" kern="0" dirty="0">
                <a:latin typeface="Gill Sans MT" charset="0"/>
              </a:rPr>
              <a:t> 802.11</a:t>
            </a:r>
            <a:r>
              <a:rPr lang="zh-CN" altLang="en-US" sz="2400" kern="0" dirty="0">
                <a:latin typeface="Gill Sans MT" charset="0"/>
              </a:rPr>
              <a:t>帧，其中</a:t>
            </a:r>
            <a:r>
              <a:rPr lang="en-US" altLang="zh-CN" sz="2400" kern="0" dirty="0">
                <a:latin typeface="Gill Sans MT" charset="0"/>
              </a:rPr>
              <a:t>AP</a:t>
            </a:r>
            <a:r>
              <a:rPr lang="zh-CN" altLang="en-US" sz="2400" kern="0" dirty="0">
                <a:latin typeface="Gill Sans MT" charset="0"/>
              </a:rPr>
              <a:t>和</a:t>
            </a:r>
            <a:r>
              <a:rPr lang="en-US" altLang="zh-CN" sz="2400" kern="0" dirty="0">
                <a:latin typeface="Gill Sans MT" charset="0"/>
              </a:rPr>
              <a:t> H1</a:t>
            </a:r>
            <a:r>
              <a:rPr lang="zh-CN" altLang="en-US" sz="2400" kern="0" dirty="0">
                <a:latin typeface="Gill Sans MT" charset="0"/>
              </a:rPr>
              <a:t>为地址</a:t>
            </a:r>
            <a:r>
              <a:rPr lang="en-US" altLang="zh-CN" sz="2400" kern="0" dirty="0">
                <a:latin typeface="Gill Sans MT" charset="0"/>
              </a:rPr>
              <a:t>1</a:t>
            </a:r>
            <a:r>
              <a:rPr lang="zh-CN" altLang="en-US" sz="2400" kern="0" dirty="0">
                <a:latin typeface="Gill Sans MT" charset="0"/>
              </a:rPr>
              <a:t>和地址</a:t>
            </a:r>
            <a:r>
              <a:rPr lang="en-US" altLang="zh-CN" sz="2400" kern="0" dirty="0">
                <a:latin typeface="Gill Sans MT" charset="0"/>
              </a:rPr>
              <a:t>2</a:t>
            </a:r>
            <a:r>
              <a:rPr lang="zh-CN" altLang="en-US" sz="2400" kern="0" dirty="0">
                <a:latin typeface="Gill Sans MT" charset="0"/>
              </a:rPr>
              <a:t>，</a:t>
            </a:r>
            <a:r>
              <a:rPr lang="en-US" altLang="zh-CN" sz="2400" kern="0" dirty="0">
                <a:latin typeface="Gill Sans MT" charset="0"/>
              </a:rPr>
              <a:t>R1</a:t>
            </a:r>
            <a:r>
              <a:rPr lang="zh-CN" altLang="en-US" sz="2400" kern="0" dirty="0">
                <a:latin typeface="Gill Sans MT" charset="0"/>
              </a:rPr>
              <a:t>为地址</a:t>
            </a:r>
            <a:r>
              <a:rPr lang="en-US" altLang="zh-CN" sz="2400" kern="0" dirty="0">
                <a:latin typeface="Gill Sans MT" charset="0"/>
              </a:rPr>
              <a:t>3.</a:t>
            </a:r>
          </a:p>
          <a:p>
            <a:pPr lvl="1" indent="-342900">
              <a:lnSpc>
                <a:spcPts val="3000"/>
              </a:lnSpc>
              <a:buClr>
                <a:srgbClr val="000099"/>
              </a:buClr>
              <a:buSzPct val="75000"/>
              <a:buFont typeface="Wingdings" pitchFamily="2" charset="2"/>
              <a:buChar char="v"/>
              <a:tabLst>
                <a:tab pos="746125" algn="l"/>
              </a:tabLst>
              <a:defRPr/>
            </a:pPr>
            <a:r>
              <a:rPr lang="zh-CN" altLang="en-US" sz="2400" kern="0" dirty="0">
                <a:latin typeface="Gill Sans MT" charset="0"/>
              </a:rPr>
              <a:t>帧到达</a:t>
            </a:r>
            <a:r>
              <a:rPr lang="en-US" altLang="zh-CN" sz="2400" kern="0" dirty="0">
                <a:latin typeface="Gill Sans MT" charset="0"/>
              </a:rPr>
              <a:t> AP</a:t>
            </a:r>
            <a:r>
              <a:rPr lang="zh-CN" altLang="en-US" sz="2400" kern="0" dirty="0">
                <a:latin typeface="Gill Sans MT" charset="0"/>
              </a:rPr>
              <a:t>，</a:t>
            </a:r>
            <a:r>
              <a:rPr lang="en-US" altLang="zh-CN" sz="2400" kern="0" dirty="0">
                <a:latin typeface="Gill Sans MT" charset="0"/>
              </a:rPr>
              <a:t>AP</a:t>
            </a:r>
            <a:r>
              <a:rPr lang="zh-CN" altLang="en-US" sz="2400" kern="0" dirty="0">
                <a:latin typeface="Gill Sans MT" charset="0"/>
              </a:rPr>
              <a:t>将其转换为</a:t>
            </a:r>
            <a:r>
              <a:rPr lang="en-US" altLang="zh-CN" sz="2400" kern="0" dirty="0">
                <a:latin typeface="Gill Sans MT" charset="0"/>
              </a:rPr>
              <a:t>802.3</a:t>
            </a:r>
            <a:r>
              <a:rPr lang="zh-CN" altLang="en-US" sz="2400" kern="0" dirty="0">
                <a:latin typeface="Gill Sans MT" charset="0"/>
              </a:rPr>
              <a:t>帧，以</a:t>
            </a:r>
            <a:r>
              <a:rPr lang="en-US" altLang="zh-CN" sz="2400" kern="0" dirty="0">
                <a:latin typeface="Gill Sans MT" charset="0"/>
              </a:rPr>
              <a:t>H1</a:t>
            </a:r>
            <a:r>
              <a:rPr lang="zh-CN" altLang="en-US" sz="2400" kern="0" dirty="0">
                <a:latin typeface="Gill Sans MT" charset="0"/>
              </a:rPr>
              <a:t>为源地址，</a:t>
            </a:r>
            <a:r>
              <a:rPr lang="en-US" altLang="zh-CN" sz="2400" kern="0" dirty="0">
                <a:latin typeface="Gill Sans MT" charset="0"/>
              </a:rPr>
              <a:t>R1</a:t>
            </a:r>
            <a:r>
              <a:rPr lang="zh-CN" altLang="en-US" sz="2400" kern="0" dirty="0">
                <a:latin typeface="Gill Sans MT" charset="0"/>
              </a:rPr>
              <a:t>为目的地址</a:t>
            </a:r>
            <a:r>
              <a:rPr lang="en-US" altLang="zh-CN" sz="2400" kern="0" dirty="0">
                <a:latin typeface="Gill Sans MT" charset="0"/>
              </a:rPr>
              <a:t>.</a:t>
            </a:r>
            <a:endParaRPr lang="en-US" altLang="zh-CN" sz="2000" kern="0" dirty="0">
              <a:latin typeface="Gill Sans MT" charset="0"/>
            </a:endParaRPr>
          </a:p>
        </p:txBody>
      </p:sp>
    </p:spTree>
    <p:extLst>
      <p:ext uri="{BB962C8B-B14F-4D97-AF65-F5344CB8AC3E}">
        <p14:creationId xmlns:p14="http://schemas.microsoft.com/office/powerpoint/2010/main" val="163692131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10B3E-7FC1-49F0-94F9-7D06B6F54070}"/>
              </a:ext>
            </a:extLst>
          </p:cNvPr>
          <p:cNvSpPr>
            <a:spLocks noGrp="1"/>
          </p:cNvSpPr>
          <p:nvPr>
            <p:ph type="title"/>
          </p:nvPr>
        </p:nvSpPr>
        <p:spPr/>
        <p:txBody>
          <a:bodyPr/>
          <a:lstStyle/>
          <a:p>
            <a:r>
              <a:rPr lang="en-US" altLang="zh-CN" dirty="0"/>
              <a:t>802.11</a:t>
            </a:r>
            <a:r>
              <a:rPr lang="zh-CN" altLang="en-US" dirty="0"/>
              <a:t>帧</a:t>
            </a:r>
          </a:p>
        </p:txBody>
      </p:sp>
      <p:sp>
        <p:nvSpPr>
          <p:cNvPr id="4" name="灯片编号占位符 3">
            <a:extLst>
              <a:ext uri="{FF2B5EF4-FFF2-40B4-BE49-F238E27FC236}">
                <a16:creationId xmlns:a16="http://schemas.microsoft.com/office/drawing/2014/main" id="{D5AF7234-C9BE-4F18-A8AD-3E025AB499B1}"/>
              </a:ext>
            </a:extLst>
          </p:cNvPr>
          <p:cNvSpPr>
            <a:spLocks noGrp="1"/>
          </p:cNvSpPr>
          <p:nvPr>
            <p:ph type="sldNum" sz="quarter" idx="12"/>
          </p:nvPr>
        </p:nvSpPr>
        <p:spPr/>
        <p:txBody>
          <a:bodyPr/>
          <a:lstStyle/>
          <a:p>
            <a:fld id="{E3FA5FAF-8A25-4B6E-94B7-5CA30A873E9A}" type="slidenum">
              <a:rPr lang="zh-CN" altLang="en-US" smtClean="0"/>
              <a:pPr/>
              <a:t>35</a:t>
            </a:fld>
            <a:endParaRPr lang="zh-CN" altLang="en-US"/>
          </a:p>
        </p:txBody>
      </p:sp>
      <p:grpSp>
        <p:nvGrpSpPr>
          <p:cNvPr id="5" name="Group 2">
            <a:extLst>
              <a:ext uri="{FF2B5EF4-FFF2-40B4-BE49-F238E27FC236}">
                <a16:creationId xmlns:a16="http://schemas.microsoft.com/office/drawing/2014/main" id="{7EAAFD3D-3CBC-4451-A620-613E599B0398}"/>
              </a:ext>
            </a:extLst>
          </p:cNvPr>
          <p:cNvGrpSpPr>
            <a:grpSpLocks/>
          </p:cNvGrpSpPr>
          <p:nvPr/>
        </p:nvGrpSpPr>
        <p:grpSpPr bwMode="auto">
          <a:xfrm>
            <a:off x="519113" y="2452836"/>
            <a:ext cx="8077200" cy="985837"/>
            <a:chOff x="240" y="887"/>
            <a:chExt cx="5088" cy="621"/>
          </a:xfrm>
        </p:grpSpPr>
        <p:sp>
          <p:nvSpPr>
            <p:cNvPr id="6" name="Rectangle 3">
              <a:extLst>
                <a:ext uri="{FF2B5EF4-FFF2-40B4-BE49-F238E27FC236}">
                  <a16:creationId xmlns:a16="http://schemas.microsoft.com/office/drawing/2014/main" id="{CABDACDE-EC1C-4645-B2B0-9AA4E8DBB01E}"/>
                </a:ext>
              </a:extLst>
            </p:cNvPr>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frame</a:t>
              </a:r>
            </a:p>
            <a:p>
              <a:pPr algn="ctr" eaLnBrk="1" hangingPunct="1">
                <a:defRPr/>
              </a:pPr>
              <a:r>
                <a:rPr lang="en-US" sz="1600" dirty="0">
                  <a:latin typeface="Arial" charset="0"/>
                  <a:cs typeface="+mn-cs"/>
                </a:rPr>
                <a:t>control</a:t>
              </a:r>
            </a:p>
          </p:txBody>
        </p:sp>
        <p:sp>
          <p:nvSpPr>
            <p:cNvPr id="7" name="Rectangle 4">
              <a:extLst>
                <a:ext uri="{FF2B5EF4-FFF2-40B4-BE49-F238E27FC236}">
                  <a16:creationId xmlns:a16="http://schemas.microsoft.com/office/drawing/2014/main" id="{AF740BCD-BE74-4C94-81C5-51D1A051CF05}"/>
                </a:ext>
              </a:extLst>
            </p:cNvPr>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duration</a:t>
              </a:r>
            </a:p>
          </p:txBody>
        </p:sp>
        <p:sp>
          <p:nvSpPr>
            <p:cNvPr id="8" name="Rectangle 5">
              <a:extLst>
                <a:ext uri="{FF2B5EF4-FFF2-40B4-BE49-F238E27FC236}">
                  <a16:creationId xmlns:a16="http://schemas.microsoft.com/office/drawing/2014/main" id="{2F66CB2F-E6A9-4B04-A385-6479054BC39C}"/>
                </a:ext>
              </a:extLst>
            </p:cNvPr>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1</a:t>
              </a:r>
            </a:p>
          </p:txBody>
        </p:sp>
        <p:sp>
          <p:nvSpPr>
            <p:cNvPr id="9" name="Rectangle 6">
              <a:extLst>
                <a:ext uri="{FF2B5EF4-FFF2-40B4-BE49-F238E27FC236}">
                  <a16:creationId xmlns:a16="http://schemas.microsoft.com/office/drawing/2014/main" id="{08EA1CF7-8A3D-49C8-A23A-6F3EDD41D44A}"/>
                </a:ext>
              </a:extLst>
            </p:cNvPr>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2</a:t>
              </a:r>
            </a:p>
          </p:txBody>
        </p:sp>
        <p:sp>
          <p:nvSpPr>
            <p:cNvPr id="10" name="Rectangle 7">
              <a:extLst>
                <a:ext uri="{FF2B5EF4-FFF2-40B4-BE49-F238E27FC236}">
                  <a16:creationId xmlns:a16="http://schemas.microsoft.com/office/drawing/2014/main" id="{3F57C711-002C-4F29-BF4D-22D793CDD393}"/>
                </a:ext>
              </a:extLst>
            </p:cNvPr>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4</a:t>
              </a:r>
            </a:p>
          </p:txBody>
        </p:sp>
        <p:sp>
          <p:nvSpPr>
            <p:cNvPr id="11" name="Rectangle 8">
              <a:extLst>
                <a:ext uri="{FF2B5EF4-FFF2-40B4-BE49-F238E27FC236}">
                  <a16:creationId xmlns:a16="http://schemas.microsoft.com/office/drawing/2014/main" id="{C6A66D9B-6C75-4E9D-B31F-D109046FEA13}"/>
                </a:ext>
              </a:extLst>
            </p:cNvPr>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3</a:t>
              </a:r>
            </a:p>
          </p:txBody>
        </p:sp>
        <p:sp>
          <p:nvSpPr>
            <p:cNvPr id="12" name="Rectangle 9">
              <a:extLst>
                <a:ext uri="{FF2B5EF4-FFF2-40B4-BE49-F238E27FC236}">
                  <a16:creationId xmlns:a16="http://schemas.microsoft.com/office/drawing/2014/main" id="{7540E2B2-88A9-493A-B350-7DD2472F5CC3}"/>
                </a:ext>
              </a:extLst>
            </p:cNvPr>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13" name="Rectangle 10">
              <a:extLst>
                <a:ext uri="{FF2B5EF4-FFF2-40B4-BE49-F238E27FC236}">
                  <a16:creationId xmlns:a16="http://schemas.microsoft.com/office/drawing/2014/main" id="{445F489F-4C5B-4D64-8339-3D9DCAB7D5C9}"/>
                </a:ext>
              </a:extLst>
            </p:cNvPr>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payload</a:t>
              </a:r>
            </a:p>
          </p:txBody>
        </p:sp>
        <p:sp>
          <p:nvSpPr>
            <p:cNvPr id="14" name="Rectangle 11">
              <a:extLst>
                <a:ext uri="{FF2B5EF4-FFF2-40B4-BE49-F238E27FC236}">
                  <a16:creationId xmlns:a16="http://schemas.microsoft.com/office/drawing/2014/main" id="{5E094097-E26A-47FB-8A6A-2A82FE152752}"/>
                </a:ext>
              </a:extLst>
            </p:cNvPr>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CRC</a:t>
              </a:r>
            </a:p>
          </p:txBody>
        </p:sp>
        <p:sp>
          <p:nvSpPr>
            <p:cNvPr id="15" name="Text Box 12">
              <a:extLst>
                <a:ext uri="{FF2B5EF4-FFF2-40B4-BE49-F238E27FC236}">
                  <a16:creationId xmlns:a16="http://schemas.microsoft.com/office/drawing/2014/main" id="{594C9A59-722D-4EBE-812E-4E2C5B7F7DDD}"/>
                </a:ext>
              </a:extLst>
            </p:cNvPr>
            <p:cNvSpPr txBox="1">
              <a:spLocks noChangeArrowheads="1"/>
            </p:cNvSpPr>
            <p:nvPr/>
          </p:nvSpPr>
          <p:spPr bwMode="auto">
            <a:xfrm>
              <a:off x="48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6" name="Text Box 13">
              <a:extLst>
                <a:ext uri="{FF2B5EF4-FFF2-40B4-BE49-F238E27FC236}">
                  <a16:creationId xmlns:a16="http://schemas.microsoft.com/office/drawing/2014/main" id="{4D641DAB-EF38-4FAF-9880-2A4C1D51BBD1}"/>
                </a:ext>
              </a:extLst>
            </p:cNvPr>
            <p:cNvSpPr txBox="1">
              <a:spLocks noChangeArrowheads="1"/>
            </p:cNvSpPr>
            <p:nvPr/>
          </p:nvSpPr>
          <p:spPr bwMode="auto">
            <a:xfrm>
              <a:off x="96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7" name="Text Box 14">
              <a:extLst>
                <a:ext uri="{FF2B5EF4-FFF2-40B4-BE49-F238E27FC236}">
                  <a16:creationId xmlns:a16="http://schemas.microsoft.com/office/drawing/2014/main" id="{A50C68D7-975A-475C-A204-3A98F3CFD4D8}"/>
                </a:ext>
              </a:extLst>
            </p:cNvPr>
            <p:cNvSpPr txBox="1">
              <a:spLocks noChangeArrowheads="1"/>
            </p:cNvSpPr>
            <p:nvPr/>
          </p:nvSpPr>
          <p:spPr bwMode="auto">
            <a:xfrm>
              <a:off x="153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8" name="Text Box 15">
              <a:extLst>
                <a:ext uri="{FF2B5EF4-FFF2-40B4-BE49-F238E27FC236}">
                  <a16:creationId xmlns:a16="http://schemas.microsoft.com/office/drawing/2014/main" id="{1D9BBD17-9F9F-4EB7-A6DD-E6301D48BC91}"/>
                </a:ext>
              </a:extLst>
            </p:cNvPr>
            <p:cNvSpPr txBox="1">
              <a:spLocks noChangeArrowheads="1"/>
            </p:cNvSpPr>
            <p:nvPr/>
          </p:nvSpPr>
          <p:spPr bwMode="auto">
            <a:xfrm>
              <a:off x="201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9" name="Text Box 16">
              <a:extLst>
                <a:ext uri="{FF2B5EF4-FFF2-40B4-BE49-F238E27FC236}">
                  <a16:creationId xmlns:a16="http://schemas.microsoft.com/office/drawing/2014/main" id="{EBE957D6-6994-4D63-8F5C-7FBAE0487631}"/>
                </a:ext>
              </a:extLst>
            </p:cNvPr>
            <p:cNvSpPr txBox="1">
              <a:spLocks noChangeArrowheads="1"/>
            </p:cNvSpPr>
            <p:nvPr/>
          </p:nvSpPr>
          <p:spPr bwMode="auto">
            <a:xfrm>
              <a:off x="2544"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0" name="Text Box 17">
              <a:extLst>
                <a:ext uri="{FF2B5EF4-FFF2-40B4-BE49-F238E27FC236}">
                  <a16:creationId xmlns:a16="http://schemas.microsoft.com/office/drawing/2014/main" id="{51DF6687-ED9E-4657-9324-9B1EF6B4462C}"/>
                </a:ext>
              </a:extLst>
            </p:cNvPr>
            <p:cNvSpPr txBox="1">
              <a:spLocks noChangeArrowheads="1"/>
            </p:cNvSpPr>
            <p:nvPr/>
          </p:nvSpPr>
          <p:spPr bwMode="auto">
            <a:xfrm>
              <a:off x="3072"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21" name="Text Box 18">
              <a:extLst>
                <a:ext uri="{FF2B5EF4-FFF2-40B4-BE49-F238E27FC236}">
                  <a16:creationId xmlns:a16="http://schemas.microsoft.com/office/drawing/2014/main" id="{DB142E94-2503-4960-B492-BDF64A0BEECC}"/>
                </a:ext>
              </a:extLst>
            </p:cNvPr>
            <p:cNvSpPr txBox="1">
              <a:spLocks noChangeArrowheads="1"/>
            </p:cNvSpPr>
            <p:nvPr/>
          </p:nvSpPr>
          <p:spPr bwMode="auto">
            <a:xfrm>
              <a:off x="3638"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2" name="Text Box 19">
              <a:extLst>
                <a:ext uri="{FF2B5EF4-FFF2-40B4-BE49-F238E27FC236}">
                  <a16:creationId xmlns:a16="http://schemas.microsoft.com/office/drawing/2014/main" id="{49D8E9F6-72D9-4475-907C-46CB0B2A1FD8}"/>
                </a:ext>
              </a:extLst>
            </p:cNvPr>
            <p:cNvSpPr txBox="1">
              <a:spLocks noChangeArrowheads="1"/>
            </p:cNvSpPr>
            <p:nvPr/>
          </p:nvSpPr>
          <p:spPr bwMode="auto">
            <a:xfrm>
              <a:off x="4032" y="912"/>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0 - 2312</a:t>
              </a:r>
            </a:p>
          </p:txBody>
        </p:sp>
        <p:sp>
          <p:nvSpPr>
            <p:cNvPr id="23" name="Text Box 20">
              <a:extLst>
                <a:ext uri="{FF2B5EF4-FFF2-40B4-BE49-F238E27FC236}">
                  <a16:creationId xmlns:a16="http://schemas.microsoft.com/office/drawing/2014/main" id="{B73F85BC-F2BD-4CBD-8295-074DCAF15968}"/>
                </a:ext>
              </a:extLst>
            </p:cNvPr>
            <p:cNvSpPr txBox="1">
              <a:spLocks noChangeArrowheads="1"/>
            </p:cNvSpPr>
            <p:nvPr/>
          </p:nvSpPr>
          <p:spPr bwMode="auto">
            <a:xfrm>
              <a:off x="4982"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24" name="Text Box 21">
              <a:extLst>
                <a:ext uri="{FF2B5EF4-FFF2-40B4-BE49-F238E27FC236}">
                  <a16:creationId xmlns:a16="http://schemas.microsoft.com/office/drawing/2014/main" id="{23C50C1B-2ED0-4972-AE46-BA170510CF98}"/>
                </a:ext>
              </a:extLst>
            </p:cNvPr>
            <p:cNvSpPr txBox="1">
              <a:spLocks noChangeArrowheads="1"/>
            </p:cNvSpPr>
            <p:nvPr/>
          </p:nvSpPr>
          <p:spPr bwMode="auto">
            <a:xfrm>
              <a:off x="2918" y="1142"/>
              <a:ext cx="500"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dirty="0">
                  <a:latin typeface="Arial" charset="0"/>
                  <a:cs typeface="+mn-cs"/>
                </a:rPr>
                <a:t>seq</a:t>
              </a:r>
            </a:p>
            <a:p>
              <a:pPr algn="ctr" eaLnBrk="1" hangingPunct="1">
                <a:defRPr/>
              </a:pPr>
              <a:r>
                <a:rPr lang="en-US" sz="1600" dirty="0">
                  <a:latin typeface="Arial" charset="0"/>
                  <a:cs typeface="+mn-cs"/>
                </a:rPr>
                <a:t>control</a:t>
              </a:r>
            </a:p>
          </p:txBody>
        </p:sp>
      </p:grpSp>
      <p:grpSp>
        <p:nvGrpSpPr>
          <p:cNvPr id="25" name="Group 23">
            <a:extLst>
              <a:ext uri="{FF2B5EF4-FFF2-40B4-BE49-F238E27FC236}">
                <a16:creationId xmlns:a16="http://schemas.microsoft.com/office/drawing/2014/main" id="{E1B5EFC5-1289-4110-8131-6009652DE231}"/>
              </a:ext>
            </a:extLst>
          </p:cNvPr>
          <p:cNvGrpSpPr>
            <a:grpSpLocks/>
          </p:cNvGrpSpPr>
          <p:nvPr/>
        </p:nvGrpSpPr>
        <p:grpSpPr bwMode="auto">
          <a:xfrm>
            <a:off x="442913" y="4129236"/>
            <a:ext cx="8534400" cy="954087"/>
            <a:chOff x="240" y="1991"/>
            <a:chExt cx="5376" cy="601"/>
          </a:xfrm>
        </p:grpSpPr>
        <p:sp>
          <p:nvSpPr>
            <p:cNvPr id="26" name="Rectangle 24">
              <a:extLst>
                <a:ext uri="{FF2B5EF4-FFF2-40B4-BE49-F238E27FC236}">
                  <a16:creationId xmlns:a16="http://schemas.microsoft.com/office/drawing/2014/main" id="{595E673A-8E6D-4ED0-8D6B-01C3F410ED44}"/>
                </a:ext>
              </a:extLst>
            </p:cNvPr>
            <p:cNvSpPr>
              <a:spLocks noChangeArrowheads="1"/>
            </p:cNvSpPr>
            <p:nvPr/>
          </p:nvSpPr>
          <p:spPr bwMode="auto">
            <a:xfrm>
              <a:off x="864" y="2208"/>
              <a:ext cx="624"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Type</a:t>
              </a:r>
            </a:p>
          </p:txBody>
        </p:sp>
        <p:sp>
          <p:nvSpPr>
            <p:cNvPr id="27" name="Rectangle 25">
              <a:extLst>
                <a:ext uri="{FF2B5EF4-FFF2-40B4-BE49-F238E27FC236}">
                  <a16:creationId xmlns:a16="http://schemas.microsoft.com/office/drawing/2014/main" id="{2815EE5D-1E68-47E7-B981-07EE3C8C0791}"/>
                </a:ext>
              </a:extLst>
            </p:cNvPr>
            <p:cNvSpPr>
              <a:spLocks noChangeArrowheads="1"/>
            </p:cNvSpPr>
            <p:nvPr/>
          </p:nvSpPr>
          <p:spPr bwMode="auto">
            <a:xfrm>
              <a:off x="2592"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From</a:t>
              </a:r>
            </a:p>
            <a:p>
              <a:pPr algn="ctr" eaLnBrk="1" hangingPunct="1">
                <a:defRPr/>
              </a:pPr>
              <a:r>
                <a:rPr lang="en-US" sz="1600" dirty="0">
                  <a:latin typeface="Arial" charset="0"/>
                  <a:cs typeface="+mn-cs"/>
                </a:rPr>
                <a:t>AP</a:t>
              </a:r>
            </a:p>
          </p:txBody>
        </p:sp>
        <p:sp>
          <p:nvSpPr>
            <p:cNvPr id="28" name="Rectangle 26">
              <a:extLst>
                <a:ext uri="{FF2B5EF4-FFF2-40B4-BE49-F238E27FC236}">
                  <a16:creationId xmlns:a16="http://schemas.microsoft.com/office/drawing/2014/main" id="{BF6EC3FB-53F8-4A6E-9AA9-338620E1BF65}"/>
                </a:ext>
              </a:extLst>
            </p:cNvPr>
            <p:cNvSpPr>
              <a:spLocks noChangeArrowheads="1"/>
            </p:cNvSpPr>
            <p:nvPr/>
          </p:nvSpPr>
          <p:spPr bwMode="auto">
            <a:xfrm>
              <a:off x="1488" y="2208"/>
              <a:ext cx="67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Subtype</a:t>
              </a:r>
            </a:p>
          </p:txBody>
        </p:sp>
        <p:sp>
          <p:nvSpPr>
            <p:cNvPr id="29" name="Rectangle 27">
              <a:extLst>
                <a:ext uri="{FF2B5EF4-FFF2-40B4-BE49-F238E27FC236}">
                  <a16:creationId xmlns:a16="http://schemas.microsoft.com/office/drawing/2014/main" id="{D6655478-B58D-4537-BD84-824AE87F0F42}"/>
                </a:ext>
              </a:extLst>
            </p:cNvPr>
            <p:cNvSpPr>
              <a:spLocks noChangeArrowheads="1"/>
            </p:cNvSpPr>
            <p:nvPr/>
          </p:nvSpPr>
          <p:spPr bwMode="auto">
            <a:xfrm>
              <a:off x="2160"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To</a:t>
              </a:r>
            </a:p>
            <a:p>
              <a:pPr algn="ctr" eaLnBrk="1" hangingPunct="1">
                <a:defRPr/>
              </a:pPr>
              <a:r>
                <a:rPr lang="en-US" sz="1600" dirty="0">
                  <a:latin typeface="Arial" charset="0"/>
                  <a:cs typeface="+mn-cs"/>
                </a:rPr>
                <a:t>AP</a:t>
              </a:r>
            </a:p>
          </p:txBody>
        </p:sp>
        <p:sp>
          <p:nvSpPr>
            <p:cNvPr id="30" name="Rectangle 28">
              <a:extLst>
                <a:ext uri="{FF2B5EF4-FFF2-40B4-BE49-F238E27FC236}">
                  <a16:creationId xmlns:a16="http://schemas.microsoft.com/office/drawing/2014/main" id="{DF2FFAA7-2E69-4BAC-A0BE-E99E1682BB40}"/>
                </a:ext>
              </a:extLst>
            </p:cNvPr>
            <p:cNvSpPr>
              <a:spLocks noChangeArrowheads="1"/>
            </p:cNvSpPr>
            <p:nvPr/>
          </p:nvSpPr>
          <p:spPr bwMode="auto">
            <a:xfrm>
              <a:off x="3024"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More </a:t>
              </a:r>
            </a:p>
            <a:p>
              <a:pPr algn="ctr" eaLnBrk="1" hangingPunct="1">
                <a:defRPr/>
              </a:pPr>
              <a:r>
                <a:rPr lang="en-US" sz="1600" dirty="0">
                  <a:latin typeface="Arial" charset="0"/>
                  <a:cs typeface="+mn-cs"/>
                </a:rPr>
                <a:t>frag</a:t>
              </a:r>
            </a:p>
          </p:txBody>
        </p:sp>
        <p:sp>
          <p:nvSpPr>
            <p:cNvPr id="31" name="Rectangle 29">
              <a:extLst>
                <a:ext uri="{FF2B5EF4-FFF2-40B4-BE49-F238E27FC236}">
                  <a16:creationId xmlns:a16="http://schemas.microsoft.com/office/drawing/2014/main" id="{DB257F03-F21E-4833-9427-3CED7C0A812F}"/>
                </a:ext>
              </a:extLst>
            </p:cNvPr>
            <p:cNvSpPr>
              <a:spLocks noChangeArrowheads="1"/>
            </p:cNvSpPr>
            <p:nvPr/>
          </p:nvSpPr>
          <p:spPr bwMode="auto">
            <a:xfrm>
              <a:off x="4752"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WEP</a:t>
              </a:r>
            </a:p>
          </p:txBody>
        </p:sp>
        <p:sp>
          <p:nvSpPr>
            <p:cNvPr id="32" name="Rectangle 30">
              <a:extLst>
                <a:ext uri="{FF2B5EF4-FFF2-40B4-BE49-F238E27FC236}">
                  <a16:creationId xmlns:a16="http://schemas.microsoft.com/office/drawing/2014/main" id="{A4460E65-4789-46FE-A183-4EDD352D073C}"/>
                </a:ext>
              </a:extLst>
            </p:cNvPr>
            <p:cNvSpPr>
              <a:spLocks noChangeArrowheads="1"/>
            </p:cNvSpPr>
            <p:nvPr/>
          </p:nvSpPr>
          <p:spPr bwMode="auto">
            <a:xfrm>
              <a:off x="4320"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More</a:t>
              </a:r>
            </a:p>
            <a:p>
              <a:pPr algn="ctr" eaLnBrk="1" hangingPunct="1">
                <a:defRPr/>
              </a:pPr>
              <a:r>
                <a:rPr lang="en-US" sz="1600" dirty="0">
                  <a:latin typeface="Arial" charset="0"/>
                  <a:cs typeface="+mn-cs"/>
                </a:rPr>
                <a:t>data</a:t>
              </a:r>
            </a:p>
          </p:txBody>
        </p:sp>
        <p:sp>
          <p:nvSpPr>
            <p:cNvPr id="33" name="Rectangle 31">
              <a:extLst>
                <a:ext uri="{FF2B5EF4-FFF2-40B4-BE49-F238E27FC236}">
                  <a16:creationId xmlns:a16="http://schemas.microsoft.com/office/drawing/2014/main" id="{BFE52CF7-7A95-42CD-BC39-E146AA6E861B}"/>
                </a:ext>
              </a:extLst>
            </p:cNvPr>
            <p:cNvSpPr>
              <a:spLocks noChangeArrowheads="1"/>
            </p:cNvSpPr>
            <p:nvPr/>
          </p:nvSpPr>
          <p:spPr bwMode="auto">
            <a:xfrm>
              <a:off x="3888"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Power</a:t>
              </a:r>
            </a:p>
            <a:p>
              <a:pPr algn="ctr" eaLnBrk="1" hangingPunct="1">
                <a:defRPr/>
              </a:pPr>
              <a:r>
                <a:rPr lang="en-US" sz="1600" dirty="0">
                  <a:latin typeface="Arial" charset="0"/>
                  <a:cs typeface="+mn-cs"/>
                </a:rPr>
                <a:t>mgt</a:t>
              </a:r>
            </a:p>
          </p:txBody>
        </p:sp>
        <p:sp>
          <p:nvSpPr>
            <p:cNvPr id="34" name="Rectangle 32">
              <a:extLst>
                <a:ext uri="{FF2B5EF4-FFF2-40B4-BE49-F238E27FC236}">
                  <a16:creationId xmlns:a16="http://schemas.microsoft.com/office/drawing/2014/main" id="{F34E6F72-29EB-4DE2-894E-C78E3B30BB6C}"/>
                </a:ext>
              </a:extLst>
            </p:cNvPr>
            <p:cNvSpPr>
              <a:spLocks noChangeArrowheads="1"/>
            </p:cNvSpPr>
            <p:nvPr/>
          </p:nvSpPr>
          <p:spPr bwMode="auto">
            <a:xfrm>
              <a:off x="3456"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Retry</a:t>
              </a:r>
            </a:p>
          </p:txBody>
        </p:sp>
        <p:sp>
          <p:nvSpPr>
            <p:cNvPr id="35" name="Rectangle 33">
              <a:extLst>
                <a:ext uri="{FF2B5EF4-FFF2-40B4-BE49-F238E27FC236}">
                  <a16:creationId xmlns:a16="http://schemas.microsoft.com/office/drawing/2014/main" id="{C0F30766-EB1B-4F6C-82B9-5C1485C008F6}"/>
                </a:ext>
              </a:extLst>
            </p:cNvPr>
            <p:cNvSpPr>
              <a:spLocks noChangeArrowheads="1"/>
            </p:cNvSpPr>
            <p:nvPr/>
          </p:nvSpPr>
          <p:spPr bwMode="auto">
            <a:xfrm>
              <a:off x="5184"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Rsvd</a:t>
              </a:r>
            </a:p>
          </p:txBody>
        </p:sp>
        <p:sp>
          <p:nvSpPr>
            <p:cNvPr id="36" name="Rectangle 34">
              <a:extLst>
                <a:ext uri="{FF2B5EF4-FFF2-40B4-BE49-F238E27FC236}">
                  <a16:creationId xmlns:a16="http://schemas.microsoft.com/office/drawing/2014/main" id="{60B724F6-6D45-4FC8-B653-CD1046632BDF}"/>
                </a:ext>
              </a:extLst>
            </p:cNvPr>
            <p:cNvSpPr>
              <a:spLocks noChangeArrowheads="1"/>
            </p:cNvSpPr>
            <p:nvPr/>
          </p:nvSpPr>
          <p:spPr bwMode="auto">
            <a:xfrm>
              <a:off x="240" y="2208"/>
              <a:ext cx="624"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Protocol</a:t>
              </a:r>
            </a:p>
            <a:p>
              <a:pPr algn="ctr" eaLnBrk="1" hangingPunct="1">
                <a:defRPr/>
              </a:pPr>
              <a:r>
                <a:rPr lang="en-US" sz="1600" dirty="0">
                  <a:latin typeface="Arial" charset="0"/>
                  <a:cs typeface="+mn-cs"/>
                </a:rPr>
                <a:t>version</a:t>
              </a:r>
            </a:p>
          </p:txBody>
        </p:sp>
        <p:sp>
          <p:nvSpPr>
            <p:cNvPr id="37" name="Text Box 35">
              <a:extLst>
                <a:ext uri="{FF2B5EF4-FFF2-40B4-BE49-F238E27FC236}">
                  <a16:creationId xmlns:a16="http://schemas.microsoft.com/office/drawing/2014/main" id="{7BA2774D-BCF7-4CF2-863F-CB5C11D9E187}"/>
                </a:ext>
              </a:extLst>
            </p:cNvPr>
            <p:cNvSpPr txBox="1">
              <a:spLocks noChangeArrowheads="1"/>
            </p:cNvSpPr>
            <p:nvPr/>
          </p:nvSpPr>
          <p:spPr bwMode="auto">
            <a:xfrm>
              <a:off x="518" y="1991"/>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38" name="Text Box 36">
              <a:extLst>
                <a:ext uri="{FF2B5EF4-FFF2-40B4-BE49-F238E27FC236}">
                  <a16:creationId xmlns:a16="http://schemas.microsoft.com/office/drawing/2014/main" id="{F0284337-7D66-497F-932D-93FD96E05BF5}"/>
                </a:ext>
              </a:extLst>
            </p:cNvPr>
            <p:cNvSpPr txBox="1">
              <a:spLocks noChangeArrowheads="1"/>
            </p:cNvSpPr>
            <p:nvPr/>
          </p:nvSpPr>
          <p:spPr bwMode="auto">
            <a:xfrm>
              <a:off x="110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39" name="Text Box 37">
              <a:extLst>
                <a:ext uri="{FF2B5EF4-FFF2-40B4-BE49-F238E27FC236}">
                  <a16:creationId xmlns:a16="http://schemas.microsoft.com/office/drawing/2014/main" id="{BDAD1ECF-E617-4AE2-A409-BF0B2E96307C}"/>
                </a:ext>
              </a:extLst>
            </p:cNvPr>
            <p:cNvSpPr txBox="1">
              <a:spLocks noChangeArrowheads="1"/>
            </p:cNvSpPr>
            <p:nvPr/>
          </p:nvSpPr>
          <p:spPr bwMode="auto">
            <a:xfrm>
              <a:off x="1728"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40" name="Text Box 38">
              <a:extLst>
                <a:ext uri="{FF2B5EF4-FFF2-40B4-BE49-F238E27FC236}">
                  <a16:creationId xmlns:a16="http://schemas.microsoft.com/office/drawing/2014/main" id="{E638C3FE-29D9-4D51-9C59-9EEC3F3DABDB}"/>
                </a:ext>
              </a:extLst>
            </p:cNvPr>
            <p:cNvSpPr txBox="1">
              <a:spLocks noChangeArrowheads="1"/>
            </p:cNvSpPr>
            <p:nvPr/>
          </p:nvSpPr>
          <p:spPr bwMode="auto">
            <a:xfrm>
              <a:off x="230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1" name="Text Box 39">
              <a:extLst>
                <a:ext uri="{FF2B5EF4-FFF2-40B4-BE49-F238E27FC236}">
                  <a16:creationId xmlns:a16="http://schemas.microsoft.com/office/drawing/2014/main" id="{AC81C3BE-94D4-4680-9ABF-8CBEC4AA2AD4}"/>
                </a:ext>
              </a:extLst>
            </p:cNvPr>
            <p:cNvSpPr txBox="1">
              <a:spLocks noChangeArrowheads="1"/>
            </p:cNvSpPr>
            <p:nvPr/>
          </p:nvSpPr>
          <p:spPr bwMode="auto">
            <a:xfrm>
              <a:off x="2688"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2" name="Text Box 40">
              <a:extLst>
                <a:ext uri="{FF2B5EF4-FFF2-40B4-BE49-F238E27FC236}">
                  <a16:creationId xmlns:a16="http://schemas.microsoft.com/office/drawing/2014/main" id="{C461B483-F082-4DF1-892F-EE24C49DC981}"/>
                </a:ext>
              </a:extLst>
            </p:cNvPr>
            <p:cNvSpPr txBox="1">
              <a:spLocks noChangeArrowheads="1"/>
            </p:cNvSpPr>
            <p:nvPr/>
          </p:nvSpPr>
          <p:spPr bwMode="auto">
            <a:xfrm>
              <a:off x="312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3" name="Text Box 41">
              <a:extLst>
                <a:ext uri="{FF2B5EF4-FFF2-40B4-BE49-F238E27FC236}">
                  <a16:creationId xmlns:a16="http://schemas.microsoft.com/office/drawing/2014/main" id="{98B3F9CB-41C1-4E13-99FF-04E37A6ED09D}"/>
                </a:ext>
              </a:extLst>
            </p:cNvPr>
            <p:cNvSpPr txBox="1">
              <a:spLocks noChangeArrowheads="1"/>
            </p:cNvSpPr>
            <p:nvPr/>
          </p:nvSpPr>
          <p:spPr bwMode="auto">
            <a:xfrm>
              <a:off x="446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4" name="Text Box 42">
              <a:extLst>
                <a:ext uri="{FF2B5EF4-FFF2-40B4-BE49-F238E27FC236}">
                  <a16:creationId xmlns:a16="http://schemas.microsoft.com/office/drawing/2014/main" id="{415CFE57-1A97-4F10-AFC3-80CFD5B0DC2C}"/>
                </a:ext>
              </a:extLst>
            </p:cNvPr>
            <p:cNvSpPr txBox="1">
              <a:spLocks noChangeArrowheads="1"/>
            </p:cNvSpPr>
            <p:nvPr/>
          </p:nvSpPr>
          <p:spPr bwMode="auto">
            <a:xfrm>
              <a:off x="4896"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5" name="Text Box 43">
              <a:extLst>
                <a:ext uri="{FF2B5EF4-FFF2-40B4-BE49-F238E27FC236}">
                  <a16:creationId xmlns:a16="http://schemas.microsoft.com/office/drawing/2014/main" id="{01849B95-60B6-4772-9430-E55841904E09}"/>
                </a:ext>
              </a:extLst>
            </p:cNvPr>
            <p:cNvSpPr txBox="1">
              <a:spLocks noChangeArrowheads="1"/>
            </p:cNvSpPr>
            <p:nvPr/>
          </p:nvSpPr>
          <p:spPr bwMode="auto">
            <a:xfrm>
              <a:off x="528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6" name="Text Box 44">
              <a:extLst>
                <a:ext uri="{FF2B5EF4-FFF2-40B4-BE49-F238E27FC236}">
                  <a16:creationId xmlns:a16="http://schemas.microsoft.com/office/drawing/2014/main" id="{3C456AFE-495F-456B-B39B-6BE8089B8C76}"/>
                </a:ext>
              </a:extLst>
            </p:cNvPr>
            <p:cNvSpPr txBox="1">
              <a:spLocks noChangeArrowheads="1"/>
            </p:cNvSpPr>
            <p:nvPr/>
          </p:nvSpPr>
          <p:spPr bwMode="auto">
            <a:xfrm>
              <a:off x="360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7" name="Text Box 45">
              <a:extLst>
                <a:ext uri="{FF2B5EF4-FFF2-40B4-BE49-F238E27FC236}">
                  <a16:creationId xmlns:a16="http://schemas.microsoft.com/office/drawing/2014/main" id="{4491F57D-3EF6-4A0C-A2FD-99D592662360}"/>
                </a:ext>
              </a:extLst>
            </p:cNvPr>
            <p:cNvSpPr txBox="1">
              <a:spLocks noChangeArrowheads="1"/>
            </p:cNvSpPr>
            <p:nvPr/>
          </p:nvSpPr>
          <p:spPr bwMode="auto">
            <a:xfrm>
              <a:off x="398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grpSp>
      <p:sp>
        <p:nvSpPr>
          <p:cNvPr id="48" name="Freeform 47">
            <a:extLst>
              <a:ext uri="{FF2B5EF4-FFF2-40B4-BE49-F238E27FC236}">
                <a16:creationId xmlns:a16="http://schemas.microsoft.com/office/drawing/2014/main" id="{29E43B7F-3469-44C0-B15F-058F375D1E9C}"/>
              </a:ext>
            </a:extLst>
          </p:cNvPr>
          <p:cNvSpPr>
            <a:spLocks/>
          </p:cNvSpPr>
          <p:nvPr/>
        </p:nvSpPr>
        <p:spPr bwMode="auto">
          <a:xfrm>
            <a:off x="430213" y="3418036"/>
            <a:ext cx="8713787" cy="1066800"/>
          </a:xfrm>
          <a:custGeom>
            <a:avLst/>
            <a:gdLst>
              <a:gd name="T0" fmla="*/ 2147483647 w 5489"/>
              <a:gd name="T1" fmla="*/ 0 h 672"/>
              <a:gd name="T2" fmla="*/ 0 w 5489"/>
              <a:gd name="T3" fmla="*/ 2147483647 h 672"/>
              <a:gd name="T4" fmla="*/ 2147483647 w 5489"/>
              <a:gd name="T5" fmla="*/ 2147483647 h 672"/>
              <a:gd name="T6" fmla="*/ 2147483647 w 5489"/>
              <a:gd name="T7" fmla="*/ 0 h 672"/>
              <a:gd name="T8" fmla="*/ 2147483647 w 5489"/>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89" h="672">
                <a:moveTo>
                  <a:pt x="64" y="0"/>
                </a:moveTo>
                <a:lnTo>
                  <a:pt x="0" y="664"/>
                </a:lnTo>
                <a:lnTo>
                  <a:pt x="5392" y="672"/>
                </a:lnTo>
                <a:cubicBezTo>
                  <a:pt x="5489" y="561"/>
                  <a:pt x="976" y="408"/>
                  <a:pt x="584" y="0"/>
                </a:cubicBezTo>
                <a:cubicBezTo>
                  <a:pt x="152" y="0"/>
                  <a:pt x="172" y="0"/>
                  <a:pt x="64"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9" name="Text Box 49">
            <a:extLst>
              <a:ext uri="{FF2B5EF4-FFF2-40B4-BE49-F238E27FC236}">
                <a16:creationId xmlns:a16="http://schemas.microsoft.com/office/drawing/2014/main" id="{DB4BB238-5244-47EB-9C40-9264808F740A}"/>
              </a:ext>
            </a:extLst>
          </p:cNvPr>
          <p:cNvSpPr txBox="1">
            <a:spLocks noChangeArrowheads="1"/>
          </p:cNvSpPr>
          <p:nvPr/>
        </p:nvSpPr>
        <p:spPr bwMode="auto">
          <a:xfrm>
            <a:off x="2132013" y="1608286"/>
            <a:ext cx="29376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预留的传输时间</a:t>
            </a:r>
            <a:r>
              <a:rPr lang="en-US" dirty="0">
                <a:latin typeface="+mn-ea"/>
                <a:ea typeface="+mn-ea"/>
                <a:cs typeface="Arial" charset="0"/>
              </a:rPr>
              <a:t>(RTS/CTS)</a:t>
            </a:r>
          </a:p>
        </p:txBody>
      </p:sp>
      <p:sp>
        <p:nvSpPr>
          <p:cNvPr id="50" name="Line 50">
            <a:extLst>
              <a:ext uri="{FF2B5EF4-FFF2-40B4-BE49-F238E27FC236}">
                <a16:creationId xmlns:a16="http://schemas.microsoft.com/office/drawing/2014/main" id="{1C6EE483-E867-45C7-B573-580D2DA08758}"/>
              </a:ext>
            </a:extLst>
          </p:cNvPr>
          <p:cNvSpPr>
            <a:spLocks noChangeShapeType="1"/>
          </p:cNvSpPr>
          <p:nvPr/>
        </p:nvSpPr>
        <p:spPr bwMode="auto">
          <a:xfrm flipH="1">
            <a:off x="1905000" y="1827361"/>
            <a:ext cx="258763" cy="6397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1" name="Text Box 51">
            <a:extLst>
              <a:ext uri="{FF2B5EF4-FFF2-40B4-BE49-F238E27FC236}">
                <a16:creationId xmlns:a16="http://schemas.microsoft.com/office/drawing/2014/main" id="{8D3D77A0-FC43-4A95-A803-215AAC202C4E}"/>
              </a:ext>
            </a:extLst>
          </p:cNvPr>
          <p:cNvSpPr txBox="1">
            <a:spLocks noChangeArrowheads="1"/>
          </p:cNvSpPr>
          <p:nvPr/>
        </p:nvSpPr>
        <p:spPr bwMode="auto">
          <a:xfrm>
            <a:off x="5926138" y="1470173"/>
            <a:ext cx="133882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帧序列号</a:t>
            </a:r>
            <a:endParaRPr lang="en-US" dirty="0">
              <a:latin typeface="+mn-ea"/>
              <a:ea typeface="+mn-ea"/>
              <a:cs typeface="Arial" charset="0"/>
            </a:endParaRPr>
          </a:p>
          <a:p>
            <a:pPr>
              <a:defRPr/>
            </a:pPr>
            <a:r>
              <a:rPr lang="en-US" dirty="0">
                <a:latin typeface="+mn-ea"/>
                <a:ea typeface="+mn-ea"/>
                <a:cs typeface="Arial" charset="0"/>
              </a:rPr>
              <a:t>(</a:t>
            </a:r>
            <a:r>
              <a:rPr lang="zh-CN" altLang="en-US" dirty="0">
                <a:latin typeface="+mn-ea"/>
                <a:ea typeface="+mn-ea"/>
                <a:cs typeface="Arial" charset="0"/>
              </a:rPr>
              <a:t>可靠传输</a:t>
            </a:r>
            <a:r>
              <a:rPr lang="en-US" dirty="0">
                <a:latin typeface="+mn-ea"/>
                <a:ea typeface="+mn-ea"/>
                <a:cs typeface="Arial" charset="0"/>
              </a:rPr>
              <a:t>)</a:t>
            </a:r>
          </a:p>
        </p:txBody>
      </p:sp>
      <p:sp>
        <p:nvSpPr>
          <p:cNvPr id="52" name="Line 52">
            <a:extLst>
              <a:ext uri="{FF2B5EF4-FFF2-40B4-BE49-F238E27FC236}">
                <a16:creationId xmlns:a16="http://schemas.microsoft.com/office/drawing/2014/main" id="{96A931A5-F066-423F-A424-E7F4045EB3B3}"/>
              </a:ext>
            </a:extLst>
          </p:cNvPr>
          <p:cNvSpPr>
            <a:spLocks noChangeShapeType="1"/>
          </p:cNvSpPr>
          <p:nvPr/>
        </p:nvSpPr>
        <p:spPr bwMode="auto">
          <a:xfrm flipH="1">
            <a:off x="5410200" y="1767036"/>
            <a:ext cx="487363" cy="9128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3" name="Line 53">
            <a:extLst>
              <a:ext uri="{FF2B5EF4-FFF2-40B4-BE49-F238E27FC236}">
                <a16:creationId xmlns:a16="http://schemas.microsoft.com/office/drawing/2014/main" id="{52A1FF1D-F1C1-4CF0-9E67-32CC01632CC6}"/>
              </a:ext>
            </a:extLst>
          </p:cNvPr>
          <p:cNvSpPr>
            <a:spLocks noChangeShapeType="1"/>
          </p:cNvSpPr>
          <p:nvPr/>
        </p:nvSpPr>
        <p:spPr bwMode="auto">
          <a:xfrm flipH="1" flipV="1">
            <a:off x="2012950" y="5181748"/>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4" name="Text Box 54">
            <a:extLst>
              <a:ext uri="{FF2B5EF4-FFF2-40B4-BE49-F238E27FC236}">
                <a16:creationId xmlns:a16="http://schemas.microsoft.com/office/drawing/2014/main" id="{2F71C2B1-A98D-4087-8531-1A07152C6410}"/>
              </a:ext>
            </a:extLst>
          </p:cNvPr>
          <p:cNvSpPr txBox="1">
            <a:spLocks noChangeArrowheads="1"/>
          </p:cNvSpPr>
          <p:nvPr/>
        </p:nvSpPr>
        <p:spPr bwMode="auto">
          <a:xfrm>
            <a:off x="1573783" y="5753248"/>
            <a:ext cx="163006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帧类型</a:t>
            </a:r>
            <a:br>
              <a:rPr lang="en-US" altLang="zh-CN" dirty="0">
                <a:latin typeface="+mn-ea"/>
                <a:ea typeface="+mn-ea"/>
                <a:cs typeface="Arial" charset="0"/>
              </a:rPr>
            </a:br>
            <a:r>
              <a:rPr lang="en-US" dirty="0">
                <a:latin typeface="+mn-ea"/>
                <a:ea typeface="+mn-ea"/>
                <a:cs typeface="Arial" charset="0"/>
              </a:rPr>
              <a:t>(RTS, CTS, ACK, </a:t>
            </a:r>
            <a:r>
              <a:rPr lang="zh-CN" altLang="en-US" dirty="0">
                <a:latin typeface="+mn-ea"/>
                <a:ea typeface="+mn-ea"/>
                <a:cs typeface="Arial" charset="0"/>
              </a:rPr>
              <a:t>数据</a:t>
            </a:r>
            <a:r>
              <a:rPr lang="en-US" dirty="0">
                <a:latin typeface="+mn-ea"/>
                <a:ea typeface="+mn-ea"/>
                <a:cs typeface="Arial" charset="0"/>
              </a:rPr>
              <a:t>)</a:t>
            </a:r>
          </a:p>
        </p:txBody>
      </p:sp>
      <p:sp>
        <p:nvSpPr>
          <p:cNvPr id="55" name="Line 53">
            <a:extLst>
              <a:ext uri="{FF2B5EF4-FFF2-40B4-BE49-F238E27FC236}">
                <a16:creationId xmlns:a16="http://schemas.microsoft.com/office/drawing/2014/main" id="{4C934BB1-06C8-4494-B2C0-4B07D081E194}"/>
              </a:ext>
            </a:extLst>
          </p:cNvPr>
          <p:cNvSpPr>
            <a:spLocks noChangeShapeType="1"/>
          </p:cNvSpPr>
          <p:nvPr/>
        </p:nvSpPr>
        <p:spPr bwMode="auto">
          <a:xfrm flipH="1" flipV="1">
            <a:off x="7985125" y="5111898"/>
            <a:ext cx="258763" cy="639763"/>
          </a:xfrm>
          <a:prstGeom prst="line">
            <a:avLst/>
          </a:prstGeom>
          <a:noFill/>
          <a:ln w="9525">
            <a:solidFill>
              <a:schemeClr val="tx1"/>
            </a:solidFill>
            <a:round/>
            <a:headEnd/>
            <a:tailEnd type="triangle" w="med" len="med"/>
          </a:ln>
        </p:spPr>
        <p:txBody>
          <a:bodyPr wrap="none"/>
          <a:lstStyle/>
          <a:p>
            <a:endParaRPr lang="zh-CN" altLang="en-US"/>
          </a:p>
        </p:txBody>
      </p:sp>
      <p:sp>
        <p:nvSpPr>
          <p:cNvPr id="56" name="Text Box 54">
            <a:extLst>
              <a:ext uri="{FF2B5EF4-FFF2-40B4-BE49-F238E27FC236}">
                <a16:creationId xmlns:a16="http://schemas.microsoft.com/office/drawing/2014/main" id="{0F6BCABD-BBBA-475C-A8D9-958B9DF21D3B}"/>
              </a:ext>
            </a:extLst>
          </p:cNvPr>
          <p:cNvSpPr txBox="1">
            <a:spLocks noChangeArrowheads="1"/>
          </p:cNvSpPr>
          <p:nvPr/>
        </p:nvSpPr>
        <p:spPr bwMode="auto">
          <a:xfrm>
            <a:off x="7635659" y="5807223"/>
            <a:ext cx="1112805" cy="369332"/>
          </a:xfrm>
          <a:prstGeom prst="rect">
            <a:avLst/>
          </a:prstGeom>
          <a:noFill/>
          <a:ln w="9525">
            <a:noFill/>
            <a:miter lim="800000"/>
            <a:headEnd/>
            <a:tailEnd/>
          </a:ln>
        </p:spPr>
        <p:txBody>
          <a:bodyPr wrap="none">
            <a:spAutoFit/>
          </a:bodyPr>
          <a:lstStyle/>
          <a:p>
            <a:r>
              <a:rPr lang="zh-CN" altLang="en-US" dirty="0">
                <a:latin typeface="+mn-ea"/>
                <a:cs typeface="Arial" pitchFamily="34" charset="0"/>
              </a:rPr>
              <a:t>是否加密</a:t>
            </a:r>
            <a:endParaRPr lang="en-US" altLang="zh-CN" dirty="0">
              <a:latin typeface="+mn-ea"/>
              <a:cs typeface="Arial" pitchFamily="34" charset="0"/>
            </a:endParaRPr>
          </a:p>
        </p:txBody>
      </p:sp>
      <p:sp>
        <p:nvSpPr>
          <p:cNvPr id="57" name="Line 53">
            <a:extLst>
              <a:ext uri="{FF2B5EF4-FFF2-40B4-BE49-F238E27FC236}">
                <a16:creationId xmlns:a16="http://schemas.microsoft.com/office/drawing/2014/main" id="{89D73C3C-BFD6-4F96-9EE7-2EB4A661C9F0}"/>
              </a:ext>
            </a:extLst>
          </p:cNvPr>
          <p:cNvSpPr>
            <a:spLocks noChangeShapeType="1"/>
          </p:cNvSpPr>
          <p:nvPr/>
        </p:nvSpPr>
        <p:spPr bwMode="auto">
          <a:xfrm flipH="1" flipV="1">
            <a:off x="3953197" y="5157192"/>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8" name="Line 53">
            <a:extLst>
              <a:ext uri="{FF2B5EF4-FFF2-40B4-BE49-F238E27FC236}">
                <a16:creationId xmlns:a16="http://schemas.microsoft.com/office/drawing/2014/main" id="{1E3EEC4C-E901-47CF-A8FA-5A85BDED88FC}"/>
              </a:ext>
            </a:extLst>
          </p:cNvPr>
          <p:cNvSpPr>
            <a:spLocks noChangeShapeType="1"/>
          </p:cNvSpPr>
          <p:nvPr/>
        </p:nvSpPr>
        <p:spPr bwMode="auto">
          <a:xfrm flipH="1" flipV="1">
            <a:off x="4385245" y="5157192"/>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9" name="Text Box 54">
            <a:extLst>
              <a:ext uri="{FF2B5EF4-FFF2-40B4-BE49-F238E27FC236}">
                <a16:creationId xmlns:a16="http://schemas.microsoft.com/office/drawing/2014/main" id="{ED9C8E52-7D4B-4E9D-BF14-ACB47B60A6C0}"/>
              </a:ext>
            </a:extLst>
          </p:cNvPr>
          <p:cNvSpPr txBox="1">
            <a:spLocks noChangeArrowheads="1"/>
          </p:cNvSpPr>
          <p:nvPr/>
        </p:nvSpPr>
        <p:spPr bwMode="auto">
          <a:xfrm>
            <a:off x="4141693" y="5805264"/>
            <a:ext cx="646331" cy="369332"/>
          </a:xfrm>
          <a:prstGeom prst="rect">
            <a:avLst/>
          </a:prstGeom>
          <a:noFill/>
          <a:ln w="9525">
            <a:noFill/>
            <a:miter lim="800000"/>
            <a:headEnd/>
            <a:tailEnd/>
          </a:ln>
        </p:spPr>
        <p:txBody>
          <a:bodyPr wrap="none">
            <a:spAutoFit/>
          </a:bodyPr>
          <a:lstStyle/>
          <a:p>
            <a:r>
              <a:rPr lang="zh-CN" altLang="en-US" dirty="0">
                <a:latin typeface="+mn-ea"/>
                <a:cs typeface="Arial" pitchFamily="34" charset="0"/>
              </a:rPr>
              <a:t>方向</a:t>
            </a:r>
            <a:endParaRPr lang="en-US" altLang="zh-CN" dirty="0">
              <a:latin typeface="+mn-ea"/>
              <a:cs typeface="Arial" pitchFamily="34" charset="0"/>
            </a:endParaRPr>
          </a:p>
        </p:txBody>
      </p:sp>
    </p:spTree>
    <p:extLst>
      <p:ext uri="{BB962C8B-B14F-4D97-AF65-F5344CB8AC3E}">
        <p14:creationId xmlns:p14="http://schemas.microsoft.com/office/powerpoint/2010/main" val="227489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86629-2688-46CE-9294-6632EE25127B}"/>
              </a:ext>
            </a:extLst>
          </p:cNvPr>
          <p:cNvSpPr>
            <a:spLocks noGrp="1"/>
          </p:cNvSpPr>
          <p:nvPr>
            <p:ph type="title"/>
          </p:nvPr>
        </p:nvSpPr>
        <p:spPr/>
        <p:txBody>
          <a:bodyPr/>
          <a:lstStyle/>
          <a:p>
            <a:r>
              <a:rPr lang="en-US" altLang="zh-CN" dirty="0"/>
              <a:t>802.11</a:t>
            </a:r>
            <a:r>
              <a:rPr lang="zh-CN" altLang="en-US" dirty="0"/>
              <a:t>：在同一子网内移动</a:t>
            </a:r>
          </a:p>
        </p:txBody>
      </p:sp>
      <p:sp>
        <p:nvSpPr>
          <p:cNvPr id="4" name="灯片编号占位符 3">
            <a:extLst>
              <a:ext uri="{FF2B5EF4-FFF2-40B4-BE49-F238E27FC236}">
                <a16:creationId xmlns:a16="http://schemas.microsoft.com/office/drawing/2014/main" id="{81AEA0D7-08D4-44AC-85AB-E211022A8C49}"/>
              </a:ext>
            </a:extLst>
          </p:cNvPr>
          <p:cNvSpPr>
            <a:spLocks noGrp="1"/>
          </p:cNvSpPr>
          <p:nvPr>
            <p:ph type="sldNum" sz="quarter" idx="12"/>
          </p:nvPr>
        </p:nvSpPr>
        <p:spPr/>
        <p:txBody>
          <a:bodyPr/>
          <a:lstStyle/>
          <a:p>
            <a:fld id="{E3FA5FAF-8A25-4B6E-94B7-5CA30A873E9A}" type="slidenum">
              <a:rPr lang="zh-CN" altLang="en-US" smtClean="0"/>
              <a:pPr/>
              <a:t>36</a:t>
            </a:fld>
            <a:endParaRPr lang="zh-CN" altLang="en-US"/>
          </a:p>
        </p:txBody>
      </p:sp>
      <p:sp>
        <p:nvSpPr>
          <p:cNvPr id="5" name="Rectangle 94">
            <a:extLst>
              <a:ext uri="{FF2B5EF4-FFF2-40B4-BE49-F238E27FC236}">
                <a16:creationId xmlns:a16="http://schemas.microsoft.com/office/drawing/2014/main" id="{5F8C05AF-5A9E-4980-8ECE-6BDE46DC71ED}"/>
              </a:ext>
            </a:extLst>
          </p:cNvPr>
          <p:cNvSpPr txBox="1">
            <a:spLocks noChangeArrowheads="1"/>
          </p:cNvSpPr>
          <p:nvPr/>
        </p:nvSpPr>
        <p:spPr bwMode="auto">
          <a:xfrm>
            <a:off x="452438" y="1772940"/>
            <a:ext cx="3643312"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tabLst>
                <a:tab pos="746125" algn="l"/>
              </a:tabLst>
              <a:defRPr/>
            </a:pPr>
            <a:r>
              <a:rPr lang="en-US" kern="0" dirty="0">
                <a:latin typeface="Gill Sans MT" charset="0"/>
              </a:rPr>
              <a:t>H1</a:t>
            </a:r>
            <a:r>
              <a:rPr lang="zh-CN" altLang="en-US" kern="0" dirty="0">
                <a:latin typeface="Gill Sans MT" charset="0"/>
              </a:rPr>
              <a:t>在同一</a:t>
            </a:r>
            <a:r>
              <a:rPr lang="en-US" altLang="zh-CN" kern="0" dirty="0">
                <a:latin typeface="Gill Sans MT" charset="0"/>
              </a:rPr>
              <a:t>IP</a:t>
            </a:r>
            <a:r>
              <a:rPr lang="zh-CN" altLang="en-US" kern="0" dirty="0">
                <a:latin typeface="Gill Sans MT" charset="0"/>
              </a:rPr>
              <a:t>子网内：</a:t>
            </a:r>
            <a:r>
              <a:rPr lang="en-US" altLang="zh-CN" kern="0" dirty="0">
                <a:latin typeface="Gill Sans MT" charset="0"/>
              </a:rPr>
              <a:t>IP</a:t>
            </a:r>
            <a:r>
              <a:rPr lang="zh-CN" altLang="en-US" kern="0" dirty="0">
                <a:latin typeface="Gill Sans MT" charset="0"/>
              </a:rPr>
              <a:t>地址保持不变</a:t>
            </a:r>
            <a:endParaRPr lang="en-US" altLang="zh-CN" kern="0" dirty="0">
              <a:latin typeface="Gill Sans MT" charset="0"/>
            </a:endParaRPr>
          </a:p>
          <a:p>
            <a:pPr lvl="1">
              <a:tabLst>
                <a:tab pos="746125" algn="l"/>
              </a:tabLst>
              <a:defRPr/>
            </a:pPr>
            <a:r>
              <a:rPr lang="zh-CN" altLang="en-US" kern="0" dirty="0">
                <a:latin typeface="Gill Sans MT" charset="0"/>
              </a:rPr>
              <a:t>保持会话</a:t>
            </a:r>
            <a:endParaRPr lang="en-US" kern="0" dirty="0">
              <a:latin typeface="Gill Sans MT" charset="0"/>
            </a:endParaRPr>
          </a:p>
          <a:p>
            <a:pPr>
              <a:tabLst>
                <a:tab pos="746125" algn="l"/>
              </a:tabLst>
              <a:defRPr/>
            </a:pPr>
            <a:r>
              <a:rPr lang="zh-CN" altLang="en-US" kern="0" dirty="0">
                <a:latin typeface="Gill Sans MT" charset="0"/>
              </a:rPr>
              <a:t>交换机：</a:t>
            </a:r>
            <a:r>
              <a:rPr lang="en-US" altLang="zh-CN" kern="0" dirty="0">
                <a:latin typeface="Gill Sans MT" charset="0"/>
              </a:rPr>
              <a:t>H1</a:t>
            </a:r>
            <a:r>
              <a:rPr lang="zh-CN" altLang="en-US" kern="0" dirty="0">
                <a:latin typeface="Gill Sans MT" charset="0"/>
              </a:rPr>
              <a:t>通过哪个</a:t>
            </a:r>
            <a:r>
              <a:rPr lang="en-US" altLang="zh-CN" kern="0" dirty="0">
                <a:latin typeface="Gill Sans MT" charset="0"/>
              </a:rPr>
              <a:t>AP</a:t>
            </a:r>
            <a:r>
              <a:rPr lang="zh-CN" altLang="en-US" kern="0" dirty="0">
                <a:latin typeface="Gill Sans MT" charset="0"/>
              </a:rPr>
              <a:t>连接？</a:t>
            </a:r>
            <a:endParaRPr lang="en-US" kern="0" dirty="0">
              <a:latin typeface="Gill Sans MT" charset="0"/>
            </a:endParaRPr>
          </a:p>
          <a:p>
            <a:pPr marL="685800" lvl="1" indent="-228600">
              <a:tabLst>
                <a:tab pos="746125" algn="l"/>
              </a:tabLst>
              <a:defRPr/>
            </a:pPr>
            <a:r>
              <a:rPr lang="zh-CN" altLang="en-US" kern="0" dirty="0">
                <a:latin typeface="Gill Sans MT" charset="0"/>
              </a:rPr>
              <a:t>交换机通过自学习获得当前通过哪个端口（</a:t>
            </a:r>
            <a:r>
              <a:rPr lang="en-US" altLang="zh-CN" kern="0" dirty="0">
                <a:latin typeface="Gill Sans MT" charset="0"/>
              </a:rPr>
              <a:t>AP</a:t>
            </a:r>
            <a:r>
              <a:rPr lang="zh-CN" altLang="en-US" kern="0" dirty="0">
                <a:latin typeface="Gill Sans MT" charset="0"/>
              </a:rPr>
              <a:t>）可转发数据到</a:t>
            </a:r>
            <a:r>
              <a:rPr lang="en-US" altLang="zh-CN" kern="0" dirty="0">
                <a:latin typeface="Gill Sans MT" charset="0"/>
              </a:rPr>
              <a:t>H1</a:t>
            </a:r>
            <a:endParaRPr lang="en-US" kern="0" dirty="0">
              <a:latin typeface="Gill Sans MT" charset="0"/>
            </a:endParaRPr>
          </a:p>
        </p:txBody>
      </p:sp>
      <p:sp>
        <p:nvSpPr>
          <p:cNvPr id="6" name="Oval 5">
            <a:extLst>
              <a:ext uri="{FF2B5EF4-FFF2-40B4-BE49-F238E27FC236}">
                <a16:creationId xmlns:a16="http://schemas.microsoft.com/office/drawing/2014/main" id="{163B6E5A-B4CF-4F60-88A1-81A00E7347E7}"/>
              </a:ext>
            </a:extLst>
          </p:cNvPr>
          <p:cNvSpPr>
            <a:spLocks noChangeArrowheads="1"/>
          </p:cNvSpPr>
          <p:nvPr/>
        </p:nvSpPr>
        <p:spPr bwMode="auto">
          <a:xfrm>
            <a:off x="6380163" y="3627140"/>
            <a:ext cx="2154237" cy="2093912"/>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Oval 38">
            <a:extLst>
              <a:ext uri="{FF2B5EF4-FFF2-40B4-BE49-F238E27FC236}">
                <a16:creationId xmlns:a16="http://schemas.microsoft.com/office/drawing/2014/main" id="{D9E77A5E-96B0-483F-B000-872D3C8031D3}"/>
              </a:ext>
            </a:extLst>
          </p:cNvPr>
          <p:cNvSpPr>
            <a:spLocks noChangeArrowheads="1"/>
          </p:cNvSpPr>
          <p:nvPr/>
        </p:nvSpPr>
        <p:spPr bwMode="auto">
          <a:xfrm>
            <a:off x="4673600" y="3689052"/>
            <a:ext cx="2278063" cy="205105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59">
            <a:extLst>
              <a:ext uri="{FF2B5EF4-FFF2-40B4-BE49-F238E27FC236}">
                <a16:creationId xmlns:a16="http://schemas.microsoft.com/office/drawing/2014/main" id="{D44C4D35-82C3-4A63-8747-7A3FE8297216}"/>
              </a:ext>
            </a:extLst>
          </p:cNvPr>
          <p:cNvSpPr>
            <a:spLocks noChangeShapeType="1"/>
          </p:cNvSpPr>
          <p:nvPr/>
        </p:nvSpPr>
        <p:spPr bwMode="auto">
          <a:xfrm>
            <a:off x="6792913" y="4673302"/>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Line 60">
            <a:extLst>
              <a:ext uri="{FF2B5EF4-FFF2-40B4-BE49-F238E27FC236}">
                <a16:creationId xmlns:a16="http://schemas.microsoft.com/office/drawing/2014/main" id="{E16C0F1A-A8FC-43D4-8CA0-3630B62C705F}"/>
              </a:ext>
            </a:extLst>
          </p:cNvPr>
          <p:cNvSpPr>
            <a:spLocks noChangeShapeType="1"/>
          </p:cNvSpPr>
          <p:nvPr/>
        </p:nvSpPr>
        <p:spPr bwMode="auto">
          <a:xfrm flipH="1">
            <a:off x="6305550" y="457646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Line 61">
            <a:extLst>
              <a:ext uri="{FF2B5EF4-FFF2-40B4-BE49-F238E27FC236}">
                <a16:creationId xmlns:a16="http://schemas.microsoft.com/office/drawing/2014/main" id="{7623CFD3-261A-4C73-AF0C-49DFD0D92BF7}"/>
              </a:ext>
            </a:extLst>
          </p:cNvPr>
          <p:cNvSpPr>
            <a:spLocks noChangeShapeType="1"/>
          </p:cNvSpPr>
          <p:nvPr/>
        </p:nvSpPr>
        <p:spPr bwMode="auto">
          <a:xfrm flipH="1">
            <a:off x="6319838" y="465266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2">
            <a:extLst>
              <a:ext uri="{FF2B5EF4-FFF2-40B4-BE49-F238E27FC236}">
                <a16:creationId xmlns:a16="http://schemas.microsoft.com/office/drawing/2014/main" id="{CD0D9A06-2E9C-4B9D-9D75-0B1819C9ABC5}"/>
              </a:ext>
            </a:extLst>
          </p:cNvPr>
          <p:cNvSpPr>
            <a:spLocks noChangeShapeType="1"/>
          </p:cNvSpPr>
          <p:nvPr/>
        </p:nvSpPr>
        <p:spPr bwMode="auto">
          <a:xfrm flipH="1">
            <a:off x="6262688" y="471934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 name="Group 356">
            <a:extLst>
              <a:ext uri="{FF2B5EF4-FFF2-40B4-BE49-F238E27FC236}">
                <a16:creationId xmlns:a16="http://schemas.microsoft.com/office/drawing/2014/main" id="{2F4A990A-5CEA-4C4F-9CDE-125084D0158C}"/>
              </a:ext>
            </a:extLst>
          </p:cNvPr>
          <p:cNvGrpSpPr>
            <a:grpSpLocks/>
          </p:cNvGrpSpPr>
          <p:nvPr/>
        </p:nvGrpSpPr>
        <p:grpSpPr bwMode="auto">
          <a:xfrm>
            <a:off x="8005763" y="4114502"/>
            <a:ext cx="333375" cy="369888"/>
            <a:chOff x="313" y="1497"/>
            <a:chExt cx="1152" cy="1014"/>
          </a:xfrm>
        </p:grpSpPr>
        <p:pic>
          <p:nvPicPr>
            <p:cNvPr id="13" name="Picture 354" descr="laptop_stylized_small">
              <a:extLst>
                <a:ext uri="{FF2B5EF4-FFF2-40B4-BE49-F238E27FC236}">
                  <a16:creationId xmlns:a16="http://schemas.microsoft.com/office/drawing/2014/main" id="{BF085685-9CBC-4F9E-BCE7-F7CBB757A6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4B414E2A-C7A8-403E-99A0-D86AB02C04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4D699EC3-A9BE-4E8F-ACE7-C395ABC5D40B}"/>
              </a:ext>
            </a:extLst>
          </p:cNvPr>
          <p:cNvGrpSpPr>
            <a:grpSpLocks/>
          </p:cNvGrpSpPr>
          <p:nvPr/>
        </p:nvGrpSpPr>
        <p:grpSpPr bwMode="auto">
          <a:xfrm>
            <a:off x="4968875" y="4603452"/>
            <a:ext cx="525463" cy="392113"/>
            <a:chOff x="2751" y="1851"/>
            <a:chExt cx="462" cy="478"/>
          </a:xfrm>
        </p:grpSpPr>
        <p:pic>
          <p:nvPicPr>
            <p:cNvPr id="16" name="Picture 364" descr="iphone_stylized_small">
              <a:extLst>
                <a:ext uri="{FF2B5EF4-FFF2-40B4-BE49-F238E27FC236}">
                  <a16:creationId xmlns:a16="http://schemas.microsoft.com/office/drawing/2014/main" id="{359732BD-11B3-4AFD-B7C1-FFC6F1EC0E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096283FC-C4EE-4074-9D04-771CA65EC6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69E636A1-F804-4DA6-A551-6D8ECE0A29F0}"/>
              </a:ext>
            </a:extLst>
          </p:cNvPr>
          <p:cNvGrpSpPr>
            <a:grpSpLocks/>
          </p:cNvGrpSpPr>
          <p:nvPr/>
        </p:nvGrpSpPr>
        <p:grpSpPr bwMode="auto">
          <a:xfrm>
            <a:off x="7345363" y="5040015"/>
            <a:ext cx="363537" cy="338137"/>
            <a:chOff x="313" y="1497"/>
            <a:chExt cx="1152" cy="1014"/>
          </a:xfrm>
        </p:grpSpPr>
        <p:pic>
          <p:nvPicPr>
            <p:cNvPr id="19" name="Picture 354" descr="laptop_stylized_small">
              <a:extLst>
                <a:ext uri="{FF2B5EF4-FFF2-40B4-BE49-F238E27FC236}">
                  <a16:creationId xmlns:a16="http://schemas.microsoft.com/office/drawing/2014/main" id="{E10959D3-CCE1-476C-B0D4-02304B4885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322A001F-59AF-419A-BC10-03EFDBAE00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 name="Group 356">
            <a:extLst>
              <a:ext uri="{FF2B5EF4-FFF2-40B4-BE49-F238E27FC236}">
                <a16:creationId xmlns:a16="http://schemas.microsoft.com/office/drawing/2014/main" id="{AFB88C70-CD0D-4950-A21B-8408F84448FF}"/>
              </a:ext>
            </a:extLst>
          </p:cNvPr>
          <p:cNvGrpSpPr>
            <a:grpSpLocks/>
          </p:cNvGrpSpPr>
          <p:nvPr/>
        </p:nvGrpSpPr>
        <p:grpSpPr bwMode="auto">
          <a:xfrm>
            <a:off x="6116638" y="5060652"/>
            <a:ext cx="376237" cy="347663"/>
            <a:chOff x="313" y="1497"/>
            <a:chExt cx="1152" cy="1014"/>
          </a:xfrm>
        </p:grpSpPr>
        <p:pic>
          <p:nvPicPr>
            <p:cNvPr id="22" name="Picture 354" descr="laptop_stylized_small">
              <a:extLst>
                <a:ext uri="{FF2B5EF4-FFF2-40B4-BE49-F238E27FC236}">
                  <a16:creationId xmlns:a16="http://schemas.microsoft.com/office/drawing/2014/main" id="{BA637E18-C4EE-40FB-B5BA-BC7317DEE4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355" descr="antenna_stylized">
              <a:extLst>
                <a:ext uri="{FF2B5EF4-FFF2-40B4-BE49-F238E27FC236}">
                  <a16:creationId xmlns:a16="http://schemas.microsoft.com/office/drawing/2014/main" id="{D7B73980-EB29-4BB5-9BAE-5E086DA00C5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4" name="Group 356">
            <a:extLst>
              <a:ext uri="{FF2B5EF4-FFF2-40B4-BE49-F238E27FC236}">
                <a16:creationId xmlns:a16="http://schemas.microsoft.com/office/drawing/2014/main" id="{F80204C7-88EC-454B-B955-688573B8B50C}"/>
              </a:ext>
            </a:extLst>
          </p:cNvPr>
          <p:cNvGrpSpPr>
            <a:grpSpLocks/>
          </p:cNvGrpSpPr>
          <p:nvPr/>
        </p:nvGrpSpPr>
        <p:grpSpPr bwMode="auto">
          <a:xfrm>
            <a:off x="5394325" y="5079702"/>
            <a:ext cx="384175" cy="438150"/>
            <a:chOff x="313" y="1497"/>
            <a:chExt cx="1152" cy="1014"/>
          </a:xfrm>
        </p:grpSpPr>
        <p:pic>
          <p:nvPicPr>
            <p:cNvPr id="25" name="Picture 354" descr="laptop_stylized_small">
              <a:extLst>
                <a:ext uri="{FF2B5EF4-FFF2-40B4-BE49-F238E27FC236}">
                  <a16:creationId xmlns:a16="http://schemas.microsoft.com/office/drawing/2014/main" id="{4F5468A9-FB8A-4EED-BD3F-898CDD1CA1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 name="Picture 355" descr="antenna_stylized">
              <a:extLst>
                <a:ext uri="{FF2B5EF4-FFF2-40B4-BE49-F238E27FC236}">
                  <a16:creationId xmlns:a16="http://schemas.microsoft.com/office/drawing/2014/main" id="{372D84B6-9DA2-48BB-84A7-4E7F6470C91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 name="Group 403">
            <a:extLst>
              <a:ext uri="{FF2B5EF4-FFF2-40B4-BE49-F238E27FC236}">
                <a16:creationId xmlns:a16="http://schemas.microsoft.com/office/drawing/2014/main" id="{D82A5FC3-DE0E-49AC-BE97-06A6CC13EED0}"/>
              </a:ext>
            </a:extLst>
          </p:cNvPr>
          <p:cNvGrpSpPr>
            <a:grpSpLocks/>
          </p:cNvGrpSpPr>
          <p:nvPr/>
        </p:nvGrpSpPr>
        <p:grpSpPr bwMode="auto">
          <a:xfrm>
            <a:off x="5292725" y="3922415"/>
            <a:ext cx="487363" cy="401637"/>
            <a:chOff x="2751" y="1851"/>
            <a:chExt cx="462" cy="478"/>
          </a:xfrm>
        </p:grpSpPr>
        <p:pic>
          <p:nvPicPr>
            <p:cNvPr id="28" name="Picture 364" descr="iphone_stylized_small">
              <a:extLst>
                <a:ext uri="{FF2B5EF4-FFF2-40B4-BE49-F238E27FC236}">
                  <a16:creationId xmlns:a16="http://schemas.microsoft.com/office/drawing/2014/main" id="{92A575D5-C8C2-40BE-8B8C-7805FF524DF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402" descr="antenna_radiation_stylized">
              <a:extLst>
                <a:ext uri="{FF2B5EF4-FFF2-40B4-BE49-F238E27FC236}">
                  <a16:creationId xmlns:a16="http://schemas.microsoft.com/office/drawing/2014/main" id="{AE80D1CB-6B6D-44D6-965E-6C38FB3FA5B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0" name="Group 403">
            <a:extLst>
              <a:ext uri="{FF2B5EF4-FFF2-40B4-BE49-F238E27FC236}">
                <a16:creationId xmlns:a16="http://schemas.microsoft.com/office/drawing/2014/main" id="{74B97350-779A-4F06-8A0C-811701332EDA}"/>
              </a:ext>
            </a:extLst>
          </p:cNvPr>
          <p:cNvGrpSpPr>
            <a:grpSpLocks/>
          </p:cNvGrpSpPr>
          <p:nvPr/>
        </p:nvGrpSpPr>
        <p:grpSpPr bwMode="auto">
          <a:xfrm>
            <a:off x="7853363" y="4582815"/>
            <a:ext cx="527050" cy="392112"/>
            <a:chOff x="2751" y="1851"/>
            <a:chExt cx="462" cy="478"/>
          </a:xfrm>
        </p:grpSpPr>
        <p:pic>
          <p:nvPicPr>
            <p:cNvPr id="31" name="Picture 364" descr="iphone_stylized_small">
              <a:extLst>
                <a:ext uri="{FF2B5EF4-FFF2-40B4-BE49-F238E27FC236}">
                  <a16:creationId xmlns:a16="http://schemas.microsoft.com/office/drawing/2014/main" id="{61197651-0389-454A-8821-10AE767322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402" descr="antenna_radiation_stylized">
              <a:extLst>
                <a:ext uri="{FF2B5EF4-FFF2-40B4-BE49-F238E27FC236}">
                  <a16:creationId xmlns:a16="http://schemas.microsoft.com/office/drawing/2014/main" id="{681880EE-AAAB-44B3-B154-9179DB9DEB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3" name="Group 356">
            <a:extLst>
              <a:ext uri="{FF2B5EF4-FFF2-40B4-BE49-F238E27FC236}">
                <a16:creationId xmlns:a16="http://schemas.microsoft.com/office/drawing/2014/main" id="{09A210C1-CD05-43FD-9DE6-438FB1F45E99}"/>
              </a:ext>
            </a:extLst>
          </p:cNvPr>
          <p:cNvGrpSpPr>
            <a:grpSpLocks/>
          </p:cNvGrpSpPr>
          <p:nvPr/>
        </p:nvGrpSpPr>
        <p:grpSpPr bwMode="auto">
          <a:xfrm>
            <a:off x="6421438" y="4439940"/>
            <a:ext cx="376237" cy="349250"/>
            <a:chOff x="313" y="1497"/>
            <a:chExt cx="1152" cy="1014"/>
          </a:xfrm>
        </p:grpSpPr>
        <p:pic>
          <p:nvPicPr>
            <p:cNvPr id="34" name="Picture 354" descr="laptop_stylized_small">
              <a:extLst>
                <a:ext uri="{FF2B5EF4-FFF2-40B4-BE49-F238E27FC236}">
                  <a16:creationId xmlns:a16="http://schemas.microsoft.com/office/drawing/2014/main" id="{1DF8BB33-0543-40F9-A50A-4D32E99124E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C6FA986E-E8EF-46E8-B6AD-F5E74427786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F7165EF1-BED6-4B7F-A252-2EC654F506AB}"/>
              </a:ext>
            </a:extLst>
          </p:cNvPr>
          <p:cNvGrpSpPr>
            <a:grpSpLocks/>
          </p:cNvGrpSpPr>
          <p:nvPr/>
        </p:nvGrpSpPr>
        <p:grpSpPr bwMode="auto">
          <a:xfrm>
            <a:off x="5516563" y="4257377"/>
            <a:ext cx="762000" cy="663575"/>
            <a:chOff x="2967" y="478"/>
            <a:chExt cx="788" cy="625"/>
          </a:xfrm>
        </p:grpSpPr>
        <p:pic>
          <p:nvPicPr>
            <p:cNvPr id="37" name="Picture 358" descr="access_point_stylized_small">
              <a:extLst>
                <a:ext uri="{FF2B5EF4-FFF2-40B4-BE49-F238E27FC236}">
                  <a16:creationId xmlns:a16="http://schemas.microsoft.com/office/drawing/2014/main" id="{3F5D5626-0FF3-47D8-9077-F576808CBA0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748AB4BC-A7FD-4C76-BCB5-2B978423611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361">
            <a:extLst>
              <a:ext uri="{FF2B5EF4-FFF2-40B4-BE49-F238E27FC236}">
                <a16:creationId xmlns:a16="http://schemas.microsoft.com/office/drawing/2014/main" id="{99EF423E-65FC-48F9-9B93-8FFC23823373}"/>
              </a:ext>
            </a:extLst>
          </p:cNvPr>
          <p:cNvGrpSpPr>
            <a:grpSpLocks/>
          </p:cNvGrpSpPr>
          <p:nvPr/>
        </p:nvGrpSpPr>
        <p:grpSpPr bwMode="auto">
          <a:xfrm>
            <a:off x="7153275" y="4278015"/>
            <a:ext cx="762000" cy="661987"/>
            <a:chOff x="2967" y="478"/>
            <a:chExt cx="788" cy="625"/>
          </a:xfrm>
        </p:grpSpPr>
        <p:pic>
          <p:nvPicPr>
            <p:cNvPr id="40" name="Picture 358" descr="access_point_stylized_small">
              <a:extLst>
                <a:ext uri="{FF2B5EF4-FFF2-40B4-BE49-F238E27FC236}">
                  <a16:creationId xmlns:a16="http://schemas.microsoft.com/office/drawing/2014/main" id="{17DE86AF-9F50-4968-B76C-892775519D5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 name="Picture 360" descr="antenna_radiation_stylized">
              <a:extLst>
                <a:ext uri="{FF2B5EF4-FFF2-40B4-BE49-F238E27FC236}">
                  <a16:creationId xmlns:a16="http://schemas.microsoft.com/office/drawing/2014/main" id="{470AFF8B-CF41-4191-AFBC-4C908AAB5E9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2" name="Text Box 18">
            <a:extLst>
              <a:ext uri="{FF2B5EF4-FFF2-40B4-BE49-F238E27FC236}">
                <a16:creationId xmlns:a16="http://schemas.microsoft.com/office/drawing/2014/main" id="{F171C252-47D6-4617-9E4A-537729FAD189}"/>
              </a:ext>
            </a:extLst>
          </p:cNvPr>
          <p:cNvSpPr txBox="1">
            <a:spLocks noChangeArrowheads="1"/>
          </p:cNvSpPr>
          <p:nvPr/>
        </p:nvSpPr>
        <p:spPr bwMode="auto">
          <a:xfrm>
            <a:off x="6502177" y="472514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43" name="Text Box 20">
            <a:extLst>
              <a:ext uri="{FF2B5EF4-FFF2-40B4-BE49-F238E27FC236}">
                <a16:creationId xmlns:a16="http://schemas.microsoft.com/office/drawing/2014/main" id="{AC41EF81-8E7A-4EE1-B33B-23CACBF617B8}"/>
              </a:ext>
            </a:extLst>
          </p:cNvPr>
          <p:cNvSpPr txBox="1">
            <a:spLocks noChangeArrowheads="1"/>
          </p:cNvSpPr>
          <p:nvPr/>
        </p:nvSpPr>
        <p:spPr bwMode="auto">
          <a:xfrm>
            <a:off x="7721600" y="5335290"/>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44" name="Text Box 20">
            <a:extLst>
              <a:ext uri="{FF2B5EF4-FFF2-40B4-BE49-F238E27FC236}">
                <a16:creationId xmlns:a16="http://schemas.microsoft.com/office/drawing/2014/main" id="{E2C09CF7-6A4B-4821-9B95-BD853C330353}"/>
              </a:ext>
            </a:extLst>
          </p:cNvPr>
          <p:cNvSpPr txBox="1">
            <a:spLocks noChangeArrowheads="1"/>
          </p:cNvSpPr>
          <p:nvPr/>
        </p:nvSpPr>
        <p:spPr bwMode="auto">
          <a:xfrm>
            <a:off x="4613275" y="5436890"/>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45" name="Line 13">
            <a:extLst>
              <a:ext uri="{FF2B5EF4-FFF2-40B4-BE49-F238E27FC236}">
                <a16:creationId xmlns:a16="http://schemas.microsoft.com/office/drawing/2014/main" id="{CBC89C52-CD76-4429-8DDE-2BA499DE8278}"/>
              </a:ext>
            </a:extLst>
          </p:cNvPr>
          <p:cNvSpPr>
            <a:spLocks noChangeShapeType="1"/>
          </p:cNvSpPr>
          <p:nvPr/>
        </p:nvSpPr>
        <p:spPr bwMode="auto">
          <a:xfrm flipV="1">
            <a:off x="6524625" y="2388890"/>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6" name="Line 13">
            <a:extLst>
              <a:ext uri="{FF2B5EF4-FFF2-40B4-BE49-F238E27FC236}">
                <a16:creationId xmlns:a16="http://schemas.microsoft.com/office/drawing/2014/main" id="{569F3CFF-4570-4314-92CC-204D7C9C6024}"/>
              </a:ext>
            </a:extLst>
          </p:cNvPr>
          <p:cNvSpPr>
            <a:spLocks noChangeShapeType="1"/>
          </p:cNvSpPr>
          <p:nvPr/>
        </p:nvSpPr>
        <p:spPr bwMode="auto">
          <a:xfrm flipH="1" flipV="1">
            <a:off x="6630988" y="3444577"/>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7" name="Line 13">
            <a:extLst>
              <a:ext uri="{FF2B5EF4-FFF2-40B4-BE49-F238E27FC236}">
                <a16:creationId xmlns:a16="http://schemas.microsoft.com/office/drawing/2014/main" id="{3F4CFEBC-2DEA-4B3C-ADAC-07820EEDB5BE}"/>
              </a:ext>
            </a:extLst>
          </p:cNvPr>
          <p:cNvSpPr>
            <a:spLocks noChangeShapeType="1"/>
          </p:cNvSpPr>
          <p:nvPr/>
        </p:nvSpPr>
        <p:spPr bwMode="auto">
          <a:xfrm flipV="1">
            <a:off x="5784850" y="3465215"/>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8" name="Group 332">
            <a:extLst>
              <a:ext uri="{FF2B5EF4-FFF2-40B4-BE49-F238E27FC236}">
                <a16:creationId xmlns:a16="http://schemas.microsoft.com/office/drawing/2014/main" id="{BA8EA995-B94F-46D0-BB50-7044F7182253}"/>
              </a:ext>
            </a:extLst>
          </p:cNvPr>
          <p:cNvGrpSpPr>
            <a:grpSpLocks/>
          </p:cNvGrpSpPr>
          <p:nvPr/>
        </p:nvGrpSpPr>
        <p:grpSpPr bwMode="auto">
          <a:xfrm>
            <a:off x="6075363" y="2136477"/>
            <a:ext cx="881062" cy="454025"/>
            <a:chOff x="2356" y="1300"/>
            <a:chExt cx="555" cy="194"/>
          </a:xfrm>
        </p:grpSpPr>
        <p:sp>
          <p:nvSpPr>
            <p:cNvPr id="49" name="Oval 407">
              <a:extLst>
                <a:ext uri="{FF2B5EF4-FFF2-40B4-BE49-F238E27FC236}">
                  <a16:creationId xmlns:a16="http://schemas.microsoft.com/office/drawing/2014/main" id="{BE532FAA-3C6E-48C1-AA37-5E9CC4563D85}"/>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50" name="Rectangle 410">
              <a:extLst>
                <a:ext uri="{FF2B5EF4-FFF2-40B4-BE49-F238E27FC236}">
                  <a16:creationId xmlns:a16="http://schemas.microsoft.com/office/drawing/2014/main" id="{B38E39A2-64DA-4198-B8F8-DF613A45225A}"/>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51" name="Oval 411">
              <a:extLst>
                <a:ext uri="{FF2B5EF4-FFF2-40B4-BE49-F238E27FC236}">
                  <a16:creationId xmlns:a16="http://schemas.microsoft.com/office/drawing/2014/main" id="{7C0D72FD-9525-486D-B33D-9DA4D6E217EC}"/>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52" name="Group 329">
              <a:extLst>
                <a:ext uri="{FF2B5EF4-FFF2-40B4-BE49-F238E27FC236}">
                  <a16:creationId xmlns:a16="http://schemas.microsoft.com/office/drawing/2014/main" id="{6B1BACD9-CDD9-4942-A3D3-52951616354D}"/>
                </a:ext>
              </a:extLst>
            </p:cNvPr>
            <p:cNvGrpSpPr>
              <a:grpSpLocks/>
            </p:cNvGrpSpPr>
            <p:nvPr/>
          </p:nvGrpSpPr>
          <p:grpSpPr bwMode="auto">
            <a:xfrm>
              <a:off x="2468" y="1332"/>
              <a:ext cx="310" cy="60"/>
              <a:chOff x="2468" y="1332"/>
              <a:chExt cx="310" cy="60"/>
            </a:xfrm>
          </p:grpSpPr>
          <p:sp>
            <p:nvSpPr>
              <p:cNvPr id="55" name="Freeform 326">
                <a:extLst>
                  <a:ext uri="{FF2B5EF4-FFF2-40B4-BE49-F238E27FC236}">
                    <a16:creationId xmlns:a16="http://schemas.microsoft.com/office/drawing/2014/main" id="{4BB2BD20-3104-46BF-9007-C43B737EBDD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327">
                <a:extLst>
                  <a:ext uri="{FF2B5EF4-FFF2-40B4-BE49-F238E27FC236}">
                    <a16:creationId xmlns:a16="http://schemas.microsoft.com/office/drawing/2014/main" id="{2B9DC26F-4AF5-4039-B07D-A1DE100A547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53" name="Line 330">
              <a:extLst>
                <a:ext uri="{FF2B5EF4-FFF2-40B4-BE49-F238E27FC236}">
                  <a16:creationId xmlns:a16="http://schemas.microsoft.com/office/drawing/2014/main" id="{6E8CEC4E-AC77-4CF4-91C0-84B6A5393864}"/>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4" name="Line 331">
              <a:extLst>
                <a:ext uri="{FF2B5EF4-FFF2-40B4-BE49-F238E27FC236}">
                  <a16:creationId xmlns:a16="http://schemas.microsoft.com/office/drawing/2014/main" id="{6689A357-980F-441C-8C6B-85D8B42440F1}"/>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57" name="Picture 3">
            <a:extLst>
              <a:ext uri="{FF2B5EF4-FFF2-40B4-BE49-F238E27FC236}">
                <a16:creationId xmlns:a16="http://schemas.microsoft.com/office/drawing/2014/main" id="{ED8BAAC3-D77D-452F-9C69-E1F76D6F90A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84900" y="3066752"/>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8" name="矩形 58">
            <a:extLst>
              <a:ext uri="{FF2B5EF4-FFF2-40B4-BE49-F238E27FC236}">
                <a16:creationId xmlns:a16="http://schemas.microsoft.com/office/drawing/2014/main" id="{C0477DDF-7F74-4F46-852F-531611702074}"/>
              </a:ext>
            </a:extLst>
          </p:cNvPr>
          <p:cNvSpPr>
            <a:spLocks noChangeArrowheads="1"/>
          </p:cNvSpPr>
          <p:nvPr/>
        </p:nvSpPr>
        <p:spPr bwMode="auto">
          <a:xfrm>
            <a:off x="4287838" y="5949652"/>
            <a:ext cx="4572000" cy="369332"/>
          </a:xfrm>
          <a:prstGeom prst="rect">
            <a:avLst/>
          </a:prstGeom>
          <a:noFill/>
          <a:ln w="9525">
            <a:noFill/>
            <a:miter lim="800000"/>
            <a:headEnd/>
            <a:tailEnd/>
          </a:ln>
        </p:spPr>
        <p:txBody>
          <a:bodyPr>
            <a:spAutoFit/>
          </a:bodyPr>
          <a:lstStyle/>
          <a:p>
            <a:r>
              <a:rPr lang="en-US" altLang="zh-CN" dirty="0"/>
              <a:t>H1</a:t>
            </a:r>
            <a:r>
              <a:rPr lang="zh-CN" altLang="en-US" dirty="0"/>
              <a:t>保持其</a:t>
            </a:r>
            <a:r>
              <a:rPr lang="en-US" altLang="zh-CN" dirty="0"/>
              <a:t>IP</a:t>
            </a:r>
            <a:r>
              <a:rPr lang="zh-CN" altLang="en-US" dirty="0"/>
              <a:t>地址和所有的</a:t>
            </a:r>
            <a:r>
              <a:rPr lang="en-US" altLang="zh-CN" dirty="0"/>
              <a:t>TCP</a:t>
            </a:r>
            <a:r>
              <a:rPr lang="zh-CN" altLang="en-US" dirty="0"/>
              <a:t>连接不变</a:t>
            </a:r>
            <a:endParaRPr lang="en-US" altLang="zh-CN" dirty="0"/>
          </a:p>
        </p:txBody>
      </p:sp>
      <p:sp>
        <p:nvSpPr>
          <p:cNvPr id="3" name="文本框 2">
            <a:extLst>
              <a:ext uri="{FF2B5EF4-FFF2-40B4-BE49-F238E27FC236}">
                <a16:creationId xmlns:a16="http://schemas.microsoft.com/office/drawing/2014/main" id="{F51DB440-7D7B-4C7A-AE86-C1B4F9DCB98D}"/>
              </a:ext>
            </a:extLst>
          </p:cNvPr>
          <p:cNvSpPr txBox="1"/>
          <p:nvPr/>
        </p:nvSpPr>
        <p:spPr>
          <a:xfrm>
            <a:off x="7351990" y="1844824"/>
            <a:ext cx="1339572" cy="1200329"/>
          </a:xfrm>
          <a:prstGeom prst="rect">
            <a:avLst/>
          </a:prstGeom>
          <a:noFill/>
        </p:spPr>
        <p:txBody>
          <a:bodyPr wrap="square" rtlCol="0">
            <a:spAutoFit/>
          </a:bodyPr>
          <a:lstStyle/>
          <a:p>
            <a:r>
              <a:rPr lang="zh-CN" altLang="en-US" dirty="0"/>
              <a:t>此时</a:t>
            </a:r>
            <a:r>
              <a:rPr lang="en-US" altLang="zh-CN" dirty="0"/>
              <a:t>BBS1</a:t>
            </a:r>
            <a:r>
              <a:rPr lang="zh-CN" altLang="en-US" dirty="0"/>
              <a:t>和</a:t>
            </a:r>
            <a:r>
              <a:rPr lang="en-US" altLang="zh-CN" dirty="0"/>
              <a:t>BBS2</a:t>
            </a:r>
            <a:r>
              <a:rPr lang="zh-CN" altLang="en-US" dirty="0"/>
              <a:t>属于同一个</a:t>
            </a:r>
            <a:r>
              <a:rPr lang="en-US" altLang="zh-CN" dirty="0"/>
              <a:t>LAN</a:t>
            </a:r>
            <a:endParaRPr lang="zh-CN" altLang="en-US" dirty="0"/>
          </a:p>
        </p:txBody>
      </p:sp>
    </p:spTree>
    <p:extLst>
      <p:ext uri="{BB962C8B-B14F-4D97-AF65-F5344CB8AC3E}">
        <p14:creationId xmlns:p14="http://schemas.microsoft.com/office/powerpoint/2010/main" val="16514560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8902-7DE8-4137-B91A-C86C4E32E1D0}"/>
              </a:ext>
            </a:extLst>
          </p:cNvPr>
          <p:cNvSpPr>
            <a:spLocks noGrp="1"/>
          </p:cNvSpPr>
          <p:nvPr>
            <p:ph type="title"/>
          </p:nvPr>
        </p:nvSpPr>
        <p:spPr/>
        <p:txBody>
          <a:bodyPr/>
          <a:lstStyle/>
          <a:p>
            <a:r>
              <a:rPr lang="en-US" altLang="zh-CN" dirty="0"/>
              <a:t>802.11</a:t>
            </a:r>
            <a:r>
              <a:rPr lang="zh-CN" altLang="en-US" dirty="0"/>
              <a:t>：在不同子网内移动</a:t>
            </a:r>
          </a:p>
        </p:txBody>
      </p:sp>
      <p:sp>
        <p:nvSpPr>
          <p:cNvPr id="3" name="内容占位符 2">
            <a:extLst>
              <a:ext uri="{FF2B5EF4-FFF2-40B4-BE49-F238E27FC236}">
                <a16:creationId xmlns:a16="http://schemas.microsoft.com/office/drawing/2014/main" id="{2D16BD43-3577-469A-9C29-A83B83F7BB59}"/>
              </a:ext>
            </a:extLst>
          </p:cNvPr>
          <p:cNvSpPr>
            <a:spLocks noGrp="1"/>
          </p:cNvSpPr>
          <p:nvPr>
            <p:ph idx="1"/>
          </p:nvPr>
        </p:nvSpPr>
        <p:spPr/>
        <p:txBody>
          <a:bodyPr/>
          <a:lstStyle/>
          <a:p>
            <a:r>
              <a:rPr lang="en-US" altLang="zh-CN" dirty="0"/>
              <a:t>H1</a:t>
            </a:r>
            <a:r>
              <a:rPr lang="zh-CN" altLang="en-US" dirty="0"/>
              <a:t>的</a:t>
            </a:r>
            <a:r>
              <a:rPr lang="en-US" altLang="zh-CN" dirty="0"/>
              <a:t>IP</a:t>
            </a:r>
            <a:r>
              <a:rPr lang="zh-CN" altLang="en-US" dirty="0"/>
              <a:t>地址发生变化</a:t>
            </a:r>
            <a:endParaRPr lang="en-US" altLang="zh-CN" dirty="0"/>
          </a:p>
          <a:p>
            <a:pPr lvl="1"/>
            <a:r>
              <a:rPr lang="en-US" altLang="zh-CN" dirty="0"/>
              <a:t>H1</a:t>
            </a:r>
            <a:r>
              <a:rPr lang="zh-CN" altLang="en-US" dirty="0"/>
              <a:t>通过</a:t>
            </a:r>
            <a:r>
              <a:rPr lang="en-US" altLang="zh-CN" dirty="0"/>
              <a:t>DHCP</a:t>
            </a:r>
            <a:r>
              <a:rPr lang="zh-CN" altLang="en-US" dirty="0"/>
              <a:t>申请新地址</a:t>
            </a:r>
            <a:endParaRPr lang="en-US" altLang="zh-CN" dirty="0"/>
          </a:p>
          <a:p>
            <a:pPr lvl="1"/>
            <a:r>
              <a:rPr lang="zh-CN" altLang="en-US" dirty="0"/>
              <a:t>会话中断</a:t>
            </a:r>
            <a:endParaRPr lang="en-US" altLang="zh-CN" dirty="0"/>
          </a:p>
        </p:txBody>
      </p:sp>
      <p:sp>
        <p:nvSpPr>
          <p:cNvPr id="4" name="灯片编号占位符 3">
            <a:extLst>
              <a:ext uri="{FF2B5EF4-FFF2-40B4-BE49-F238E27FC236}">
                <a16:creationId xmlns:a16="http://schemas.microsoft.com/office/drawing/2014/main" id="{1404B727-B724-4D7F-8A8E-E52305FD0EC3}"/>
              </a:ext>
            </a:extLst>
          </p:cNvPr>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Oval 5">
            <a:extLst>
              <a:ext uri="{FF2B5EF4-FFF2-40B4-BE49-F238E27FC236}">
                <a16:creationId xmlns:a16="http://schemas.microsoft.com/office/drawing/2014/main" id="{213251BC-132D-4F69-9477-A07EF6BD63EB}"/>
              </a:ext>
            </a:extLst>
          </p:cNvPr>
          <p:cNvSpPr>
            <a:spLocks noChangeArrowheads="1"/>
          </p:cNvSpPr>
          <p:nvPr/>
        </p:nvSpPr>
        <p:spPr bwMode="auto">
          <a:xfrm>
            <a:off x="6380163" y="3179763"/>
            <a:ext cx="2154237" cy="2093912"/>
          </a:xfrm>
          <a:prstGeom prst="ellipse">
            <a:avLst/>
          </a:prstGeom>
          <a:solidFill>
            <a:srgbClr val="99CCFF"/>
          </a:solidFill>
          <a:ln w="9525">
            <a:noFill/>
            <a:round/>
            <a:headEnd/>
            <a:tailEnd/>
          </a:ln>
        </p:spPr>
        <p:txBody>
          <a:bodyPr wrap="none" anchor="ctr"/>
          <a:lstStyle/>
          <a:p>
            <a:endParaRPr lang="zh-CN" altLang="zh-CN"/>
          </a:p>
        </p:txBody>
      </p:sp>
      <p:sp>
        <p:nvSpPr>
          <p:cNvPr id="6" name="Oval 38">
            <a:extLst>
              <a:ext uri="{FF2B5EF4-FFF2-40B4-BE49-F238E27FC236}">
                <a16:creationId xmlns:a16="http://schemas.microsoft.com/office/drawing/2014/main" id="{B199F5E9-72B0-4762-9A5B-5F2580A81581}"/>
              </a:ext>
            </a:extLst>
          </p:cNvPr>
          <p:cNvSpPr>
            <a:spLocks noChangeArrowheads="1"/>
          </p:cNvSpPr>
          <p:nvPr/>
        </p:nvSpPr>
        <p:spPr bwMode="auto">
          <a:xfrm>
            <a:off x="4673600" y="3241675"/>
            <a:ext cx="2278063" cy="2051050"/>
          </a:xfrm>
          <a:prstGeom prst="ellipse">
            <a:avLst/>
          </a:prstGeom>
          <a:solidFill>
            <a:srgbClr val="99CCFF"/>
          </a:solidFill>
          <a:ln w="9525">
            <a:noFill/>
            <a:round/>
            <a:headEnd/>
            <a:tailEnd/>
          </a:ln>
        </p:spPr>
        <p:txBody>
          <a:bodyPr wrap="none" anchor="ctr"/>
          <a:lstStyle/>
          <a:p>
            <a:endParaRPr lang="zh-CN" altLang="zh-CN"/>
          </a:p>
        </p:txBody>
      </p:sp>
      <p:sp>
        <p:nvSpPr>
          <p:cNvPr id="7" name="Line 59">
            <a:extLst>
              <a:ext uri="{FF2B5EF4-FFF2-40B4-BE49-F238E27FC236}">
                <a16:creationId xmlns:a16="http://schemas.microsoft.com/office/drawing/2014/main" id="{01250847-2D3F-4B3A-B03E-A7FD9138D37D}"/>
              </a:ext>
            </a:extLst>
          </p:cNvPr>
          <p:cNvSpPr>
            <a:spLocks noChangeShapeType="1"/>
          </p:cNvSpPr>
          <p:nvPr/>
        </p:nvSpPr>
        <p:spPr bwMode="auto">
          <a:xfrm>
            <a:off x="6792913" y="4225925"/>
            <a:ext cx="304800" cy="0"/>
          </a:xfrm>
          <a:prstGeom prst="line">
            <a:avLst/>
          </a:prstGeom>
          <a:noFill/>
          <a:ln w="9525">
            <a:solidFill>
              <a:schemeClr val="tx1"/>
            </a:solidFill>
            <a:round/>
            <a:headEnd/>
            <a:tailEnd type="triangle" w="med" len="med"/>
          </a:ln>
        </p:spPr>
        <p:txBody>
          <a:bodyPr/>
          <a:lstStyle/>
          <a:p>
            <a:endParaRPr lang="zh-CN" altLang="en-US"/>
          </a:p>
        </p:txBody>
      </p:sp>
      <p:sp>
        <p:nvSpPr>
          <p:cNvPr id="8" name="Line 60">
            <a:extLst>
              <a:ext uri="{FF2B5EF4-FFF2-40B4-BE49-F238E27FC236}">
                <a16:creationId xmlns:a16="http://schemas.microsoft.com/office/drawing/2014/main" id="{10645C83-3A11-4BAC-8B42-0020CFF14559}"/>
              </a:ext>
            </a:extLst>
          </p:cNvPr>
          <p:cNvSpPr>
            <a:spLocks noChangeShapeType="1"/>
          </p:cNvSpPr>
          <p:nvPr/>
        </p:nvSpPr>
        <p:spPr bwMode="auto">
          <a:xfrm flipH="1">
            <a:off x="6305550" y="4129088"/>
            <a:ext cx="190500" cy="0"/>
          </a:xfrm>
          <a:prstGeom prst="line">
            <a:avLst/>
          </a:prstGeom>
          <a:noFill/>
          <a:ln w="9525">
            <a:solidFill>
              <a:schemeClr val="tx1"/>
            </a:solidFill>
            <a:round/>
            <a:headEnd/>
            <a:tailEnd/>
          </a:ln>
        </p:spPr>
        <p:txBody>
          <a:bodyPr/>
          <a:lstStyle/>
          <a:p>
            <a:endParaRPr lang="zh-CN" altLang="en-US"/>
          </a:p>
        </p:txBody>
      </p:sp>
      <p:sp>
        <p:nvSpPr>
          <p:cNvPr id="9" name="Line 61">
            <a:extLst>
              <a:ext uri="{FF2B5EF4-FFF2-40B4-BE49-F238E27FC236}">
                <a16:creationId xmlns:a16="http://schemas.microsoft.com/office/drawing/2014/main" id="{EBF9026C-F079-4472-A892-4B156DDBCEE5}"/>
              </a:ext>
            </a:extLst>
          </p:cNvPr>
          <p:cNvSpPr>
            <a:spLocks noChangeShapeType="1"/>
          </p:cNvSpPr>
          <p:nvPr/>
        </p:nvSpPr>
        <p:spPr bwMode="auto">
          <a:xfrm flipH="1">
            <a:off x="6319838" y="4205288"/>
            <a:ext cx="190500" cy="0"/>
          </a:xfrm>
          <a:prstGeom prst="line">
            <a:avLst/>
          </a:prstGeom>
          <a:noFill/>
          <a:ln w="9525">
            <a:solidFill>
              <a:schemeClr val="tx1"/>
            </a:solidFill>
            <a:round/>
            <a:headEnd/>
            <a:tailEnd/>
          </a:ln>
        </p:spPr>
        <p:txBody>
          <a:bodyPr/>
          <a:lstStyle/>
          <a:p>
            <a:endParaRPr lang="zh-CN" altLang="en-US"/>
          </a:p>
        </p:txBody>
      </p:sp>
      <p:sp>
        <p:nvSpPr>
          <p:cNvPr id="10" name="Line 62">
            <a:extLst>
              <a:ext uri="{FF2B5EF4-FFF2-40B4-BE49-F238E27FC236}">
                <a16:creationId xmlns:a16="http://schemas.microsoft.com/office/drawing/2014/main" id="{E6B45221-E7A7-4D12-8944-4B20A7240D0B}"/>
              </a:ext>
            </a:extLst>
          </p:cNvPr>
          <p:cNvSpPr>
            <a:spLocks noChangeShapeType="1"/>
          </p:cNvSpPr>
          <p:nvPr/>
        </p:nvSpPr>
        <p:spPr bwMode="auto">
          <a:xfrm flipH="1">
            <a:off x="6262688" y="4271963"/>
            <a:ext cx="190500" cy="0"/>
          </a:xfrm>
          <a:prstGeom prst="line">
            <a:avLst/>
          </a:prstGeom>
          <a:noFill/>
          <a:ln w="9525">
            <a:solidFill>
              <a:schemeClr val="tx1"/>
            </a:solidFill>
            <a:round/>
            <a:headEnd/>
            <a:tailEnd/>
          </a:ln>
        </p:spPr>
        <p:txBody>
          <a:bodyPr/>
          <a:lstStyle/>
          <a:p>
            <a:endParaRPr lang="zh-CN" altLang="en-US"/>
          </a:p>
        </p:txBody>
      </p:sp>
      <p:grpSp>
        <p:nvGrpSpPr>
          <p:cNvPr id="11" name="Group 356">
            <a:extLst>
              <a:ext uri="{FF2B5EF4-FFF2-40B4-BE49-F238E27FC236}">
                <a16:creationId xmlns:a16="http://schemas.microsoft.com/office/drawing/2014/main" id="{E6213668-DF4F-42E5-8D19-4AB60ED1DB6C}"/>
              </a:ext>
            </a:extLst>
          </p:cNvPr>
          <p:cNvGrpSpPr>
            <a:grpSpLocks/>
          </p:cNvGrpSpPr>
          <p:nvPr/>
        </p:nvGrpSpPr>
        <p:grpSpPr bwMode="auto">
          <a:xfrm>
            <a:off x="8005763" y="3667125"/>
            <a:ext cx="333375" cy="369888"/>
            <a:chOff x="313" y="1497"/>
            <a:chExt cx="1152" cy="1014"/>
          </a:xfrm>
        </p:grpSpPr>
        <p:pic>
          <p:nvPicPr>
            <p:cNvPr id="12" name="Picture 354" descr="laptop_stylized_small">
              <a:extLst>
                <a:ext uri="{FF2B5EF4-FFF2-40B4-BE49-F238E27FC236}">
                  <a16:creationId xmlns:a16="http://schemas.microsoft.com/office/drawing/2014/main" id="{F4D8BB37-9D36-4F88-A8D4-23C52A31FD28}"/>
                </a:ext>
              </a:extLst>
            </p:cNvPr>
            <p:cNvPicPr>
              <a:picLocks noChangeAspect="1" noChangeArrowheads="1"/>
            </p:cNvPicPr>
            <p:nvPr/>
          </p:nvPicPr>
          <p:blipFill>
            <a:blip r:embed="rId2" cstate="print"/>
            <a:srcRect/>
            <a:stretch>
              <a:fillRect/>
            </a:stretch>
          </p:blipFill>
          <p:spPr bwMode="auto">
            <a:xfrm>
              <a:off x="313" y="1727"/>
              <a:ext cx="1152" cy="784"/>
            </a:xfrm>
            <a:prstGeom prst="rect">
              <a:avLst/>
            </a:prstGeom>
            <a:noFill/>
            <a:ln w="9525">
              <a:noFill/>
              <a:miter lim="800000"/>
              <a:headEnd/>
              <a:tailEnd/>
            </a:ln>
          </p:spPr>
        </p:pic>
        <p:pic>
          <p:nvPicPr>
            <p:cNvPr id="13" name="Picture 355" descr="antenna_stylized">
              <a:extLst>
                <a:ext uri="{FF2B5EF4-FFF2-40B4-BE49-F238E27FC236}">
                  <a16:creationId xmlns:a16="http://schemas.microsoft.com/office/drawing/2014/main" id="{DEF6C757-765C-42E2-BDEC-831F77775E0B}"/>
                </a:ext>
              </a:extLst>
            </p:cNvPr>
            <p:cNvPicPr>
              <a:picLocks noChangeAspect="1" noChangeArrowheads="1"/>
            </p:cNvPicPr>
            <p:nvPr/>
          </p:nvPicPr>
          <p:blipFill>
            <a:blip r:embed="rId3" cstate="print"/>
            <a:srcRect/>
            <a:stretch>
              <a:fillRect/>
            </a:stretch>
          </p:blipFill>
          <p:spPr bwMode="auto">
            <a:xfrm>
              <a:off x="334" y="1497"/>
              <a:ext cx="1113" cy="650"/>
            </a:xfrm>
            <a:prstGeom prst="rect">
              <a:avLst/>
            </a:prstGeom>
            <a:noFill/>
            <a:ln w="9525">
              <a:noFill/>
              <a:miter lim="800000"/>
              <a:headEnd/>
              <a:tailEnd/>
            </a:ln>
          </p:spPr>
        </p:pic>
      </p:grpSp>
      <p:grpSp>
        <p:nvGrpSpPr>
          <p:cNvPr id="14" name="Group 403">
            <a:extLst>
              <a:ext uri="{FF2B5EF4-FFF2-40B4-BE49-F238E27FC236}">
                <a16:creationId xmlns:a16="http://schemas.microsoft.com/office/drawing/2014/main" id="{9D78F43F-7B63-4908-BA42-9C17424EA0A6}"/>
              </a:ext>
            </a:extLst>
          </p:cNvPr>
          <p:cNvGrpSpPr>
            <a:grpSpLocks/>
          </p:cNvGrpSpPr>
          <p:nvPr/>
        </p:nvGrpSpPr>
        <p:grpSpPr bwMode="auto">
          <a:xfrm>
            <a:off x="4968875" y="4156075"/>
            <a:ext cx="525463" cy="392113"/>
            <a:chOff x="2751" y="1851"/>
            <a:chExt cx="462" cy="478"/>
          </a:xfrm>
        </p:grpSpPr>
        <p:pic>
          <p:nvPicPr>
            <p:cNvPr id="15" name="Picture 364" descr="iphone_stylized_small">
              <a:extLst>
                <a:ext uri="{FF2B5EF4-FFF2-40B4-BE49-F238E27FC236}">
                  <a16:creationId xmlns:a16="http://schemas.microsoft.com/office/drawing/2014/main" id="{6046FBC4-0A06-4061-BD81-C0FB4ECF5C92}"/>
                </a:ext>
              </a:extLst>
            </p:cNvPr>
            <p:cNvPicPr>
              <a:picLocks noChangeAspect="1" noChangeArrowheads="1"/>
            </p:cNvPicPr>
            <p:nvPr/>
          </p:nvPicPr>
          <p:blipFill>
            <a:blip r:embed="rId4" cstate="print"/>
            <a:srcRect/>
            <a:stretch>
              <a:fillRect/>
            </a:stretch>
          </p:blipFill>
          <p:spPr bwMode="auto">
            <a:xfrm>
              <a:off x="2928" y="1922"/>
              <a:ext cx="152" cy="407"/>
            </a:xfrm>
            <a:prstGeom prst="rect">
              <a:avLst/>
            </a:prstGeom>
            <a:noFill/>
            <a:ln w="9525">
              <a:noFill/>
              <a:miter lim="800000"/>
              <a:headEnd/>
              <a:tailEnd/>
            </a:ln>
          </p:spPr>
        </p:pic>
        <p:pic>
          <p:nvPicPr>
            <p:cNvPr id="16" name="Picture 402" descr="antenna_radiation_stylized">
              <a:extLst>
                <a:ext uri="{FF2B5EF4-FFF2-40B4-BE49-F238E27FC236}">
                  <a16:creationId xmlns:a16="http://schemas.microsoft.com/office/drawing/2014/main" id="{42AE95C2-EA65-420A-ADFD-CAD6C6B42DFF}"/>
                </a:ext>
              </a:extLst>
            </p:cNvPr>
            <p:cNvPicPr>
              <a:picLocks noChangeAspect="1" noChangeArrowheads="1"/>
            </p:cNvPicPr>
            <p:nvPr/>
          </p:nvPicPr>
          <p:blipFill>
            <a:blip r:embed="rId5" cstate="print"/>
            <a:srcRect/>
            <a:stretch>
              <a:fillRect/>
            </a:stretch>
          </p:blipFill>
          <p:spPr bwMode="auto">
            <a:xfrm>
              <a:off x="2751" y="1851"/>
              <a:ext cx="462" cy="110"/>
            </a:xfrm>
            <a:prstGeom prst="rect">
              <a:avLst/>
            </a:prstGeom>
            <a:noFill/>
            <a:ln w="9525">
              <a:noFill/>
              <a:miter lim="800000"/>
              <a:headEnd/>
              <a:tailEnd/>
            </a:ln>
          </p:spPr>
        </p:pic>
      </p:grpSp>
      <p:grpSp>
        <p:nvGrpSpPr>
          <p:cNvPr id="17" name="Group 356">
            <a:extLst>
              <a:ext uri="{FF2B5EF4-FFF2-40B4-BE49-F238E27FC236}">
                <a16:creationId xmlns:a16="http://schemas.microsoft.com/office/drawing/2014/main" id="{7BCD0F1C-A9B7-4D8A-BB32-02F54C46378C}"/>
              </a:ext>
            </a:extLst>
          </p:cNvPr>
          <p:cNvGrpSpPr>
            <a:grpSpLocks/>
          </p:cNvGrpSpPr>
          <p:nvPr/>
        </p:nvGrpSpPr>
        <p:grpSpPr bwMode="auto">
          <a:xfrm>
            <a:off x="7345363" y="4592638"/>
            <a:ext cx="363537" cy="338137"/>
            <a:chOff x="313" y="1497"/>
            <a:chExt cx="1152" cy="1014"/>
          </a:xfrm>
        </p:grpSpPr>
        <p:pic>
          <p:nvPicPr>
            <p:cNvPr id="18" name="Picture 354" descr="laptop_stylized_small">
              <a:extLst>
                <a:ext uri="{FF2B5EF4-FFF2-40B4-BE49-F238E27FC236}">
                  <a16:creationId xmlns:a16="http://schemas.microsoft.com/office/drawing/2014/main" id="{4D89D09D-DAA8-47F9-A62F-2C86FB5D5FBB}"/>
                </a:ext>
              </a:extLst>
            </p:cNvPr>
            <p:cNvPicPr>
              <a:picLocks noChangeAspect="1" noChangeArrowheads="1"/>
            </p:cNvPicPr>
            <p:nvPr/>
          </p:nvPicPr>
          <p:blipFill>
            <a:blip r:embed="rId6" cstate="print"/>
            <a:srcRect/>
            <a:stretch>
              <a:fillRect/>
            </a:stretch>
          </p:blipFill>
          <p:spPr bwMode="auto">
            <a:xfrm>
              <a:off x="313" y="1727"/>
              <a:ext cx="1152" cy="784"/>
            </a:xfrm>
            <a:prstGeom prst="rect">
              <a:avLst/>
            </a:prstGeom>
            <a:noFill/>
            <a:ln w="9525">
              <a:noFill/>
              <a:miter lim="800000"/>
              <a:headEnd/>
              <a:tailEnd/>
            </a:ln>
          </p:spPr>
        </p:pic>
        <p:pic>
          <p:nvPicPr>
            <p:cNvPr id="19" name="Picture 355" descr="antenna_stylized">
              <a:extLst>
                <a:ext uri="{FF2B5EF4-FFF2-40B4-BE49-F238E27FC236}">
                  <a16:creationId xmlns:a16="http://schemas.microsoft.com/office/drawing/2014/main" id="{7499896A-8FD6-4B11-82A6-D03980E78F7A}"/>
                </a:ext>
              </a:extLst>
            </p:cNvPr>
            <p:cNvPicPr>
              <a:picLocks noChangeAspect="1" noChangeArrowheads="1"/>
            </p:cNvPicPr>
            <p:nvPr/>
          </p:nvPicPr>
          <p:blipFill>
            <a:blip r:embed="rId7" cstate="print"/>
            <a:srcRect/>
            <a:stretch>
              <a:fillRect/>
            </a:stretch>
          </p:blipFill>
          <p:spPr bwMode="auto">
            <a:xfrm>
              <a:off x="334" y="1497"/>
              <a:ext cx="1113" cy="650"/>
            </a:xfrm>
            <a:prstGeom prst="rect">
              <a:avLst/>
            </a:prstGeom>
            <a:noFill/>
            <a:ln w="9525">
              <a:noFill/>
              <a:miter lim="800000"/>
              <a:headEnd/>
              <a:tailEnd/>
            </a:ln>
          </p:spPr>
        </p:pic>
      </p:grpSp>
      <p:grpSp>
        <p:nvGrpSpPr>
          <p:cNvPr id="20" name="Group 356">
            <a:extLst>
              <a:ext uri="{FF2B5EF4-FFF2-40B4-BE49-F238E27FC236}">
                <a16:creationId xmlns:a16="http://schemas.microsoft.com/office/drawing/2014/main" id="{708581F2-795B-47BC-8F21-B00815C89CA5}"/>
              </a:ext>
            </a:extLst>
          </p:cNvPr>
          <p:cNvGrpSpPr>
            <a:grpSpLocks/>
          </p:cNvGrpSpPr>
          <p:nvPr/>
        </p:nvGrpSpPr>
        <p:grpSpPr bwMode="auto">
          <a:xfrm>
            <a:off x="6116638" y="4613275"/>
            <a:ext cx="376237" cy="347663"/>
            <a:chOff x="313" y="1497"/>
            <a:chExt cx="1152" cy="1014"/>
          </a:xfrm>
        </p:grpSpPr>
        <p:pic>
          <p:nvPicPr>
            <p:cNvPr id="21" name="Picture 354" descr="laptop_stylized_small">
              <a:extLst>
                <a:ext uri="{FF2B5EF4-FFF2-40B4-BE49-F238E27FC236}">
                  <a16:creationId xmlns:a16="http://schemas.microsoft.com/office/drawing/2014/main" id="{F60DA346-347E-4E9D-B9AF-7813C0283AFC}"/>
                </a:ext>
              </a:extLst>
            </p:cNvPr>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22" name="Picture 355" descr="antenna_stylized">
              <a:extLst>
                <a:ext uri="{FF2B5EF4-FFF2-40B4-BE49-F238E27FC236}">
                  <a16:creationId xmlns:a16="http://schemas.microsoft.com/office/drawing/2014/main" id="{051D0D96-45FE-4694-8C08-A89CE5DDB32C}"/>
                </a:ext>
              </a:extLst>
            </p:cNvPr>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grpSp>
        <p:nvGrpSpPr>
          <p:cNvPr id="23" name="Group 356">
            <a:extLst>
              <a:ext uri="{FF2B5EF4-FFF2-40B4-BE49-F238E27FC236}">
                <a16:creationId xmlns:a16="http://schemas.microsoft.com/office/drawing/2014/main" id="{37DF15FB-8689-4C5E-8CBA-D9E57B778AED}"/>
              </a:ext>
            </a:extLst>
          </p:cNvPr>
          <p:cNvGrpSpPr>
            <a:grpSpLocks/>
          </p:cNvGrpSpPr>
          <p:nvPr/>
        </p:nvGrpSpPr>
        <p:grpSpPr bwMode="auto">
          <a:xfrm>
            <a:off x="5394325" y="4632325"/>
            <a:ext cx="384175" cy="438150"/>
            <a:chOff x="313" y="1497"/>
            <a:chExt cx="1152" cy="1014"/>
          </a:xfrm>
        </p:grpSpPr>
        <p:pic>
          <p:nvPicPr>
            <p:cNvPr id="24" name="Picture 354" descr="laptop_stylized_small">
              <a:extLst>
                <a:ext uri="{FF2B5EF4-FFF2-40B4-BE49-F238E27FC236}">
                  <a16:creationId xmlns:a16="http://schemas.microsoft.com/office/drawing/2014/main" id="{F923DD53-99F8-4971-B9E4-61760858ED3F}"/>
                </a:ext>
              </a:extLst>
            </p:cNvPr>
            <p:cNvPicPr>
              <a:picLocks noChangeAspect="1" noChangeArrowheads="1"/>
            </p:cNvPicPr>
            <p:nvPr/>
          </p:nvPicPr>
          <p:blipFill>
            <a:blip r:embed="rId10" cstate="print"/>
            <a:srcRect/>
            <a:stretch>
              <a:fillRect/>
            </a:stretch>
          </p:blipFill>
          <p:spPr bwMode="auto">
            <a:xfrm>
              <a:off x="313" y="1727"/>
              <a:ext cx="1152" cy="784"/>
            </a:xfrm>
            <a:prstGeom prst="rect">
              <a:avLst/>
            </a:prstGeom>
            <a:noFill/>
            <a:ln w="9525">
              <a:noFill/>
              <a:miter lim="800000"/>
              <a:headEnd/>
              <a:tailEnd/>
            </a:ln>
          </p:spPr>
        </p:pic>
        <p:pic>
          <p:nvPicPr>
            <p:cNvPr id="25" name="Picture 355" descr="antenna_stylized">
              <a:extLst>
                <a:ext uri="{FF2B5EF4-FFF2-40B4-BE49-F238E27FC236}">
                  <a16:creationId xmlns:a16="http://schemas.microsoft.com/office/drawing/2014/main" id="{EF121531-E0B6-4FBA-87A7-37BBF56E6703}"/>
                </a:ext>
              </a:extLst>
            </p:cNvPr>
            <p:cNvPicPr>
              <a:picLocks noChangeAspect="1" noChangeArrowheads="1"/>
            </p:cNvPicPr>
            <p:nvPr/>
          </p:nvPicPr>
          <p:blipFill>
            <a:blip r:embed="rId11" cstate="print"/>
            <a:srcRect/>
            <a:stretch>
              <a:fillRect/>
            </a:stretch>
          </p:blipFill>
          <p:spPr bwMode="auto">
            <a:xfrm>
              <a:off x="334" y="1497"/>
              <a:ext cx="1113" cy="650"/>
            </a:xfrm>
            <a:prstGeom prst="rect">
              <a:avLst/>
            </a:prstGeom>
            <a:noFill/>
            <a:ln w="9525">
              <a:noFill/>
              <a:miter lim="800000"/>
              <a:headEnd/>
              <a:tailEnd/>
            </a:ln>
          </p:spPr>
        </p:pic>
      </p:grpSp>
      <p:grpSp>
        <p:nvGrpSpPr>
          <p:cNvPr id="26" name="Group 403">
            <a:extLst>
              <a:ext uri="{FF2B5EF4-FFF2-40B4-BE49-F238E27FC236}">
                <a16:creationId xmlns:a16="http://schemas.microsoft.com/office/drawing/2014/main" id="{D3AB08D1-2CFD-47BF-9BAA-6BDC06D5AF4E}"/>
              </a:ext>
            </a:extLst>
          </p:cNvPr>
          <p:cNvGrpSpPr>
            <a:grpSpLocks/>
          </p:cNvGrpSpPr>
          <p:nvPr/>
        </p:nvGrpSpPr>
        <p:grpSpPr bwMode="auto">
          <a:xfrm>
            <a:off x="5292725" y="3475038"/>
            <a:ext cx="487363" cy="401637"/>
            <a:chOff x="2751" y="1851"/>
            <a:chExt cx="462" cy="478"/>
          </a:xfrm>
        </p:grpSpPr>
        <p:pic>
          <p:nvPicPr>
            <p:cNvPr id="27" name="Picture 364" descr="iphone_stylized_small">
              <a:extLst>
                <a:ext uri="{FF2B5EF4-FFF2-40B4-BE49-F238E27FC236}">
                  <a16:creationId xmlns:a16="http://schemas.microsoft.com/office/drawing/2014/main" id="{174C2DE8-82B9-401E-B731-CB8262838DC3}"/>
                </a:ext>
              </a:extLst>
            </p:cNvPr>
            <p:cNvPicPr>
              <a:picLocks noChangeAspect="1" noChangeArrowheads="1"/>
            </p:cNvPicPr>
            <p:nvPr/>
          </p:nvPicPr>
          <p:blipFill>
            <a:blip r:embed="rId12" cstate="print"/>
            <a:srcRect/>
            <a:stretch>
              <a:fillRect/>
            </a:stretch>
          </p:blipFill>
          <p:spPr bwMode="auto">
            <a:xfrm>
              <a:off x="2928" y="1922"/>
              <a:ext cx="152" cy="407"/>
            </a:xfrm>
            <a:prstGeom prst="rect">
              <a:avLst/>
            </a:prstGeom>
            <a:noFill/>
            <a:ln w="9525">
              <a:noFill/>
              <a:miter lim="800000"/>
              <a:headEnd/>
              <a:tailEnd/>
            </a:ln>
          </p:spPr>
        </p:pic>
        <p:pic>
          <p:nvPicPr>
            <p:cNvPr id="28" name="Picture 402" descr="antenna_radiation_stylized">
              <a:extLst>
                <a:ext uri="{FF2B5EF4-FFF2-40B4-BE49-F238E27FC236}">
                  <a16:creationId xmlns:a16="http://schemas.microsoft.com/office/drawing/2014/main" id="{CD6BE686-1259-4711-8597-43C3311D70F4}"/>
                </a:ext>
              </a:extLst>
            </p:cNvPr>
            <p:cNvPicPr>
              <a:picLocks noChangeAspect="1" noChangeArrowheads="1"/>
            </p:cNvPicPr>
            <p:nvPr/>
          </p:nvPicPr>
          <p:blipFill>
            <a:blip r:embed="rId13" cstate="print"/>
            <a:srcRect/>
            <a:stretch>
              <a:fillRect/>
            </a:stretch>
          </p:blipFill>
          <p:spPr bwMode="auto">
            <a:xfrm>
              <a:off x="2751" y="1851"/>
              <a:ext cx="462" cy="110"/>
            </a:xfrm>
            <a:prstGeom prst="rect">
              <a:avLst/>
            </a:prstGeom>
            <a:noFill/>
            <a:ln w="9525">
              <a:noFill/>
              <a:miter lim="800000"/>
              <a:headEnd/>
              <a:tailEnd/>
            </a:ln>
          </p:spPr>
        </p:pic>
      </p:grpSp>
      <p:grpSp>
        <p:nvGrpSpPr>
          <p:cNvPr id="29" name="Group 403">
            <a:extLst>
              <a:ext uri="{FF2B5EF4-FFF2-40B4-BE49-F238E27FC236}">
                <a16:creationId xmlns:a16="http://schemas.microsoft.com/office/drawing/2014/main" id="{60686D33-0D7F-425D-8A41-430FEB06C140}"/>
              </a:ext>
            </a:extLst>
          </p:cNvPr>
          <p:cNvGrpSpPr>
            <a:grpSpLocks/>
          </p:cNvGrpSpPr>
          <p:nvPr/>
        </p:nvGrpSpPr>
        <p:grpSpPr bwMode="auto">
          <a:xfrm>
            <a:off x="7853363" y="4135438"/>
            <a:ext cx="527050" cy="392112"/>
            <a:chOff x="2751" y="1851"/>
            <a:chExt cx="462" cy="478"/>
          </a:xfrm>
        </p:grpSpPr>
        <p:pic>
          <p:nvPicPr>
            <p:cNvPr id="30" name="Picture 364" descr="iphone_stylized_small">
              <a:extLst>
                <a:ext uri="{FF2B5EF4-FFF2-40B4-BE49-F238E27FC236}">
                  <a16:creationId xmlns:a16="http://schemas.microsoft.com/office/drawing/2014/main" id="{8991140C-8968-4E65-8750-330981CD0342}"/>
                </a:ext>
              </a:extLst>
            </p:cNvPr>
            <p:cNvPicPr>
              <a:picLocks noChangeAspect="1" noChangeArrowheads="1"/>
            </p:cNvPicPr>
            <p:nvPr/>
          </p:nvPicPr>
          <p:blipFill>
            <a:blip r:embed="rId4" cstate="print"/>
            <a:srcRect/>
            <a:stretch>
              <a:fillRect/>
            </a:stretch>
          </p:blipFill>
          <p:spPr bwMode="auto">
            <a:xfrm>
              <a:off x="2928" y="1922"/>
              <a:ext cx="152" cy="407"/>
            </a:xfrm>
            <a:prstGeom prst="rect">
              <a:avLst/>
            </a:prstGeom>
            <a:noFill/>
            <a:ln w="9525">
              <a:noFill/>
              <a:miter lim="800000"/>
              <a:headEnd/>
              <a:tailEnd/>
            </a:ln>
          </p:spPr>
        </p:pic>
        <p:pic>
          <p:nvPicPr>
            <p:cNvPr id="31" name="Picture 402" descr="antenna_radiation_stylized">
              <a:extLst>
                <a:ext uri="{FF2B5EF4-FFF2-40B4-BE49-F238E27FC236}">
                  <a16:creationId xmlns:a16="http://schemas.microsoft.com/office/drawing/2014/main" id="{D561D05A-1695-4902-B31F-528F4C7A2F38}"/>
                </a:ext>
              </a:extLst>
            </p:cNvPr>
            <p:cNvPicPr>
              <a:picLocks noChangeAspect="1" noChangeArrowheads="1"/>
            </p:cNvPicPr>
            <p:nvPr/>
          </p:nvPicPr>
          <p:blipFill>
            <a:blip r:embed="rId5" cstate="print"/>
            <a:srcRect/>
            <a:stretch>
              <a:fillRect/>
            </a:stretch>
          </p:blipFill>
          <p:spPr bwMode="auto">
            <a:xfrm>
              <a:off x="2751" y="1851"/>
              <a:ext cx="462" cy="110"/>
            </a:xfrm>
            <a:prstGeom prst="rect">
              <a:avLst/>
            </a:prstGeom>
            <a:noFill/>
            <a:ln w="9525">
              <a:noFill/>
              <a:miter lim="800000"/>
              <a:headEnd/>
              <a:tailEnd/>
            </a:ln>
          </p:spPr>
        </p:pic>
      </p:grpSp>
      <p:grpSp>
        <p:nvGrpSpPr>
          <p:cNvPr id="32" name="Group 356">
            <a:extLst>
              <a:ext uri="{FF2B5EF4-FFF2-40B4-BE49-F238E27FC236}">
                <a16:creationId xmlns:a16="http://schemas.microsoft.com/office/drawing/2014/main" id="{EFCFDCBB-6CEB-40FD-983A-EC63C7E6A193}"/>
              </a:ext>
            </a:extLst>
          </p:cNvPr>
          <p:cNvGrpSpPr>
            <a:grpSpLocks/>
          </p:cNvGrpSpPr>
          <p:nvPr/>
        </p:nvGrpSpPr>
        <p:grpSpPr bwMode="auto">
          <a:xfrm>
            <a:off x="6421438" y="3992563"/>
            <a:ext cx="376237" cy="349250"/>
            <a:chOff x="313" y="1497"/>
            <a:chExt cx="1152" cy="1014"/>
          </a:xfrm>
        </p:grpSpPr>
        <p:pic>
          <p:nvPicPr>
            <p:cNvPr id="33" name="Picture 354" descr="laptop_stylized_small">
              <a:extLst>
                <a:ext uri="{FF2B5EF4-FFF2-40B4-BE49-F238E27FC236}">
                  <a16:creationId xmlns:a16="http://schemas.microsoft.com/office/drawing/2014/main" id="{6DA3B97E-006E-4162-800E-45F23AB13890}"/>
                </a:ext>
              </a:extLst>
            </p:cNvPr>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34" name="Picture 355" descr="antenna_stylized">
              <a:extLst>
                <a:ext uri="{FF2B5EF4-FFF2-40B4-BE49-F238E27FC236}">
                  <a16:creationId xmlns:a16="http://schemas.microsoft.com/office/drawing/2014/main" id="{0411769F-188F-4376-AF2C-DDFC11BD2ABC}"/>
                </a:ext>
              </a:extLst>
            </p:cNvPr>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grpSp>
        <p:nvGrpSpPr>
          <p:cNvPr id="35" name="Group 361">
            <a:extLst>
              <a:ext uri="{FF2B5EF4-FFF2-40B4-BE49-F238E27FC236}">
                <a16:creationId xmlns:a16="http://schemas.microsoft.com/office/drawing/2014/main" id="{1B40C59C-FF4C-44EC-B21B-43B6686D2D03}"/>
              </a:ext>
            </a:extLst>
          </p:cNvPr>
          <p:cNvGrpSpPr>
            <a:grpSpLocks/>
          </p:cNvGrpSpPr>
          <p:nvPr/>
        </p:nvGrpSpPr>
        <p:grpSpPr bwMode="auto">
          <a:xfrm>
            <a:off x="5516563" y="3810000"/>
            <a:ext cx="762000" cy="663575"/>
            <a:chOff x="2967" y="478"/>
            <a:chExt cx="788" cy="625"/>
          </a:xfrm>
        </p:grpSpPr>
        <p:pic>
          <p:nvPicPr>
            <p:cNvPr id="36" name="Picture 358" descr="access_point_stylized_small">
              <a:extLst>
                <a:ext uri="{FF2B5EF4-FFF2-40B4-BE49-F238E27FC236}">
                  <a16:creationId xmlns:a16="http://schemas.microsoft.com/office/drawing/2014/main" id="{7DFE2A92-0431-45E8-ACD6-664EA660D0A5}"/>
                </a:ext>
              </a:extLst>
            </p:cNvPr>
            <p:cNvPicPr>
              <a:picLocks noChangeAspect="1" noChangeArrowheads="1"/>
            </p:cNvPicPr>
            <p:nvPr/>
          </p:nvPicPr>
          <p:blipFill>
            <a:blip r:embed="rId14" cstate="print"/>
            <a:srcRect/>
            <a:stretch>
              <a:fillRect/>
            </a:stretch>
          </p:blipFill>
          <p:spPr bwMode="auto">
            <a:xfrm>
              <a:off x="3012" y="559"/>
              <a:ext cx="576" cy="544"/>
            </a:xfrm>
            <a:prstGeom prst="rect">
              <a:avLst/>
            </a:prstGeom>
            <a:noFill/>
            <a:ln w="9525">
              <a:noFill/>
              <a:miter lim="800000"/>
              <a:headEnd/>
              <a:tailEnd/>
            </a:ln>
          </p:spPr>
        </p:pic>
        <p:pic>
          <p:nvPicPr>
            <p:cNvPr id="37" name="Picture 360" descr="antenna_radiation_stylized">
              <a:extLst>
                <a:ext uri="{FF2B5EF4-FFF2-40B4-BE49-F238E27FC236}">
                  <a16:creationId xmlns:a16="http://schemas.microsoft.com/office/drawing/2014/main" id="{CED80FB4-8F44-4F9B-911F-2275B1DCF542}"/>
                </a:ext>
              </a:extLst>
            </p:cNvPr>
            <p:cNvPicPr>
              <a:picLocks noChangeAspect="1" noChangeArrowheads="1"/>
            </p:cNvPicPr>
            <p:nvPr/>
          </p:nvPicPr>
          <p:blipFill>
            <a:blip r:embed="rId15" cstate="print"/>
            <a:srcRect/>
            <a:stretch>
              <a:fillRect/>
            </a:stretch>
          </p:blipFill>
          <p:spPr bwMode="auto">
            <a:xfrm>
              <a:off x="2967" y="478"/>
              <a:ext cx="788" cy="188"/>
            </a:xfrm>
            <a:prstGeom prst="rect">
              <a:avLst/>
            </a:prstGeom>
            <a:noFill/>
            <a:ln w="9525">
              <a:noFill/>
              <a:miter lim="800000"/>
              <a:headEnd/>
              <a:tailEnd/>
            </a:ln>
          </p:spPr>
        </p:pic>
      </p:grpSp>
      <p:grpSp>
        <p:nvGrpSpPr>
          <p:cNvPr id="38" name="Group 361">
            <a:extLst>
              <a:ext uri="{FF2B5EF4-FFF2-40B4-BE49-F238E27FC236}">
                <a16:creationId xmlns:a16="http://schemas.microsoft.com/office/drawing/2014/main" id="{D0FBE679-498D-4398-A085-29513C47D950}"/>
              </a:ext>
            </a:extLst>
          </p:cNvPr>
          <p:cNvGrpSpPr>
            <a:grpSpLocks/>
          </p:cNvGrpSpPr>
          <p:nvPr/>
        </p:nvGrpSpPr>
        <p:grpSpPr bwMode="auto">
          <a:xfrm>
            <a:off x="7153275" y="3830638"/>
            <a:ext cx="762000" cy="661987"/>
            <a:chOff x="2967" y="478"/>
            <a:chExt cx="788" cy="625"/>
          </a:xfrm>
        </p:grpSpPr>
        <p:pic>
          <p:nvPicPr>
            <p:cNvPr id="39" name="Picture 358" descr="access_point_stylized_small">
              <a:extLst>
                <a:ext uri="{FF2B5EF4-FFF2-40B4-BE49-F238E27FC236}">
                  <a16:creationId xmlns:a16="http://schemas.microsoft.com/office/drawing/2014/main" id="{AB0B1C5F-5338-4541-8C35-03DE5153B332}"/>
                </a:ext>
              </a:extLst>
            </p:cNvPr>
            <p:cNvPicPr>
              <a:picLocks noChangeAspect="1" noChangeArrowheads="1"/>
            </p:cNvPicPr>
            <p:nvPr/>
          </p:nvPicPr>
          <p:blipFill>
            <a:blip r:embed="rId14" cstate="print"/>
            <a:srcRect/>
            <a:stretch>
              <a:fillRect/>
            </a:stretch>
          </p:blipFill>
          <p:spPr bwMode="auto">
            <a:xfrm>
              <a:off x="3012" y="559"/>
              <a:ext cx="576" cy="544"/>
            </a:xfrm>
            <a:prstGeom prst="rect">
              <a:avLst/>
            </a:prstGeom>
            <a:noFill/>
            <a:ln w="9525">
              <a:noFill/>
              <a:miter lim="800000"/>
              <a:headEnd/>
              <a:tailEnd/>
            </a:ln>
          </p:spPr>
        </p:pic>
        <p:pic>
          <p:nvPicPr>
            <p:cNvPr id="40" name="Picture 360" descr="antenna_radiation_stylized">
              <a:extLst>
                <a:ext uri="{FF2B5EF4-FFF2-40B4-BE49-F238E27FC236}">
                  <a16:creationId xmlns:a16="http://schemas.microsoft.com/office/drawing/2014/main" id="{4B22EA5B-93E5-43FE-B614-EED593ABBA7F}"/>
                </a:ext>
              </a:extLst>
            </p:cNvPr>
            <p:cNvPicPr>
              <a:picLocks noChangeAspect="1" noChangeArrowheads="1"/>
            </p:cNvPicPr>
            <p:nvPr/>
          </p:nvPicPr>
          <p:blipFill>
            <a:blip r:embed="rId15" cstate="print"/>
            <a:srcRect/>
            <a:stretch>
              <a:fillRect/>
            </a:stretch>
          </p:blipFill>
          <p:spPr bwMode="auto">
            <a:xfrm>
              <a:off x="2967" y="478"/>
              <a:ext cx="788" cy="188"/>
            </a:xfrm>
            <a:prstGeom prst="rect">
              <a:avLst/>
            </a:prstGeom>
            <a:noFill/>
            <a:ln w="9525">
              <a:noFill/>
              <a:miter lim="800000"/>
              <a:headEnd/>
              <a:tailEnd/>
            </a:ln>
          </p:spPr>
        </p:pic>
      </p:grpSp>
      <p:sp>
        <p:nvSpPr>
          <p:cNvPr id="41" name="Text Box 18">
            <a:extLst>
              <a:ext uri="{FF2B5EF4-FFF2-40B4-BE49-F238E27FC236}">
                <a16:creationId xmlns:a16="http://schemas.microsoft.com/office/drawing/2014/main" id="{FF9B953B-BBEB-4683-A4BC-C955C9073735}"/>
              </a:ext>
            </a:extLst>
          </p:cNvPr>
          <p:cNvSpPr txBox="1">
            <a:spLocks noChangeArrowheads="1"/>
          </p:cNvSpPr>
          <p:nvPr/>
        </p:nvSpPr>
        <p:spPr bwMode="auto">
          <a:xfrm>
            <a:off x="6428890" y="4325094"/>
            <a:ext cx="446087" cy="339725"/>
          </a:xfrm>
          <a:prstGeom prst="rect">
            <a:avLst/>
          </a:prstGeom>
          <a:noFill/>
          <a:ln w="9525">
            <a:noFill/>
            <a:miter lim="800000"/>
            <a:headEnd/>
            <a:tailEnd/>
          </a:ln>
        </p:spPr>
        <p:txBody>
          <a:bodyPr wrap="none">
            <a:spAutoFit/>
          </a:bodyPr>
          <a:lstStyle/>
          <a:p>
            <a:pPr eaLnBrk="1" hangingPunct="1"/>
            <a:r>
              <a:rPr lang="en-US" altLang="zh-CN" sz="1600" dirty="0">
                <a:latin typeface="Arial" pitchFamily="34" charset="0"/>
                <a:cs typeface="Arial" pitchFamily="34" charset="0"/>
              </a:rPr>
              <a:t>H1</a:t>
            </a:r>
          </a:p>
        </p:txBody>
      </p:sp>
      <p:sp>
        <p:nvSpPr>
          <p:cNvPr id="42" name="Text Box 20">
            <a:extLst>
              <a:ext uri="{FF2B5EF4-FFF2-40B4-BE49-F238E27FC236}">
                <a16:creationId xmlns:a16="http://schemas.microsoft.com/office/drawing/2014/main" id="{B2D04083-85F1-4299-8A9C-4BC730AC8508}"/>
              </a:ext>
            </a:extLst>
          </p:cNvPr>
          <p:cNvSpPr txBox="1">
            <a:spLocks noChangeArrowheads="1"/>
          </p:cNvSpPr>
          <p:nvPr/>
        </p:nvSpPr>
        <p:spPr bwMode="auto">
          <a:xfrm>
            <a:off x="7721600" y="4887913"/>
            <a:ext cx="766763" cy="336550"/>
          </a:xfrm>
          <a:prstGeom prst="rect">
            <a:avLst/>
          </a:prstGeom>
          <a:noFill/>
          <a:ln w="9525">
            <a:noFill/>
            <a:miter lim="800000"/>
            <a:headEnd/>
            <a:tailEnd/>
          </a:ln>
        </p:spPr>
        <p:txBody>
          <a:bodyPr wrap="none">
            <a:spAutoFit/>
          </a:bodyPr>
          <a:lstStyle/>
          <a:p>
            <a:pPr eaLnBrk="1" hangingPunct="1"/>
            <a:r>
              <a:rPr lang="en-US" altLang="zh-CN" sz="1600">
                <a:latin typeface="Arial" pitchFamily="34" charset="0"/>
                <a:cs typeface="Arial" pitchFamily="34" charset="0"/>
              </a:rPr>
              <a:t>BBS 2</a:t>
            </a:r>
          </a:p>
        </p:txBody>
      </p:sp>
      <p:sp>
        <p:nvSpPr>
          <p:cNvPr id="43" name="Text Box 20">
            <a:extLst>
              <a:ext uri="{FF2B5EF4-FFF2-40B4-BE49-F238E27FC236}">
                <a16:creationId xmlns:a16="http://schemas.microsoft.com/office/drawing/2014/main" id="{22EE441E-0B79-4275-9608-1517DE5B8939}"/>
              </a:ext>
            </a:extLst>
          </p:cNvPr>
          <p:cNvSpPr txBox="1">
            <a:spLocks noChangeArrowheads="1"/>
          </p:cNvSpPr>
          <p:nvPr/>
        </p:nvSpPr>
        <p:spPr bwMode="auto">
          <a:xfrm>
            <a:off x="4613275" y="4989513"/>
            <a:ext cx="766763" cy="336550"/>
          </a:xfrm>
          <a:prstGeom prst="rect">
            <a:avLst/>
          </a:prstGeom>
          <a:noFill/>
          <a:ln w="9525">
            <a:noFill/>
            <a:miter lim="800000"/>
            <a:headEnd/>
            <a:tailEnd/>
          </a:ln>
        </p:spPr>
        <p:txBody>
          <a:bodyPr wrap="none">
            <a:spAutoFit/>
          </a:bodyPr>
          <a:lstStyle/>
          <a:p>
            <a:pPr eaLnBrk="1" hangingPunct="1"/>
            <a:r>
              <a:rPr lang="en-US" altLang="zh-CN" sz="1600">
                <a:latin typeface="Arial" pitchFamily="34" charset="0"/>
                <a:cs typeface="Arial" pitchFamily="34" charset="0"/>
              </a:rPr>
              <a:t>BBS 1</a:t>
            </a:r>
          </a:p>
        </p:txBody>
      </p:sp>
      <p:sp>
        <p:nvSpPr>
          <p:cNvPr id="44" name="Line 13">
            <a:extLst>
              <a:ext uri="{FF2B5EF4-FFF2-40B4-BE49-F238E27FC236}">
                <a16:creationId xmlns:a16="http://schemas.microsoft.com/office/drawing/2014/main" id="{7DDFEDCC-EFC6-4921-80A9-4AA963F318EB}"/>
              </a:ext>
            </a:extLst>
          </p:cNvPr>
          <p:cNvSpPr>
            <a:spLocks noChangeShapeType="1"/>
          </p:cNvSpPr>
          <p:nvPr/>
        </p:nvSpPr>
        <p:spPr bwMode="auto">
          <a:xfrm flipV="1">
            <a:off x="6524625" y="1941513"/>
            <a:ext cx="14288" cy="773112"/>
          </a:xfrm>
          <a:prstGeom prst="line">
            <a:avLst/>
          </a:prstGeom>
          <a:noFill/>
          <a:ln w="9525">
            <a:solidFill>
              <a:schemeClr val="tx1"/>
            </a:solidFill>
            <a:round/>
            <a:headEnd/>
            <a:tailEnd/>
          </a:ln>
        </p:spPr>
        <p:txBody>
          <a:bodyPr/>
          <a:lstStyle/>
          <a:p>
            <a:endParaRPr lang="zh-CN" altLang="en-US"/>
          </a:p>
        </p:txBody>
      </p:sp>
      <p:sp>
        <p:nvSpPr>
          <p:cNvPr id="45" name="Line 13">
            <a:extLst>
              <a:ext uri="{FF2B5EF4-FFF2-40B4-BE49-F238E27FC236}">
                <a16:creationId xmlns:a16="http://schemas.microsoft.com/office/drawing/2014/main" id="{61D24F66-71A9-4D20-ACF0-DD49C2E7AAC2}"/>
              </a:ext>
            </a:extLst>
          </p:cNvPr>
          <p:cNvSpPr>
            <a:spLocks noChangeShapeType="1"/>
          </p:cNvSpPr>
          <p:nvPr/>
        </p:nvSpPr>
        <p:spPr bwMode="auto">
          <a:xfrm flipH="1" flipV="1">
            <a:off x="6630988" y="2997200"/>
            <a:ext cx="744537" cy="1168400"/>
          </a:xfrm>
          <a:prstGeom prst="line">
            <a:avLst/>
          </a:prstGeom>
          <a:noFill/>
          <a:ln w="9525">
            <a:solidFill>
              <a:schemeClr val="tx1"/>
            </a:solidFill>
            <a:round/>
            <a:headEnd/>
            <a:tailEnd/>
          </a:ln>
        </p:spPr>
        <p:txBody>
          <a:bodyPr/>
          <a:lstStyle/>
          <a:p>
            <a:endParaRPr lang="zh-CN" altLang="en-US"/>
          </a:p>
        </p:txBody>
      </p:sp>
      <p:sp>
        <p:nvSpPr>
          <p:cNvPr id="46" name="Line 13">
            <a:extLst>
              <a:ext uri="{FF2B5EF4-FFF2-40B4-BE49-F238E27FC236}">
                <a16:creationId xmlns:a16="http://schemas.microsoft.com/office/drawing/2014/main" id="{15C47B5B-82B6-47F7-8173-5CA0A1A91C89}"/>
              </a:ext>
            </a:extLst>
          </p:cNvPr>
          <p:cNvSpPr>
            <a:spLocks noChangeShapeType="1"/>
          </p:cNvSpPr>
          <p:nvPr/>
        </p:nvSpPr>
        <p:spPr bwMode="auto">
          <a:xfrm flipV="1">
            <a:off x="5784850" y="3017838"/>
            <a:ext cx="657225" cy="1138237"/>
          </a:xfrm>
          <a:prstGeom prst="line">
            <a:avLst/>
          </a:prstGeom>
          <a:noFill/>
          <a:ln w="9525">
            <a:solidFill>
              <a:schemeClr val="tx1"/>
            </a:solidFill>
            <a:round/>
            <a:headEnd/>
            <a:tailEnd/>
          </a:ln>
        </p:spPr>
        <p:txBody>
          <a:bodyPr/>
          <a:lstStyle/>
          <a:p>
            <a:endParaRPr lang="zh-CN" altLang="en-US"/>
          </a:p>
        </p:txBody>
      </p:sp>
      <p:grpSp>
        <p:nvGrpSpPr>
          <p:cNvPr id="47" name="Group 332">
            <a:extLst>
              <a:ext uri="{FF2B5EF4-FFF2-40B4-BE49-F238E27FC236}">
                <a16:creationId xmlns:a16="http://schemas.microsoft.com/office/drawing/2014/main" id="{409F62AE-D4AE-4D3D-AA61-97E6784C992A}"/>
              </a:ext>
            </a:extLst>
          </p:cNvPr>
          <p:cNvGrpSpPr>
            <a:grpSpLocks/>
          </p:cNvGrpSpPr>
          <p:nvPr/>
        </p:nvGrpSpPr>
        <p:grpSpPr bwMode="auto">
          <a:xfrm>
            <a:off x="6103356" y="2640822"/>
            <a:ext cx="881062" cy="454025"/>
            <a:chOff x="2356" y="1300"/>
            <a:chExt cx="555" cy="194"/>
          </a:xfrm>
        </p:grpSpPr>
        <p:sp>
          <p:nvSpPr>
            <p:cNvPr id="48" name="Oval 407">
              <a:extLst>
                <a:ext uri="{FF2B5EF4-FFF2-40B4-BE49-F238E27FC236}">
                  <a16:creationId xmlns:a16="http://schemas.microsoft.com/office/drawing/2014/main" id="{1143BAD8-6E7C-43F8-96E2-DC9912A053BD}"/>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endParaRPr>
            </a:p>
          </p:txBody>
        </p:sp>
        <p:sp>
          <p:nvSpPr>
            <p:cNvPr id="49" name="Rectangle 410">
              <a:extLst>
                <a:ext uri="{FF2B5EF4-FFF2-40B4-BE49-F238E27FC236}">
                  <a16:creationId xmlns:a16="http://schemas.microsoft.com/office/drawing/2014/main" id="{E648DBCD-E8AE-4936-A203-3337A39D7E7B}"/>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endParaRPr>
            </a:p>
          </p:txBody>
        </p:sp>
        <p:sp>
          <p:nvSpPr>
            <p:cNvPr id="50" name="Oval 411">
              <a:extLst>
                <a:ext uri="{FF2B5EF4-FFF2-40B4-BE49-F238E27FC236}">
                  <a16:creationId xmlns:a16="http://schemas.microsoft.com/office/drawing/2014/main" id="{0A28E9CF-2EC3-4A9F-A232-AEDED1455B8B}"/>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endParaRPr>
            </a:p>
          </p:txBody>
        </p:sp>
        <p:grpSp>
          <p:nvGrpSpPr>
            <p:cNvPr id="51" name="Group 329">
              <a:extLst>
                <a:ext uri="{FF2B5EF4-FFF2-40B4-BE49-F238E27FC236}">
                  <a16:creationId xmlns:a16="http://schemas.microsoft.com/office/drawing/2014/main" id="{987604C8-8E33-493F-9A4D-2A31B9F01B77}"/>
                </a:ext>
              </a:extLst>
            </p:cNvPr>
            <p:cNvGrpSpPr>
              <a:grpSpLocks/>
            </p:cNvGrpSpPr>
            <p:nvPr/>
          </p:nvGrpSpPr>
          <p:grpSpPr bwMode="auto">
            <a:xfrm>
              <a:off x="2468" y="1332"/>
              <a:ext cx="310" cy="60"/>
              <a:chOff x="2468" y="1332"/>
              <a:chExt cx="310" cy="60"/>
            </a:xfrm>
          </p:grpSpPr>
          <p:sp>
            <p:nvSpPr>
              <p:cNvPr id="54" name="Freeform 326">
                <a:extLst>
                  <a:ext uri="{FF2B5EF4-FFF2-40B4-BE49-F238E27FC236}">
                    <a16:creationId xmlns:a16="http://schemas.microsoft.com/office/drawing/2014/main" id="{967AE9B3-DC69-41DE-894C-7BBA88DBE36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p:spPr>
            <p:txBody>
              <a:bodyPr/>
              <a:lstStyle/>
              <a:p>
                <a:endParaRPr lang="zh-CN" altLang="en-US"/>
              </a:p>
            </p:txBody>
          </p:sp>
          <p:sp>
            <p:nvSpPr>
              <p:cNvPr id="55" name="Freeform 327">
                <a:extLst>
                  <a:ext uri="{FF2B5EF4-FFF2-40B4-BE49-F238E27FC236}">
                    <a16:creationId xmlns:a16="http://schemas.microsoft.com/office/drawing/2014/main" id="{42B3FE96-0C01-462D-BE5D-0132C4AABC4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p:spPr>
            <p:txBody>
              <a:bodyPr/>
              <a:lstStyle/>
              <a:p>
                <a:endParaRPr lang="zh-CN" altLang="en-US"/>
              </a:p>
            </p:txBody>
          </p:sp>
        </p:grpSp>
        <p:sp>
          <p:nvSpPr>
            <p:cNvPr id="52" name="Line 330">
              <a:extLst>
                <a:ext uri="{FF2B5EF4-FFF2-40B4-BE49-F238E27FC236}">
                  <a16:creationId xmlns:a16="http://schemas.microsoft.com/office/drawing/2014/main" id="{6DCB7EAD-29D5-4EF8-A169-6B281B6B863C}"/>
                </a:ext>
              </a:extLst>
            </p:cNvPr>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p>
          </p:txBody>
        </p:sp>
        <p:sp>
          <p:nvSpPr>
            <p:cNvPr id="53" name="Line 331">
              <a:extLst>
                <a:ext uri="{FF2B5EF4-FFF2-40B4-BE49-F238E27FC236}">
                  <a16:creationId xmlns:a16="http://schemas.microsoft.com/office/drawing/2014/main" id="{19E71DC1-D4DA-4D91-9634-AC78520CEAA3}"/>
                </a:ext>
              </a:extLst>
            </p:cNvPr>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p>
          </p:txBody>
        </p:sp>
      </p:grpSp>
      <p:sp>
        <p:nvSpPr>
          <p:cNvPr id="56" name="TextBox 59">
            <a:extLst>
              <a:ext uri="{FF2B5EF4-FFF2-40B4-BE49-F238E27FC236}">
                <a16:creationId xmlns:a16="http://schemas.microsoft.com/office/drawing/2014/main" id="{86E157D2-2A84-4DCC-9E6C-11B1901DAF94}"/>
              </a:ext>
            </a:extLst>
          </p:cNvPr>
          <p:cNvSpPr txBox="1"/>
          <p:nvPr/>
        </p:nvSpPr>
        <p:spPr>
          <a:xfrm>
            <a:off x="6708709" y="2435290"/>
            <a:ext cx="877077"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a:t>DHCP</a:t>
            </a:r>
            <a:endParaRPr lang="zh-CN" altLang="en-US" sz="1600" dirty="0"/>
          </a:p>
        </p:txBody>
      </p:sp>
      <p:sp>
        <p:nvSpPr>
          <p:cNvPr id="58" name="文本框 57">
            <a:extLst>
              <a:ext uri="{FF2B5EF4-FFF2-40B4-BE49-F238E27FC236}">
                <a16:creationId xmlns:a16="http://schemas.microsoft.com/office/drawing/2014/main" id="{EE228D29-AEFA-45AB-B2D8-8329ABC04DCA}"/>
              </a:ext>
            </a:extLst>
          </p:cNvPr>
          <p:cNvSpPr txBox="1"/>
          <p:nvPr/>
        </p:nvSpPr>
        <p:spPr>
          <a:xfrm>
            <a:off x="779433" y="5685602"/>
            <a:ext cx="4572000" cy="369332"/>
          </a:xfrm>
          <a:prstGeom prst="rect">
            <a:avLst/>
          </a:prstGeom>
          <a:noFill/>
        </p:spPr>
        <p:txBody>
          <a:bodyPr wrap="square">
            <a:spAutoFit/>
          </a:bodyPr>
          <a:lstStyle/>
          <a:p>
            <a:r>
              <a:rPr lang="zh-CN" altLang="en-US" dirty="0"/>
              <a:t>此时</a:t>
            </a:r>
            <a:r>
              <a:rPr lang="en-US" altLang="zh-CN" dirty="0"/>
              <a:t>BBS1</a:t>
            </a:r>
            <a:r>
              <a:rPr lang="zh-CN" altLang="en-US" dirty="0"/>
              <a:t>和</a:t>
            </a:r>
            <a:r>
              <a:rPr lang="en-US" altLang="zh-CN" dirty="0"/>
              <a:t>BBS2</a:t>
            </a:r>
            <a:r>
              <a:rPr lang="zh-CN" altLang="en-US" dirty="0"/>
              <a:t>属于不同的</a:t>
            </a:r>
            <a:r>
              <a:rPr lang="en-US" altLang="zh-CN" dirty="0"/>
              <a:t>LAN</a:t>
            </a:r>
            <a:endParaRPr lang="zh-CN" altLang="en-US" dirty="0"/>
          </a:p>
        </p:txBody>
      </p:sp>
    </p:spTree>
    <p:extLst>
      <p:ext uri="{BB962C8B-B14F-4D97-AF65-F5344CB8AC3E}">
        <p14:creationId xmlns:p14="http://schemas.microsoft.com/office/powerpoint/2010/main" val="2862069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0E715-FC5B-4376-AD09-9FB9A2B28458}"/>
              </a:ext>
            </a:extLst>
          </p:cNvPr>
          <p:cNvSpPr>
            <a:spLocks noGrp="1"/>
          </p:cNvSpPr>
          <p:nvPr>
            <p:ph type="title"/>
          </p:nvPr>
        </p:nvSpPr>
        <p:spPr/>
        <p:txBody>
          <a:bodyPr/>
          <a:lstStyle/>
          <a:p>
            <a:r>
              <a:rPr lang="en-US" altLang="zh-CN" dirty="0"/>
              <a:t>802.11</a:t>
            </a:r>
            <a:r>
              <a:rPr lang="zh-CN" altLang="en-US" dirty="0"/>
              <a:t>：其它能力</a:t>
            </a:r>
          </a:p>
        </p:txBody>
      </p:sp>
      <p:sp>
        <p:nvSpPr>
          <p:cNvPr id="4" name="灯片编号占位符 3">
            <a:extLst>
              <a:ext uri="{FF2B5EF4-FFF2-40B4-BE49-F238E27FC236}">
                <a16:creationId xmlns:a16="http://schemas.microsoft.com/office/drawing/2014/main" id="{15108D97-8004-499F-B886-763DF73D830A}"/>
              </a:ext>
            </a:extLst>
          </p:cNvPr>
          <p:cNvSpPr>
            <a:spLocks noGrp="1"/>
          </p:cNvSpPr>
          <p:nvPr>
            <p:ph type="sldNum" sz="quarter" idx="12"/>
          </p:nvPr>
        </p:nvSpPr>
        <p:spPr/>
        <p:txBody>
          <a:bodyPr/>
          <a:lstStyle/>
          <a:p>
            <a:fld id="{E3FA5FAF-8A25-4B6E-94B7-5CA30A873E9A}" type="slidenum">
              <a:rPr lang="zh-CN" altLang="en-US" smtClean="0"/>
              <a:pPr/>
              <a:t>38</a:t>
            </a:fld>
            <a:endParaRPr lang="zh-CN" altLang="en-US"/>
          </a:p>
        </p:txBody>
      </p:sp>
      <p:sp>
        <p:nvSpPr>
          <p:cNvPr id="5" name="Rectangle 90">
            <a:extLst>
              <a:ext uri="{FF2B5EF4-FFF2-40B4-BE49-F238E27FC236}">
                <a16:creationId xmlns:a16="http://schemas.microsoft.com/office/drawing/2014/main" id="{E614D564-F836-46AE-8BD7-EF4FBCD223DA}"/>
              </a:ext>
            </a:extLst>
          </p:cNvPr>
          <p:cNvSpPr txBox="1">
            <a:spLocks noChangeArrowheads="1"/>
          </p:cNvSpPr>
          <p:nvPr/>
        </p:nvSpPr>
        <p:spPr bwMode="auto">
          <a:xfrm>
            <a:off x="509588" y="1640606"/>
            <a:ext cx="374808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tabLst>
                <a:tab pos="746125" algn="l"/>
              </a:tabLst>
              <a:defRPr/>
            </a:pPr>
            <a:r>
              <a:rPr lang="zh-CN" altLang="en-US" kern="0" dirty="0">
                <a:solidFill>
                  <a:srgbClr val="C00000"/>
                </a:solidFill>
                <a:latin typeface="Gill Sans MT" charset="0"/>
              </a:rPr>
              <a:t>速率适配</a:t>
            </a:r>
            <a:endParaRPr lang="en-US" kern="0" dirty="0">
              <a:solidFill>
                <a:srgbClr val="C00000"/>
              </a:solidFill>
              <a:latin typeface="Gill Sans MT" charset="0"/>
            </a:endParaRPr>
          </a:p>
          <a:p>
            <a:pPr>
              <a:tabLst>
                <a:tab pos="746125" algn="l"/>
              </a:tabLst>
              <a:defRPr/>
            </a:pPr>
            <a:r>
              <a:rPr lang="zh-CN" altLang="en-US" sz="2400" kern="0" dirty="0">
                <a:latin typeface="Gill Sans MT" charset="0"/>
              </a:rPr>
              <a:t>当节点移动时，信噪比改变，基站和移动节点动态改变传输速率</a:t>
            </a:r>
            <a:r>
              <a:rPr lang="en-US" sz="2400" kern="0" dirty="0">
                <a:latin typeface="Gill Sans MT" charset="0"/>
              </a:rPr>
              <a:t> (</a:t>
            </a:r>
            <a:r>
              <a:rPr lang="zh-CN" altLang="en-US" sz="2400" kern="0" dirty="0">
                <a:latin typeface="Gill Sans MT" charset="0"/>
              </a:rPr>
              <a:t>物理层调制方式</a:t>
            </a:r>
            <a:r>
              <a:rPr lang="en-US" sz="2400" kern="0" dirty="0">
                <a:latin typeface="Gill Sans MT" charset="0"/>
              </a:rPr>
              <a:t>) </a:t>
            </a:r>
          </a:p>
          <a:p>
            <a:pPr lvl="1">
              <a:tabLst>
                <a:tab pos="746125" algn="l"/>
              </a:tabLst>
            </a:pPr>
            <a:r>
              <a:rPr lang="zh-CN" altLang="en-US" sz="2000" kern="0" dirty="0"/>
              <a:t>当连续两个帧没有收到</a:t>
            </a:r>
            <a:r>
              <a:rPr lang="en-US" altLang="zh-CN" sz="2000" kern="0" dirty="0"/>
              <a:t>ACK</a:t>
            </a:r>
            <a:r>
              <a:rPr lang="zh-CN" altLang="en-US" sz="2000" kern="0" dirty="0"/>
              <a:t>，降到下一个速率</a:t>
            </a:r>
            <a:endParaRPr lang="en-US" altLang="zh-CN" sz="2000" kern="0" dirty="0"/>
          </a:p>
          <a:p>
            <a:pPr lvl="1">
              <a:tabLst>
                <a:tab pos="746125" algn="l"/>
              </a:tabLst>
            </a:pPr>
            <a:r>
              <a:rPr lang="zh-CN" altLang="en-US" sz="2000" kern="0" dirty="0"/>
              <a:t>连续收到</a:t>
            </a:r>
            <a:r>
              <a:rPr lang="en-US" altLang="zh-CN" sz="2000" kern="0" dirty="0"/>
              <a:t>10</a:t>
            </a:r>
            <a:r>
              <a:rPr lang="zh-CN" altLang="en-US" sz="2000" kern="0" dirty="0"/>
              <a:t>个帧的</a:t>
            </a:r>
            <a:r>
              <a:rPr lang="en-US" altLang="zh-CN" sz="2000" kern="0" dirty="0"/>
              <a:t>ACK</a:t>
            </a:r>
            <a:r>
              <a:rPr lang="zh-CN" altLang="en-US" sz="2000" kern="0" dirty="0"/>
              <a:t>，或上次降速后计时器超时，升到上一个速率</a:t>
            </a:r>
            <a:endParaRPr lang="en-US" altLang="zh-CN" sz="2000" kern="0" dirty="0"/>
          </a:p>
          <a:p>
            <a:pPr lvl="1">
              <a:tabLst>
                <a:tab pos="746125" algn="l"/>
              </a:tabLst>
              <a:defRPr/>
            </a:pPr>
            <a:endParaRPr lang="en-US" sz="2000" kern="0" dirty="0">
              <a:latin typeface="Gill Sans MT" charset="0"/>
              <a:cs typeface="+mn-cs"/>
            </a:endParaRPr>
          </a:p>
        </p:txBody>
      </p:sp>
      <p:sp>
        <p:nvSpPr>
          <p:cNvPr id="6" name="Line 140">
            <a:extLst>
              <a:ext uri="{FF2B5EF4-FFF2-40B4-BE49-F238E27FC236}">
                <a16:creationId xmlns:a16="http://schemas.microsoft.com/office/drawing/2014/main" id="{3FDB8FCE-6009-4022-9BC6-4F42C7F46D55}"/>
              </a:ext>
            </a:extLst>
          </p:cNvPr>
          <p:cNvSpPr>
            <a:spLocks noChangeShapeType="1"/>
          </p:cNvSpPr>
          <p:nvPr/>
        </p:nvSpPr>
        <p:spPr bwMode="auto">
          <a:xfrm>
            <a:off x="7380838" y="2899947"/>
            <a:ext cx="296863"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Line 141">
            <a:extLst>
              <a:ext uri="{FF2B5EF4-FFF2-40B4-BE49-F238E27FC236}">
                <a16:creationId xmlns:a16="http://schemas.microsoft.com/office/drawing/2014/main" id="{A9CA330E-85A7-41FB-8E8E-8DD5A0B625F5}"/>
              </a:ext>
            </a:extLst>
          </p:cNvPr>
          <p:cNvSpPr>
            <a:spLocks noChangeShapeType="1"/>
          </p:cNvSpPr>
          <p:nvPr/>
        </p:nvSpPr>
        <p:spPr bwMode="auto">
          <a:xfrm>
            <a:off x="7380838" y="2726909"/>
            <a:ext cx="296863"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Line 142">
            <a:extLst>
              <a:ext uri="{FF2B5EF4-FFF2-40B4-BE49-F238E27FC236}">
                <a16:creationId xmlns:a16="http://schemas.microsoft.com/office/drawing/2014/main" id="{62C1FCB4-2DB3-40B0-AC8F-316839EFB283}"/>
              </a:ext>
            </a:extLst>
          </p:cNvPr>
          <p:cNvSpPr>
            <a:spLocks noChangeShapeType="1"/>
          </p:cNvSpPr>
          <p:nvPr/>
        </p:nvSpPr>
        <p:spPr bwMode="auto">
          <a:xfrm>
            <a:off x="7390363" y="2557047"/>
            <a:ext cx="269875"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Text Box 143">
            <a:extLst>
              <a:ext uri="{FF2B5EF4-FFF2-40B4-BE49-F238E27FC236}">
                <a16:creationId xmlns:a16="http://schemas.microsoft.com/office/drawing/2014/main" id="{0791212A-6163-430C-8AB1-AC4EE0E53A7D}"/>
              </a:ext>
            </a:extLst>
          </p:cNvPr>
          <p:cNvSpPr txBox="1">
            <a:spLocks noChangeArrowheads="1"/>
          </p:cNvSpPr>
          <p:nvPr/>
        </p:nvSpPr>
        <p:spPr bwMode="auto">
          <a:xfrm>
            <a:off x="7663413" y="2431634"/>
            <a:ext cx="121761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QAM256 (8 Mbps)</a:t>
            </a:r>
          </a:p>
        </p:txBody>
      </p:sp>
      <p:sp>
        <p:nvSpPr>
          <p:cNvPr id="10" name="Text Box 144">
            <a:extLst>
              <a:ext uri="{FF2B5EF4-FFF2-40B4-BE49-F238E27FC236}">
                <a16:creationId xmlns:a16="http://schemas.microsoft.com/office/drawing/2014/main" id="{4E73A70E-1D47-4BC7-A8F3-33C5DA29F07E}"/>
              </a:ext>
            </a:extLst>
          </p:cNvPr>
          <p:cNvSpPr txBox="1">
            <a:spLocks noChangeArrowheads="1"/>
          </p:cNvSpPr>
          <p:nvPr/>
        </p:nvSpPr>
        <p:spPr bwMode="auto">
          <a:xfrm>
            <a:off x="7655476" y="2585622"/>
            <a:ext cx="1147762"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QAM16 (4 Mbps)</a:t>
            </a:r>
          </a:p>
        </p:txBody>
      </p:sp>
      <p:sp>
        <p:nvSpPr>
          <p:cNvPr id="11" name="Text Box 145">
            <a:extLst>
              <a:ext uri="{FF2B5EF4-FFF2-40B4-BE49-F238E27FC236}">
                <a16:creationId xmlns:a16="http://schemas.microsoft.com/office/drawing/2014/main" id="{86083501-1BFE-4933-AAC1-3B68D1F71FEC}"/>
              </a:ext>
            </a:extLst>
          </p:cNvPr>
          <p:cNvSpPr txBox="1">
            <a:spLocks noChangeArrowheads="1"/>
          </p:cNvSpPr>
          <p:nvPr/>
        </p:nvSpPr>
        <p:spPr bwMode="auto">
          <a:xfrm>
            <a:off x="7665001" y="2766597"/>
            <a:ext cx="10556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BPSK (1 Mbps)</a:t>
            </a:r>
          </a:p>
        </p:txBody>
      </p:sp>
      <p:sp>
        <p:nvSpPr>
          <p:cNvPr id="12" name="Freeform 124">
            <a:extLst>
              <a:ext uri="{FF2B5EF4-FFF2-40B4-BE49-F238E27FC236}">
                <a16:creationId xmlns:a16="http://schemas.microsoft.com/office/drawing/2014/main" id="{03DCA842-8B2C-47C7-B529-91EFB060137B}"/>
              </a:ext>
            </a:extLst>
          </p:cNvPr>
          <p:cNvSpPr>
            <a:spLocks/>
          </p:cNvSpPr>
          <p:nvPr/>
        </p:nvSpPr>
        <p:spPr bwMode="auto">
          <a:xfrm>
            <a:off x="5357813" y="2081931"/>
            <a:ext cx="631825" cy="1687513"/>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Freeform 125">
            <a:extLst>
              <a:ext uri="{FF2B5EF4-FFF2-40B4-BE49-F238E27FC236}">
                <a16:creationId xmlns:a16="http://schemas.microsoft.com/office/drawing/2014/main" id="{C835D129-6DD0-4F84-A035-DBCEE31628C6}"/>
              </a:ext>
            </a:extLst>
          </p:cNvPr>
          <p:cNvSpPr>
            <a:spLocks/>
          </p:cNvSpPr>
          <p:nvPr/>
        </p:nvSpPr>
        <p:spPr bwMode="auto">
          <a:xfrm>
            <a:off x="5765800" y="1927944"/>
            <a:ext cx="604838" cy="18796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Freeform 126">
            <a:extLst>
              <a:ext uri="{FF2B5EF4-FFF2-40B4-BE49-F238E27FC236}">
                <a16:creationId xmlns:a16="http://schemas.microsoft.com/office/drawing/2014/main" id="{2CA381C8-8824-4E41-8BA9-60609EE2CDD4}"/>
              </a:ext>
            </a:extLst>
          </p:cNvPr>
          <p:cNvSpPr>
            <a:spLocks/>
          </p:cNvSpPr>
          <p:nvPr/>
        </p:nvSpPr>
        <p:spPr bwMode="auto">
          <a:xfrm>
            <a:off x="6203950" y="1927944"/>
            <a:ext cx="571500" cy="1889125"/>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Rectangle 127">
            <a:extLst>
              <a:ext uri="{FF2B5EF4-FFF2-40B4-BE49-F238E27FC236}">
                <a16:creationId xmlns:a16="http://schemas.microsoft.com/office/drawing/2014/main" id="{11E2C4DC-9A25-4EF0-AF34-C852FED7112D}"/>
              </a:ext>
            </a:extLst>
          </p:cNvPr>
          <p:cNvSpPr>
            <a:spLocks noChangeArrowheads="1"/>
          </p:cNvSpPr>
          <p:nvPr/>
        </p:nvSpPr>
        <p:spPr bwMode="auto">
          <a:xfrm>
            <a:off x="5343525" y="1920006"/>
            <a:ext cx="1847850" cy="19113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128">
            <a:extLst>
              <a:ext uri="{FF2B5EF4-FFF2-40B4-BE49-F238E27FC236}">
                <a16:creationId xmlns:a16="http://schemas.microsoft.com/office/drawing/2014/main" id="{3151A852-B836-4871-BB9F-D1C6FA0CE224}"/>
              </a:ext>
            </a:extLst>
          </p:cNvPr>
          <p:cNvSpPr>
            <a:spLocks noChangeShapeType="1"/>
          </p:cNvSpPr>
          <p:nvPr/>
        </p:nvSpPr>
        <p:spPr bwMode="auto">
          <a:xfrm>
            <a:off x="5343525" y="2248619"/>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Line 129">
            <a:extLst>
              <a:ext uri="{FF2B5EF4-FFF2-40B4-BE49-F238E27FC236}">
                <a16:creationId xmlns:a16="http://schemas.microsoft.com/office/drawing/2014/main" id="{1633E5DA-2205-4D58-B85D-E0A1495DBDBE}"/>
              </a:ext>
            </a:extLst>
          </p:cNvPr>
          <p:cNvSpPr>
            <a:spLocks noChangeShapeType="1"/>
          </p:cNvSpPr>
          <p:nvPr/>
        </p:nvSpPr>
        <p:spPr bwMode="auto">
          <a:xfrm>
            <a:off x="5349875" y="2558181"/>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 name="Line 130">
            <a:extLst>
              <a:ext uri="{FF2B5EF4-FFF2-40B4-BE49-F238E27FC236}">
                <a16:creationId xmlns:a16="http://schemas.microsoft.com/office/drawing/2014/main" id="{98C99346-F9D6-453B-ACE0-FAD2B89259A4}"/>
              </a:ext>
            </a:extLst>
          </p:cNvPr>
          <p:cNvSpPr>
            <a:spLocks noChangeShapeType="1"/>
          </p:cNvSpPr>
          <p:nvPr/>
        </p:nvSpPr>
        <p:spPr bwMode="auto">
          <a:xfrm>
            <a:off x="5354638" y="2877269"/>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9" name="Line 131">
            <a:extLst>
              <a:ext uri="{FF2B5EF4-FFF2-40B4-BE49-F238E27FC236}">
                <a16:creationId xmlns:a16="http://schemas.microsoft.com/office/drawing/2014/main" id="{5229BD80-5217-40FC-8CDF-93C02D51D5CC}"/>
              </a:ext>
            </a:extLst>
          </p:cNvPr>
          <p:cNvSpPr>
            <a:spLocks noChangeShapeType="1"/>
          </p:cNvSpPr>
          <p:nvPr/>
        </p:nvSpPr>
        <p:spPr bwMode="auto">
          <a:xfrm>
            <a:off x="5360988" y="3186831"/>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 name="Line 132">
            <a:extLst>
              <a:ext uri="{FF2B5EF4-FFF2-40B4-BE49-F238E27FC236}">
                <a16:creationId xmlns:a16="http://schemas.microsoft.com/office/drawing/2014/main" id="{88C7FF75-7E02-4CD8-B488-A565E0F6E1BE}"/>
              </a:ext>
            </a:extLst>
          </p:cNvPr>
          <p:cNvSpPr>
            <a:spLocks noChangeShapeType="1"/>
          </p:cNvSpPr>
          <p:nvPr/>
        </p:nvSpPr>
        <p:spPr bwMode="auto">
          <a:xfrm>
            <a:off x="5367338" y="3507506"/>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 name="Line 133">
            <a:extLst>
              <a:ext uri="{FF2B5EF4-FFF2-40B4-BE49-F238E27FC236}">
                <a16:creationId xmlns:a16="http://schemas.microsoft.com/office/drawing/2014/main" id="{29087D0D-1086-4112-9A8A-FD3C3FBEFBEA}"/>
              </a:ext>
            </a:extLst>
          </p:cNvPr>
          <p:cNvSpPr>
            <a:spLocks noChangeShapeType="1"/>
          </p:cNvSpPr>
          <p:nvPr/>
        </p:nvSpPr>
        <p:spPr bwMode="auto">
          <a:xfrm>
            <a:off x="5826125" y="1920006"/>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134">
            <a:extLst>
              <a:ext uri="{FF2B5EF4-FFF2-40B4-BE49-F238E27FC236}">
                <a16:creationId xmlns:a16="http://schemas.microsoft.com/office/drawing/2014/main" id="{3839E6D1-87B9-4601-BFF1-43F5E48802CD}"/>
              </a:ext>
            </a:extLst>
          </p:cNvPr>
          <p:cNvSpPr>
            <a:spLocks noChangeShapeType="1"/>
          </p:cNvSpPr>
          <p:nvPr/>
        </p:nvSpPr>
        <p:spPr bwMode="auto">
          <a:xfrm>
            <a:off x="6283325" y="1931119"/>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135">
            <a:extLst>
              <a:ext uri="{FF2B5EF4-FFF2-40B4-BE49-F238E27FC236}">
                <a16:creationId xmlns:a16="http://schemas.microsoft.com/office/drawing/2014/main" id="{8657F1C8-D2D6-42A0-829F-5DCAED61B255}"/>
              </a:ext>
            </a:extLst>
          </p:cNvPr>
          <p:cNvSpPr>
            <a:spLocks noChangeShapeType="1"/>
          </p:cNvSpPr>
          <p:nvPr/>
        </p:nvSpPr>
        <p:spPr bwMode="auto">
          <a:xfrm>
            <a:off x="6738938" y="1924769"/>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Text Box 136">
            <a:extLst>
              <a:ext uri="{FF2B5EF4-FFF2-40B4-BE49-F238E27FC236}">
                <a16:creationId xmlns:a16="http://schemas.microsoft.com/office/drawing/2014/main" id="{34D83A6C-C75B-405A-B2B4-118DDD07DC07}"/>
              </a:ext>
            </a:extLst>
          </p:cNvPr>
          <p:cNvSpPr txBox="1">
            <a:spLocks noChangeArrowheads="1"/>
          </p:cNvSpPr>
          <p:nvPr/>
        </p:nvSpPr>
        <p:spPr bwMode="auto">
          <a:xfrm>
            <a:off x="5707063" y="3817069"/>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endParaRPr lang="en-US" sz="1200" baseline="30000" dirty="0">
              <a:latin typeface="Arial" charset="0"/>
              <a:cs typeface="+mn-cs"/>
            </a:endParaRPr>
          </a:p>
        </p:txBody>
      </p:sp>
      <p:sp>
        <p:nvSpPr>
          <p:cNvPr id="25" name="Text Box 137">
            <a:extLst>
              <a:ext uri="{FF2B5EF4-FFF2-40B4-BE49-F238E27FC236}">
                <a16:creationId xmlns:a16="http://schemas.microsoft.com/office/drawing/2014/main" id="{CF65730F-AD91-46F4-8A16-FCD1676E6293}"/>
              </a:ext>
            </a:extLst>
          </p:cNvPr>
          <p:cNvSpPr txBox="1">
            <a:spLocks noChangeArrowheads="1"/>
          </p:cNvSpPr>
          <p:nvPr/>
        </p:nvSpPr>
        <p:spPr bwMode="auto">
          <a:xfrm>
            <a:off x="6162675" y="3817069"/>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20</a:t>
            </a:r>
            <a:endParaRPr lang="en-US" sz="1200" baseline="30000" dirty="0">
              <a:latin typeface="Arial" charset="0"/>
              <a:cs typeface="+mn-cs"/>
            </a:endParaRPr>
          </a:p>
        </p:txBody>
      </p:sp>
      <p:sp>
        <p:nvSpPr>
          <p:cNvPr id="26" name="Text Box 138">
            <a:extLst>
              <a:ext uri="{FF2B5EF4-FFF2-40B4-BE49-F238E27FC236}">
                <a16:creationId xmlns:a16="http://schemas.microsoft.com/office/drawing/2014/main" id="{42320E77-4B85-44F5-AA08-1B4B9AE904C8}"/>
              </a:ext>
            </a:extLst>
          </p:cNvPr>
          <p:cNvSpPr txBox="1">
            <a:spLocks noChangeArrowheads="1"/>
          </p:cNvSpPr>
          <p:nvPr/>
        </p:nvSpPr>
        <p:spPr bwMode="auto">
          <a:xfrm>
            <a:off x="6608763" y="3818656"/>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30</a:t>
            </a:r>
            <a:endParaRPr lang="en-US" sz="1200" baseline="30000" dirty="0">
              <a:latin typeface="Arial" charset="0"/>
              <a:cs typeface="+mn-cs"/>
            </a:endParaRPr>
          </a:p>
        </p:txBody>
      </p:sp>
      <p:sp>
        <p:nvSpPr>
          <p:cNvPr id="27" name="Text Box 139">
            <a:extLst>
              <a:ext uri="{FF2B5EF4-FFF2-40B4-BE49-F238E27FC236}">
                <a16:creationId xmlns:a16="http://schemas.microsoft.com/office/drawing/2014/main" id="{DBFB1F3F-0E91-47AA-A8B4-8DF92A917160}"/>
              </a:ext>
            </a:extLst>
          </p:cNvPr>
          <p:cNvSpPr txBox="1">
            <a:spLocks noChangeArrowheads="1"/>
          </p:cNvSpPr>
          <p:nvPr/>
        </p:nvSpPr>
        <p:spPr bwMode="auto">
          <a:xfrm>
            <a:off x="7075488" y="3821831"/>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40</a:t>
            </a:r>
            <a:endParaRPr lang="en-US" sz="1200" baseline="30000" dirty="0">
              <a:latin typeface="Arial" charset="0"/>
              <a:cs typeface="+mn-cs"/>
            </a:endParaRPr>
          </a:p>
        </p:txBody>
      </p:sp>
      <p:sp>
        <p:nvSpPr>
          <p:cNvPr id="28" name="Text Box 146">
            <a:extLst>
              <a:ext uri="{FF2B5EF4-FFF2-40B4-BE49-F238E27FC236}">
                <a16:creationId xmlns:a16="http://schemas.microsoft.com/office/drawing/2014/main" id="{3E0F5CE0-E3D1-4A40-BB3B-90142178D401}"/>
              </a:ext>
            </a:extLst>
          </p:cNvPr>
          <p:cNvSpPr txBox="1">
            <a:spLocks noChangeArrowheads="1"/>
          </p:cNvSpPr>
          <p:nvPr/>
        </p:nvSpPr>
        <p:spPr bwMode="auto">
          <a:xfrm>
            <a:off x="5970588" y="3950419"/>
            <a:ext cx="8953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SNR(dB)</a:t>
            </a:r>
          </a:p>
        </p:txBody>
      </p:sp>
      <p:sp>
        <p:nvSpPr>
          <p:cNvPr id="29" name="Text Box 147">
            <a:extLst>
              <a:ext uri="{FF2B5EF4-FFF2-40B4-BE49-F238E27FC236}">
                <a16:creationId xmlns:a16="http://schemas.microsoft.com/office/drawing/2014/main" id="{0A739D38-B704-44A4-B9F2-1994ECB08039}"/>
              </a:ext>
            </a:extLst>
          </p:cNvPr>
          <p:cNvSpPr txBox="1">
            <a:spLocks noChangeArrowheads="1"/>
          </p:cNvSpPr>
          <p:nvPr/>
        </p:nvSpPr>
        <p:spPr bwMode="auto">
          <a:xfrm rot="-5400000">
            <a:off x="4641057" y="2657400"/>
            <a:ext cx="5508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BER</a:t>
            </a:r>
          </a:p>
        </p:txBody>
      </p:sp>
      <p:sp>
        <p:nvSpPr>
          <p:cNvPr id="30" name="Text Box 148">
            <a:extLst>
              <a:ext uri="{FF2B5EF4-FFF2-40B4-BE49-F238E27FC236}">
                <a16:creationId xmlns:a16="http://schemas.microsoft.com/office/drawing/2014/main" id="{F43F6697-554D-4A2F-A6FF-0485EF0042F8}"/>
              </a:ext>
            </a:extLst>
          </p:cNvPr>
          <p:cNvSpPr txBox="1">
            <a:spLocks noChangeArrowheads="1"/>
          </p:cNvSpPr>
          <p:nvPr/>
        </p:nvSpPr>
        <p:spPr bwMode="auto">
          <a:xfrm>
            <a:off x="4973638" y="1762844"/>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-1</a:t>
            </a:r>
          </a:p>
        </p:txBody>
      </p:sp>
      <p:sp>
        <p:nvSpPr>
          <p:cNvPr id="31" name="Text Box 149">
            <a:extLst>
              <a:ext uri="{FF2B5EF4-FFF2-40B4-BE49-F238E27FC236}">
                <a16:creationId xmlns:a16="http://schemas.microsoft.com/office/drawing/2014/main" id="{AC453C84-B61C-4D4F-A979-234836308E09}"/>
              </a:ext>
            </a:extLst>
          </p:cNvPr>
          <p:cNvSpPr txBox="1">
            <a:spLocks noChangeArrowheads="1"/>
          </p:cNvSpPr>
          <p:nvPr/>
        </p:nvSpPr>
        <p:spPr bwMode="auto">
          <a:xfrm>
            <a:off x="4986338" y="2081931"/>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-2</a:t>
            </a:r>
          </a:p>
        </p:txBody>
      </p:sp>
      <p:sp>
        <p:nvSpPr>
          <p:cNvPr id="32" name="Text Box 150">
            <a:extLst>
              <a:ext uri="{FF2B5EF4-FFF2-40B4-BE49-F238E27FC236}">
                <a16:creationId xmlns:a16="http://schemas.microsoft.com/office/drawing/2014/main" id="{72C65B3E-1854-44AF-93E4-2DEDF3EFDAA0}"/>
              </a:ext>
            </a:extLst>
          </p:cNvPr>
          <p:cNvSpPr txBox="1">
            <a:spLocks noChangeArrowheads="1"/>
          </p:cNvSpPr>
          <p:nvPr/>
        </p:nvSpPr>
        <p:spPr bwMode="auto">
          <a:xfrm>
            <a:off x="4978400" y="239308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-3</a:t>
            </a:r>
          </a:p>
        </p:txBody>
      </p:sp>
      <p:sp>
        <p:nvSpPr>
          <p:cNvPr id="33" name="Text Box 151">
            <a:extLst>
              <a:ext uri="{FF2B5EF4-FFF2-40B4-BE49-F238E27FC236}">
                <a16:creationId xmlns:a16="http://schemas.microsoft.com/office/drawing/2014/main" id="{56FBDF57-AD5B-4C86-9A79-5C1A82891B1A}"/>
              </a:ext>
            </a:extLst>
          </p:cNvPr>
          <p:cNvSpPr txBox="1">
            <a:spLocks noChangeArrowheads="1"/>
          </p:cNvSpPr>
          <p:nvPr/>
        </p:nvSpPr>
        <p:spPr bwMode="auto">
          <a:xfrm>
            <a:off x="4986338" y="3013794"/>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-5</a:t>
            </a:r>
          </a:p>
        </p:txBody>
      </p:sp>
      <p:sp>
        <p:nvSpPr>
          <p:cNvPr id="34" name="Text Box 152">
            <a:extLst>
              <a:ext uri="{FF2B5EF4-FFF2-40B4-BE49-F238E27FC236}">
                <a16:creationId xmlns:a16="http://schemas.microsoft.com/office/drawing/2014/main" id="{B469C8AF-4435-40C7-AD60-9CB445375E3D}"/>
              </a:ext>
            </a:extLst>
          </p:cNvPr>
          <p:cNvSpPr txBox="1">
            <a:spLocks noChangeArrowheads="1"/>
          </p:cNvSpPr>
          <p:nvPr/>
        </p:nvSpPr>
        <p:spPr bwMode="auto">
          <a:xfrm>
            <a:off x="4987925" y="333288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-6</a:t>
            </a:r>
          </a:p>
        </p:txBody>
      </p:sp>
      <p:sp>
        <p:nvSpPr>
          <p:cNvPr id="35" name="Text Box 153">
            <a:extLst>
              <a:ext uri="{FF2B5EF4-FFF2-40B4-BE49-F238E27FC236}">
                <a16:creationId xmlns:a16="http://schemas.microsoft.com/office/drawing/2014/main" id="{1A7828BE-CFB0-4A65-B988-FEDB3083955C}"/>
              </a:ext>
            </a:extLst>
          </p:cNvPr>
          <p:cNvSpPr txBox="1">
            <a:spLocks noChangeArrowheads="1"/>
          </p:cNvSpPr>
          <p:nvPr/>
        </p:nvSpPr>
        <p:spPr bwMode="auto">
          <a:xfrm>
            <a:off x="4981575" y="3661494"/>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-7</a:t>
            </a:r>
          </a:p>
        </p:txBody>
      </p:sp>
      <p:sp>
        <p:nvSpPr>
          <p:cNvPr id="36" name="Text Box 154">
            <a:extLst>
              <a:ext uri="{FF2B5EF4-FFF2-40B4-BE49-F238E27FC236}">
                <a16:creationId xmlns:a16="http://schemas.microsoft.com/office/drawing/2014/main" id="{A142B3D6-C0CE-4F65-BE68-4CF0D299CA47}"/>
              </a:ext>
            </a:extLst>
          </p:cNvPr>
          <p:cNvSpPr txBox="1">
            <a:spLocks noChangeArrowheads="1"/>
          </p:cNvSpPr>
          <p:nvPr/>
        </p:nvSpPr>
        <p:spPr bwMode="auto">
          <a:xfrm>
            <a:off x="4975225" y="271693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-4</a:t>
            </a:r>
          </a:p>
        </p:txBody>
      </p:sp>
      <p:sp>
        <p:nvSpPr>
          <p:cNvPr id="37" name="Oval 158">
            <a:extLst>
              <a:ext uri="{FF2B5EF4-FFF2-40B4-BE49-F238E27FC236}">
                <a16:creationId xmlns:a16="http://schemas.microsoft.com/office/drawing/2014/main" id="{0044A4B4-25E7-4DDF-934B-F239A087DF58}"/>
              </a:ext>
            </a:extLst>
          </p:cNvPr>
          <p:cNvSpPr>
            <a:spLocks noChangeArrowheads="1"/>
          </p:cNvSpPr>
          <p:nvPr/>
        </p:nvSpPr>
        <p:spPr bwMode="auto">
          <a:xfrm>
            <a:off x="6667500" y="3451944"/>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159">
            <a:extLst>
              <a:ext uri="{FF2B5EF4-FFF2-40B4-BE49-F238E27FC236}">
                <a16:creationId xmlns:a16="http://schemas.microsoft.com/office/drawing/2014/main" id="{704595FB-D35F-43FF-BFD3-F2E14E317BED}"/>
              </a:ext>
            </a:extLst>
          </p:cNvPr>
          <p:cNvSpPr>
            <a:spLocks noChangeArrowheads="1"/>
          </p:cNvSpPr>
          <p:nvPr/>
        </p:nvSpPr>
        <p:spPr bwMode="auto">
          <a:xfrm>
            <a:off x="7449101" y="2993609"/>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Text Box 160">
            <a:extLst>
              <a:ext uri="{FF2B5EF4-FFF2-40B4-BE49-F238E27FC236}">
                <a16:creationId xmlns:a16="http://schemas.microsoft.com/office/drawing/2014/main" id="{BF5913F5-3D93-4B0F-BD50-A4525B95D883}"/>
              </a:ext>
            </a:extLst>
          </p:cNvPr>
          <p:cNvSpPr txBox="1">
            <a:spLocks noChangeArrowheads="1"/>
          </p:cNvSpPr>
          <p:nvPr/>
        </p:nvSpPr>
        <p:spPr bwMode="auto">
          <a:xfrm>
            <a:off x="7674526" y="2957097"/>
            <a:ext cx="10175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operating point</a:t>
            </a:r>
          </a:p>
        </p:txBody>
      </p:sp>
      <p:sp>
        <p:nvSpPr>
          <p:cNvPr id="40" name="Text Box 161">
            <a:extLst>
              <a:ext uri="{FF2B5EF4-FFF2-40B4-BE49-F238E27FC236}">
                <a16:creationId xmlns:a16="http://schemas.microsoft.com/office/drawing/2014/main" id="{8874A10F-BF58-4AC7-A5B6-2AD34CAC5288}"/>
              </a:ext>
            </a:extLst>
          </p:cNvPr>
          <p:cNvSpPr txBox="1">
            <a:spLocks noChangeArrowheads="1"/>
          </p:cNvSpPr>
          <p:nvPr/>
        </p:nvSpPr>
        <p:spPr bwMode="auto">
          <a:xfrm>
            <a:off x="4983163" y="4396506"/>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1. </a:t>
            </a:r>
            <a:r>
              <a:rPr lang="zh-CN" altLang="en-US" dirty="0">
                <a:latin typeface="Arial" charset="0"/>
                <a:cs typeface="Arial" charset="0"/>
              </a:rPr>
              <a:t>当节点远离基站，</a:t>
            </a:r>
            <a:r>
              <a:rPr lang="en-US" dirty="0">
                <a:latin typeface="Arial" charset="0"/>
                <a:cs typeface="Arial" charset="0"/>
              </a:rPr>
              <a:t>SNR </a:t>
            </a:r>
            <a:r>
              <a:rPr lang="zh-CN" altLang="en-US" dirty="0">
                <a:latin typeface="Arial" charset="0"/>
                <a:cs typeface="Arial" charset="0"/>
              </a:rPr>
              <a:t>降低，比特误码率增加，</a:t>
            </a:r>
            <a:endParaRPr lang="en-US" dirty="0">
              <a:latin typeface="Arial" charset="0"/>
              <a:cs typeface="Arial" charset="0"/>
            </a:endParaRPr>
          </a:p>
        </p:txBody>
      </p:sp>
      <p:sp>
        <p:nvSpPr>
          <p:cNvPr id="41" name="Text Box 162">
            <a:extLst>
              <a:ext uri="{FF2B5EF4-FFF2-40B4-BE49-F238E27FC236}">
                <a16:creationId xmlns:a16="http://schemas.microsoft.com/office/drawing/2014/main" id="{AE6C1F6C-133C-4C4B-A0CE-6E651AC0AAFB}"/>
              </a:ext>
            </a:extLst>
          </p:cNvPr>
          <p:cNvSpPr txBox="1">
            <a:spLocks noChangeArrowheads="1"/>
          </p:cNvSpPr>
          <p:nvPr/>
        </p:nvSpPr>
        <p:spPr bwMode="auto">
          <a:xfrm>
            <a:off x="4994275" y="5334719"/>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2. </a:t>
            </a:r>
            <a:r>
              <a:rPr lang="zh-CN" altLang="en-US" dirty="0">
                <a:latin typeface="Arial" charset="0"/>
                <a:cs typeface="Arial" charset="0"/>
              </a:rPr>
              <a:t>当误码率足够高，降低传输速率，以降低误码率</a:t>
            </a:r>
            <a:endParaRPr lang="en-US" dirty="0">
              <a:latin typeface="Arial" charset="0"/>
              <a:cs typeface="Arial" charset="0"/>
            </a:endParaRPr>
          </a:p>
        </p:txBody>
      </p:sp>
    </p:spTree>
    <p:extLst>
      <p:ext uri="{BB962C8B-B14F-4D97-AF65-F5344CB8AC3E}">
        <p14:creationId xmlns:p14="http://schemas.microsoft.com/office/powerpoint/2010/main" val="3374430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6 -3.33333E-6 C -0.00138 -0.0162 -0.00277 -0.03217 -0.0052 -0.04792 C -0.00763 -0.06366 -0.01145 -0.08032 -0.01423 -0.09421 C -0.01701 -0.1081 -0.01909 -0.11829 -0.02187 -0.13171 C -0.02465 -0.14514 -0.02847 -0.16505 -0.0309 -0.17454 C -0.03333 -0.18403 -0.03368 -0.18264 -0.03593 -0.18819 C -0.03819 -0.19375 -0.04166 -0.20116 -0.04496 -0.20856 " pathEditMode="relative" rAng="0" ptsTypes="aaaaaaA">
                                      <p:cBhvr>
                                        <p:cTn id="6" dur="2000" fill="hold"/>
                                        <p:tgtEl>
                                          <p:spTgt spid="37"/>
                                        </p:tgtEl>
                                        <p:attrNameLst>
                                          <p:attrName>ppt_x</p:attrName>
                                          <p:attrName>ppt_y</p:attrName>
                                        </p:attrNameLst>
                                      </p:cBhvr>
                                      <p:rCtr x="0" y="0"/>
                                    </p:animMotion>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4496 -0.20857 C -0.04496 -0.20857 -0.04444 -0.09329 -0.04374 0.02222 " pathEditMode="relative" ptsTypes="aA">
                                      <p:cBhvr>
                                        <p:cTn id="12" dur="2000" fill="hold"/>
                                        <p:tgtEl>
                                          <p:spTgt spid="37"/>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grpId="2" nodeType="afterEffect">
                                  <p:stCondLst>
                                    <p:cond delay="0"/>
                                  </p:stCondLst>
                                  <p:childTnLst>
                                    <p:animMotion origin="layout" path="M -0.04375 0.02222 C -0.04583 0.00856 -0.04791 -0.00486 -0.05017 -0.02223 C -0.05243 -0.03959 -0.05468 -0.06227 -0.05781 -0.08195 C -0.06093 -0.10162 -0.06753 -0.13033 -0.06944 -0.14005 " pathEditMode="relative" ptsTypes="aaaA">
                                      <p:cBhvr>
                                        <p:cTn id="17" dur="2000" fill="hold"/>
                                        <p:tgtEl>
                                          <p:spTgt spid="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40" grpId="0"/>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967DE-9CEC-48C6-8BB2-C1FC576C90E0}"/>
              </a:ext>
            </a:extLst>
          </p:cNvPr>
          <p:cNvSpPr>
            <a:spLocks noGrp="1"/>
          </p:cNvSpPr>
          <p:nvPr>
            <p:ph type="title"/>
          </p:nvPr>
        </p:nvSpPr>
        <p:spPr/>
        <p:txBody>
          <a:bodyPr/>
          <a:lstStyle/>
          <a:p>
            <a:r>
              <a:rPr lang="en-US" altLang="zh-CN" dirty="0"/>
              <a:t>802.11</a:t>
            </a:r>
            <a:r>
              <a:rPr lang="zh-CN" altLang="en-US" dirty="0"/>
              <a:t>：其它能力</a:t>
            </a:r>
          </a:p>
        </p:txBody>
      </p:sp>
      <p:sp>
        <p:nvSpPr>
          <p:cNvPr id="4" name="灯片编号占位符 3">
            <a:extLst>
              <a:ext uri="{FF2B5EF4-FFF2-40B4-BE49-F238E27FC236}">
                <a16:creationId xmlns:a16="http://schemas.microsoft.com/office/drawing/2014/main" id="{6DC27BCB-B6C5-4DBC-A513-D0AC011EC02B}"/>
              </a:ext>
            </a:extLst>
          </p:cNvPr>
          <p:cNvSpPr>
            <a:spLocks noGrp="1"/>
          </p:cNvSpPr>
          <p:nvPr>
            <p:ph type="sldNum" sz="quarter" idx="12"/>
          </p:nvPr>
        </p:nvSpPr>
        <p:spPr/>
        <p:txBody>
          <a:bodyPr/>
          <a:lstStyle/>
          <a:p>
            <a:fld id="{E3FA5FAF-8A25-4B6E-94B7-5CA30A873E9A}" type="slidenum">
              <a:rPr lang="zh-CN" altLang="en-US" smtClean="0"/>
              <a:pPr/>
              <a:t>39</a:t>
            </a:fld>
            <a:endParaRPr lang="zh-CN" altLang="en-US"/>
          </a:p>
        </p:txBody>
      </p:sp>
      <p:sp>
        <p:nvSpPr>
          <p:cNvPr id="5" name="Rectangle 4">
            <a:extLst>
              <a:ext uri="{FF2B5EF4-FFF2-40B4-BE49-F238E27FC236}">
                <a16:creationId xmlns:a16="http://schemas.microsoft.com/office/drawing/2014/main" id="{EF1C197A-E6B6-408C-BE46-46046342B377}"/>
              </a:ext>
            </a:extLst>
          </p:cNvPr>
          <p:cNvSpPr>
            <a:spLocks noGrp="1" noChangeArrowheads="1"/>
          </p:cNvSpPr>
          <p:nvPr>
            <p:ph idx="1"/>
          </p:nvPr>
        </p:nvSpPr>
        <p:spPr bwMode="auto">
          <a:xfrm>
            <a:off x="250825" y="1844675"/>
            <a:ext cx="8704263" cy="428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tabLst>
                <a:tab pos="746125" algn="l"/>
              </a:tabLst>
              <a:defRPr/>
            </a:pPr>
            <a:r>
              <a:rPr lang="zh-CN" altLang="en-US" sz="2800" dirty="0">
                <a:solidFill>
                  <a:srgbClr val="C00000"/>
                </a:solidFill>
                <a:latin typeface="Gill Sans MT" charset="0"/>
              </a:rPr>
              <a:t>能耗管理</a:t>
            </a:r>
            <a:endParaRPr lang="en-US" sz="2800" dirty="0">
              <a:solidFill>
                <a:srgbClr val="C00000"/>
              </a:solidFill>
              <a:latin typeface="Gill Sans MT" charset="0"/>
              <a:cs typeface="+mn-cs"/>
            </a:endParaRPr>
          </a:p>
          <a:p>
            <a:pPr marL="277813" indent="-277813">
              <a:spcBef>
                <a:spcPct val="20000"/>
              </a:spcBef>
              <a:buClr>
                <a:srgbClr val="000099"/>
              </a:buClr>
              <a:buSzPct val="100000"/>
              <a:buFont typeface="Wingdings" charset="2"/>
              <a:buChar char="§"/>
              <a:tabLst>
                <a:tab pos="746125" algn="l"/>
              </a:tabLst>
              <a:defRPr/>
            </a:pPr>
            <a:r>
              <a:rPr lang="en-US" dirty="0">
                <a:latin typeface="Gill Sans MT" charset="0"/>
                <a:cs typeface="+mn-cs"/>
              </a:rPr>
              <a:t>node</a:t>
            </a:r>
            <a:r>
              <a:rPr lang="zh-CN" altLang="en-US" dirty="0">
                <a:latin typeface="Gill Sans MT" charset="0"/>
                <a:cs typeface="+mn-cs"/>
              </a:rPr>
              <a:t>到</a:t>
            </a:r>
            <a:r>
              <a:rPr lang="en-US" dirty="0">
                <a:latin typeface="Gill Sans MT" charset="0"/>
                <a:cs typeface="+mn-cs"/>
              </a:rPr>
              <a:t>AP: </a:t>
            </a:r>
            <a:r>
              <a:rPr lang="ja-JP" altLang="en-US" dirty="0">
                <a:latin typeface="Gill Sans MT" charset="0"/>
                <a:cs typeface="+mn-cs"/>
              </a:rPr>
              <a:t>“</a:t>
            </a:r>
            <a:r>
              <a:rPr lang="zh-CN" altLang="en-US" dirty="0">
                <a:latin typeface="Gill Sans MT" charset="0"/>
                <a:cs typeface="+mn-cs"/>
              </a:rPr>
              <a:t>我将休眠直到下一个</a:t>
            </a:r>
            <a:r>
              <a:rPr lang="en-US" altLang="zh-CN" dirty="0">
                <a:latin typeface="Gill Sans MT" charset="0"/>
                <a:cs typeface="+mn-cs"/>
              </a:rPr>
              <a:t>beacon</a:t>
            </a:r>
            <a:r>
              <a:rPr lang="zh-CN" altLang="en-US" dirty="0">
                <a:latin typeface="Gill Sans MT" charset="0"/>
                <a:cs typeface="+mn-cs"/>
              </a:rPr>
              <a:t>帧到达</a:t>
            </a:r>
            <a:r>
              <a:rPr lang="ja-JP" altLang="en-US" dirty="0">
                <a:latin typeface="Gill Sans MT" charset="0"/>
                <a:cs typeface="+mn-cs"/>
              </a:rPr>
              <a:t>”</a:t>
            </a:r>
            <a:endParaRPr lang="en-US" dirty="0">
              <a:latin typeface="Gill Sans MT" charset="0"/>
              <a:cs typeface="+mn-cs"/>
            </a:endParaRPr>
          </a:p>
          <a:p>
            <a:pPr marL="695325" lvl="1" indent="-238125">
              <a:spcBef>
                <a:spcPct val="20000"/>
              </a:spcBef>
              <a:buClr>
                <a:srgbClr val="000099"/>
              </a:buClr>
              <a:buFont typeface="Arial"/>
              <a:buChar char="•"/>
              <a:tabLst>
                <a:tab pos="854075" algn="l"/>
              </a:tabLst>
              <a:defRPr/>
            </a:pPr>
            <a:r>
              <a:rPr lang="en-US" dirty="0">
                <a:latin typeface="Gill Sans MT" charset="0"/>
                <a:cs typeface="+mn-cs"/>
              </a:rPr>
              <a:t>AP</a:t>
            </a:r>
            <a:r>
              <a:rPr lang="zh-CN" altLang="en-US" dirty="0">
                <a:latin typeface="Gill Sans MT" charset="0"/>
                <a:cs typeface="+mn-cs"/>
              </a:rPr>
              <a:t>不再向这个节点传输数据帧</a:t>
            </a:r>
            <a:endParaRPr lang="en-US" dirty="0">
              <a:latin typeface="Gill Sans MT" charset="0"/>
              <a:cs typeface="+mn-cs"/>
            </a:endParaRPr>
          </a:p>
          <a:p>
            <a:pPr marL="695325" lvl="1" indent="-238125">
              <a:spcBef>
                <a:spcPct val="20000"/>
              </a:spcBef>
              <a:buClr>
                <a:srgbClr val="000099"/>
              </a:buClr>
              <a:buFont typeface="Arial"/>
              <a:buChar char="•"/>
              <a:tabLst>
                <a:tab pos="854075" algn="l"/>
              </a:tabLst>
              <a:defRPr/>
            </a:pPr>
            <a:r>
              <a:rPr lang="zh-CN" altLang="en-US" dirty="0">
                <a:latin typeface="Gill Sans MT" charset="0"/>
                <a:cs typeface="+mn-cs"/>
              </a:rPr>
              <a:t>节点在下一个</a:t>
            </a:r>
            <a:r>
              <a:rPr lang="en-US" altLang="zh-CN" dirty="0">
                <a:latin typeface="Gill Sans MT" charset="0"/>
                <a:cs typeface="+mn-cs"/>
              </a:rPr>
              <a:t>beacon</a:t>
            </a:r>
            <a:r>
              <a:rPr lang="zh-CN" altLang="en-US" dirty="0">
                <a:latin typeface="Gill Sans MT" charset="0"/>
                <a:cs typeface="+mn-cs"/>
              </a:rPr>
              <a:t>帧之前醒来</a:t>
            </a:r>
            <a:endParaRPr lang="en-US" dirty="0">
              <a:latin typeface="Gill Sans MT" charset="0"/>
              <a:cs typeface="+mn-cs"/>
            </a:endParaRPr>
          </a:p>
          <a:p>
            <a:pPr marL="277813" indent="-277813">
              <a:spcBef>
                <a:spcPct val="20000"/>
              </a:spcBef>
              <a:buClr>
                <a:srgbClr val="000099"/>
              </a:buClr>
              <a:buSzPct val="100000"/>
              <a:buFont typeface="Wingdings" charset="2"/>
              <a:buChar char="§"/>
              <a:tabLst>
                <a:tab pos="746125" algn="l"/>
              </a:tabLst>
              <a:defRPr/>
            </a:pPr>
            <a:r>
              <a:rPr lang="en-US" dirty="0">
                <a:latin typeface="Gill Sans MT" charset="0"/>
                <a:cs typeface="+mn-cs"/>
              </a:rPr>
              <a:t>Beacon</a:t>
            </a:r>
            <a:r>
              <a:rPr lang="zh-CN" altLang="en-US" dirty="0">
                <a:latin typeface="Gill Sans MT" charset="0"/>
                <a:cs typeface="+mn-cs"/>
              </a:rPr>
              <a:t>帧</a:t>
            </a:r>
            <a:r>
              <a:rPr lang="zh-CN" altLang="en-US" dirty="0">
                <a:latin typeface="Gill Sans MT" charset="0"/>
              </a:rPr>
              <a:t>：包含有帧待传的节点的列表</a:t>
            </a:r>
            <a:endParaRPr lang="en-US" dirty="0">
              <a:latin typeface="Gill Sans MT" charset="0"/>
              <a:cs typeface="+mn-cs"/>
            </a:endParaRPr>
          </a:p>
          <a:p>
            <a:pPr marL="701675" lvl="1" indent="-244475">
              <a:spcBef>
                <a:spcPct val="20000"/>
              </a:spcBef>
              <a:buClr>
                <a:srgbClr val="000099"/>
              </a:buClr>
              <a:buFont typeface="Arial"/>
              <a:buChar char="•"/>
              <a:tabLst>
                <a:tab pos="793750" algn="l"/>
              </a:tabLst>
              <a:defRPr/>
            </a:pPr>
            <a:r>
              <a:rPr lang="zh-CN" altLang="en-US" dirty="0">
                <a:latin typeface="Gill Sans MT" charset="0"/>
                <a:cs typeface="+mn-cs"/>
              </a:rPr>
              <a:t>如果</a:t>
            </a:r>
            <a:r>
              <a:rPr lang="en-US" altLang="zh-CN" dirty="0">
                <a:latin typeface="Gill Sans MT" charset="0"/>
                <a:cs typeface="+mn-cs"/>
              </a:rPr>
              <a:t>AP</a:t>
            </a:r>
            <a:r>
              <a:rPr lang="zh-CN" altLang="en-US" dirty="0">
                <a:latin typeface="Gill Sans MT" charset="0"/>
                <a:cs typeface="+mn-cs"/>
              </a:rPr>
              <a:t>上有帧待传，节点不能休眠；如果该节点所有帧已传输，节点在下一个</a:t>
            </a:r>
            <a:r>
              <a:rPr lang="en-US" altLang="zh-CN" dirty="0">
                <a:latin typeface="Gill Sans MT" charset="0"/>
                <a:cs typeface="+mn-cs"/>
              </a:rPr>
              <a:t>beacon</a:t>
            </a:r>
            <a:r>
              <a:rPr lang="zh-CN" altLang="en-US" dirty="0">
                <a:latin typeface="Gill Sans MT" charset="0"/>
                <a:cs typeface="+mn-cs"/>
              </a:rPr>
              <a:t>帧到达前休眠</a:t>
            </a:r>
            <a:endParaRPr lang="en-US" dirty="0">
              <a:latin typeface="Gill Sans MT" charset="0"/>
              <a:cs typeface="+mn-cs"/>
            </a:endParaRPr>
          </a:p>
          <a:p>
            <a:pPr marL="342900" indent="-342900">
              <a:spcBef>
                <a:spcPct val="20000"/>
              </a:spcBef>
              <a:buClr>
                <a:srgbClr val="000099"/>
              </a:buClr>
              <a:buSzPct val="75000"/>
              <a:buFont typeface="Wingdings" charset="0"/>
              <a:buNone/>
              <a:tabLst>
                <a:tab pos="746125" algn="l"/>
              </a:tabLst>
              <a:defRPr/>
            </a:pPr>
            <a:endParaRPr lang="en-US" sz="2400" dirty="0">
              <a:cs typeface="+mn-cs"/>
            </a:endParaRPr>
          </a:p>
        </p:txBody>
      </p:sp>
    </p:spTree>
    <p:extLst>
      <p:ext uri="{BB962C8B-B14F-4D97-AF65-F5344CB8AC3E}">
        <p14:creationId xmlns:p14="http://schemas.microsoft.com/office/powerpoint/2010/main" val="427512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B869F-D1C2-418F-B020-C9DCB282A6F3}"/>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88A4B269-A9A4-493D-A750-E8941E23A183}"/>
              </a:ext>
            </a:extLst>
          </p:cNvPr>
          <p:cNvSpPr>
            <a:spLocks noGrp="1"/>
          </p:cNvSpPr>
          <p:nvPr>
            <p:ph type="sldNum" sz="quarter" idx="12"/>
          </p:nvPr>
        </p:nvSpPr>
        <p:spPr/>
        <p:txBody>
          <a:bodyPr/>
          <a:lstStyle/>
          <a:p>
            <a:fld id="{E3FA5FAF-8A25-4B6E-94B7-5CA30A873E9A}" type="slidenum">
              <a:rPr lang="zh-CN" altLang="en-US" smtClean="0"/>
              <a:pPr/>
              <a:t>4</a:t>
            </a:fld>
            <a:endParaRPr lang="zh-CN" altLang="en-US"/>
          </a:p>
        </p:txBody>
      </p:sp>
      <p:sp>
        <p:nvSpPr>
          <p:cNvPr id="5" name="Oval 5">
            <a:extLst>
              <a:ext uri="{FF2B5EF4-FFF2-40B4-BE49-F238E27FC236}">
                <a16:creationId xmlns:a16="http://schemas.microsoft.com/office/drawing/2014/main" id="{43DE54E4-8632-4C1C-85E8-D4AD28FDF8F0}"/>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28A2370D-2496-4A8C-AFBD-7BD40F80E014}"/>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E3967BA5-CD7F-451D-AD7E-7B9964D184FC}"/>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DC7969C-F11B-402C-83EF-6A8555C67103}"/>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Oval 38">
            <a:extLst>
              <a:ext uri="{FF2B5EF4-FFF2-40B4-BE49-F238E27FC236}">
                <a16:creationId xmlns:a16="http://schemas.microsoft.com/office/drawing/2014/main" id="{16F9D6FA-C2E6-42F3-ACFA-FA92DA1801D7}"/>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59">
            <a:extLst>
              <a:ext uri="{FF2B5EF4-FFF2-40B4-BE49-F238E27FC236}">
                <a16:creationId xmlns:a16="http://schemas.microsoft.com/office/drawing/2014/main" id="{B1A4689C-8D8E-48A1-BC6D-04E0036894FB}"/>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0">
            <a:extLst>
              <a:ext uri="{FF2B5EF4-FFF2-40B4-BE49-F238E27FC236}">
                <a16:creationId xmlns:a16="http://schemas.microsoft.com/office/drawing/2014/main" id="{D0B8F6D4-9275-4258-B0A9-A230F96D17AD}"/>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1">
            <a:extLst>
              <a:ext uri="{FF2B5EF4-FFF2-40B4-BE49-F238E27FC236}">
                <a16:creationId xmlns:a16="http://schemas.microsoft.com/office/drawing/2014/main" id="{3493119B-EC5A-48CC-B0E3-482C1F2ED128}"/>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2">
            <a:extLst>
              <a:ext uri="{FF2B5EF4-FFF2-40B4-BE49-F238E27FC236}">
                <a16:creationId xmlns:a16="http://schemas.microsoft.com/office/drawing/2014/main" id="{0C3066FA-2FB6-4D67-8490-5E4C6ADA0565}"/>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4">
            <a:extLst>
              <a:ext uri="{FF2B5EF4-FFF2-40B4-BE49-F238E27FC236}">
                <a16:creationId xmlns:a16="http://schemas.microsoft.com/office/drawing/2014/main" id="{8BF5A59A-D1E6-4007-9D91-044621BEF34B}"/>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5" name="Group 356">
            <a:extLst>
              <a:ext uri="{FF2B5EF4-FFF2-40B4-BE49-F238E27FC236}">
                <a16:creationId xmlns:a16="http://schemas.microsoft.com/office/drawing/2014/main" id="{B3AE14B0-9127-47DA-A588-8A1BCF5BD687}"/>
              </a:ext>
            </a:extLst>
          </p:cNvPr>
          <p:cNvGrpSpPr>
            <a:grpSpLocks/>
          </p:cNvGrpSpPr>
          <p:nvPr/>
        </p:nvGrpSpPr>
        <p:grpSpPr bwMode="auto">
          <a:xfrm>
            <a:off x="6442075" y="5187776"/>
            <a:ext cx="331788" cy="368300"/>
            <a:chOff x="313" y="1497"/>
            <a:chExt cx="1152" cy="1014"/>
          </a:xfrm>
        </p:grpSpPr>
        <p:pic>
          <p:nvPicPr>
            <p:cNvPr id="16" name="Picture 354" descr="laptop_stylized_small">
              <a:extLst>
                <a:ext uri="{FF2B5EF4-FFF2-40B4-BE49-F238E27FC236}">
                  <a16:creationId xmlns:a16="http://schemas.microsoft.com/office/drawing/2014/main" id="{2BCBB0FA-C411-4A55-9021-8E4CE66B17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55" descr="antenna_stylized">
              <a:extLst>
                <a:ext uri="{FF2B5EF4-FFF2-40B4-BE49-F238E27FC236}">
                  <a16:creationId xmlns:a16="http://schemas.microsoft.com/office/drawing/2014/main" id="{3B8FED7D-F26C-4624-A582-27A452DAD8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61">
            <a:extLst>
              <a:ext uri="{FF2B5EF4-FFF2-40B4-BE49-F238E27FC236}">
                <a16:creationId xmlns:a16="http://schemas.microsoft.com/office/drawing/2014/main" id="{AF6994DB-589C-4D1F-9D11-5339C890CCB3}"/>
              </a:ext>
            </a:extLst>
          </p:cNvPr>
          <p:cNvGrpSpPr>
            <a:grpSpLocks/>
          </p:cNvGrpSpPr>
          <p:nvPr/>
        </p:nvGrpSpPr>
        <p:grpSpPr bwMode="auto">
          <a:xfrm>
            <a:off x="2071688" y="4516264"/>
            <a:ext cx="396875" cy="388937"/>
            <a:chOff x="2967" y="478"/>
            <a:chExt cx="788" cy="625"/>
          </a:xfrm>
        </p:grpSpPr>
        <p:pic>
          <p:nvPicPr>
            <p:cNvPr id="19" name="Picture 358" descr="access_point_stylized_small">
              <a:extLst>
                <a:ext uri="{FF2B5EF4-FFF2-40B4-BE49-F238E27FC236}">
                  <a16:creationId xmlns:a16="http://schemas.microsoft.com/office/drawing/2014/main" id="{11D825EF-2FED-47D6-9943-D36CAF997E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60" descr="antenna_radiation_stylized">
              <a:extLst>
                <a:ext uri="{FF2B5EF4-FFF2-40B4-BE49-F238E27FC236}">
                  <a16:creationId xmlns:a16="http://schemas.microsoft.com/office/drawing/2014/main" id="{07E0AF93-556B-4BC6-BE9C-B4FAA74914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 name="Group 1">
            <a:extLst>
              <a:ext uri="{FF2B5EF4-FFF2-40B4-BE49-F238E27FC236}">
                <a16:creationId xmlns:a16="http://schemas.microsoft.com/office/drawing/2014/main" id="{1F28E590-8C00-4CFC-A933-CB4F863D2083}"/>
              </a:ext>
            </a:extLst>
          </p:cNvPr>
          <p:cNvGrpSpPr>
            <a:grpSpLocks/>
          </p:cNvGrpSpPr>
          <p:nvPr/>
        </p:nvGrpSpPr>
        <p:grpSpPr bwMode="auto">
          <a:xfrm>
            <a:off x="5668963" y="5278264"/>
            <a:ext cx="458787" cy="620712"/>
            <a:chOff x="5955030" y="3031808"/>
            <a:chExt cx="914400" cy="1398587"/>
          </a:xfrm>
        </p:grpSpPr>
        <p:grpSp>
          <p:nvGrpSpPr>
            <p:cNvPr id="22" name="Group 398">
              <a:extLst>
                <a:ext uri="{FF2B5EF4-FFF2-40B4-BE49-F238E27FC236}">
                  <a16:creationId xmlns:a16="http://schemas.microsoft.com/office/drawing/2014/main" id="{70D1729A-DD5D-4704-A614-941047218C1B}"/>
                </a:ext>
              </a:extLst>
            </p:cNvPr>
            <p:cNvGrpSpPr>
              <a:grpSpLocks/>
            </p:cNvGrpSpPr>
            <p:nvPr/>
          </p:nvGrpSpPr>
          <p:grpSpPr bwMode="auto">
            <a:xfrm>
              <a:off x="6097905" y="3403283"/>
              <a:ext cx="596900" cy="1027112"/>
              <a:chOff x="3130" y="3288"/>
              <a:chExt cx="410" cy="742"/>
            </a:xfrm>
          </p:grpSpPr>
          <p:sp>
            <p:nvSpPr>
              <p:cNvPr id="24" name="Line 270">
                <a:extLst>
                  <a:ext uri="{FF2B5EF4-FFF2-40B4-BE49-F238E27FC236}">
                    <a16:creationId xmlns:a16="http://schemas.microsoft.com/office/drawing/2014/main" id="{1A5CD91F-F078-4087-B29B-EF0A847F4BD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 name="Line 271">
                <a:extLst>
                  <a:ext uri="{FF2B5EF4-FFF2-40B4-BE49-F238E27FC236}">
                    <a16:creationId xmlns:a16="http://schemas.microsoft.com/office/drawing/2014/main" id="{8B2C990C-3732-409A-8838-EA593F1FE0C9}"/>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6" name="Line 272">
                <a:extLst>
                  <a:ext uri="{FF2B5EF4-FFF2-40B4-BE49-F238E27FC236}">
                    <a16:creationId xmlns:a16="http://schemas.microsoft.com/office/drawing/2014/main" id="{D469A949-5920-46D7-9127-A7E71652D17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3">
                <a:extLst>
                  <a:ext uri="{FF2B5EF4-FFF2-40B4-BE49-F238E27FC236}">
                    <a16:creationId xmlns:a16="http://schemas.microsoft.com/office/drawing/2014/main" id="{BA27C003-78DD-4518-AB42-646715FC144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4">
                <a:extLst>
                  <a:ext uri="{FF2B5EF4-FFF2-40B4-BE49-F238E27FC236}">
                    <a16:creationId xmlns:a16="http://schemas.microsoft.com/office/drawing/2014/main" id="{82C8D6E8-2F11-4E2F-BC7A-52371EC45D81}"/>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5">
                <a:extLst>
                  <a:ext uri="{FF2B5EF4-FFF2-40B4-BE49-F238E27FC236}">
                    <a16:creationId xmlns:a16="http://schemas.microsoft.com/office/drawing/2014/main" id="{08D41098-CDAC-493F-ABD9-CE65F5BBFDF4}"/>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6">
                <a:extLst>
                  <a:ext uri="{FF2B5EF4-FFF2-40B4-BE49-F238E27FC236}">
                    <a16:creationId xmlns:a16="http://schemas.microsoft.com/office/drawing/2014/main" id="{64065AB3-25EC-4950-B996-902316D1618F}"/>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7">
                <a:extLst>
                  <a:ext uri="{FF2B5EF4-FFF2-40B4-BE49-F238E27FC236}">
                    <a16:creationId xmlns:a16="http://schemas.microsoft.com/office/drawing/2014/main" id="{A779E911-96B1-4704-ABB9-B023D0B3D906}"/>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8">
                <a:extLst>
                  <a:ext uri="{FF2B5EF4-FFF2-40B4-BE49-F238E27FC236}">
                    <a16:creationId xmlns:a16="http://schemas.microsoft.com/office/drawing/2014/main" id="{5FDCD8A9-53AE-47B9-B1E8-ED7BE63873B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9">
                <a:extLst>
                  <a:ext uri="{FF2B5EF4-FFF2-40B4-BE49-F238E27FC236}">
                    <a16:creationId xmlns:a16="http://schemas.microsoft.com/office/drawing/2014/main" id="{5141D44F-F812-410D-83E5-AA912A00EBCD}"/>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80">
                <a:extLst>
                  <a:ext uri="{FF2B5EF4-FFF2-40B4-BE49-F238E27FC236}">
                    <a16:creationId xmlns:a16="http://schemas.microsoft.com/office/drawing/2014/main" id="{AD691D58-92D0-41EA-86ED-623444818E9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81">
                <a:extLst>
                  <a:ext uri="{FF2B5EF4-FFF2-40B4-BE49-F238E27FC236}">
                    <a16:creationId xmlns:a16="http://schemas.microsoft.com/office/drawing/2014/main" id="{B974FCC3-09C2-4EB3-987E-676B4084AEED}"/>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2">
                <a:extLst>
                  <a:ext uri="{FF2B5EF4-FFF2-40B4-BE49-F238E27FC236}">
                    <a16:creationId xmlns:a16="http://schemas.microsoft.com/office/drawing/2014/main" id="{647503D5-EE58-408B-B505-73BA7B90338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3">
                <a:extLst>
                  <a:ext uri="{FF2B5EF4-FFF2-40B4-BE49-F238E27FC236}">
                    <a16:creationId xmlns:a16="http://schemas.microsoft.com/office/drawing/2014/main" id="{08215DCD-78D6-4152-A05E-A0A9636CE17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4">
                <a:extLst>
                  <a:ext uri="{FF2B5EF4-FFF2-40B4-BE49-F238E27FC236}">
                    <a16:creationId xmlns:a16="http://schemas.microsoft.com/office/drawing/2014/main" id="{A8FA0A88-C788-4DA2-A91D-6280D54B2292}"/>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 name="Picture 399" descr="cell_tower_radiation copy">
              <a:extLst>
                <a:ext uri="{FF2B5EF4-FFF2-40B4-BE49-F238E27FC236}">
                  <a16:creationId xmlns:a16="http://schemas.microsoft.com/office/drawing/2014/main" id="{D00011F6-024D-4BFA-9FB2-35453BC368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403">
            <a:extLst>
              <a:ext uri="{FF2B5EF4-FFF2-40B4-BE49-F238E27FC236}">
                <a16:creationId xmlns:a16="http://schemas.microsoft.com/office/drawing/2014/main" id="{7FB0F2AE-5719-4CA7-893D-1A5FC8F36C08}"/>
              </a:ext>
            </a:extLst>
          </p:cNvPr>
          <p:cNvGrpSpPr>
            <a:grpSpLocks/>
          </p:cNvGrpSpPr>
          <p:nvPr/>
        </p:nvGrpSpPr>
        <p:grpSpPr bwMode="auto">
          <a:xfrm>
            <a:off x="3403600" y="5675139"/>
            <a:ext cx="527050" cy="392112"/>
            <a:chOff x="2751" y="1851"/>
            <a:chExt cx="462" cy="478"/>
          </a:xfrm>
        </p:grpSpPr>
        <p:pic>
          <p:nvPicPr>
            <p:cNvPr id="40" name="Picture 364" descr="iphone_stylized_small">
              <a:extLst>
                <a:ext uri="{FF2B5EF4-FFF2-40B4-BE49-F238E27FC236}">
                  <a16:creationId xmlns:a16="http://schemas.microsoft.com/office/drawing/2014/main" id="{28357DC6-21C2-4534-993C-4F9142D2CD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402" descr="antenna_radiation_stylized">
              <a:extLst>
                <a:ext uri="{FF2B5EF4-FFF2-40B4-BE49-F238E27FC236}">
                  <a16:creationId xmlns:a16="http://schemas.microsoft.com/office/drawing/2014/main" id="{2E2B0801-D0A5-460D-9B04-F4159797FB1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100">
            <a:extLst>
              <a:ext uri="{FF2B5EF4-FFF2-40B4-BE49-F238E27FC236}">
                <a16:creationId xmlns:a16="http://schemas.microsoft.com/office/drawing/2014/main" id="{3400BA63-305D-4436-A8C8-97390008E81C}"/>
              </a:ext>
            </a:extLst>
          </p:cNvPr>
          <p:cNvGrpSpPr>
            <a:grpSpLocks/>
          </p:cNvGrpSpPr>
          <p:nvPr/>
        </p:nvGrpSpPr>
        <p:grpSpPr bwMode="auto">
          <a:xfrm>
            <a:off x="4094163" y="5308426"/>
            <a:ext cx="458787" cy="620713"/>
            <a:chOff x="5955030" y="3031808"/>
            <a:chExt cx="914400" cy="1398587"/>
          </a:xfrm>
        </p:grpSpPr>
        <p:grpSp>
          <p:nvGrpSpPr>
            <p:cNvPr id="43" name="Group 398">
              <a:extLst>
                <a:ext uri="{FF2B5EF4-FFF2-40B4-BE49-F238E27FC236}">
                  <a16:creationId xmlns:a16="http://schemas.microsoft.com/office/drawing/2014/main" id="{81C6E3B2-9655-4EB3-BC21-20CC7C188597}"/>
                </a:ext>
              </a:extLst>
            </p:cNvPr>
            <p:cNvGrpSpPr>
              <a:grpSpLocks/>
            </p:cNvGrpSpPr>
            <p:nvPr/>
          </p:nvGrpSpPr>
          <p:grpSpPr bwMode="auto">
            <a:xfrm>
              <a:off x="6097905" y="3403283"/>
              <a:ext cx="596900" cy="1027112"/>
              <a:chOff x="3130" y="3288"/>
              <a:chExt cx="410" cy="742"/>
            </a:xfrm>
          </p:grpSpPr>
          <p:sp>
            <p:nvSpPr>
              <p:cNvPr id="45" name="Line 270">
                <a:extLst>
                  <a:ext uri="{FF2B5EF4-FFF2-40B4-BE49-F238E27FC236}">
                    <a16:creationId xmlns:a16="http://schemas.microsoft.com/office/drawing/2014/main" id="{23DD26BF-06F9-4ADD-8F6D-E9D256C9B15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6" name="Line 271">
                <a:extLst>
                  <a:ext uri="{FF2B5EF4-FFF2-40B4-BE49-F238E27FC236}">
                    <a16:creationId xmlns:a16="http://schemas.microsoft.com/office/drawing/2014/main" id="{D2A4A37B-8015-49CD-9415-C055D9DB298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7" name="Line 272">
                <a:extLst>
                  <a:ext uri="{FF2B5EF4-FFF2-40B4-BE49-F238E27FC236}">
                    <a16:creationId xmlns:a16="http://schemas.microsoft.com/office/drawing/2014/main" id="{146DA48C-B41C-42D3-9FD2-D4F1E0E27BE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3">
                <a:extLst>
                  <a:ext uri="{FF2B5EF4-FFF2-40B4-BE49-F238E27FC236}">
                    <a16:creationId xmlns:a16="http://schemas.microsoft.com/office/drawing/2014/main" id="{B389F521-B632-40D7-9180-EDC451E8399A}"/>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4">
                <a:extLst>
                  <a:ext uri="{FF2B5EF4-FFF2-40B4-BE49-F238E27FC236}">
                    <a16:creationId xmlns:a16="http://schemas.microsoft.com/office/drawing/2014/main" id="{018CA437-6147-4AA0-ADAE-8876A377BB99}"/>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5">
                <a:extLst>
                  <a:ext uri="{FF2B5EF4-FFF2-40B4-BE49-F238E27FC236}">
                    <a16:creationId xmlns:a16="http://schemas.microsoft.com/office/drawing/2014/main" id="{CE72A5B6-A206-473D-A65E-8CB858E8A03E}"/>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6">
                <a:extLst>
                  <a:ext uri="{FF2B5EF4-FFF2-40B4-BE49-F238E27FC236}">
                    <a16:creationId xmlns:a16="http://schemas.microsoft.com/office/drawing/2014/main" id="{E3244FCD-4CA6-41C3-A370-60246202701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7">
                <a:extLst>
                  <a:ext uri="{FF2B5EF4-FFF2-40B4-BE49-F238E27FC236}">
                    <a16:creationId xmlns:a16="http://schemas.microsoft.com/office/drawing/2014/main" id="{41568DE7-A3FE-435B-A624-D4FC64FF0E1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8">
                <a:extLst>
                  <a:ext uri="{FF2B5EF4-FFF2-40B4-BE49-F238E27FC236}">
                    <a16:creationId xmlns:a16="http://schemas.microsoft.com/office/drawing/2014/main" id="{6488887B-E0A2-4872-92A0-8AA8752C431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9">
                <a:extLst>
                  <a:ext uri="{FF2B5EF4-FFF2-40B4-BE49-F238E27FC236}">
                    <a16:creationId xmlns:a16="http://schemas.microsoft.com/office/drawing/2014/main" id="{4D9FC4B8-F264-4BCF-964E-C2BEBF2188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80">
                <a:extLst>
                  <a:ext uri="{FF2B5EF4-FFF2-40B4-BE49-F238E27FC236}">
                    <a16:creationId xmlns:a16="http://schemas.microsoft.com/office/drawing/2014/main" id="{FB8A3697-9E9E-4353-973E-CF013AAE83C9}"/>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81">
                <a:extLst>
                  <a:ext uri="{FF2B5EF4-FFF2-40B4-BE49-F238E27FC236}">
                    <a16:creationId xmlns:a16="http://schemas.microsoft.com/office/drawing/2014/main" id="{8F90434D-0578-4688-AB33-302603AF242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2">
                <a:extLst>
                  <a:ext uri="{FF2B5EF4-FFF2-40B4-BE49-F238E27FC236}">
                    <a16:creationId xmlns:a16="http://schemas.microsoft.com/office/drawing/2014/main" id="{CFCC7FE5-9813-480E-8DF2-D5C9D63A187F}"/>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3">
                <a:extLst>
                  <a:ext uri="{FF2B5EF4-FFF2-40B4-BE49-F238E27FC236}">
                    <a16:creationId xmlns:a16="http://schemas.microsoft.com/office/drawing/2014/main" id="{345E0407-ADAF-40B4-A691-ACEEA83DDC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4">
                <a:extLst>
                  <a:ext uri="{FF2B5EF4-FFF2-40B4-BE49-F238E27FC236}">
                    <a16:creationId xmlns:a16="http://schemas.microsoft.com/office/drawing/2014/main" id="{7C9D5107-60CD-4804-95CB-E6429E0E5FC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4" name="Picture 399" descr="cell_tower_radiation copy">
              <a:extLst>
                <a:ext uri="{FF2B5EF4-FFF2-40B4-BE49-F238E27FC236}">
                  <a16:creationId xmlns:a16="http://schemas.microsoft.com/office/drawing/2014/main" id="{6DDCB041-8283-4222-AD9E-A81682508D6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 name="Group 356">
            <a:extLst>
              <a:ext uri="{FF2B5EF4-FFF2-40B4-BE49-F238E27FC236}">
                <a16:creationId xmlns:a16="http://schemas.microsoft.com/office/drawing/2014/main" id="{CAE2E203-B529-457A-98EF-46CCC40FE00E}"/>
              </a:ext>
            </a:extLst>
          </p:cNvPr>
          <p:cNvGrpSpPr>
            <a:grpSpLocks/>
          </p:cNvGrpSpPr>
          <p:nvPr/>
        </p:nvGrpSpPr>
        <p:grpSpPr bwMode="auto">
          <a:xfrm>
            <a:off x="5781675" y="6111701"/>
            <a:ext cx="361950" cy="338138"/>
            <a:chOff x="313" y="1497"/>
            <a:chExt cx="1152" cy="1014"/>
          </a:xfrm>
        </p:grpSpPr>
        <p:pic>
          <p:nvPicPr>
            <p:cNvPr id="61" name="Picture 354" descr="laptop_stylized_small">
              <a:extLst>
                <a:ext uri="{FF2B5EF4-FFF2-40B4-BE49-F238E27FC236}">
                  <a16:creationId xmlns:a16="http://schemas.microsoft.com/office/drawing/2014/main" id="{B20EFEAD-89A7-4926-9DF1-F1C9D652C28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355" descr="antenna_stylized">
              <a:extLst>
                <a:ext uri="{FF2B5EF4-FFF2-40B4-BE49-F238E27FC236}">
                  <a16:creationId xmlns:a16="http://schemas.microsoft.com/office/drawing/2014/main" id="{E7B4F9D9-DA17-4952-9907-5DD403B14A6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49C6D688-19F3-4547-A181-404BA4205524}"/>
              </a:ext>
            </a:extLst>
          </p:cNvPr>
          <p:cNvGrpSpPr>
            <a:grpSpLocks/>
          </p:cNvGrpSpPr>
          <p:nvPr/>
        </p:nvGrpSpPr>
        <p:grpSpPr bwMode="auto">
          <a:xfrm>
            <a:off x="4551363" y="6132339"/>
            <a:ext cx="376237" cy="347662"/>
            <a:chOff x="313" y="1497"/>
            <a:chExt cx="1152" cy="1014"/>
          </a:xfrm>
        </p:grpSpPr>
        <p:pic>
          <p:nvPicPr>
            <p:cNvPr id="64" name="Picture 354" descr="laptop_stylized_small">
              <a:extLst>
                <a:ext uri="{FF2B5EF4-FFF2-40B4-BE49-F238E27FC236}">
                  <a16:creationId xmlns:a16="http://schemas.microsoft.com/office/drawing/2014/main" id="{25F1C205-8B91-4774-8966-84B0D0E628B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B6786545-E8E3-4C05-A5CA-FDE541568C7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6" name="Group 356">
            <a:extLst>
              <a:ext uri="{FF2B5EF4-FFF2-40B4-BE49-F238E27FC236}">
                <a16:creationId xmlns:a16="http://schemas.microsoft.com/office/drawing/2014/main" id="{64AFAD2F-E704-4FAE-A5CE-3775F0FD48EB}"/>
              </a:ext>
            </a:extLst>
          </p:cNvPr>
          <p:cNvGrpSpPr>
            <a:grpSpLocks/>
          </p:cNvGrpSpPr>
          <p:nvPr/>
        </p:nvGrpSpPr>
        <p:grpSpPr bwMode="auto">
          <a:xfrm>
            <a:off x="3830638" y="6152976"/>
            <a:ext cx="382587" cy="436563"/>
            <a:chOff x="313" y="1497"/>
            <a:chExt cx="1152" cy="1014"/>
          </a:xfrm>
        </p:grpSpPr>
        <p:pic>
          <p:nvPicPr>
            <p:cNvPr id="67" name="Picture 354" descr="laptop_stylized_small">
              <a:extLst>
                <a:ext uri="{FF2B5EF4-FFF2-40B4-BE49-F238E27FC236}">
                  <a16:creationId xmlns:a16="http://schemas.microsoft.com/office/drawing/2014/main" id="{719201E1-EC88-4E14-BF03-19208CA2DC8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Picture 355" descr="antenna_stylized">
              <a:extLst>
                <a:ext uri="{FF2B5EF4-FFF2-40B4-BE49-F238E27FC236}">
                  <a16:creationId xmlns:a16="http://schemas.microsoft.com/office/drawing/2014/main" id="{64BD00BB-3A31-443B-81AD-2F95284D5BB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9" name="Group 403">
            <a:extLst>
              <a:ext uri="{FF2B5EF4-FFF2-40B4-BE49-F238E27FC236}">
                <a16:creationId xmlns:a16="http://schemas.microsoft.com/office/drawing/2014/main" id="{6530DED3-42BB-46DF-8532-6C2C429ECD16}"/>
              </a:ext>
            </a:extLst>
          </p:cNvPr>
          <p:cNvGrpSpPr>
            <a:grpSpLocks/>
          </p:cNvGrpSpPr>
          <p:nvPr/>
        </p:nvGrpSpPr>
        <p:grpSpPr bwMode="auto">
          <a:xfrm>
            <a:off x="3729038" y="4994101"/>
            <a:ext cx="485775" cy="403225"/>
            <a:chOff x="2751" y="1851"/>
            <a:chExt cx="462" cy="478"/>
          </a:xfrm>
        </p:grpSpPr>
        <p:pic>
          <p:nvPicPr>
            <p:cNvPr id="70" name="Picture 364" descr="iphone_stylized_small">
              <a:extLst>
                <a:ext uri="{FF2B5EF4-FFF2-40B4-BE49-F238E27FC236}">
                  <a16:creationId xmlns:a16="http://schemas.microsoft.com/office/drawing/2014/main" id="{7EE06D23-8C59-4EAF-82E8-6D85525C8CA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402" descr="antenna_radiation_stylized">
              <a:extLst>
                <a:ext uri="{FF2B5EF4-FFF2-40B4-BE49-F238E27FC236}">
                  <a16:creationId xmlns:a16="http://schemas.microsoft.com/office/drawing/2014/main" id="{CE4B43C7-9D76-4087-BA31-EE0E4BBFB6B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2" name="Group 403">
            <a:extLst>
              <a:ext uri="{FF2B5EF4-FFF2-40B4-BE49-F238E27FC236}">
                <a16:creationId xmlns:a16="http://schemas.microsoft.com/office/drawing/2014/main" id="{B1A8C412-21B5-471F-B33F-B16035478970}"/>
              </a:ext>
            </a:extLst>
          </p:cNvPr>
          <p:cNvGrpSpPr>
            <a:grpSpLocks/>
          </p:cNvGrpSpPr>
          <p:nvPr/>
        </p:nvGrpSpPr>
        <p:grpSpPr bwMode="auto">
          <a:xfrm>
            <a:off x="6289675" y="5654501"/>
            <a:ext cx="525463" cy="392113"/>
            <a:chOff x="2751" y="1851"/>
            <a:chExt cx="462" cy="478"/>
          </a:xfrm>
        </p:grpSpPr>
        <p:pic>
          <p:nvPicPr>
            <p:cNvPr id="73" name="Picture 364" descr="iphone_stylized_small">
              <a:extLst>
                <a:ext uri="{FF2B5EF4-FFF2-40B4-BE49-F238E27FC236}">
                  <a16:creationId xmlns:a16="http://schemas.microsoft.com/office/drawing/2014/main" id="{0AC9C197-0D94-4E42-AA89-B674D3B7F83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402" descr="antenna_radiation_stylized">
              <a:extLst>
                <a:ext uri="{FF2B5EF4-FFF2-40B4-BE49-F238E27FC236}">
                  <a16:creationId xmlns:a16="http://schemas.microsoft.com/office/drawing/2014/main" id="{8F795D5E-313E-4A2A-9C16-71B9D0053D6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5" name="Group 356">
            <a:extLst>
              <a:ext uri="{FF2B5EF4-FFF2-40B4-BE49-F238E27FC236}">
                <a16:creationId xmlns:a16="http://schemas.microsoft.com/office/drawing/2014/main" id="{1A4EB935-EC16-4434-BBC2-FF8E97EB7D66}"/>
              </a:ext>
            </a:extLst>
          </p:cNvPr>
          <p:cNvGrpSpPr>
            <a:grpSpLocks/>
          </p:cNvGrpSpPr>
          <p:nvPr/>
        </p:nvGrpSpPr>
        <p:grpSpPr bwMode="auto">
          <a:xfrm>
            <a:off x="4987925" y="5511626"/>
            <a:ext cx="376238" cy="349250"/>
            <a:chOff x="313" y="1497"/>
            <a:chExt cx="1152" cy="1014"/>
          </a:xfrm>
        </p:grpSpPr>
        <p:pic>
          <p:nvPicPr>
            <p:cNvPr id="76" name="Picture 354" descr="laptop_stylized_small">
              <a:extLst>
                <a:ext uri="{FF2B5EF4-FFF2-40B4-BE49-F238E27FC236}">
                  <a16:creationId xmlns:a16="http://schemas.microsoft.com/office/drawing/2014/main" id="{40B65AEF-25A6-4071-A1E8-5B005FCC312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355" descr="antenna_stylized">
              <a:extLst>
                <a:ext uri="{FF2B5EF4-FFF2-40B4-BE49-F238E27FC236}">
                  <a16:creationId xmlns:a16="http://schemas.microsoft.com/office/drawing/2014/main" id="{DA540EA8-B7B8-47C8-A481-83F4B92EF1E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8" name="Group 356">
            <a:extLst>
              <a:ext uri="{FF2B5EF4-FFF2-40B4-BE49-F238E27FC236}">
                <a16:creationId xmlns:a16="http://schemas.microsoft.com/office/drawing/2014/main" id="{A0548112-0DE2-4472-9052-6DA776C2636B}"/>
              </a:ext>
            </a:extLst>
          </p:cNvPr>
          <p:cNvGrpSpPr>
            <a:grpSpLocks/>
          </p:cNvGrpSpPr>
          <p:nvPr/>
        </p:nvGrpSpPr>
        <p:grpSpPr bwMode="auto">
          <a:xfrm>
            <a:off x="1909763" y="4963939"/>
            <a:ext cx="282575" cy="344487"/>
            <a:chOff x="313" y="1497"/>
            <a:chExt cx="1152" cy="1014"/>
          </a:xfrm>
        </p:grpSpPr>
        <p:pic>
          <p:nvPicPr>
            <p:cNvPr id="79" name="Picture 354" descr="laptop_stylized_small">
              <a:extLst>
                <a:ext uri="{FF2B5EF4-FFF2-40B4-BE49-F238E27FC236}">
                  <a16:creationId xmlns:a16="http://schemas.microsoft.com/office/drawing/2014/main" id="{672561D8-C56E-4516-BC2B-790456BFBFC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355" descr="antenna_stylized">
              <a:extLst>
                <a:ext uri="{FF2B5EF4-FFF2-40B4-BE49-F238E27FC236}">
                  <a16:creationId xmlns:a16="http://schemas.microsoft.com/office/drawing/2014/main" id="{E7A850F4-5E59-49BD-A276-D66CEBE2047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1" name="Group 403">
            <a:extLst>
              <a:ext uri="{FF2B5EF4-FFF2-40B4-BE49-F238E27FC236}">
                <a16:creationId xmlns:a16="http://schemas.microsoft.com/office/drawing/2014/main" id="{D813FB65-C82C-4AC8-B4E2-30D12C434585}"/>
              </a:ext>
            </a:extLst>
          </p:cNvPr>
          <p:cNvGrpSpPr>
            <a:grpSpLocks/>
          </p:cNvGrpSpPr>
          <p:nvPr/>
        </p:nvGrpSpPr>
        <p:grpSpPr bwMode="auto">
          <a:xfrm>
            <a:off x="1616075" y="4628976"/>
            <a:ext cx="444500" cy="381000"/>
            <a:chOff x="2751" y="1851"/>
            <a:chExt cx="462" cy="478"/>
          </a:xfrm>
        </p:grpSpPr>
        <p:pic>
          <p:nvPicPr>
            <p:cNvPr id="82" name="Picture 364" descr="iphone_stylized_small">
              <a:extLst>
                <a:ext uri="{FF2B5EF4-FFF2-40B4-BE49-F238E27FC236}">
                  <a16:creationId xmlns:a16="http://schemas.microsoft.com/office/drawing/2014/main" id="{ABE2D1E6-6D3E-4013-9071-B131AD7EFBC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402" descr="antenna_radiation_stylized">
              <a:extLst>
                <a:ext uri="{FF2B5EF4-FFF2-40B4-BE49-F238E27FC236}">
                  <a16:creationId xmlns:a16="http://schemas.microsoft.com/office/drawing/2014/main" id="{92D80012-8305-4DDA-9219-352FC0877A6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4" name="Group 142">
            <a:extLst>
              <a:ext uri="{FF2B5EF4-FFF2-40B4-BE49-F238E27FC236}">
                <a16:creationId xmlns:a16="http://schemas.microsoft.com/office/drawing/2014/main" id="{A3D9A7D4-4C5F-43F6-8ABB-E2E7FD242786}"/>
              </a:ext>
            </a:extLst>
          </p:cNvPr>
          <p:cNvGrpSpPr>
            <a:grpSpLocks/>
          </p:cNvGrpSpPr>
          <p:nvPr/>
        </p:nvGrpSpPr>
        <p:grpSpPr bwMode="auto">
          <a:xfrm>
            <a:off x="1574800" y="2292176"/>
            <a:ext cx="458788" cy="619125"/>
            <a:chOff x="5955030" y="3031808"/>
            <a:chExt cx="914400" cy="1398587"/>
          </a:xfrm>
        </p:grpSpPr>
        <p:grpSp>
          <p:nvGrpSpPr>
            <p:cNvPr id="85" name="Group 398">
              <a:extLst>
                <a:ext uri="{FF2B5EF4-FFF2-40B4-BE49-F238E27FC236}">
                  <a16:creationId xmlns:a16="http://schemas.microsoft.com/office/drawing/2014/main" id="{BE94E2A9-43F7-454E-A7B9-5E551E2F1723}"/>
                </a:ext>
              </a:extLst>
            </p:cNvPr>
            <p:cNvGrpSpPr>
              <a:grpSpLocks/>
            </p:cNvGrpSpPr>
            <p:nvPr/>
          </p:nvGrpSpPr>
          <p:grpSpPr bwMode="auto">
            <a:xfrm>
              <a:off x="6097905" y="3403283"/>
              <a:ext cx="596900" cy="1027112"/>
              <a:chOff x="3130" y="3288"/>
              <a:chExt cx="410" cy="742"/>
            </a:xfrm>
          </p:grpSpPr>
          <p:sp>
            <p:nvSpPr>
              <p:cNvPr id="87" name="Line 270">
                <a:extLst>
                  <a:ext uri="{FF2B5EF4-FFF2-40B4-BE49-F238E27FC236}">
                    <a16:creationId xmlns:a16="http://schemas.microsoft.com/office/drawing/2014/main" id="{F8F4D629-A764-4F3D-B2C1-7323EE8367B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8" name="Line 271">
                <a:extLst>
                  <a:ext uri="{FF2B5EF4-FFF2-40B4-BE49-F238E27FC236}">
                    <a16:creationId xmlns:a16="http://schemas.microsoft.com/office/drawing/2014/main" id="{4115B4FB-E779-4970-BCC5-BD59597C40F6}"/>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9" name="Line 272">
                <a:extLst>
                  <a:ext uri="{FF2B5EF4-FFF2-40B4-BE49-F238E27FC236}">
                    <a16:creationId xmlns:a16="http://schemas.microsoft.com/office/drawing/2014/main" id="{5B173118-7796-44D9-8B5E-DA6737B9BB90}"/>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3">
                <a:extLst>
                  <a:ext uri="{FF2B5EF4-FFF2-40B4-BE49-F238E27FC236}">
                    <a16:creationId xmlns:a16="http://schemas.microsoft.com/office/drawing/2014/main" id="{AD05B22A-0E41-4D80-BE1C-1544638786F8}"/>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4">
                <a:extLst>
                  <a:ext uri="{FF2B5EF4-FFF2-40B4-BE49-F238E27FC236}">
                    <a16:creationId xmlns:a16="http://schemas.microsoft.com/office/drawing/2014/main" id="{DE558876-906B-4386-A197-20816EC0C94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5">
                <a:extLst>
                  <a:ext uri="{FF2B5EF4-FFF2-40B4-BE49-F238E27FC236}">
                    <a16:creationId xmlns:a16="http://schemas.microsoft.com/office/drawing/2014/main" id="{E6A118FE-8BBA-4B6D-ACCD-0EED8463F0FE}"/>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6">
                <a:extLst>
                  <a:ext uri="{FF2B5EF4-FFF2-40B4-BE49-F238E27FC236}">
                    <a16:creationId xmlns:a16="http://schemas.microsoft.com/office/drawing/2014/main" id="{7D72B4C7-7C8B-4205-ADB9-2B8307262151}"/>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7">
                <a:extLst>
                  <a:ext uri="{FF2B5EF4-FFF2-40B4-BE49-F238E27FC236}">
                    <a16:creationId xmlns:a16="http://schemas.microsoft.com/office/drawing/2014/main" id="{381860EE-7C12-4BFF-9422-28E65707F30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8">
                <a:extLst>
                  <a:ext uri="{FF2B5EF4-FFF2-40B4-BE49-F238E27FC236}">
                    <a16:creationId xmlns:a16="http://schemas.microsoft.com/office/drawing/2014/main" id="{F15ACF1F-CDA0-4C47-9EC3-174415F1AE3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9">
                <a:extLst>
                  <a:ext uri="{FF2B5EF4-FFF2-40B4-BE49-F238E27FC236}">
                    <a16:creationId xmlns:a16="http://schemas.microsoft.com/office/drawing/2014/main" id="{61D916CD-32E5-45C1-83DB-D0A5E2B7769F}"/>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80">
                <a:extLst>
                  <a:ext uri="{FF2B5EF4-FFF2-40B4-BE49-F238E27FC236}">
                    <a16:creationId xmlns:a16="http://schemas.microsoft.com/office/drawing/2014/main" id="{242CB6EF-5294-4E5C-9BBE-BA8A39CF741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81">
                <a:extLst>
                  <a:ext uri="{FF2B5EF4-FFF2-40B4-BE49-F238E27FC236}">
                    <a16:creationId xmlns:a16="http://schemas.microsoft.com/office/drawing/2014/main" id="{B5341CD8-B999-48F1-BC46-0F16A96D021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2">
                <a:extLst>
                  <a:ext uri="{FF2B5EF4-FFF2-40B4-BE49-F238E27FC236}">
                    <a16:creationId xmlns:a16="http://schemas.microsoft.com/office/drawing/2014/main" id="{09B89525-644B-479C-8511-5A42911A4CF4}"/>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3">
                <a:extLst>
                  <a:ext uri="{FF2B5EF4-FFF2-40B4-BE49-F238E27FC236}">
                    <a16:creationId xmlns:a16="http://schemas.microsoft.com/office/drawing/2014/main" id="{2BC4174C-2B6D-4BF8-940A-5C401CBC923E}"/>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4">
                <a:extLst>
                  <a:ext uri="{FF2B5EF4-FFF2-40B4-BE49-F238E27FC236}">
                    <a16:creationId xmlns:a16="http://schemas.microsoft.com/office/drawing/2014/main" id="{2DED9072-D68C-4FD3-836C-0CBA6C6FC8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6" name="Picture 399" descr="cell_tower_radiation copy">
              <a:extLst>
                <a:ext uri="{FF2B5EF4-FFF2-40B4-BE49-F238E27FC236}">
                  <a16:creationId xmlns:a16="http://schemas.microsoft.com/office/drawing/2014/main" id="{2AC5AA3D-BEFC-44E1-9C6C-8D55927B32A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356">
            <a:extLst>
              <a:ext uri="{FF2B5EF4-FFF2-40B4-BE49-F238E27FC236}">
                <a16:creationId xmlns:a16="http://schemas.microsoft.com/office/drawing/2014/main" id="{E74EA85D-22AC-45FC-8532-FF6DA73A0B75}"/>
              </a:ext>
            </a:extLst>
          </p:cNvPr>
          <p:cNvGrpSpPr>
            <a:grpSpLocks/>
          </p:cNvGrpSpPr>
          <p:nvPr/>
        </p:nvGrpSpPr>
        <p:grpSpPr bwMode="auto">
          <a:xfrm>
            <a:off x="2112963" y="2423939"/>
            <a:ext cx="465137" cy="481012"/>
            <a:chOff x="313" y="1497"/>
            <a:chExt cx="1152" cy="1014"/>
          </a:xfrm>
        </p:grpSpPr>
        <p:pic>
          <p:nvPicPr>
            <p:cNvPr id="103" name="Picture 354" descr="laptop_stylized_small">
              <a:extLst>
                <a:ext uri="{FF2B5EF4-FFF2-40B4-BE49-F238E27FC236}">
                  <a16:creationId xmlns:a16="http://schemas.microsoft.com/office/drawing/2014/main" id="{4DAF84AF-2AA9-4FB3-9B3F-AC768F85E48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355" descr="antenna_stylized">
              <a:extLst>
                <a:ext uri="{FF2B5EF4-FFF2-40B4-BE49-F238E27FC236}">
                  <a16:creationId xmlns:a16="http://schemas.microsoft.com/office/drawing/2014/main" id="{B3ED5C3E-7B81-41DD-B65A-05716FF0B4E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5" name="Group 356">
            <a:extLst>
              <a:ext uri="{FF2B5EF4-FFF2-40B4-BE49-F238E27FC236}">
                <a16:creationId xmlns:a16="http://schemas.microsoft.com/office/drawing/2014/main" id="{862296E1-99ED-48DE-B763-72CAB8E84C8E}"/>
              </a:ext>
            </a:extLst>
          </p:cNvPr>
          <p:cNvGrpSpPr>
            <a:grpSpLocks/>
          </p:cNvGrpSpPr>
          <p:nvPr/>
        </p:nvGrpSpPr>
        <p:grpSpPr bwMode="auto">
          <a:xfrm>
            <a:off x="2005013" y="3222451"/>
            <a:ext cx="333375" cy="368300"/>
            <a:chOff x="313" y="1497"/>
            <a:chExt cx="1152" cy="1014"/>
          </a:xfrm>
        </p:grpSpPr>
        <p:pic>
          <p:nvPicPr>
            <p:cNvPr id="106" name="Picture 354" descr="laptop_stylized_small">
              <a:extLst>
                <a:ext uri="{FF2B5EF4-FFF2-40B4-BE49-F238E27FC236}">
                  <a16:creationId xmlns:a16="http://schemas.microsoft.com/office/drawing/2014/main" id="{338102C2-BD51-4568-800E-DF47F483E3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a:extLst>
                <a:ext uri="{FF2B5EF4-FFF2-40B4-BE49-F238E27FC236}">
                  <a16:creationId xmlns:a16="http://schemas.microsoft.com/office/drawing/2014/main" id="{399D9320-BA4F-48C5-8D04-D909B8EC68F3}"/>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CEC4FEC8-2AFC-4DB0-9F45-25A2742D8D31}"/>
              </a:ext>
            </a:extLst>
          </p:cNvPr>
          <p:cNvGrpSpPr>
            <a:grpSpLocks/>
          </p:cNvGrpSpPr>
          <p:nvPr/>
        </p:nvGrpSpPr>
        <p:grpSpPr bwMode="auto">
          <a:xfrm>
            <a:off x="1482725" y="3308176"/>
            <a:ext cx="282575" cy="344488"/>
            <a:chOff x="313" y="1497"/>
            <a:chExt cx="1152" cy="1014"/>
          </a:xfrm>
        </p:grpSpPr>
        <p:pic>
          <p:nvPicPr>
            <p:cNvPr id="109" name="Picture 354" descr="laptop_stylized_small">
              <a:extLst>
                <a:ext uri="{FF2B5EF4-FFF2-40B4-BE49-F238E27FC236}">
                  <a16:creationId xmlns:a16="http://schemas.microsoft.com/office/drawing/2014/main" id="{75E92FDA-CD73-421B-84CF-5580BD8E4F0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395D1B7F-50B6-4065-ACD9-9C0125F8863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A38C19FE-0643-4BE0-80D8-B4758C1DF5D6}"/>
              </a:ext>
            </a:extLst>
          </p:cNvPr>
          <p:cNvGrpSpPr>
            <a:grpSpLocks/>
          </p:cNvGrpSpPr>
          <p:nvPr/>
        </p:nvGrpSpPr>
        <p:grpSpPr bwMode="auto">
          <a:xfrm>
            <a:off x="1189038" y="2971626"/>
            <a:ext cx="444500" cy="382588"/>
            <a:chOff x="2751" y="1851"/>
            <a:chExt cx="462" cy="478"/>
          </a:xfrm>
        </p:grpSpPr>
        <p:pic>
          <p:nvPicPr>
            <p:cNvPr id="112" name="Picture 364" descr="iphone_stylized_small">
              <a:extLst>
                <a:ext uri="{FF2B5EF4-FFF2-40B4-BE49-F238E27FC236}">
                  <a16:creationId xmlns:a16="http://schemas.microsoft.com/office/drawing/2014/main" id="{97BE5026-18F7-4836-9234-DEC02682893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F420F61B-1EE6-4B43-9359-10A2197507F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2B915F62-597B-43C6-8783-1CDDB19F721E}"/>
              </a:ext>
            </a:extLst>
          </p:cNvPr>
          <p:cNvGrpSpPr>
            <a:grpSpLocks/>
          </p:cNvGrpSpPr>
          <p:nvPr/>
        </p:nvGrpSpPr>
        <p:grpSpPr bwMode="auto">
          <a:xfrm>
            <a:off x="1565275" y="1722264"/>
            <a:ext cx="446088" cy="385762"/>
            <a:chOff x="313" y="1497"/>
            <a:chExt cx="1152" cy="1014"/>
          </a:xfrm>
        </p:grpSpPr>
        <p:pic>
          <p:nvPicPr>
            <p:cNvPr id="115" name="Picture 354" descr="laptop_stylized_small">
              <a:extLst>
                <a:ext uri="{FF2B5EF4-FFF2-40B4-BE49-F238E27FC236}">
                  <a16:creationId xmlns:a16="http://schemas.microsoft.com/office/drawing/2014/main" id="{949FBFC4-E6FA-4BE5-9CA4-5DAF4BB2B853}"/>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5F65A4FA-6E1E-41D9-87EA-2801AC6C081C}"/>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7" name="Group 403">
            <a:extLst>
              <a:ext uri="{FF2B5EF4-FFF2-40B4-BE49-F238E27FC236}">
                <a16:creationId xmlns:a16="http://schemas.microsoft.com/office/drawing/2014/main" id="{0589D5DB-54E9-49EA-AED5-7EA7D5A3B875}"/>
              </a:ext>
            </a:extLst>
          </p:cNvPr>
          <p:cNvGrpSpPr>
            <a:grpSpLocks/>
          </p:cNvGrpSpPr>
          <p:nvPr/>
        </p:nvGrpSpPr>
        <p:grpSpPr bwMode="auto">
          <a:xfrm>
            <a:off x="762000" y="2850976"/>
            <a:ext cx="446088" cy="381000"/>
            <a:chOff x="2751" y="1851"/>
            <a:chExt cx="462" cy="478"/>
          </a:xfrm>
        </p:grpSpPr>
        <p:pic>
          <p:nvPicPr>
            <p:cNvPr id="118" name="Picture 364" descr="iphone_stylized_small">
              <a:extLst>
                <a:ext uri="{FF2B5EF4-FFF2-40B4-BE49-F238E27FC236}">
                  <a16:creationId xmlns:a16="http://schemas.microsoft.com/office/drawing/2014/main" id="{E99E0954-E5F1-4A60-AA44-178876A1840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Picture 402" descr="antenna_radiation_stylized">
              <a:extLst>
                <a:ext uri="{FF2B5EF4-FFF2-40B4-BE49-F238E27FC236}">
                  <a16:creationId xmlns:a16="http://schemas.microsoft.com/office/drawing/2014/main" id="{68D5EBC7-276F-40A0-B8B2-D552BF28042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0" name="Line 63">
            <a:extLst>
              <a:ext uri="{FF2B5EF4-FFF2-40B4-BE49-F238E27FC236}">
                <a16:creationId xmlns:a16="http://schemas.microsoft.com/office/drawing/2014/main" id="{E315CAAC-A4D4-4838-9DAA-64FF8AEB0B65}"/>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1" name="Line 34">
            <a:extLst>
              <a:ext uri="{FF2B5EF4-FFF2-40B4-BE49-F238E27FC236}">
                <a16:creationId xmlns:a16="http://schemas.microsoft.com/office/drawing/2014/main" id="{E6C363D7-EADF-43E0-B7D9-CC03355E7BCB}"/>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2" name="Group 6">
            <a:extLst>
              <a:ext uri="{FF2B5EF4-FFF2-40B4-BE49-F238E27FC236}">
                <a16:creationId xmlns:a16="http://schemas.microsoft.com/office/drawing/2014/main" id="{C0DF4509-951D-427B-AB22-90C713C0B0D7}"/>
              </a:ext>
            </a:extLst>
          </p:cNvPr>
          <p:cNvGrpSpPr>
            <a:grpSpLocks/>
          </p:cNvGrpSpPr>
          <p:nvPr/>
        </p:nvGrpSpPr>
        <p:grpSpPr bwMode="auto">
          <a:xfrm>
            <a:off x="3038475" y="2877964"/>
            <a:ext cx="2362200" cy="1762125"/>
            <a:chOff x="3839" y="1737"/>
            <a:chExt cx="1488" cy="1110"/>
          </a:xfrm>
        </p:grpSpPr>
        <p:sp>
          <p:nvSpPr>
            <p:cNvPr id="123" name="Freeform 7">
              <a:extLst>
                <a:ext uri="{FF2B5EF4-FFF2-40B4-BE49-F238E27FC236}">
                  <a16:creationId xmlns:a16="http://schemas.microsoft.com/office/drawing/2014/main" id="{16C267AA-0E3F-43C8-91AE-4FED42995CC1}"/>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4" name="Text Box 8">
              <a:extLst>
                <a:ext uri="{FF2B5EF4-FFF2-40B4-BE49-F238E27FC236}">
                  <a16:creationId xmlns:a16="http://schemas.microsoft.com/office/drawing/2014/main" id="{5B35908C-55BA-4D38-9348-3B40E3BFA2CB}"/>
                </a:ext>
              </a:extLst>
            </p:cNvPr>
            <p:cNvSpPr txBox="1">
              <a:spLocks noChangeArrowheads="1"/>
            </p:cNvSpPr>
            <p:nvPr/>
          </p:nvSpPr>
          <p:spPr bwMode="auto">
            <a:xfrm>
              <a:off x="4136"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dirty="0">
                <a:latin typeface="Arial" charset="0"/>
                <a:cs typeface="Arial" charset="0"/>
              </a:endParaRPr>
            </a:p>
          </p:txBody>
        </p:sp>
      </p:grpSp>
      <p:sp>
        <p:nvSpPr>
          <p:cNvPr id="125" name="Rectangle 84">
            <a:extLst>
              <a:ext uri="{FF2B5EF4-FFF2-40B4-BE49-F238E27FC236}">
                <a16:creationId xmlns:a16="http://schemas.microsoft.com/office/drawing/2014/main" id="{CFD548F7-47B2-437F-B093-17147FC314EC}"/>
              </a:ext>
            </a:extLst>
          </p:cNvPr>
          <p:cNvSpPr>
            <a:spLocks noChangeArrowheads="1"/>
          </p:cNvSpPr>
          <p:nvPr/>
        </p:nvSpPr>
        <p:spPr bwMode="auto">
          <a:xfrm>
            <a:off x="5534968" y="2011263"/>
            <a:ext cx="3376612" cy="206851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6" name="Rectangle 85">
            <a:extLst>
              <a:ext uri="{FF2B5EF4-FFF2-40B4-BE49-F238E27FC236}">
                <a16:creationId xmlns:a16="http://schemas.microsoft.com/office/drawing/2014/main" id="{EE814DA9-8CF1-4F1D-90EF-71B3B156BA91}"/>
              </a:ext>
            </a:extLst>
          </p:cNvPr>
          <p:cNvSpPr>
            <a:spLocks noChangeArrowheads="1"/>
          </p:cNvSpPr>
          <p:nvPr/>
        </p:nvSpPr>
        <p:spPr bwMode="auto">
          <a:xfrm>
            <a:off x="5619105" y="1857275"/>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7" name="Rectangle 83">
            <a:extLst>
              <a:ext uri="{FF2B5EF4-FFF2-40B4-BE49-F238E27FC236}">
                <a16:creationId xmlns:a16="http://schemas.microsoft.com/office/drawing/2014/main" id="{0F1404DC-0629-4A64-9075-67116F3A8B2C}"/>
              </a:ext>
            </a:extLst>
          </p:cNvPr>
          <p:cNvSpPr>
            <a:spLocks noChangeArrowheads="1"/>
          </p:cNvSpPr>
          <p:nvPr/>
        </p:nvSpPr>
        <p:spPr bwMode="auto">
          <a:xfrm>
            <a:off x="5607993" y="1785838"/>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spcBef>
                <a:spcPct val="20000"/>
              </a:spcBef>
              <a:buClr>
                <a:srgbClr val="000099"/>
              </a:buClr>
              <a:buSzPct val="75000"/>
              <a:buFont typeface="Wingdings" charset="0"/>
              <a:buNone/>
              <a:defRPr/>
            </a:pPr>
            <a:r>
              <a:rPr lang="zh-CN" altLang="en-US" sz="2400" dirty="0">
                <a:latin typeface="Gill Sans MT" charset="0"/>
                <a:cs typeface="+mn-cs"/>
              </a:rPr>
              <a:t>无线主机</a:t>
            </a:r>
            <a:endParaRPr lang="en-US" sz="24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笔记本</a:t>
            </a:r>
            <a:r>
              <a:rPr lang="zh-CN" altLang="en-US" sz="2000" dirty="0">
                <a:latin typeface="Gill Sans MT" charset="0"/>
              </a:rPr>
              <a:t>电脑、智能手机</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运行网络应用</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rPr>
              <a:t>可能移动、也可能不移动</a:t>
            </a:r>
            <a:endParaRPr lang="en-US" sz="2000" dirty="0">
              <a:latin typeface="Gill Sans MT" charset="0"/>
              <a:cs typeface="+mn-cs"/>
            </a:endParaRPr>
          </a:p>
          <a:p>
            <a:pPr marL="635000" lvl="1" indent="-177800">
              <a:spcBef>
                <a:spcPct val="20000"/>
              </a:spcBef>
              <a:buClr>
                <a:srgbClr val="000099"/>
              </a:buClr>
              <a:buFont typeface="Arial"/>
              <a:buChar char="•"/>
              <a:defRPr/>
            </a:pPr>
            <a:r>
              <a:rPr lang="zh-CN" altLang="en-US" dirty="0">
                <a:latin typeface="Gill Sans MT" charset="0"/>
                <a:cs typeface="+mn-cs"/>
              </a:rPr>
              <a:t>无线不代表移动</a:t>
            </a:r>
            <a:endParaRPr lang="en-US" dirty="0">
              <a:latin typeface="Gill Sans MT" charset="0"/>
              <a:cs typeface="+mn-cs"/>
            </a:endParaRPr>
          </a:p>
        </p:txBody>
      </p:sp>
      <p:sp>
        <p:nvSpPr>
          <p:cNvPr id="128" name="Line 86">
            <a:extLst>
              <a:ext uri="{FF2B5EF4-FFF2-40B4-BE49-F238E27FC236}">
                <a16:creationId xmlns:a16="http://schemas.microsoft.com/office/drawing/2014/main" id="{81BBEAB2-68E4-4C23-98D0-8A7A1810F791}"/>
              </a:ext>
            </a:extLst>
          </p:cNvPr>
          <p:cNvSpPr>
            <a:spLocks noChangeShapeType="1"/>
          </p:cNvSpPr>
          <p:nvPr/>
        </p:nvSpPr>
        <p:spPr bwMode="auto">
          <a:xfrm flipH="1">
            <a:off x="6223943" y="4136925"/>
            <a:ext cx="957262" cy="1884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9" name="Line 87">
            <a:extLst>
              <a:ext uri="{FF2B5EF4-FFF2-40B4-BE49-F238E27FC236}">
                <a16:creationId xmlns:a16="http://schemas.microsoft.com/office/drawing/2014/main" id="{95589FE6-610B-4309-8739-4B605DBBD958}"/>
              </a:ext>
            </a:extLst>
          </p:cNvPr>
          <p:cNvSpPr>
            <a:spLocks noChangeShapeType="1"/>
          </p:cNvSpPr>
          <p:nvPr/>
        </p:nvSpPr>
        <p:spPr bwMode="auto">
          <a:xfrm flipH="1">
            <a:off x="5292080" y="4121050"/>
            <a:ext cx="1885950" cy="13636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10813225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solidFill>
                  <a:srgbClr val="C00000"/>
                </a:solidFill>
              </a:rPr>
              <a:t>7.5 </a:t>
            </a:r>
            <a:r>
              <a:rPr lang="zh-CN" altLang="en-US" sz="2400" dirty="0">
                <a:solidFill>
                  <a:srgbClr val="C00000"/>
                </a:solidFill>
              </a:rPr>
              <a:t>移动用户的编址和路由原理</a:t>
            </a:r>
            <a:endParaRPr lang="en-US" altLang="zh-CN" sz="2400" dirty="0">
              <a:solidFill>
                <a:srgbClr val="C00000"/>
              </a:solidFill>
            </a:endParaRPr>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40</a:t>
            </a:fld>
            <a:endParaRPr lang="zh-CN" altLang="en-US"/>
          </a:p>
        </p:txBody>
      </p:sp>
    </p:spTree>
    <p:extLst>
      <p:ext uri="{BB962C8B-B14F-4D97-AF65-F5344CB8AC3E}">
        <p14:creationId xmlns:p14="http://schemas.microsoft.com/office/powerpoint/2010/main" val="88667550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4AE6D-C1E5-44A0-AF9F-DF28B77AB35F}"/>
              </a:ext>
            </a:extLst>
          </p:cNvPr>
          <p:cNvSpPr>
            <a:spLocks noGrp="1"/>
          </p:cNvSpPr>
          <p:nvPr>
            <p:ph type="title"/>
          </p:nvPr>
        </p:nvSpPr>
        <p:spPr/>
        <p:txBody>
          <a:bodyPr/>
          <a:lstStyle/>
          <a:p>
            <a:r>
              <a:rPr lang="zh-CN" altLang="en-US" dirty="0"/>
              <a:t>什么是移动性</a:t>
            </a:r>
          </a:p>
        </p:txBody>
      </p:sp>
      <p:sp>
        <p:nvSpPr>
          <p:cNvPr id="4" name="灯片编号占位符 3">
            <a:extLst>
              <a:ext uri="{FF2B5EF4-FFF2-40B4-BE49-F238E27FC236}">
                <a16:creationId xmlns:a16="http://schemas.microsoft.com/office/drawing/2014/main" id="{E50492E6-D614-4574-95F5-9D7CC72AE41E}"/>
              </a:ext>
            </a:extLst>
          </p:cNvPr>
          <p:cNvSpPr>
            <a:spLocks noGrp="1"/>
          </p:cNvSpPr>
          <p:nvPr>
            <p:ph type="sldNum" sz="quarter" idx="12"/>
          </p:nvPr>
        </p:nvSpPr>
        <p:spPr/>
        <p:txBody>
          <a:bodyPr/>
          <a:lstStyle/>
          <a:p>
            <a:fld id="{E3FA5FAF-8A25-4B6E-94B7-5CA30A873E9A}" type="slidenum">
              <a:rPr lang="zh-CN" altLang="en-US" smtClean="0"/>
              <a:pPr/>
              <a:t>41</a:t>
            </a:fld>
            <a:endParaRPr lang="zh-CN" altLang="en-US"/>
          </a:p>
        </p:txBody>
      </p:sp>
      <p:sp>
        <p:nvSpPr>
          <p:cNvPr id="5" name="Rectangle 3">
            <a:extLst>
              <a:ext uri="{FF2B5EF4-FFF2-40B4-BE49-F238E27FC236}">
                <a16:creationId xmlns:a16="http://schemas.microsoft.com/office/drawing/2014/main" id="{01C5E43E-F631-42BD-9480-52D4D19A6F72}"/>
              </a:ext>
            </a:extLst>
          </p:cNvPr>
          <p:cNvSpPr txBox="1">
            <a:spLocks noChangeArrowheads="1"/>
          </p:cNvSpPr>
          <p:nvPr/>
        </p:nvSpPr>
        <p:spPr bwMode="auto">
          <a:xfrm>
            <a:off x="538163" y="1783804"/>
            <a:ext cx="8197850" cy="574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网络中移动性的程度</a:t>
            </a:r>
            <a:endParaRPr lang="en-US" sz="2400" kern="0" dirty="0">
              <a:latin typeface="Gill Sans MT" charset="0"/>
            </a:endParaRPr>
          </a:p>
        </p:txBody>
      </p:sp>
      <p:grpSp>
        <p:nvGrpSpPr>
          <p:cNvPr id="6" name="Group 4">
            <a:extLst>
              <a:ext uri="{FF2B5EF4-FFF2-40B4-BE49-F238E27FC236}">
                <a16:creationId xmlns:a16="http://schemas.microsoft.com/office/drawing/2014/main" id="{529CC7C6-561F-495A-AA43-7439CAAEC638}"/>
              </a:ext>
            </a:extLst>
          </p:cNvPr>
          <p:cNvGrpSpPr>
            <a:grpSpLocks/>
          </p:cNvGrpSpPr>
          <p:nvPr/>
        </p:nvGrpSpPr>
        <p:grpSpPr bwMode="auto">
          <a:xfrm>
            <a:off x="644525" y="2839491"/>
            <a:ext cx="7623175" cy="771525"/>
            <a:chOff x="390" y="890"/>
            <a:chExt cx="4802" cy="486"/>
          </a:xfrm>
        </p:grpSpPr>
        <p:sp>
          <p:nvSpPr>
            <p:cNvPr id="7" name="Rectangle 5">
              <a:extLst>
                <a:ext uri="{FF2B5EF4-FFF2-40B4-BE49-F238E27FC236}">
                  <a16:creationId xmlns:a16="http://schemas.microsoft.com/office/drawing/2014/main" id="{0CC817DF-DA5C-46D1-95A2-11348976C775}"/>
                </a:ext>
              </a:extLst>
            </p:cNvPr>
            <p:cNvSpPr>
              <a:spLocks noChangeArrowheads="1"/>
            </p:cNvSpPr>
            <p:nvPr/>
          </p:nvSpPr>
          <p:spPr bwMode="auto">
            <a:xfrm>
              <a:off x="392" y="1120"/>
              <a:ext cx="4800" cy="256"/>
            </a:xfrm>
            <a:prstGeom prst="rect">
              <a:avLst/>
            </a:prstGeom>
            <a:gradFill rotWithShape="1">
              <a:gsLst>
                <a:gs pos="0">
                  <a:srgbClr val="FFFFFF"/>
                </a:gs>
                <a:gs pos="100000">
                  <a:schemeClr val="accent2"/>
                </a:gs>
              </a:gsLst>
              <a:lin ang="0" scaled="1"/>
            </a:gradFill>
            <a:ln w="9525">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Arial" charset="0"/>
                <a:cs typeface="Arial" charset="0"/>
              </a:endParaRPr>
            </a:p>
          </p:txBody>
        </p:sp>
        <p:sp>
          <p:nvSpPr>
            <p:cNvPr id="8" name="Text Box 6">
              <a:extLst>
                <a:ext uri="{FF2B5EF4-FFF2-40B4-BE49-F238E27FC236}">
                  <a16:creationId xmlns:a16="http://schemas.microsoft.com/office/drawing/2014/main" id="{5C194737-9898-4F80-B499-E5E86463BE8D}"/>
                </a:ext>
              </a:extLst>
            </p:cNvPr>
            <p:cNvSpPr txBox="1">
              <a:spLocks noChangeArrowheads="1"/>
            </p:cNvSpPr>
            <p:nvPr/>
          </p:nvSpPr>
          <p:spPr bwMode="auto">
            <a:xfrm>
              <a:off x="390" y="890"/>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无移动性</a:t>
              </a:r>
              <a:endParaRPr lang="en-US" dirty="0">
                <a:latin typeface="Arial" charset="0"/>
                <a:cs typeface="Arial" charset="0"/>
              </a:endParaRPr>
            </a:p>
          </p:txBody>
        </p:sp>
        <p:sp>
          <p:nvSpPr>
            <p:cNvPr id="9" name="Text Box 7">
              <a:extLst>
                <a:ext uri="{FF2B5EF4-FFF2-40B4-BE49-F238E27FC236}">
                  <a16:creationId xmlns:a16="http://schemas.microsoft.com/office/drawing/2014/main" id="{514CCA43-1F87-4A84-A847-A0B0D30244ED}"/>
                </a:ext>
              </a:extLst>
            </p:cNvPr>
            <p:cNvSpPr txBox="1">
              <a:spLocks noChangeArrowheads="1"/>
            </p:cNvSpPr>
            <p:nvPr/>
          </p:nvSpPr>
          <p:spPr bwMode="auto">
            <a:xfrm>
              <a:off x="4246" y="898"/>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高移动性</a:t>
              </a:r>
              <a:endParaRPr lang="en-US" dirty="0">
                <a:latin typeface="Arial" charset="0"/>
                <a:cs typeface="Arial" charset="0"/>
              </a:endParaRPr>
            </a:p>
          </p:txBody>
        </p:sp>
      </p:grpSp>
      <p:sp>
        <p:nvSpPr>
          <p:cNvPr id="10" name="Text Box 8">
            <a:extLst>
              <a:ext uri="{FF2B5EF4-FFF2-40B4-BE49-F238E27FC236}">
                <a16:creationId xmlns:a16="http://schemas.microsoft.com/office/drawing/2014/main" id="{1FFAEAF1-AC1D-4921-AF1A-A65418F06ECB}"/>
              </a:ext>
            </a:extLst>
          </p:cNvPr>
          <p:cNvSpPr txBox="1">
            <a:spLocks noChangeArrowheads="1"/>
          </p:cNvSpPr>
          <p:nvPr/>
        </p:nvSpPr>
        <p:spPr bwMode="auto">
          <a:xfrm>
            <a:off x="568325" y="4263479"/>
            <a:ext cx="1980029"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无线用户，一直</a:t>
            </a:r>
            <a:br>
              <a:rPr lang="en-US" altLang="zh-CN" sz="2000" dirty="0">
                <a:latin typeface="+mn-ea"/>
                <a:ea typeface="+mn-ea"/>
                <a:cs typeface="Arial" charset="0"/>
              </a:rPr>
            </a:br>
            <a:r>
              <a:rPr lang="zh-CN" altLang="en-US" sz="2000" dirty="0">
                <a:latin typeface="+mn-ea"/>
                <a:ea typeface="+mn-ea"/>
                <a:cs typeface="Arial" charset="0"/>
              </a:rPr>
              <a:t>使用同一</a:t>
            </a:r>
            <a:r>
              <a:rPr lang="en-US" altLang="zh-CN" sz="2000" dirty="0">
                <a:latin typeface="+mn-ea"/>
                <a:ea typeface="+mn-ea"/>
                <a:cs typeface="Arial" charset="0"/>
              </a:rPr>
              <a:t>AP</a:t>
            </a:r>
            <a:br>
              <a:rPr lang="en-US" altLang="zh-CN" sz="2000" dirty="0">
                <a:latin typeface="+mn-ea"/>
                <a:ea typeface="+mn-ea"/>
                <a:cs typeface="Arial" charset="0"/>
              </a:rPr>
            </a:br>
            <a:r>
              <a:rPr lang="zh-CN" altLang="en-US" sz="2000" dirty="0">
                <a:latin typeface="+mn-ea"/>
                <a:ea typeface="+mn-ea"/>
                <a:cs typeface="Arial" charset="0"/>
              </a:rPr>
              <a:t>接入网络</a:t>
            </a:r>
            <a:endParaRPr lang="en-US" sz="2000" dirty="0">
              <a:latin typeface="+mn-ea"/>
              <a:ea typeface="+mn-ea"/>
              <a:cs typeface="Arial" charset="0"/>
            </a:endParaRPr>
          </a:p>
        </p:txBody>
      </p:sp>
      <p:sp>
        <p:nvSpPr>
          <p:cNvPr id="11" name="Text Box 9">
            <a:extLst>
              <a:ext uri="{FF2B5EF4-FFF2-40B4-BE49-F238E27FC236}">
                <a16:creationId xmlns:a16="http://schemas.microsoft.com/office/drawing/2014/main" id="{0888596B-3F4E-4DAF-9A87-BD1616C5B4CC}"/>
              </a:ext>
            </a:extLst>
          </p:cNvPr>
          <p:cNvSpPr txBox="1">
            <a:spLocks noChangeArrowheads="1"/>
          </p:cNvSpPr>
          <p:nvPr/>
        </p:nvSpPr>
        <p:spPr bwMode="auto">
          <a:xfrm>
            <a:off x="6016625" y="4274591"/>
            <a:ext cx="269081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移动用户，在漫游多个网络时保持会话不中断</a:t>
            </a:r>
            <a:r>
              <a:rPr lang="en-US" sz="2000" dirty="0">
                <a:latin typeface="+mn-ea"/>
                <a:ea typeface="+mn-ea"/>
                <a:cs typeface="Arial" charset="0"/>
              </a:rPr>
              <a:t> (</a:t>
            </a:r>
            <a:r>
              <a:rPr lang="zh-CN" altLang="en-US" dirty="0">
                <a:latin typeface="+mn-ea"/>
                <a:ea typeface="+mn-ea"/>
                <a:cs typeface="Arial" charset="0"/>
              </a:rPr>
              <a:t>类似移动电话</a:t>
            </a:r>
            <a:r>
              <a:rPr lang="en-US" dirty="0">
                <a:latin typeface="+mn-ea"/>
                <a:ea typeface="+mn-ea"/>
                <a:cs typeface="Arial" charset="0"/>
              </a:rPr>
              <a:t>)</a:t>
            </a:r>
          </a:p>
        </p:txBody>
      </p:sp>
      <p:sp>
        <p:nvSpPr>
          <p:cNvPr id="12" name="Text Box 10">
            <a:extLst>
              <a:ext uri="{FF2B5EF4-FFF2-40B4-BE49-F238E27FC236}">
                <a16:creationId xmlns:a16="http://schemas.microsoft.com/office/drawing/2014/main" id="{CA1CF68B-B494-4890-9F42-8850BBDFA264}"/>
              </a:ext>
            </a:extLst>
          </p:cNvPr>
          <p:cNvSpPr txBox="1">
            <a:spLocks noChangeArrowheads="1"/>
          </p:cNvSpPr>
          <p:nvPr/>
        </p:nvSpPr>
        <p:spPr bwMode="auto">
          <a:xfrm>
            <a:off x="3248025" y="4276179"/>
            <a:ext cx="2492375"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移动用户，接</a:t>
            </a:r>
            <a:br>
              <a:rPr lang="en-US" altLang="zh-CN" sz="2000" dirty="0">
                <a:latin typeface="+mn-ea"/>
                <a:ea typeface="+mn-ea"/>
                <a:cs typeface="Arial" charset="0"/>
              </a:rPr>
            </a:br>
            <a:r>
              <a:rPr lang="zh-CN" altLang="en-US" sz="2000" dirty="0">
                <a:latin typeface="+mn-ea"/>
                <a:ea typeface="+mn-ea"/>
                <a:cs typeface="Arial" charset="0"/>
              </a:rPr>
              <a:t>入新网络使用</a:t>
            </a:r>
            <a:r>
              <a:rPr lang="en-US" altLang="zh-CN" sz="2000" dirty="0">
                <a:latin typeface="+mn-ea"/>
                <a:ea typeface="+mn-ea"/>
                <a:cs typeface="Arial" charset="0"/>
              </a:rPr>
              <a:t>DHCP</a:t>
            </a:r>
            <a:r>
              <a:rPr lang="zh-CN" altLang="en-US" sz="2000" dirty="0">
                <a:latin typeface="+mn-ea"/>
                <a:ea typeface="+mn-ea"/>
                <a:cs typeface="Arial" charset="0"/>
              </a:rPr>
              <a:t>得新地址，会话中断</a:t>
            </a:r>
            <a:endParaRPr lang="en-US" sz="2000" dirty="0">
              <a:latin typeface="+mn-ea"/>
              <a:ea typeface="+mn-ea"/>
              <a:cs typeface="Arial" charset="0"/>
            </a:endParaRPr>
          </a:p>
        </p:txBody>
      </p:sp>
      <p:sp>
        <p:nvSpPr>
          <p:cNvPr id="13" name="Line 11">
            <a:extLst>
              <a:ext uri="{FF2B5EF4-FFF2-40B4-BE49-F238E27FC236}">
                <a16:creationId xmlns:a16="http://schemas.microsoft.com/office/drawing/2014/main" id="{FB8833B1-FF20-4308-8755-94A8313BA835}"/>
              </a:ext>
            </a:extLst>
          </p:cNvPr>
          <p:cNvSpPr>
            <a:spLocks noChangeShapeType="1"/>
          </p:cNvSpPr>
          <p:nvPr/>
        </p:nvSpPr>
        <p:spPr bwMode="auto">
          <a:xfrm flipH="1" flipV="1">
            <a:off x="1003300" y="3407816"/>
            <a:ext cx="215900" cy="863600"/>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11">
            <a:extLst>
              <a:ext uri="{FF2B5EF4-FFF2-40B4-BE49-F238E27FC236}">
                <a16:creationId xmlns:a16="http://schemas.microsoft.com/office/drawing/2014/main" id="{6DFC3AB5-865F-47AF-90E3-7BB3E84FE99E}"/>
              </a:ext>
            </a:extLst>
          </p:cNvPr>
          <p:cNvSpPr>
            <a:spLocks noChangeShapeType="1"/>
          </p:cNvSpPr>
          <p:nvPr/>
        </p:nvSpPr>
        <p:spPr bwMode="auto">
          <a:xfrm flipH="1" flipV="1">
            <a:off x="3962400" y="3404641"/>
            <a:ext cx="0" cy="877888"/>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11">
            <a:extLst>
              <a:ext uri="{FF2B5EF4-FFF2-40B4-BE49-F238E27FC236}">
                <a16:creationId xmlns:a16="http://schemas.microsoft.com/office/drawing/2014/main" id="{6289AA97-E811-4F1E-AC7D-B35AC0A24E92}"/>
              </a:ext>
            </a:extLst>
          </p:cNvPr>
          <p:cNvSpPr>
            <a:spLocks noChangeShapeType="1"/>
          </p:cNvSpPr>
          <p:nvPr/>
        </p:nvSpPr>
        <p:spPr bwMode="auto">
          <a:xfrm flipV="1">
            <a:off x="6921500" y="3393529"/>
            <a:ext cx="165100" cy="885825"/>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159385839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BE355-24BB-4059-8B71-E61162E2714F}"/>
              </a:ext>
            </a:extLst>
          </p:cNvPr>
          <p:cNvSpPr>
            <a:spLocks noGrp="1"/>
          </p:cNvSpPr>
          <p:nvPr>
            <p:ph type="title"/>
          </p:nvPr>
        </p:nvSpPr>
        <p:spPr/>
        <p:txBody>
          <a:bodyPr/>
          <a:lstStyle/>
          <a:p>
            <a:r>
              <a:rPr lang="zh-CN" altLang="en-US" dirty="0"/>
              <a:t>移动性：术语</a:t>
            </a:r>
          </a:p>
        </p:txBody>
      </p:sp>
      <p:sp>
        <p:nvSpPr>
          <p:cNvPr id="4" name="灯片编号占位符 3">
            <a:extLst>
              <a:ext uri="{FF2B5EF4-FFF2-40B4-BE49-F238E27FC236}">
                <a16:creationId xmlns:a16="http://schemas.microsoft.com/office/drawing/2014/main" id="{82768BDB-86D3-47FD-BED7-9FC81B80FC33}"/>
              </a:ext>
            </a:extLst>
          </p:cNvPr>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Freeform 2">
            <a:extLst>
              <a:ext uri="{FF2B5EF4-FFF2-40B4-BE49-F238E27FC236}">
                <a16:creationId xmlns:a16="http://schemas.microsoft.com/office/drawing/2014/main" id="{A2C27634-9AD0-4700-B7B8-11BFCBFF37EF}"/>
              </a:ext>
            </a:extLst>
          </p:cNvPr>
          <p:cNvSpPr>
            <a:spLocks/>
          </p:cNvSpPr>
          <p:nvPr/>
        </p:nvSpPr>
        <p:spPr bwMode="auto">
          <a:xfrm>
            <a:off x="1286291" y="2971502"/>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 name="Freeform 96">
            <a:extLst>
              <a:ext uri="{FF2B5EF4-FFF2-40B4-BE49-F238E27FC236}">
                <a16:creationId xmlns:a16="http://schemas.microsoft.com/office/drawing/2014/main" id="{EEEFC2F5-460E-4DA8-A309-197FA573E7A7}"/>
              </a:ext>
            </a:extLst>
          </p:cNvPr>
          <p:cNvSpPr>
            <a:spLocks/>
          </p:cNvSpPr>
          <p:nvPr/>
        </p:nvSpPr>
        <p:spPr bwMode="auto">
          <a:xfrm>
            <a:off x="6086891" y="284132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Freeform 119">
            <a:extLst>
              <a:ext uri="{FF2B5EF4-FFF2-40B4-BE49-F238E27FC236}">
                <a16:creationId xmlns:a16="http://schemas.microsoft.com/office/drawing/2014/main" id="{98B85433-AB76-41AE-B011-73233A078466}"/>
              </a:ext>
            </a:extLst>
          </p:cNvPr>
          <p:cNvSpPr>
            <a:spLocks/>
          </p:cNvSpPr>
          <p:nvPr/>
        </p:nvSpPr>
        <p:spPr bwMode="auto">
          <a:xfrm>
            <a:off x="3627854" y="3787477"/>
            <a:ext cx="2109787"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Text Box 120">
            <a:extLst>
              <a:ext uri="{FF2B5EF4-FFF2-40B4-BE49-F238E27FC236}">
                <a16:creationId xmlns:a16="http://schemas.microsoft.com/office/drawing/2014/main" id="{DBEBA2A3-B943-4951-9B93-E925520F3ACC}"/>
              </a:ext>
            </a:extLst>
          </p:cNvPr>
          <p:cNvSpPr txBox="1">
            <a:spLocks noChangeArrowheads="1"/>
          </p:cNvSpPr>
          <p:nvPr/>
        </p:nvSpPr>
        <p:spPr bwMode="auto">
          <a:xfrm>
            <a:off x="3802479" y="4084340"/>
            <a:ext cx="1447800" cy="33855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latin typeface="Arial" charset="0"/>
                <a:cs typeface="Arial" charset="0"/>
              </a:rPr>
              <a:t>广域网</a:t>
            </a:r>
            <a:endParaRPr lang="en-US" sz="1600" dirty="0">
              <a:latin typeface="Arial" charset="0"/>
              <a:cs typeface="Arial" charset="0"/>
            </a:endParaRPr>
          </a:p>
        </p:txBody>
      </p:sp>
      <p:sp>
        <p:nvSpPr>
          <p:cNvPr id="9" name="Freeform 121">
            <a:extLst>
              <a:ext uri="{FF2B5EF4-FFF2-40B4-BE49-F238E27FC236}">
                <a16:creationId xmlns:a16="http://schemas.microsoft.com/office/drawing/2014/main" id="{CD84DD95-2B78-453E-A01E-1D0C0684A57A}"/>
              </a:ext>
            </a:extLst>
          </p:cNvPr>
          <p:cNvSpPr>
            <a:spLocks/>
          </p:cNvSpPr>
          <p:nvPr/>
        </p:nvSpPr>
        <p:spPr bwMode="auto">
          <a:xfrm>
            <a:off x="2932529" y="5351165"/>
            <a:ext cx="2944812" cy="911225"/>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10" name="Picture 5">
            <a:extLst>
              <a:ext uri="{FF2B5EF4-FFF2-40B4-BE49-F238E27FC236}">
                <a16:creationId xmlns:a16="http://schemas.microsoft.com/office/drawing/2014/main" id="{A1EA8DE0-6CCD-438C-BF69-4DE3A59C07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791" y="3925590"/>
            <a:ext cx="684213" cy="246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Line 111">
            <a:extLst>
              <a:ext uri="{FF2B5EF4-FFF2-40B4-BE49-F238E27FC236}">
                <a16:creationId xmlns:a16="http://schemas.microsoft.com/office/drawing/2014/main" id="{E06EDE11-4601-4781-A0E2-864278C7DDA8}"/>
              </a:ext>
            </a:extLst>
          </p:cNvPr>
          <p:cNvSpPr>
            <a:spLocks noChangeShapeType="1"/>
          </p:cNvSpPr>
          <p:nvPr/>
        </p:nvSpPr>
        <p:spPr bwMode="auto">
          <a:xfrm flipV="1">
            <a:off x="2915066" y="4046240"/>
            <a:ext cx="949325" cy="15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2" name="Line 111">
            <a:extLst>
              <a:ext uri="{FF2B5EF4-FFF2-40B4-BE49-F238E27FC236}">
                <a16:creationId xmlns:a16="http://schemas.microsoft.com/office/drawing/2014/main" id="{4E1876AB-55D6-4B09-AB15-3A9B272D9960}"/>
              </a:ext>
            </a:extLst>
          </p:cNvPr>
          <p:cNvSpPr>
            <a:spLocks noChangeShapeType="1"/>
          </p:cNvSpPr>
          <p:nvPr/>
        </p:nvSpPr>
        <p:spPr bwMode="auto">
          <a:xfrm>
            <a:off x="5267741" y="4217690"/>
            <a:ext cx="1382713" cy="15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13" name="Picture 5">
            <a:extLst>
              <a:ext uri="{FF2B5EF4-FFF2-40B4-BE49-F238E27FC236}">
                <a16:creationId xmlns:a16="http://schemas.microsoft.com/office/drawing/2014/main" id="{FE37070D-A78B-46A5-8B72-65A1E87804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3304" y="4066877"/>
            <a:ext cx="684212" cy="246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Line 111">
            <a:extLst>
              <a:ext uri="{FF2B5EF4-FFF2-40B4-BE49-F238E27FC236}">
                <a16:creationId xmlns:a16="http://schemas.microsoft.com/office/drawing/2014/main" id="{E3AA54AE-9D9E-46A7-9D5C-9FF02DEDB75F}"/>
              </a:ext>
            </a:extLst>
          </p:cNvPr>
          <p:cNvSpPr>
            <a:spLocks noChangeShapeType="1"/>
          </p:cNvSpPr>
          <p:nvPr/>
        </p:nvSpPr>
        <p:spPr bwMode="auto">
          <a:xfrm flipH="1">
            <a:off x="6955254" y="3733502"/>
            <a:ext cx="346075" cy="32226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15" name="Group 167">
            <a:extLst>
              <a:ext uri="{FF2B5EF4-FFF2-40B4-BE49-F238E27FC236}">
                <a16:creationId xmlns:a16="http://schemas.microsoft.com/office/drawing/2014/main" id="{081C9CC9-3390-4160-B90A-FC3299694A89}"/>
              </a:ext>
            </a:extLst>
          </p:cNvPr>
          <p:cNvGrpSpPr>
            <a:grpSpLocks/>
          </p:cNvGrpSpPr>
          <p:nvPr/>
        </p:nvGrpSpPr>
        <p:grpSpPr bwMode="auto">
          <a:xfrm>
            <a:off x="6723479" y="3166765"/>
            <a:ext cx="1092200" cy="792162"/>
            <a:chOff x="4089854" y="1363889"/>
            <a:chExt cx="1091746" cy="791482"/>
          </a:xfrm>
        </p:grpSpPr>
        <p:sp>
          <p:nvSpPr>
            <p:cNvPr id="16" name="Oval 26">
              <a:extLst>
                <a:ext uri="{FF2B5EF4-FFF2-40B4-BE49-F238E27FC236}">
                  <a16:creationId xmlns:a16="http://schemas.microsoft.com/office/drawing/2014/main" id="{D7F4C877-8EFB-4A11-BC81-E756F09AE4B1}"/>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17" name="Group 356">
              <a:extLst>
                <a:ext uri="{FF2B5EF4-FFF2-40B4-BE49-F238E27FC236}">
                  <a16:creationId xmlns:a16="http://schemas.microsoft.com/office/drawing/2014/main" id="{1617B592-9525-41AE-9482-44BD860CAD2B}"/>
                </a:ext>
              </a:extLst>
            </p:cNvPr>
            <p:cNvGrpSpPr>
              <a:grpSpLocks/>
            </p:cNvGrpSpPr>
            <p:nvPr/>
          </p:nvGrpSpPr>
          <p:grpSpPr bwMode="auto">
            <a:xfrm>
              <a:off x="4245429" y="1426027"/>
              <a:ext cx="629104" cy="547461"/>
              <a:chOff x="313" y="1497"/>
              <a:chExt cx="1152" cy="1014"/>
            </a:xfrm>
          </p:grpSpPr>
          <p:pic>
            <p:nvPicPr>
              <p:cNvPr id="18" name="Picture 354" descr="laptop_stylized_small">
                <a:extLst>
                  <a:ext uri="{FF2B5EF4-FFF2-40B4-BE49-F238E27FC236}">
                    <a16:creationId xmlns:a16="http://schemas.microsoft.com/office/drawing/2014/main" id="{9E276583-188F-4D66-8BBB-4364408DCB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C1BBDBDD-F4B1-41B0-818B-0FBF2C7758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pic>
        <p:nvPicPr>
          <p:cNvPr id="20" name="Picture 6">
            <a:extLst>
              <a:ext uri="{FF2B5EF4-FFF2-40B4-BE49-F238E27FC236}">
                <a16:creationId xmlns:a16="http://schemas.microsoft.com/office/drawing/2014/main" id="{D8D009E1-995A-4FD6-AA2D-FF523A1305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9129" y="5252740"/>
            <a:ext cx="906462" cy="788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1" name="Text Box 22">
            <a:extLst>
              <a:ext uri="{FF2B5EF4-FFF2-40B4-BE49-F238E27FC236}">
                <a16:creationId xmlns:a16="http://schemas.microsoft.com/office/drawing/2014/main" id="{337DF31E-1F1C-479A-8CC4-E42D7C7A0061}"/>
              </a:ext>
            </a:extLst>
          </p:cNvPr>
          <p:cNvSpPr txBox="1">
            <a:spLocks noChangeArrowheads="1"/>
          </p:cNvSpPr>
          <p:nvPr/>
        </p:nvSpPr>
        <p:spPr bwMode="auto">
          <a:xfrm>
            <a:off x="2684296" y="2530507"/>
            <a:ext cx="2565983"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转交地址（</a:t>
            </a:r>
            <a:r>
              <a:rPr lang="en-US" altLang="zh-CN" sz="2000" dirty="0">
                <a:solidFill>
                  <a:srgbClr val="C00000"/>
                </a:solidFill>
                <a:latin typeface="+mn-ea"/>
                <a:ea typeface="+mn-ea"/>
                <a:cs typeface="Arial" charset="0"/>
              </a:rPr>
              <a:t>care-of address</a:t>
            </a:r>
            <a:r>
              <a:rPr lang="zh-CN" altLang="en-US" sz="2000" dirty="0">
                <a:solidFill>
                  <a:srgbClr val="C00000"/>
                </a:solidFill>
                <a:latin typeface="+mn-ea"/>
                <a:ea typeface="+mn-ea"/>
                <a:cs typeface="Arial" charset="0"/>
              </a:rPr>
              <a:t>）</a:t>
            </a:r>
            <a:r>
              <a:rPr lang="en-US" sz="2000" dirty="0">
                <a:solidFill>
                  <a:srgbClr val="C00000"/>
                </a:solidFill>
                <a:latin typeface="+mn-ea"/>
                <a:ea typeface="+mn-ea"/>
                <a:cs typeface="Arial" charset="0"/>
              </a:rPr>
              <a:t>: </a:t>
            </a:r>
            <a:r>
              <a:rPr lang="zh-CN" altLang="en-US" sz="2000" dirty="0">
                <a:latin typeface="+mn-ea"/>
                <a:ea typeface="+mn-ea"/>
                <a:cs typeface="Arial" charset="0"/>
              </a:rPr>
              <a:t>在被访问网络上的地址</a:t>
            </a:r>
            <a:endParaRPr lang="en-US" sz="2000" dirty="0">
              <a:latin typeface="+mn-ea"/>
              <a:ea typeface="+mn-ea"/>
              <a:cs typeface="Arial" charset="0"/>
            </a:endParaRPr>
          </a:p>
          <a:p>
            <a:pPr>
              <a:defRPr/>
            </a:pPr>
            <a:r>
              <a:rPr lang="en-US" sz="1600" dirty="0">
                <a:latin typeface="+mn-ea"/>
                <a:ea typeface="+mn-ea"/>
                <a:cs typeface="Arial" charset="0"/>
              </a:rPr>
              <a:t>(</a:t>
            </a:r>
            <a:r>
              <a:rPr lang="zh-CN" altLang="en-US" sz="1600" dirty="0">
                <a:latin typeface="+mn-ea"/>
                <a:ea typeface="+mn-ea"/>
                <a:cs typeface="Arial" charset="0"/>
              </a:rPr>
              <a:t>例如</a:t>
            </a:r>
            <a:r>
              <a:rPr lang="en-US" sz="1600" dirty="0">
                <a:latin typeface="+mn-ea"/>
                <a:ea typeface="+mn-ea"/>
                <a:cs typeface="Arial" charset="0"/>
              </a:rPr>
              <a:t>, 79,129.13.2) </a:t>
            </a:r>
          </a:p>
        </p:txBody>
      </p:sp>
      <p:sp>
        <p:nvSpPr>
          <p:cNvPr id="22" name="Text Box 124">
            <a:extLst>
              <a:ext uri="{FF2B5EF4-FFF2-40B4-BE49-F238E27FC236}">
                <a16:creationId xmlns:a16="http://schemas.microsoft.com/office/drawing/2014/main" id="{0A9BFC24-0F6E-46BA-BCC0-629C0F55C9B4}"/>
              </a:ext>
            </a:extLst>
          </p:cNvPr>
          <p:cNvSpPr txBox="1">
            <a:spLocks noChangeArrowheads="1"/>
          </p:cNvSpPr>
          <p:nvPr/>
        </p:nvSpPr>
        <p:spPr bwMode="auto">
          <a:xfrm>
            <a:off x="5467766" y="1576090"/>
            <a:ext cx="3349625"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被访问网络（</a:t>
            </a:r>
            <a:r>
              <a:rPr lang="en-US" altLang="zh-CN" sz="2000" dirty="0">
                <a:solidFill>
                  <a:srgbClr val="C00000"/>
                </a:solidFill>
                <a:latin typeface="+mn-ea"/>
                <a:ea typeface="+mn-ea"/>
                <a:cs typeface="Arial" charset="0"/>
              </a:rPr>
              <a:t>foreign network</a:t>
            </a:r>
            <a:r>
              <a:rPr lang="zh-CN" altLang="en-US" sz="2000" dirty="0">
                <a:solidFill>
                  <a:srgbClr val="C00000"/>
                </a:solidFill>
                <a:latin typeface="+mn-ea"/>
                <a:ea typeface="+mn-ea"/>
                <a:cs typeface="Arial" charset="0"/>
              </a:rPr>
              <a:t>）</a:t>
            </a:r>
            <a:r>
              <a:rPr lang="en-US" sz="2000" dirty="0">
                <a:solidFill>
                  <a:srgbClr val="C00000"/>
                </a:solidFill>
                <a:latin typeface="+mn-ea"/>
                <a:ea typeface="+mn-ea"/>
                <a:cs typeface="Arial" charset="0"/>
              </a:rPr>
              <a:t>: </a:t>
            </a:r>
            <a:r>
              <a:rPr lang="zh-CN" altLang="en-US" sz="2000" dirty="0">
                <a:latin typeface="+mn-ea"/>
                <a:ea typeface="+mn-ea"/>
                <a:cs typeface="Arial" charset="0"/>
              </a:rPr>
              <a:t>当前移动节点所在的网络</a:t>
            </a:r>
            <a:r>
              <a:rPr lang="en-US" sz="2000" dirty="0">
                <a:latin typeface="+mn-ea"/>
                <a:ea typeface="+mn-ea"/>
                <a:cs typeface="Arial" charset="0"/>
              </a:rPr>
              <a:t> </a:t>
            </a:r>
            <a:r>
              <a:rPr lang="en-US" sz="1600" dirty="0">
                <a:latin typeface="+mn-ea"/>
                <a:ea typeface="+mn-ea"/>
                <a:cs typeface="Arial" charset="0"/>
              </a:rPr>
              <a:t>(</a:t>
            </a:r>
            <a:r>
              <a:rPr lang="zh-CN" altLang="en-US" sz="1600" dirty="0">
                <a:latin typeface="+mn-ea"/>
                <a:ea typeface="+mn-ea"/>
                <a:cs typeface="Arial" charset="0"/>
              </a:rPr>
              <a:t>例如</a:t>
            </a:r>
            <a:r>
              <a:rPr lang="en-US" sz="1600" dirty="0">
                <a:latin typeface="+mn-ea"/>
                <a:ea typeface="+mn-ea"/>
                <a:cs typeface="Arial" charset="0"/>
              </a:rPr>
              <a:t>, 79.129.13/24)</a:t>
            </a:r>
          </a:p>
        </p:txBody>
      </p:sp>
      <p:sp>
        <p:nvSpPr>
          <p:cNvPr id="23" name="Text Box 125">
            <a:extLst>
              <a:ext uri="{FF2B5EF4-FFF2-40B4-BE49-F238E27FC236}">
                <a16:creationId xmlns:a16="http://schemas.microsoft.com/office/drawing/2014/main" id="{2DEB207A-7B05-4AF0-99FA-6033EE1EA749}"/>
              </a:ext>
            </a:extLst>
          </p:cNvPr>
          <p:cNvSpPr txBox="1">
            <a:spLocks noChangeArrowheads="1"/>
          </p:cNvSpPr>
          <p:nvPr/>
        </p:nvSpPr>
        <p:spPr bwMode="auto">
          <a:xfrm>
            <a:off x="1654423" y="1685627"/>
            <a:ext cx="334962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a:t>
            </a:r>
            <a:r>
              <a:rPr lang="zh-CN" altLang="en-US" sz="2000" dirty="0">
                <a:solidFill>
                  <a:srgbClr val="C00000"/>
                </a:solidFill>
                <a:latin typeface="+mn-ea"/>
                <a:ea typeface="+mn-ea"/>
                <a:cs typeface="Arial" charset="0"/>
              </a:rPr>
              <a:t>永久地址（</a:t>
            </a:r>
            <a:r>
              <a:rPr lang="en-US" altLang="zh-CN" sz="2000" dirty="0">
                <a:solidFill>
                  <a:srgbClr val="C00000"/>
                </a:solidFill>
                <a:latin typeface="+mn-ea"/>
                <a:ea typeface="+mn-ea"/>
                <a:cs typeface="Arial" charset="0"/>
              </a:rPr>
              <a:t>permanent address</a:t>
            </a:r>
            <a:r>
              <a:rPr lang="zh-CN" altLang="en-US" sz="2000" dirty="0">
                <a:solidFill>
                  <a:srgbClr val="C00000"/>
                </a:solidFill>
                <a:latin typeface="+mn-ea"/>
                <a:ea typeface="+mn-ea"/>
                <a:cs typeface="Arial" charset="0"/>
              </a:rPr>
              <a:t>）：</a:t>
            </a:r>
            <a:r>
              <a:rPr lang="zh-CN" altLang="en-US" sz="2000" dirty="0">
                <a:latin typeface="+mn-ea"/>
                <a:ea typeface="+mn-ea"/>
                <a:cs typeface="Arial" charset="0"/>
              </a:rPr>
              <a:t>保持不变</a:t>
            </a:r>
            <a:r>
              <a:rPr lang="en-US" sz="2000" dirty="0">
                <a:latin typeface="+mn-ea"/>
                <a:ea typeface="+mn-ea"/>
                <a:cs typeface="Arial" charset="0"/>
              </a:rPr>
              <a:t> (</a:t>
            </a:r>
            <a:r>
              <a:rPr lang="zh-CN" altLang="en-US" sz="1600" dirty="0">
                <a:latin typeface="+mn-ea"/>
                <a:ea typeface="+mn-ea"/>
                <a:cs typeface="Arial" charset="0"/>
              </a:rPr>
              <a:t>例如</a:t>
            </a:r>
            <a:r>
              <a:rPr lang="en-US" sz="1600" dirty="0">
                <a:latin typeface="+mn-ea"/>
                <a:ea typeface="+mn-ea"/>
                <a:cs typeface="Arial" charset="0"/>
              </a:rPr>
              <a:t>, 128.119.40.186)</a:t>
            </a:r>
          </a:p>
        </p:txBody>
      </p:sp>
      <p:sp>
        <p:nvSpPr>
          <p:cNvPr id="24" name="Text Box 126">
            <a:extLst>
              <a:ext uri="{FF2B5EF4-FFF2-40B4-BE49-F238E27FC236}">
                <a16:creationId xmlns:a16="http://schemas.microsoft.com/office/drawing/2014/main" id="{AC6C9375-6412-4171-957E-1D3BB4D60CB6}"/>
              </a:ext>
            </a:extLst>
          </p:cNvPr>
          <p:cNvSpPr txBox="1">
            <a:spLocks noChangeArrowheads="1"/>
          </p:cNvSpPr>
          <p:nvPr/>
        </p:nvSpPr>
        <p:spPr bwMode="auto">
          <a:xfrm>
            <a:off x="6255166" y="4725690"/>
            <a:ext cx="274796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外地代理（</a:t>
            </a:r>
            <a:r>
              <a:rPr lang="en-US" altLang="zh-CN" sz="2000" dirty="0">
                <a:solidFill>
                  <a:srgbClr val="C00000"/>
                </a:solidFill>
                <a:latin typeface="+mn-ea"/>
                <a:ea typeface="+mn-ea"/>
                <a:cs typeface="Arial" charset="0"/>
              </a:rPr>
              <a:t>foreign agent</a:t>
            </a:r>
            <a:r>
              <a:rPr lang="en-US" sz="2000" dirty="0">
                <a:solidFill>
                  <a:srgbClr val="FF0000"/>
                </a:solidFill>
                <a:latin typeface="+mn-ea"/>
                <a:ea typeface="+mn-ea"/>
                <a:cs typeface="Arial" charset="0"/>
              </a:rPr>
              <a:t>:</a:t>
            </a:r>
            <a:r>
              <a:rPr lang="zh-CN" altLang="en-US" sz="2000" dirty="0">
                <a:latin typeface="+mn-ea"/>
                <a:ea typeface="+mn-ea"/>
                <a:cs typeface="Arial" charset="0"/>
              </a:rPr>
              <a:t>在被访问网络上代表移动节点的实体</a:t>
            </a:r>
            <a:endParaRPr lang="en-US" sz="2000" dirty="0">
              <a:latin typeface="+mn-ea"/>
              <a:ea typeface="+mn-ea"/>
              <a:cs typeface="Arial" charset="0"/>
            </a:endParaRPr>
          </a:p>
        </p:txBody>
      </p:sp>
      <p:sp>
        <p:nvSpPr>
          <p:cNvPr id="25" name="Text Box 128">
            <a:extLst>
              <a:ext uri="{FF2B5EF4-FFF2-40B4-BE49-F238E27FC236}">
                <a16:creationId xmlns:a16="http://schemas.microsoft.com/office/drawing/2014/main" id="{446E17B1-C133-4521-891F-E18DCAFD108B}"/>
              </a:ext>
            </a:extLst>
          </p:cNvPr>
          <p:cNvSpPr txBox="1">
            <a:spLocks noChangeArrowheads="1"/>
          </p:cNvSpPr>
          <p:nvPr/>
        </p:nvSpPr>
        <p:spPr bwMode="auto">
          <a:xfrm>
            <a:off x="356016" y="5590877"/>
            <a:ext cx="2747963"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通信对象（</a:t>
            </a:r>
            <a:r>
              <a:rPr lang="en-US" altLang="zh-CN" sz="2000" dirty="0">
                <a:solidFill>
                  <a:srgbClr val="C00000"/>
                </a:solidFill>
                <a:latin typeface="+mn-ea"/>
                <a:ea typeface="+mn-ea"/>
                <a:cs typeface="Arial" charset="0"/>
              </a:rPr>
              <a:t>correspondent</a:t>
            </a:r>
            <a:r>
              <a:rPr lang="zh-CN" altLang="en-US" sz="2000" dirty="0">
                <a:solidFill>
                  <a:srgbClr val="C00000"/>
                </a:solidFill>
                <a:latin typeface="+mn-ea"/>
                <a:ea typeface="+mn-ea"/>
                <a:cs typeface="Arial" charset="0"/>
              </a:rPr>
              <a:t>）</a:t>
            </a:r>
            <a:endParaRPr lang="en-US" altLang="zh-CN" sz="2000" dirty="0">
              <a:solidFill>
                <a:srgbClr val="C00000"/>
              </a:solidFill>
              <a:latin typeface="+mn-ea"/>
              <a:ea typeface="+mn-ea"/>
              <a:cs typeface="Arial" charset="0"/>
            </a:endParaRPr>
          </a:p>
          <a:p>
            <a:pPr>
              <a:defRPr/>
            </a:pPr>
            <a:r>
              <a:rPr lang="en-US" altLang="zh-CN" sz="2000" dirty="0">
                <a:solidFill>
                  <a:srgbClr val="C00000"/>
                </a:solidFill>
                <a:latin typeface="+mn-ea"/>
                <a:ea typeface="+mn-ea"/>
                <a:cs typeface="Arial" charset="0"/>
              </a:rPr>
              <a:t>:</a:t>
            </a:r>
            <a:r>
              <a:rPr lang="zh-CN" altLang="en-US" sz="2000" dirty="0">
                <a:latin typeface="+mn-ea"/>
                <a:ea typeface="+mn-ea"/>
                <a:cs typeface="Arial" charset="0"/>
              </a:rPr>
              <a:t>希望与移动节点通信的主机</a:t>
            </a:r>
            <a:endParaRPr lang="en-US" sz="2000" dirty="0">
              <a:latin typeface="+mn-ea"/>
              <a:ea typeface="+mn-ea"/>
              <a:cs typeface="Arial" charset="0"/>
            </a:endParaRPr>
          </a:p>
        </p:txBody>
      </p:sp>
      <p:sp>
        <p:nvSpPr>
          <p:cNvPr id="26" name="Line 129">
            <a:extLst>
              <a:ext uri="{FF2B5EF4-FFF2-40B4-BE49-F238E27FC236}">
                <a16:creationId xmlns:a16="http://schemas.microsoft.com/office/drawing/2014/main" id="{BD4F4EB0-18CA-42A8-B35F-C694610727E0}"/>
              </a:ext>
            </a:extLst>
          </p:cNvPr>
          <p:cNvSpPr>
            <a:spLocks noChangeShapeType="1"/>
          </p:cNvSpPr>
          <p:nvPr/>
        </p:nvSpPr>
        <p:spPr bwMode="auto">
          <a:xfrm flipV="1">
            <a:off x="2818229" y="5759152"/>
            <a:ext cx="1169987" cy="3111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129">
            <a:extLst>
              <a:ext uri="{FF2B5EF4-FFF2-40B4-BE49-F238E27FC236}">
                <a16:creationId xmlns:a16="http://schemas.microsoft.com/office/drawing/2014/main" id="{C876BF84-3198-48FD-AFE5-03A808DF6823}"/>
              </a:ext>
            </a:extLst>
          </p:cNvPr>
          <p:cNvSpPr>
            <a:spLocks noChangeShapeType="1"/>
          </p:cNvSpPr>
          <p:nvPr/>
        </p:nvSpPr>
        <p:spPr bwMode="auto">
          <a:xfrm>
            <a:off x="4745454" y="3131839"/>
            <a:ext cx="2090737" cy="520701"/>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129">
            <a:extLst>
              <a:ext uri="{FF2B5EF4-FFF2-40B4-BE49-F238E27FC236}">
                <a16:creationId xmlns:a16="http://schemas.microsoft.com/office/drawing/2014/main" id="{D4309411-F41E-4771-A722-099556FA6018}"/>
              </a:ext>
            </a:extLst>
          </p:cNvPr>
          <p:cNvSpPr>
            <a:spLocks noChangeShapeType="1"/>
          </p:cNvSpPr>
          <p:nvPr/>
        </p:nvSpPr>
        <p:spPr bwMode="auto">
          <a:xfrm>
            <a:off x="4799429" y="2136477"/>
            <a:ext cx="2036762" cy="1343025"/>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129">
            <a:extLst>
              <a:ext uri="{FF2B5EF4-FFF2-40B4-BE49-F238E27FC236}">
                <a16:creationId xmlns:a16="http://schemas.microsoft.com/office/drawing/2014/main" id="{8034F3F9-DB5F-441B-83C9-E90E889B6311}"/>
              </a:ext>
            </a:extLst>
          </p:cNvPr>
          <p:cNvSpPr>
            <a:spLocks noChangeShapeType="1"/>
          </p:cNvSpPr>
          <p:nvPr/>
        </p:nvSpPr>
        <p:spPr bwMode="auto">
          <a:xfrm flipH="1">
            <a:off x="7620416" y="2607965"/>
            <a:ext cx="0" cy="544512"/>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129">
            <a:extLst>
              <a:ext uri="{FF2B5EF4-FFF2-40B4-BE49-F238E27FC236}">
                <a16:creationId xmlns:a16="http://schemas.microsoft.com/office/drawing/2014/main" id="{FDE4B331-1E91-4C1E-9B6F-25EC79D82B12}"/>
              </a:ext>
            </a:extLst>
          </p:cNvPr>
          <p:cNvSpPr>
            <a:spLocks noChangeShapeType="1"/>
          </p:cNvSpPr>
          <p:nvPr/>
        </p:nvSpPr>
        <p:spPr bwMode="auto">
          <a:xfrm>
            <a:off x="6999704" y="4382790"/>
            <a:ext cx="217487" cy="376237"/>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Text Box 119">
            <a:extLst>
              <a:ext uri="{FF2B5EF4-FFF2-40B4-BE49-F238E27FC236}">
                <a16:creationId xmlns:a16="http://schemas.microsoft.com/office/drawing/2014/main" id="{85B375A2-C917-4635-915B-5720CE70FAED}"/>
              </a:ext>
            </a:extLst>
          </p:cNvPr>
          <p:cNvSpPr txBox="1">
            <a:spLocks noChangeArrowheads="1"/>
          </p:cNvSpPr>
          <p:nvPr/>
        </p:nvSpPr>
        <p:spPr bwMode="auto">
          <a:xfrm>
            <a:off x="179512" y="2916783"/>
            <a:ext cx="188753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本地网络</a:t>
            </a:r>
            <a:r>
              <a:rPr lang="en-US" altLang="zh-CN" sz="2000" dirty="0">
                <a:latin typeface="+mn-ea"/>
                <a:ea typeface="+mn-ea"/>
                <a:cs typeface="Arial" charset="0"/>
              </a:rPr>
              <a:t>(local network)</a:t>
            </a:r>
            <a:endParaRPr lang="en-US" sz="2000" dirty="0">
              <a:latin typeface="+mn-ea"/>
              <a:ea typeface="+mn-ea"/>
              <a:cs typeface="Arial" charset="0"/>
            </a:endParaRPr>
          </a:p>
        </p:txBody>
      </p:sp>
      <p:sp>
        <p:nvSpPr>
          <p:cNvPr id="32" name="Text Box 119">
            <a:extLst>
              <a:ext uri="{FF2B5EF4-FFF2-40B4-BE49-F238E27FC236}">
                <a16:creationId xmlns:a16="http://schemas.microsoft.com/office/drawing/2014/main" id="{E523EF7E-1D07-4B9F-B3FA-A5160FBF7503}"/>
              </a:ext>
            </a:extLst>
          </p:cNvPr>
          <p:cNvSpPr txBox="1">
            <a:spLocks noChangeArrowheads="1"/>
          </p:cNvSpPr>
          <p:nvPr/>
        </p:nvSpPr>
        <p:spPr bwMode="auto">
          <a:xfrm>
            <a:off x="995571" y="4068496"/>
            <a:ext cx="1415435"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本地代理（</a:t>
            </a:r>
            <a:r>
              <a:rPr lang="en-US" altLang="zh-CN" sz="2000" dirty="0">
                <a:latin typeface="+mn-ea"/>
                <a:ea typeface="+mn-ea"/>
                <a:cs typeface="Arial" charset="0"/>
              </a:rPr>
              <a:t>local agent</a:t>
            </a:r>
            <a:r>
              <a:rPr lang="zh-CN" altLang="en-US" sz="2000" dirty="0">
                <a:latin typeface="+mn-ea"/>
                <a:ea typeface="+mn-ea"/>
                <a:cs typeface="Arial" charset="0"/>
              </a:rPr>
              <a:t>）</a:t>
            </a:r>
            <a:endParaRPr lang="en-US" sz="2000" dirty="0">
              <a:latin typeface="+mn-ea"/>
              <a:ea typeface="+mn-ea"/>
              <a:cs typeface="Arial" charset="0"/>
            </a:endParaRPr>
          </a:p>
        </p:txBody>
      </p:sp>
    </p:spTree>
    <p:extLst>
      <p:ext uri="{BB962C8B-B14F-4D97-AF65-F5344CB8AC3E}">
        <p14:creationId xmlns:p14="http://schemas.microsoft.com/office/powerpoint/2010/main" val="32641972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9305F-0481-4F9D-A11B-D65DC8ABADDF}"/>
              </a:ext>
            </a:extLst>
          </p:cNvPr>
          <p:cNvSpPr>
            <a:spLocks noGrp="1"/>
          </p:cNvSpPr>
          <p:nvPr>
            <p:ph type="title"/>
          </p:nvPr>
        </p:nvSpPr>
        <p:spPr/>
        <p:txBody>
          <a:bodyPr/>
          <a:lstStyle/>
          <a:p>
            <a:r>
              <a:rPr lang="zh-CN" altLang="en-US" dirty="0"/>
              <a:t>如何联系移动中的朋友</a:t>
            </a:r>
          </a:p>
        </p:txBody>
      </p:sp>
      <p:sp>
        <p:nvSpPr>
          <p:cNvPr id="4" name="灯片编号占位符 3">
            <a:extLst>
              <a:ext uri="{FF2B5EF4-FFF2-40B4-BE49-F238E27FC236}">
                <a16:creationId xmlns:a16="http://schemas.microsoft.com/office/drawing/2014/main" id="{EA2F1EAD-5AEA-42C5-B947-489F7CA4F690}"/>
              </a:ext>
            </a:extLst>
          </p:cNvPr>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Rectangle 3">
            <a:extLst>
              <a:ext uri="{FF2B5EF4-FFF2-40B4-BE49-F238E27FC236}">
                <a16:creationId xmlns:a16="http://schemas.microsoft.com/office/drawing/2014/main" id="{EE8F12FF-73CB-4630-9611-196ADBE0F3B9}"/>
              </a:ext>
            </a:extLst>
          </p:cNvPr>
          <p:cNvSpPr txBox="1">
            <a:spLocks noChangeArrowheads="1"/>
          </p:cNvSpPr>
          <p:nvPr/>
        </p:nvSpPr>
        <p:spPr bwMode="auto">
          <a:xfrm>
            <a:off x="469900" y="2853456"/>
            <a:ext cx="3824288"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查电话簿？</a:t>
            </a:r>
            <a:endParaRPr lang="en-US" altLang="zh-CN" sz="2400" kern="0" dirty="0">
              <a:latin typeface="Gill Sans MT" charset="0"/>
            </a:endParaRPr>
          </a:p>
          <a:p>
            <a:pPr>
              <a:defRPr/>
            </a:pPr>
            <a:r>
              <a:rPr lang="zh-CN" altLang="en-US" sz="2400" kern="0" dirty="0">
                <a:latin typeface="Gill Sans MT" charset="0"/>
              </a:rPr>
              <a:t>联系他父母？</a:t>
            </a:r>
            <a:endParaRPr lang="en-US" sz="2400" kern="0" dirty="0">
              <a:latin typeface="Gill Sans MT" charset="0"/>
            </a:endParaRPr>
          </a:p>
          <a:p>
            <a:pPr>
              <a:defRPr/>
            </a:pPr>
            <a:r>
              <a:rPr lang="zh-CN" altLang="en-US" sz="2400" kern="0" dirty="0">
                <a:latin typeface="Gill Sans MT" charset="0"/>
              </a:rPr>
              <a:t>期待他主动联系你？</a:t>
            </a:r>
            <a:endParaRPr lang="en-US" sz="2400" kern="0" dirty="0">
              <a:latin typeface="Gill Sans MT" charset="0"/>
            </a:endParaRPr>
          </a:p>
        </p:txBody>
      </p:sp>
      <p:pic>
        <p:nvPicPr>
          <p:cNvPr id="6" name="Picture 4" descr="worldf">
            <a:extLst>
              <a:ext uri="{FF2B5EF4-FFF2-40B4-BE49-F238E27FC236}">
                <a16:creationId xmlns:a16="http://schemas.microsoft.com/office/drawing/2014/main" id="{28CB317C-5BDE-4EC3-84FF-00D3ADDAF2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060825" y="4036144"/>
            <a:ext cx="4813300" cy="2489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 name="Picture 5" descr="Alice">
            <a:extLst>
              <a:ext uri="{FF2B5EF4-FFF2-40B4-BE49-F238E27FC236}">
                <a16:creationId xmlns:a16="http://schemas.microsoft.com/office/drawing/2014/main" id="{CD24AFE5-DED2-4449-96D4-8DE7239CB3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7688" y="5661744"/>
            <a:ext cx="561975" cy="693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6" descr="Bob">
            <a:extLst>
              <a:ext uri="{FF2B5EF4-FFF2-40B4-BE49-F238E27FC236}">
                <a16:creationId xmlns:a16="http://schemas.microsoft.com/office/drawing/2014/main" id="{08DD0BE1-1142-4FE5-8CE9-98EBD83BE6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5275" y="3458294"/>
            <a:ext cx="676275" cy="69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7">
            <a:extLst>
              <a:ext uri="{FF2B5EF4-FFF2-40B4-BE49-F238E27FC236}">
                <a16:creationId xmlns:a16="http://schemas.microsoft.com/office/drawing/2014/main" id="{4875EB84-54C0-40E5-986F-6804691AFE16}"/>
              </a:ext>
            </a:extLst>
          </p:cNvPr>
          <p:cNvSpPr txBox="1">
            <a:spLocks noChangeArrowheads="1"/>
          </p:cNvSpPr>
          <p:nvPr/>
        </p:nvSpPr>
        <p:spPr bwMode="auto">
          <a:xfrm>
            <a:off x="6381750" y="1923181"/>
            <a:ext cx="2644775"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cs typeface="Arial" charset="0"/>
              </a:rPr>
              <a:t>I wonder where Alice moved to?</a:t>
            </a:r>
          </a:p>
        </p:txBody>
      </p:sp>
      <p:sp>
        <p:nvSpPr>
          <p:cNvPr id="10" name="Oval 8">
            <a:extLst>
              <a:ext uri="{FF2B5EF4-FFF2-40B4-BE49-F238E27FC236}">
                <a16:creationId xmlns:a16="http://schemas.microsoft.com/office/drawing/2014/main" id="{85314C89-1E02-4FD8-B6E3-44FFE7EF2C4C}"/>
              </a:ext>
            </a:extLst>
          </p:cNvPr>
          <p:cNvSpPr>
            <a:spLocks noChangeArrowheads="1"/>
          </p:cNvSpPr>
          <p:nvPr/>
        </p:nvSpPr>
        <p:spPr bwMode="auto">
          <a:xfrm>
            <a:off x="5975350" y="1835869"/>
            <a:ext cx="3168650" cy="9921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Oval 9">
            <a:extLst>
              <a:ext uri="{FF2B5EF4-FFF2-40B4-BE49-F238E27FC236}">
                <a16:creationId xmlns:a16="http://schemas.microsoft.com/office/drawing/2014/main" id="{AC78F6E6-4E92-42D3-9E0B-DA09FA141F8B}"/>
              </a:ext>
            </a:extLst>
          </p:cNvPr>
          <p:cNvSpPr>
            <a:spLocks noChangeArrowheads="1"/>
          </p:cNvSpPr>
          <p:nvPr/>
        </p:nvSpPr>
        <p:spPr bwMode="auto">
          <a:xfrm>
            <a:off x="6473825" y="2728044"/>
            <a:ext cx="1387475" cy="2682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Oval 10">
            <a:extLst>
              <a:ext uri="{FF2B5EF4-FFF2-40B4-BE49-F238E27FC236}">
                <a16:creationId xmlns:a16="http://schemas.microsoft.com/office/drawing/2014/main" id="{7E4ECA46-9310-4469-94E3-E87F8E5A4F0A}"/>
              </a:ext>
            </a:extLst>
          </p:cNvPr>
          <p:cNvSpPr>
            <a:spLocks noChangeArrowheads="1"/>
          </p:cNvSpPr>
          <p:nvPr/>
        </p:nvSpPr>
        <p:spPr bwMode="auto">
          <a:xfrm>
            <a:off x="6405563" y="3067769"/>
            <a:ext cx="708025" cy="1428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 name="Oval 11">
            <a:extLst>
              <a:ext uri="{FF2B5EF4-FFF2-40B4-BE49-F238E27FC236}">
                <a16:creationId xmlns:a16="http://schemas.microsoft.com/office/drawing/2014/main" id="{9B191D72-E008-4083-8E16-F2E95D656F8E}"/>
              </a:ext>
            </a:extLst>
          </p:cNvPr>
          <p:cNvSpPr>
            <a:spLocks noChangeArrowheads="1"/>
          </p:cNvSpPr>
          <p:nvPr/>
        </p:nvSpPr>
        <p:spPr bwMode="auto">
          <a:xfrm>
            <a:off x="6557963" y="3267794"/>
            <a:ext cx="280987" cy="952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 name="Rectangle 12">
            <a:extLst>
              <a:ext uri="{FF2B5EF4-FFF2-40B4-BE49-F238E27FC236}">
                <a16:creationId xmlns:a16="http://schemas.microsoft.com/office/drawing/2014/main" id="{6CB2441B-0B18-4F4C-A12D-AEBC029D366B}"/>
              </a:ext>
            </a:extLst>
          </p:cNvPr>
          <p:cNvSpPr>
            <a:spLocks noChangeArrowheads="1"/>
          </p:cNvSpPr>
          <p:nvPr/>
        </p:nvSpPr>
        <p:spPr bwMode="auto">
          <a:xfrm>
            <a:off x="330200" y="1799356"/>
            <a:ext cx="5322888" cy="1100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zh-CN" altLang="en-US" sz="2800" dirty="0">
                <a:solidFill>
                  <a:srgbClr val="000099"/>
                </a:solidFill>
                <a:latin typeface="Gill Sans MT" charset="0"/>
              </a:rPr>
              <a:t>假设你的一个朋友频繁变更电话号码，如何联系到他？</a:t>
            </a:r>
            <a:endParaRPr lang="en-US" sz="2800" dirty="0">
              <a:solidFill>
                <a:srgbClr val="000099"/>
              </a:solidFill>
              <a:latin typeface="Gill Sans MT" charset="0"/>
              <a:cs typeface="+mn-cs"/>
            </a:endParaRPr>
          </a:p>
        </p:txBody>
      </p:sp>
    </p:spTree>
    <p:extLst>
      <p:ext uri="{BB962C8B-B14F-4D97-AF65-F5344CB8AC3E}">
        <p14:creationId xmlns:p14="http://schemas.microsoft.com/office/powerpoint/2010/main" val="16467420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67358-9CF1-4D1C-95AC-630CF9484F08}"/>
              </a:ext>
            </a:extLst>
          </p:cNvPr>
          <p:cNvSpPr>
            <a:spLocks noGrp="1"/>
          </p:cNvSpPr>
          <p:nvPr>
            <p:ph type="title"/>
          </p:nvPr>
        </p:nvSpPr>
        <p:spPr/>
        <p:txBody>
          <a:bodyPr/>
          <a:lstStyle/>
          <a:p>
            <a:r>
              <a:rPr lang="zh-CN" altLang="en-US" dirty="0"/>
              <a:t>移动性方案</a:t>
            </a:r>
          </a:p>
        </p:txBody>
      </p:sp>
      <p:sp>
        <p:nvSpPr>
          <p:cNvPr id="4" name="灯片编号占位符 3">
            <a:extLst>
              <a:ext uri="{FF2B5EF4-FFF2-40B4-BE49-F238E27FC236}">
                <a16:creationId xmlns:a16="http://schemas.microsoft.com/office/drawing/2014/main" id="{F01772DD-F977-4047-A701-2383F37DC52C}"/>
              </a:ext>
            </a:extLst>
          </p:cNvPr>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Rectangle 3">
            <a:extLst>
              <a:ext uri="{FF2B5EF4-FFF2-40B4-BE49-F238E27FC236}">
                <a16:creationId xmlns:a16="http://schemas.microsoft.com/office/drawing/2014/main" id="{CD7C8399-966B-48EA-A10F-DC084080CD67}"/>
              </a:ext>
            </a:extLst>
          </p:cNvPr>
          <p:cNvSpPr>
            <a:spLocks noGrp="1" noChangeArrowheads="1"/>
          </p:cNvSpPr>
          <p:nvPr>
            <p:ph idx="1"/>
          </p:nvPr>
        </p:nvSpPr>
        <p:spPr>
          <a:xfrm>
            <a:off x="250825" y="1844675"/>
            <a:ext cx="8704263" cy="4287838"/>
          </a:xfrm>
        </p:spPr>
        <p:txBody>
          <a:bodyPr/>
          <a:lstStyle/>
          <a:p>
            <a:pPr>
              <a:defRPr/>
            </a:pPr>
            <a:r>
              <a:rPr lang="zh-CN" altLang="en-US" sz="2800" dirty="0">
                <a:solidFill>
                  <a:srgbClr val="C00000"/>
                </a:solidFill>
                <a:latin typeface="Gill Sans MT" charset="0"/>
              </a:rPr>
              <a:t>交给路由来解决：</a:t>
            </a:r>
            <a:r>
              <a:rPr lang="zh-CN" altLang="en-US" sz="2800" dirty="0">
                <a:latin typeface="Gill Sans MT" charset="0"/>
              </a:rPr>
              <a:t>路由器在路由更新通告中添加移动节点的永久地址，通过</a:t>
            </a:r>
            <a:r>
              <a:rPr lang="en-US" altLang="zh-CN" sz="2800" dirty="0">
                <a:latin typeface="Gill Sans MT" charset="0"/>
              </a:rPr>
              <a:t>BGP</a:t>
            </a:r>
            <a:r>
              <a:rPr lang="zh-CN" altLang="en-US" sz="2800" dirty="0">
                <a:latin typeface="Gill Sans MT" charset="0"/>
              </a:rPr>
              <a:t>扩散到整个互联网</a:t>
            </a:r>
            <a:r>
              <a:rPr lang="en-US" sz="2800" dirty="0">
                <a:latin typeface="Gill Sans MT" charset="0"/>
                <a:cs typeface="+mn-cs"/>
              </a:rPr>
              <a:t>.</a:t>
            </a:r>
          </a:p>
          <a:p>
            <a:pPr lvl="1">
              <a:defRPr/>
            </a:pPr>
            <a:r>
              <a:rPr lang="zh-CN" altLang="en-US" sz="2400" dirty="0">
                <a:latin typeface="Gill Sans MT" charset="0"/>
              </a:rPr>
              <a:t>路由表项指示如何找到移动节点</a:t>
            </a:r>
            <a:endParaRPr lang="en-US" sz="2400" dirty="0">
              <a:latin typeface="Gill Sans MT" charset="0"/>
            </a:endParaRPr>
          </a:p>
          <a:p>
            <a:pPr lvl="1">
              <a:defRPr/>
            </a:pPr>
            <a:r>
              <a:rPr lang="zh-CN" altLang="en-US" sz="2400" dirty="0">
                <a:latin typeface="Gill Sans MT" charset="0"/>
              </a:rPr>
              <a:t>终端系统无需任何改变</a:t>
            </a:r>
            <a:endParaRPr lang="en-US" sz="2400" dirty="0">
              <a:latin typeface="Gill Sans MT" charset="0"/>
            </a:endParaRPr>
          </a:p>
          <a:p>
            <a:pPr>
              <a:defRPr/>
            </a:pPr>
            <a:r>
              <a:rPr lang="zh-CN" altLang="en-US" sz="2800" dirty="0">
                <a:solidFill>
                  <a:srgbClr val="C00000"/>
                </a:solidFill>
                <a:latin typeface="Gill Sans MT" charset="0"/>
                <a:cs typeface="+mn-cs"/>
              </a:rPr>
              <a:t>交给终端系统来解决</a:t>
            </a:r>
            <a:r>
              <a:rPr lang="en-US" sz="2800" dirty="0">
                <a:solidFill>
                  <a:srgbClr val="C00000"/>
                </a:solidFill>
                <a:latin typeface="Gill Sans MT" charset="0"/>
                <a:cs typeface="+mn-cs"/>
              </a:rPr>
              <a:t>: </a:t>
            </a:r>
          </a:p>
          <a:p>
            <a:pPr lvl="1">
              <a:defRPr/>
            </a:pPr>
            <a:r>
              <a:rPr lang="zh-CN" altLang="en-US" sz="2400" dirty="0">
                <a:solidFill>
                  <a:srgbClr val="C00000"/>
                </a:solidFill>
                <a:latin typeface="Gill Sans MT" charset="0"/>
              </a:rPr>
              <a:t>间接路由：</a:t>
            </a:r>
            <a:r>
              <a:rPr lang="zh-CN" altLang="en-US" sz="2400" dirty="0">
                <a:latin typeface="Gill Sans MT" charset="0"/>
              </a:rPr>
              <a:t>通信对象与本地代理通信，再由本地代理转交给移动节点</a:t>
            </a:r>
            <a:endParaRPr lang="en-US" altLang="zh-CN" sz="2400" dirty="0">
              <a:latin typeface="Gill Sans MT" charset="0"/>
            </a:endParaRPr>
          </a:p>
          <a:p>
            <a:pPr lvl="1">
              <a:defRPr/>
            </a:pPr>
            <a:r>
              <a:rPr lang="zh-CN" altLang="en-US" sz="2400" dirty="0">
                <a:solidFill>
                  <a:srgbClr val="C00000"/>
                </a:solidFill>
                <a:latin typeface="Gill Sans MT" charset="0"/>
              </a:rPr>
              <a:t>直接路由</a:t>
            </a:r>
            <a:r>
              <a:rPr lang="en-US" sz="2400" dirty="0">
                <a:solidFill>
                  <a:srgbClr val="C00000"/>
                </a:solidFill>
                <a:latin typeface="Gill Sans MT" charset="0"/>
              </a:rPr>
              <a:t>: </a:t>
            </a:r>
            <a:r>
              <a:rPr lang="zh-CN" altLang="en-US" sz="2400" dirty="0">
                <a:latin typeface="Gill Sans MT" charset="0"/>
              </a:rPr>
              <a:t>通信对象获得移动节点当前在被访问网络中的转交地址，与其直接通信</a:t>
            </a:r>
            <a:endParaRPr lang="en-US" sz="2400" dirty="0">
              <a:latin typeface="Gill Sans MT" charset="0"/>
            </a:endParaRPr>
          </a:p>
        </p:txBody>
      </p:sp>
    </p:spTree>
    <p:extLst>
      <p:ext uri="{BB962C8B-B14F-4D97-AF65-F5344CB8AC3E}">
        <p14:creationId xmlns:p14="http://schemas.microsoft.com/office/powerpoint/2010/main" val="82576904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5D3E-7C88-48A0-8015-97FAAB4A2357}"/>
              </a:ext>
            </a:extLst>
          </p:cNvPr>
          <p:cNvSpPr>
            <a:spLocks noGrp="1"/>
          </p:cNvSpPr>
          <p:nvPr>
            <p:ph type="title"/>
          </p:nvPr>
        </p:nvSpPr>
        <p:spPr/>
        <p:txBody>
          <a:bodyPr/>
          <a:lstStyle/>
          <a:p>
            <a:r>
              <a:rPr lang="zh-CN" altLang="en-US" dirty="0"/>
              <a:t>移动性方案</a:t>
            </a:r>
          </a:p>
        </p:txBody>
      </p:sp>
      <p:sp>
        <p:nvSpPr>
          <p:cNvPr id="4" name="灯片编号占位符 3">
            <a:extLst>
              <a:ext uri="{FF2B5EF4-FFF2-40B4-BE49-F238E27FC236}">
                <a16:creationId xmlns:a16="http://schemas.microsoft.com/office/drawing/2014/main" id="{DE887639-90FE-4DF4-B80F-9A47342D8E62}"/>
              </a:ext>
            </a:extLst>
          </p:cNvPr>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a:extLst>
              <a:ext uri="{FF2B5EF4-FFF2-40B4-BE49-F238E27FC236}">
                <a16:creationId xmlns:a16="http://schemas.microsoft.com/office/drawing/2014/main" id="{01C4C998-5ED2-46FA-A466-1A6FA3F6873F}"/>
              </a:ext>
            </a:extLst>
          </p:cNvPr>
          <p:cNvSpPr>
            <a:spLocks noGrp="1" noChangeArrowheads="1"/>
          </p:cNvSpPr>
          <p:nvPr>
            <p:ph idx="1"/>
          </p:nvPr>
        </p:nvSpPr>
        <p:spPr>
          <a:xfrm>
            <a:off x="250825" y="1844675"/>
            <a:ext cx="8704263" cy="4287838"/>
          </a:xfrm>
        </p:spPr>
        <p:txBody>
          <a:bodyPr/>
          <a:lstStyle/>
          <a:p>
            <a:pPr>
              <a:defRPr/>
            </a:pPr>
            <a:r>
              <a:rPr lang="zh-CN" altLang="en-US" sz="2800" dirty="0">
                <a:solidFill>
                  <a:schemeClr val="bg1">
                    <a:lumMod val="50000"/>
                  </a:schemeClr>
                </a:solidFill>
                <a:latin typeface="Gill Sans MT" charset="0"/>
              </a:rPr>
              <a:t>交给路由来解决：路由器在路由更新通告中添加移动节点的永久地址，通过</a:t>
            </a:r>
            <a:r>
              <a:rPr lang="en-US" altLang="zh-CN" sz="2800" dirty="0">
                <a:solidFill>
                  <a:schemeClr val="bg1">
                    <a:lumMod val="50000"/>
                  </a:schemeClr>
                </a:solidFill>
                <a:latin typeface="Gill Sans MT" charset="0"/>
              </a:rPr>
              <a:t>BGP</a:t>
            </a:r>
            <a:r>
              <a:rPr lang="zh-CN" altLang="en-US" sz="2800" dirty="0">
                <a:solidFill>
                  <a:schemeClr val="bg1">
                    <a:lumMod val="50000"/>
                  </a:schemeClr>
                </a:solidFill>
                <a:latin typeface="Gill Sans MT" charset="0"/>
              </a:rPr>
              <a:t>扩散到整个互联网</a:t>
            </a:r>
            <a:r>
              <a:rPr lang="en-US" sz="2800" dirty="0">
                <a:solidFill>
                  <a:schemeClr val="bg1">
                    <a:lumMod val="50000"/>
                  </a:schemeClr>
                </a:solidFill>
                <a:latin typeface="Gill Sans MT" charset="0"/>
                <a:cs typeface="+mn-cs"/>
              </a:rPr>
              <a:t>.</a:t>
            </a:r>
          </a:p>
          <a:p>
            <a:pPr lvl="1">
              <a:defRPr/>
            </a:pPr>
            <a:r>
              <a:rPr lang="zh-CN" altLang="en-US" sz="2400" dirty="0">
                <a:solidFill>
                  <a:schemeClr val="bg1">
                    <a:lumMod val="50000"/>
                  </a:schemeClr>
                </a:solidFill>
                <a:latin typeface="Gill Sans MT" charset="0"/>
              </a:rPr>
              <a:t>路由表项指示如何找到移动节点</a:t>
            </a:r>
            <a:endParaRPr lang="en-US" sz="2400" dirty="0">
              <a:solidFill>
                <a:schemeClr val="bg1">
                  <a:lumMod val="50000"/>
                </a:schemeClr>
              </a:solidFill>
              <a:latin typeface="Gill Sans MT" charset="0"/>
            </a:endParaRPr>
          </a:p>
          <a:p>
            <a:pPr lvl="1">
              <a:defRPr/>
            </a:pPr>
            <a:r>
              <a:rPr lang="zh-CN" altLang="en-US" sz="2400" dirty="0">
                <a:solidFill>
                  <a:schemeClr val="bg1">
                    <a:lumMod val="50000"/>
                  </a:schemeClr>
                </a:solidFill>
                <a:latin typeface="Gill Sans MT" charset="0"/>
              </a:rPr>
              <a:t>终端系统无需任何改变</a:t>
            </a:r>
            <a:endParaRPr lang="en-US" sz="2400" dirty="0">
              <a:solidFill>
                <a:schemeClr val="bg1">
                  <a:lumMod val="50000"/>
                </a:schemeClr>
              </a:solidFill>
              <a:latin typeface="Gill Sans MT" charset="0"/>
            </a:endParaRPr>
          </a:p>
          <a:p>
            <a:pPr>
              <a:defRPr/>
            </a:pPr>
            <a:r>
              <a:rPr lang="zh-CN" altLang="en-US" sz="2800" dirty="0">
                <a:solidFill>
                  <a:srgbClr val="C00000"/>
                </a:solidFill>
                <a:latin typeface="Gill Sans MT" charset="0"/>
                <a:cs typeface="+mn-cs"/>
              </a:rPr>
              <a:t>交给终端系统来解决</a:t>
            </a:r>
            <a:r>
              <a:rPr lang="en-US" sz="2800" dirty="0">
                <a:solidFill>
                  <a:srgbClr val="C00000"/>
                </a:solidFill>
                <a:latin typeface="Gill Sans MT" charset="0"/>
                <a:cs typeface="+mn-cs"/>
              </a:rPr>
              <a:t>: </a:t>
            </a:r>
          </a:p>
          <a:p>
            <a:pPr lvl="1">
              <a:defRPr/>
            </a:pPr>
            <a:r>
              <a:rPr lang="zh-CN" altLang="en-US" sz="2400" dirty="0">
                <a:solidFill>
                  <a:srgbClr val="C00000"/>
                </a:solidFill>
                <a:latin typeface="Gill Sans MT" charset="0"/>
              </a:rPr>
              <a:t>间接路由：</a:t>
            </a:r>
            <a:r>
              <a:rPr lang="zh-CN" altLang="en-US" sz="2400" dirty="0">
                <a:latin typeface="Gill Sans MT" charset="0"/>
              </a:rPr>
              <a:t>通信对象与本地代理通信，再由本地代理转交给移动节点</a:t>
            </a:r>
            <a:endParaRPr lang="en-US" altLang="zh-CN" sz="2400" dirty="0">
              <a:latin typeface="Gill Sans MT" charset="0"/>
            </a:endParaRPr>
          </a:p>
          <a:p>
            <a:pPr lvl="1">
              <a:defRPr/>
            </a:pPr>
            <a:r>
              <a:rPr lang="zh-CN" altLang="en-US" sz="2400" dirty="0">
                <a:solidFill>
                  <a:srgbClr val="C00000"/>
                </a:solidFill>
                <a:latin typeface="Gill Sans MT" charset="0"/>
              </a:rPr>
              <a:t>直接路由</a:t>
            </a:r>
            <a:r>
              <a:rPr lang="en-US" sz="2400" dirty="0">
                <a:solidFill>
                  <a:srgbClr val="C00000"/>
                </a:solidFill>
                <a:latin typeface="Gill Sans MT" charset="0"/>
              </a:rPr>
              <a:t>: </a:t>
            </a:r>
            <a:r>
              <a:rPr lang="zh-CN" altLang="en-US" sz="2400" dirty="0">
                <a:latin typeface="Gill Sans MT" charset="0"/>
              </a:rPr>
              <a:t>通信对象获得移动节点当前在外地网络中的转交地址，与其直接通信</a:t>
            </a:r>
            <a:endParaRPr lang="en-US" sz="2400" dirty="0">
              <a:latin typeface="Gill Sans MT" charset="0"/>
            </a:endParaRPr>
          </a:p>
        </p:txBody>
      </p:sp>
      <p:grpSp>
        <p:nvGrpSpPr>
          <p:cNvPr id="6" name="Group 8">
            <a:extLst>
              <a:ext uri="{FF2B5EF4-FFF2-40B4-BE49-F238E27FC236}">
                <a16:creationId xmlns:a16="http://schemas.microsoft.com/office/drawing/2014/main" id="{0BC5AC14-DDA7-4066-91BE-F2AEFFC39158}"/>
              </a:ext>
            </a:extLst>
          </p:cNvPr>
          <p:cNvGrpSpPr/>
          <p:nvPr/>
        </p:nvGrpSpPr>
        <p:grpSpPr>
          <a:xfrm>
            <a:off x="3101975" y="1770063"/>
            <a:ext cx="2271713" cy="1743075"/>
            <a:chOff x="3101975" y="1770063"/>
            <a:chExt cx="2271713" cy="1743075"/>
          </a:xfrm>
        </p:grpSpPr>
        <p:sp>
          <p:nvSpPr>
            <p:cNvPr id="7" name="Oval 4">
              <a:extLst>
                <a:ext uri="{FF2B5EF4-FFF2-40B4-BE49-F238E27FC236}">
                  <a16:creationId xmlns:a16="http://schemas.microsoft.com/office/drawing/2014/main" id="{CD29D212-802A-47AE-BD86-89E5701CC238}"/>
                </a:ext>
              </a:extLst>
            </p:cNvPr>
            <p:cNvSpPr>
              <a:spLocks noChangeArrowheads="1"/>
            </p:cNvSpPr>
            <p:nvPr/>
          </p:nvSpPr>
          <p:spPr bwMode="auto">
            <a:xfrm>
              <a:off x="3265488" y="1770063"/>
              <a:ext cx="1887537" cy="1743075"/>
            </a:xfrm>
            <a:prstGeom prst="ellipse">
              <a:avLst/>
            </a:prstGeom>
            <a:solidFill>
              <a:schemeClr val="bg1"/>
            </a:solidFill>
            <a:ln w="7620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5">
              <a:extLst>
                <a:ext uri="{FF2B5EF4-FFF2-40B4-BE49-F238E27FC236}">
                  <a16:creationId xmlns:a16="http://schemas.microsoft.com/office/drawing/2014/main" id="{0717FC9C-C2A8-4E70-9019-F6A9BA81F907}"/>
                </a:ext>
              </a:extLst>
            </p:cNvPr>
            <p:cNvSpPr>
              <a:spLocks noChangeShapeType="1"/>
            </p:cNvSpPr>
            <p:nvPr/>
          </p:nvSpPr>
          <p:spPr bwMode="auto">
            <a:xfrm>
              <a:off x="3700463" y="1944688"/>
              <a:ext cx="1133475" cy="136525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Text Box 6">
              <a:extLst>
                <a:ext uri="{FF2B5EF4-FFF2-40B4-BE49-F238E27FC236}">
                  <a16:creationId xmlns:a16="http://schemas.microsoft.com/office/drawing/2014/main" id="{5C5CA6CA-294F-46C9-9692-5733E5BB21EC}"/>
                </a:ext>
              </a:extLst>
            </p:cNvPr>
            <p:cNvSpPr txBox="1">
              <a:spLocks noChangeArrowheads="1"/>
            </p:cNvSpPr>
            <p:nvPr/>
          </p:nvSpPr>
          <p:spPr bwMode="auto">
            <a:xfrm>
              <a:off x="3101975" y="1958975"/>
              <a:ext cx="2271713"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Arial" charset="0"/>
                  <a:cs typeface="Arial" charset="0"/>
                </a:rPr>
                <a:t>在数以百万</a:t>
              </a:r>
              <a:br>
                <a:rPr lang="en-US" altLang="zh-CN" sz="2000" dirty="0">
                  <a:latin typeface="Arial" charset="0"/>
                  <a:cs typeface="Arial" charset="0"/>
                </a:rPr>
              </a:br>
              <a:r>
                <a:rPr lang="zh-CN" altLang="en-US" sz="2000" dirty="0">
                  <a:latin typeface="Arial" charset="0"/>
                  <a:cs typeface="Arial" charset="0"/>
                </a:rPr>
                <a:t>计移动节点时，</a:t>
              </a:r>
              <a:br>
                <a:rPr lang="en-US" altLang="zh-CN" sz="2000" dirty="0">
                  <a:latin typeface="Arial" charset="0"/>
                  <a:cs typeface="Arial" charset="0"/>
                </a:rPr>
              </a:br>
              <a:r>
                <a:rPr lang="zh-CN" altLang="en-US" sz="2000" dirty="0">
                  <a:latin typeface="Arial" charset="0"/>
                  <a:cs typeface="Arial" charset="0"/>
                </a:rPr>
                <a:t>路由表过大，</a:t>
              </a:r>
              <a:br>
                <a:rPr lang="en-US" altLang="zh-CN" sz="2000" dirty="0">
                  <a:latin typeface="Arial" charset="0"/>
                  <a:cs typeface="Arial" charset="0"/>
                </a:rPr>
              </a:br>
              <a:r>
                <a:rPr lang="zh-CN" altLang="en-US" sz="2000" dirty="0">
                  <a:latin typeface="Arial" charset="0"/>
                  <a:cs typeface="Arial" charset="0"/>
                </a:rPr>
                <a:t>缺乏可扩展性</a:t>
              </a:r>
              <a:endParaRPr lang="en-US" sz="2000" dirty="0">
                <a:latin typeface="Arial" charset="0"/>
                <a:cs typeface="Arial" charset="0"/>
              </a:endParaRPr>
            </a:p>
          </p:txBody>
        </p:sp>
      </p:grpSp>
    </p:spTree>
    <p:extLst>
      <p:ext uri="{BB962C8B-B14F-4D97-AF65-F5344CB8AC3E}">
        <p14:creationId xmlns:p14="http://schemas.microsoft.com/office/powerpoint/2010/main" val="103713171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6B6C3-7F2C-4B31-9435-7A810818268B}"/>
              </a:ext>
            </a:extLst>
          </p:cNvPr>
          <p:cNvSpPr>
            <a:spLocks noGrp="1"/>
          </p:cNvSpPr>
          <p:nvPr>
            <p:ph type="title"/>
          </p:nvPr>
        </p:nvSpPr>
        <p:spPr/>
        <p:txBody>
          <a:bodyPr/>
          <a:lstStyle/>
          <a:p>
            <a:r>
              <a:rPr lang="zh-CN" altLang="en-US" dirty="0"/>
              <a:t>移动性：注册</a:t>
            </a:r>
          </a:p>
        </p:txBody>
      </p:sp>
      <p:sp>
        <p:nvSpPr>
          <p:cNvPr id="4" name="灯片编号占位符 3">
            <a:extLst>
              <a:ext uri="{FF2B5EF4-FFF2-40B4-BE49-F238E27FC236}">
                <a16:creationId xmlns:a16="http://schemas.microsoft.com/office/drawing/2014/main" id="{2F5CFE4C-AC6B-4F52-9939-7393124DAE94}"/>
              </a:ext>
            </a:extLst>
          </p:cNvPr>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5" name="Freeform 2">
            <a:extLst>
              <a:ext uri="{FF2B5EF4-FFF2-40B4-BE49-F238E27FC236}">
                <a16:creationId xmlns:a16="http://schemas.microsoft.com/office/drawing/2014/main" id="{0F6480B7-7783-41BA-AF89-01C3319AFB99}"/>
              </a:ext>
            </a:extLst>
          </p:cNvPr>
          <p:cNvSpPr>
            <a:spLocks/>
          </p:cNvSpPr>
          <p:nvPr/>
        </p:nvSpPr>
        <p:spPr bwMode="auto">
          <a:xfrm>
            <a:off x="1350963" y="2083792"/>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 name="Freeform 96">
            <a:extLst>
              <a:ext uri="{FF2B5EF4-FFF2-40B4-BE49-F238E27FC236}">
                <a16:creationId xmlns:a16="http://schemas.microsoft.com/office/drawing/2014/main" id="{478477BF-F90D-42A7-AFB2-02DD4AF25906}"/>
              </a:ext>
            </a:extLst>
          </p:cNvPr>
          <p:cNvSpPr>
            <a:spLocks/>
          </p:cNvSpPr>
          <p:nvPr/>
        </p:nvSpPr>
        <p:spPr bwMode="auto">
          <a:xfrm>
            <a:off x="6151563" y="195361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Freeform 119">
            <a:extLst>
              <a:ext uri="{FF2B5EF4-FFF2-40B4-BE49-F238E27FC236}">
                <a16:creationId xmlns:a16="http://schemas.microsoft.com/office/drawing/2014/main" id="{4DAFEBA0-E2D2-4F33-841E-5FE7DC9C624B}"/>
              </a:ext>
            </a:extLst>
          </p:cNvPr>
          <p:cNvSpPr>
            <a:spLocks/>
          </p:cNvSpPr>
          <p:nvPr/>
        </p:nvSpPr>
        <p:spPr bwMode="auto">
          <a:xfrm>
            <a:off x="3692525" y="2899767"/>
            <a:ext cx="2109788"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Text Box 120">
            <a:extLst>
              <a:ext uri="{FF2B5EF4-FFF2-40B4-BE49-F238E27FC236}">
                <a16:creationId xmlns:a16="http://schemas.microsoft.com/office/drawing/2014/main" id="{8B6D3BD3-A028-4DBE-AD7E-D5FFB8610F0C}"/>
              </a:ext>
            </a:extLst>
          </p:cNvPr>
          <p:cNvSpPr txBox="1">
            <a:spLocks noChangeArrowheads="1"/>
          </p:cNvSpPr>
          <p:nvPr/>
        </p:nvSpPr>
        <p:spPr bwMode="auto">
          <a:xfrm>
            <a:off x="3867150" y="3378478"/>
            <a:ext cx="1447800" cy="33855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latin typeface="Arial" charset="0"/>
                <a:cs typeface="Arial" charset="0"/>
              </a:rPr>
              <a:t>广域网</a:t>
            </a:r>
            <a:endParaRPr lang="en-US" sz="1600" dirty="0">
              <a:latin typeface="Arial" charset="0"/>
              <a:cs typeface="Arial" charset="0"/>
            </a:endParaRPr>
          </a:p>
        </p:txBody>
      </p:sp>
      <p:grpSp>
        <p:nvGrpSpPr>
          <p:cNvPr id="9" name="Group 140">
            <a:extLst>
              <a:ext uri="{FF2B5EF4-FFF2-40B4-BE49-F238E27FC236}">
                <a16:creationId xmlns:a16="http://schemas.microsoft.com/office/drawing/2014/main" id="{63C400FD-B6A6-42D4-AB12-E17A4D7BEC83}"/>
              </a:ext>
            </a:extLst>
          </p:cNvPr>
          <p:cNvGrpSpPr>
            <a:grpSpLocks/>
          </p:cNvGrpSpPr>
          <p:nvPr/>
        </p:nvGrpSpPr>
        <p:grpSpPr bwMode="auto">
          <a:xfrm>
            <a:off x="1335088" y="2202854"/>
            <a:ext cx="1092200" cy="792163"/>
            <a:chOff x="4089854" y="1363889"/>
            <a:chExt cx="1091746" cy="791482"/>
          </a:xfrm>
        </p:grpSpPr>
        <p:sp>
          <p:nvSpPr>
            <p:cNvPr id="10" name="Oval 26">
              <a:extLst>
                <a:ext uri="{FF2B5EF4-FFF2-40B4-BE49-F238E27FC236}">
                  <a16:creationId xmlns:a16="http://schemas.microsoft.com/office/drawing/2014/main" id="{5321A57A-AB36-4591-A998-ED24CAE435BA}"/>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pic>
          <p:nvPicPr>
            <p:cNvPr id="11" name="Picture 354" descr="laptop_stylized_small">
              <a:extLst>
                <a:ext uri="{FF2B5EF4-FFF2-40B4-BE49-F238E27FC236}">
                  <a16:creationId xmlns:a16="http://schemas.microsoft.com/office/drawing/2014/main" id="{C3829E56-5D63-4D5C-93D0-E3477640D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2" name="Picture 5">
            <a:extLst>
              <a:ext uri="{FF2B5EF4-FFF2-40B4-BE49-F238E27FC236}">
                <a16:creationId xmlns:a16="http://schemas.microsoft.com/office/drawing/2014/main" id="{42A3A5A1-CF21-4133-A090-48784A70B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463" y="3037879"/>
            <a:ext cx="685800" cy="246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 name="Line 111">
            <a:extLst>
              <a:ext uri="{FF2B5EF4-FFF2-40B4-BE49-F238E27FC236}">
                <a16:creationId xmlns:a16="http://schemas.microsoft.com/office/drawing/2014/main" id="{C984E143-303C-4580-8673-D721DAF510AC}"/>
              </a:ext>
            </a:extLst>
          </p:cNvPr>
          <p:cNvSpPr>
            <a:spLocks noChangeShapeType="1"/>
          </p:cNvSpPr>
          <p:nvPr/>
        </p:nvSpPr>
        <p:spPr bwMode="auto">
          <a:xfrm>
            <a:off x="1957388" y="2737842"/>
            <a:ext cx="503237" cy="3111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4" name="Line 111">
            <a:extLst>
              <a:ext uri="{FF2B5EF4-FFF2-40B4-BE49-F238E27FC236}">
                <a16:creationId xmlns:a16="http://schemas.microsoft.com/office/drawing/2014/main" id="{D226F249-6801-44F1-8970-6545B884BA2F}"/>
              </a:ext>
            </a:extLst>
          </p:cNvPr>
          <p:cNvSpPr>
            <a:spLocks noChangeShapeType="1"/>
          </p:cNvSpPr>
          <p:nvPr/>
        </p:nvSpPr>
        <p:spPr bwMode="auto">
          <a:xfrm flipV="1">
            <a:off x="2981325" y="3158529"/>
            <a:ext cx="947738"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5" name="Line 111">
            <a:extLst>
              <a:ext uri="{FF2B5EF4-FFF2-40B4-BE49-F238E27FC236}">
                <a16:creationId xmlns:a16="http://schemas.microsoft.com/office/drawing/2014/main" id="{0A726B3B-8848-4A82-8247-0C1383982A01}"/>
              </a:ext>
            </a:extLst>
          </p:cNvPr>
          <p:cNvSpPr>
            <a:spLocks noChangeShapeType="1"/>
          </p:cNvSpPr>
          <p:nvPr/>
        </p:nvSpPr>
        <p:spPr bwMode="auto">
          <a:xfrm>
            <a:off x="5332413" y="3329979"/>
            <a:ext cx="1384300"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16" name="Picture 5">
            <a:extLst>
              <a:ext uri="{FF2B5EF4-FFF2-40B4-BE49-F238E27FC236}">
                <a16:creationId xmlns:a16="http://schemas.microsoft.com/office/drawing/2014/main" id="{598BEBBA-B3CB-4C69-8F21-6846C32586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3179167"/>
            <a:ext cx="684213" cy="246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 name="Line 111">
            <a:extLst>
              <a:ext uri="{FF2B5EF4-FFF2-40B4-BE49-F238E27FC236}">
                <a16:creationId xmlns:a16="http://schemas.microsoft.com/office/drawing/2014/main" id="{1650564B-FFE2-4357-97BE-433B120E97A5}"/>
              </a:ext>
            </a:extLst>
          </p:cNvPr>
          <p:cNvSpPr>
            <a:spLocks noChangeShapeType="1"/>
          </p:cNvSpPr>
          <p:nvPr/>
        </p:nvSpPr>
        <p:spPr bwMode="auto">
          <a:xfrm flipH="1">
            <a:off x="7021513" y="2845792"/>
            <a:ext cx="346075" cy="3238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18" name="Group 151">
            <a:extLst>
              <a:ext uri="{FF2B5EF4-FFF2-40B4-BE49-F238E27FC236}">
                <a16:creationId xmlns:a16="http://schemas.microsoft.com/office/drawing/2014/main" id="{3A96F245-5EC1-4EA3-B3C8-6A806C55E00D}"/>
              </a:ext>
            </a:extLst>
          </p:cNvPr>
          <p:cNvGrpSpPr>
            <a:grpSpLocks/>
          </p:cNvGrpSpPr>
          <p:nvPr/>
        </p:nvGrpSpPr>
        <p:grpSpPr bwMode="auto">
          <a:xfrm>
            <a:off x="6789738" y="2279054"/>
            <a:ext cx="1092200" cy="792163"/>
            <a:chOff x="4089854" y="1363889"/>
            <a:chExt cx="1091746" cy="791482"/>
          </a:xfrm>
        </p:grpSpPr>
        <p:sp>
          <p:nvSpPr>
            <p:cNvPr id="19" name="Oval 26">
              <a:extLst>
                <a:ext uri="{FF2B5EF4-FFF2-40B4-BE49-F238E27FC236}">
                  <a16:creationId xmlns:a16="http://schemas.microsoft.com/office/drawing/2014/main" id="{BA3D315E-D2F3-4DD9-A004-F1B30CE97A99}"/>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20" name="Group 356">
              <a:extLst>
                <a:ext uri="{FF2B5EF4-FFF2-40B4-BE49-F238E27FC236}">
                  <a16:creationId xmlns:a16="http://schemas.microsoft.com/office/drawing/2014/main" id="{417D86C3-759B-47EB-BE76-0716EA50FA47}"/>
                </a:ext>
              </a:extLst>
            </p:cNvPr>
            <p:cNvGrpSpPr>
              <a:grpSpLocks/>
            </p:cNvGrpSpPr>
            <p:nvPr/>
          </p:nvGrpSpPr>
          <p:grpSpPr bwMode="auto">
            <a:xfrm>
              <a:off x="4245429" y="1426027"/>
              <a:ext cx="629104" cy="547461"/>
              <a:chOff x="313" y="1497"/>
              <a:chExt cx="1152" cy="1014"/>
            </a:xfrm>
          </p:grpSpPr>
          <p:pic>
            <p:nvPicPr>
              <p:cNvPr id="21" name="Picture 354" descr="laptop_stylized_small">
                <a:extLst>
                  <a:ext uri="{FF2B5EF4-FFF2-40B4-BE49-F238E27FC236}">
                    <a16:creationId xmlns:a16="http://schemas.microsoft.com/office/drawing/2014/main" id="{92E5D02D-C188-4409-A194-548C8322C3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a:extLst>
                  <a:ext uri="{FF2B5EF4-FFF2-40B4-BE49-F238E27FC236}">
                    <a16:creationId xmlns:a16="http://schemas.microsoft.com/office/drawing/2014/main" id="{7F145CA5-904F-493B-91B3-44B6E265AE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3" name="Text Box 119">
            <a:extLst>
              <a:ext uri="{FF2B5EF4-FFF2-40B4-BE49-F238E27FC236}">
                <a16:creationId xmlns:a16="http://schemas.microsoft.com/office/drawing/2014/main" id="{6FBF3569-D92C-4189-99A2-BEE88404D5F3}"/>
              </a:ext>
            </a:extLst>
          </p:cNvPr>
          <p:cNvSpPr txBox="1">
            <a:spLocks noChangeArrowheads="1"/>
          </p:cNvSpPr>
          <p:nvPr/>
        </p:nvSpPr>
        <p:spPr bwMode="auto">
          <a:xfrm>
            <a:off x="1635125" y="1928217"/>
            <a:ext cx="18875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本地网络</a:t>
            </a:r>
            <a:endParaRPr lang="en-US" sz="2000" dirty="0">
              <a:latin typeface="Arial" charset="0"/>
              <a:cs typeface="Arial" charset="0"/>
            </a:endParaRPr>
          </a:p>
        </p:txBody>
      </p:sp>
      <p:sp>
        <p:nvSpPr>
          <p:cNvPr id="24" name="Text Box 120">
            <a:extLst>
              <a:ext uri="{FF2B5EF4-FFF2-40B4-BE49-F238E27FC236}">
                <a16:creationId xmlns:a16="http://schemas.microsoft.com/office/drawing/2014/main" id="{ADD4E5C2-7BAD-4D29-8E32-8D7447F284CD}"/>
              </a:ext>
            </a:extLst>
          </p:cNvPr>
          <p:cNvSpPr txBox="1">
            <a:spLocks noChangeArrowheads="1"/>
          </p:cNvSpPr>
          <p:nvPr/>
        </p:nvSpPr>
        <p:spPr bwMode="auto">
          <a:xfrm>
            <a:off x="5861050" y="1693267"/>
            <a:ext cx="22653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被访问网络</a:t>
            </a:r>
            <a:endParaRPr lang="en-US" sz="2000" dirty="0">
              <a:latin typeface="Arial" charset="0"/>
              <a:cs typeface="Arial" charset="0"/>
            </a:endParaRPr>
          </a:p>
        </p:txBody>
      </p:sp>
      <p:grpSp>
        <p:nvGrpSpPr>
          <p:cNvPr id="25" name="Group 121">
            <a:extLst>
              <a:ext uri="{FF2B5EF4-FFF2-40B4-BE49-F238E27FC236}">
                <a16:creationId xmlns:a16="http://schemas.microsoft.com/office/drawing/2014/main" id="{45428C3A-0AEC-490A-87FA-98F762F06EA8}"/>
              </a:ext>
            </a:extLst>
          </p:cNvPr>
          <p:cNvGrpSpPr>
            <a:grpSpLocks/>
          </p:cNvGrpSpPr>
          <p:nvPr/>
        </p:nvGrpSpPr>
        <p:grpSpPr bwMode="auto">
          <a:xfrm>
            <a:off x="6600825" y="2802929"/>
            <a:ext cx="2141538" cy="2046288"/>
            <a:chOff x="4158" y="1518"/>
            <a:chExt cx="1349" cy="1289"/>
          </a:xfrm>
        </p:grpSpPr>
        <p:sp>
          <p:nvSpPr>
            <p:cNvPr id="26" name="Line 122">
              <a:extLst>
                <a:ext uri="{FF2B5EF4-FFF2-40B4-BE49-F238E27FC236}">
                  <a16:creationId xmlns:a16="http://schemas.microsoft.com/office/drawing/2014/main" id="{50DF433A-41F0-48CC-ABCC-0FA7445E1B20}"/>
                </a:ext>
              </a:extLst>
            </p:cNvPr>
            <p:cNvSpPr>
              <a:spLocks noChangeShapeType="1"/>
            </p:cNvSpPr>
            <p:nvPr/>
          </p:nvSpPr>
          <p:spPr bwMode="auto">
            <a:xfrm flipV="1">
              <a:off x="4261" y="1538"/>
              <a:ext cx="310" cy="258"/>
            </a:xfrm>
            <a:prstGeom prst="line">
              <a:avLst/>
            </a:prstGeom>
            <a:noFill/>
            <a:ln w="28575">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7" name="Group 123">
              <a:extLst>
                <a:ext uri="{FF2B5EF4-FFF2-40B4-BE49-F238E27FC236}">
                  <a16:creationId xmlns:a16="http://schemas.microsoft.com/office/drawing/2014/main" id="{4485DB34-0933-4F69-A3BD-9532BEA1B6A9}"/>
                </a:ext>
              </a:extLst>
            </p:cNvPr>
            <p:cNvGrpSpPr>
              <a:grpSpLocks/>
            </p:cNvGrpSpPr>
            <p:nvPr/>
          </p:nvGrpSpPr>
          <p:grpSpPr bwMode="auto">
            <a:xfrm>
              <a:off x="4324" y="1518"/>
              <a:ext cx="202" cy="231"/>
              <a:chOff x="618" y="3500"/>
              <a:chExt cx="202" cy="231"/>
            </a:xfrm>
          </p:grpSpPr>
          <p:sp>
            <p:nvSpPr>
              <p:cNvPr id="30" name="Oval 124">
                <a:extLst>
                  <a:ext uri="{FF2B5EF4-FFF2-40B4-BE49-F238E27FC236}">
                    <a16:creationId xmlns:a16="http://schemas.microsoft.com/office/drawing/2014/main" id="{C204A8C5-3FCA-48E8-9059-49A0C6740C19}"/>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Text Box 125">
                <a:extLst>
                  <a:ext uri="{FF2B5EF4-FFF2-40B4-BE49-F238E27FC236}">
                    <a16:creationId xmlns:a16="http://schemas.microsoft.com/office/drawing/2014/main" id="{17E8C8C7-00C7-4472-BC1A-0AE788290F94}"/>
                  </a:ext>
                </a:extLst>
              </p:cNvPr>
              <p:cNvSpPr txBox="1">
                <a:spLocks noChangeArrowheads="1"/>
              </p:cNvSpPr>
              <p:nvPr/>
            </p:nvSpPr>
            <p:spPr bwMode="auto">
              <a:xfrm>
                <a:off x="628" y="3500"/>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cs typeface="+mn-cs"/>
                  </a:rPr>
                  <a:t>1</a:t>
                </a:r>
              </a:p>
            </p:txBody>
          </p:sp>
        </p:grpSp>
        <p:sp>
          <p:nvSpPr>
            <p:cNvPr id="28" name="Text Box 126">
              <a:extLst>
                <a:ext uri="{FF2B5EF4-FFF2-40B4-BE49-F238E27FC236}">
                  <a16:creationId xmlns:a16="http://schemas.microsoft.com/office/drawing/2014/main" id="{2ADC1CBD-3259-46EC-84AB-6FA72DFF8687}"/>
                </a:ext>
              </a:extLst>
            </p:cNvPr>
            <p:cNvSpPr txBox="1">
              <a:spLocks noChangeArrowheads="1"/>
            </p:cNvSpPr>
            <p:nvPr/>
          </p:nvSpPr>
          <p:spPr bwMode="auto">
            <a:xfrm>
              <a:off x="4158" y="2167"/>
              <a:ext cx="1349"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移动节点在加入被访问网络时联系外地代理</a:t>
              </a:r>
              <a:endParaRPr lang="en-US" sz="2000" dirty="0">
                <a:latin typeface="Arial" charset="0"/>
                <a:cs typeface="Arial" charset="0"/>
              </a:endParaRPr>
            </a:p>
          </p:txBody>
        </p:sp>
        <p:sp>
          <p:nvSpPr>
            <p:cNvPr id="29" name="Line 127">
              <a:extLst>
                <a:ext uri="{FF2B5EF4-FFF2-40B4-BE49-F238E27FC236}">
                  <a16:creationId xmlns:a16="http://schemas.microsoft.com/office/drawing/2014/main" id="{C73C5C4A-2C3E-4BB7-A0E4-08C5CBE9855A}"/>
                </a:ext>
              </a:extLst>
            </p:cNvPr>
            <p:cNvSpPr>
              <a:spLocks noChangeShapeType="1"/>
            </p:cNvSpPr>
            <p:nvPr/>
          </p:nvSpPr>
          <p:spPr bwMode="auto">
            <a:xfrm>
              <a:off x="4512" y="1760"/>
              <a:ext cx="560" cy="45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32" name="Group 128">
            <a:extLst>
              <a:ext uri="{FF2B5EF4-FFF2-40B4-BE49-F238E27FC236}">
                <a16:creationId xmlns:a16="http://schemas.microsoft.com/office/drawing/2014/main" id="{85B8D4F8-A451-4858-A34F-3CAB53D79D9C}"/>
              </a:ext>
            </a:extLst>
          </p:cNvPr>
          <p:cNvGrpSpPr>
            <a:grpSpLocks/>
          </p:cNvGrpSpPr>
          <p:nvPr/>
        </p:nvGrpSpPr>
        <p:grpSpPr bwMode="auto">
          <a:xfrm>
            <a:off x="2435225" y="3069629"/>
            <a:ext cx="4046538" cy="1789113"/>
            <a:chOff x="1534" y="1686"/>
            <a:chExt cx="2549" cy="1127"/>
          </a:xfrm>
        </p:grpSpPr>
        <p:sp>
          <p:nvSpPr>
            <p:cNvPr id="33" name="Line 129">
              <a:extLst>
                <a:ext uri="{FF2B5EF4-FFF2-40B4-BE49-F238E27FC236}">
                  <a16:creationId xmlns:a16="http://schemas.microsoft.com/office/drawing/2014/main" id="{3E845810-D32C-49E5-9AB4-30041ECABED0}"/>
                </a:ext>
              </a:extLst>
            </p:cNvPr>
            <p:cNvSpPr>
              <a:spLocks noChangeShapeType="1"/>
            </p:cNvSpPr>
            <p:nvPr/>
          </p:nvSpPr>
          <p:spPr bwMode="auto">
            <a:xfrm flipH="1" flipV="1">
              <a:off x="1801" y="1762"/>
              <a:ext cx="2167" cy="106"/>
            </a:xfrm>
            <a:prstGeom prst="line">
              <a:avLst/>
            </a:prstGeom>
            <a:noFill/>
            <a:ln w="28575">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4" name="Group 130">
              <a:extLst>
                <a:ext uri="{FF2B5EF4-FFF2-40B4-BE49-F238E27FC236}">
                  <a16:creationId xmlns:a16="http://schemas.microsoft.com/office/drawing/2014/main" id="{AB5A529E-7FA4-443C-B2CD-E5FCB980FF21}"/>
                </a:ext>
              </a:extLst>
            </p:cNvPr>
            <p:cNvGrpSpPr>
              <a:grpSpLocks/>
            </p:cNvGrpSpPr>
            <p:nvPr/>
          </p:nvGrpSpPr>
          <p:grpSpPr bwMode="auto">
            <a:xfrm>
              <a:off x="2724" y="1686"/>
              <a:ext cx="214" cy="231"/>
              <a:chOff x="618" y="3500"/>
              <a:chExt cx="214" cy="231"/>
            </a:xfrm>
          </p:grpSpPr>
          <p:sp>
            <p:nvSpPr>
              <p:cNvPr id="37" name="Oval 131">
                <a:extLst>
                  <a:ext uri="{FF2B5EF4-FFF2-40B4-BE49-F238E27FC236}">
                    <a16:creationId xmlns:a16="http://schemas.microsoft.com/office/drawing/2014/main" id="{BD3677C1-9185-462A-A6FB-CFEF1A3F4DE7}"/>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Text Box 132">
                <a:extLst>
                  <a:ext uri="{FF2B5EF4-FFF2-40B4-BE49-F238E27FC236}">
                    <a16:creationId xmlns:a16="http://schemas.microsoft.com/office/drawing/2014/main" id="{39E758BD-E9D0-4140-A873-FB22F7E82F84}"/>
                  </a:ext>
                </a:extLst>
              </p:cNvPr>
              <p:cNvSpPr txBox="1">
                <a:spLocks noChangeArrowheads="1"/>
              </p:cNvSpPr>
              <p:nvPr/>
            </p:nvSpPr>
            <p:spPr bwMode="auto">
              <a:xfrm>
                <a:off x="628" y="3500"/>
                <a:ext cx="2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cs typeface="+mn-cs"/>
                  </a:rPr>
                  <a:t>2</a:t>
                </a:r>
              </a:p>
            </p:txBody>
          </p:sp>
        </p:grpSp>
        <p:sp>
          <p:nvSpPr>
            <p:cNvPr id="35" name="Text Box 133">
              <a:extLst>
                <a:ext uri="{FF2B5EF4-FFF2-40B4-BE49-F238E27FC236}">
                  <a16:creationId xmlns:a16="http://schemas.microsoft.com/office/drawing/2014/main" id="{1C9F84BF-45AE-4D05-A592-5494A5932A4D}"/>
                </a:ext>
              </a:extLst>
            </p:cNvPr>
            <p:cNvSpPr txBox="1">
              <a:spLocks noChangeArrowheads="1"/>
            </p:cNvSpPr>
            <p:nvPr/>
          </p:nvSpPr>
          <p:spPr bwMode="auto">
            <a:xfrm>
              <a:off x="1534" y="2367"/>
              <a:ext cx="2549"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外地代理联系本地代理：“（你那里的）这个节点现在在我的网络里”</a:t>
              </a:r>
              <a:endParaRPr lang="en-US" sz="2000" dirty="0">
                <a:latin typeface="Arial" charset="0"/>
                <a:cs typeface="Arial" charset="0"/>
              </a:endParaRPr>
            </a:p>
          </p:txBody>
        </p:sp>
        <p:sp>
          <p:nvSpPr>
            <p:cNvPr id="36" name="Line 134">
              <a:extLst>
                <a:ext uri="{FF2B5EF4-FFF2-40B4-BE49-F238E27FC236}">
                  <a16:creationId xmlns:a16="http://schemas.microsoft.com/office/drawing/2014/main" id="{538A65FF-6F71-42D4-9D56-00E62F99CE3B}"/>
                </a:ext>
              </a:extLst>
            </p:cNvPr>
            <p:cNvSpPr>
              <a:spLocks noChangeShapeType="1"/>
            </p:cNvSpPr>
            <p:nvPr/>
          </p:nvSpPr>
          <p:spPr bwMode="auto">
            <a:xfrm flipH="1" flipV="1">
              <a:off x="2824" y="1944"/>
              <a:ext cx="0" cy="46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39" name="Freeform 96">
            <a:extLst>
              <a:ext uri="{FF2B5EF4-FFF2-40B4-BE49-F238E27FC236}">
                <a16:creationId xmlns:a16="http://schemas.microsoft.com/office/drawing/2014/main" id="{EE94D69B-EF63-4CF2-9080-C6C93C8AA94A}"/>
              </a:ext>
            </a:extLst>
          </p:cNvPr>
          <p:cNvSpPr>
            <a:spLocks/>
          </p:cNvSpPr>
          <p:nvPr/>
        </p:nvSpPr>
        <p:spPr bwMode="auto">
          <a:xfrm>
            <a:off x="1462088" y="2250479"/>
            <a:ext cx="998537" cy="823913"/>
          </a:xfrm>
          <a:custGeom>
            <a:avLst/>
            <a:gdLst>
              <a:gd name="T0" fmla="*/ 99558033 w 10000"/>
              <a:gd name="T1" fmla="*/ 2147483647 h 10305"/>
              <a:gd name="T2" fmla="*/ 2147483647 w 10000"/>
              <a:gd name="T3" fmla="*/ 2147483647 h 10305"/>
              <a:gd name="T4" fmla="*/ 2147483647 w 10000"/>
              <a:gd name="T5" fmla="*/ 204436681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99558033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40" name="Rectangle 22">
            <a:extLst>
              <a:ext uri="{FF2B5EF4-FFF2-40B4-BE49-F238E27FC236}">
                <a16:creationId xmlns:a16="http://schemas.microsoft.com/office/drawing/2014/main" id="{29006FA8-A903-4867-B3BA-6437895D4721}"/>
              </a:ext>
            </a:extLst>
          </p:cNvPr>
          <p:cNvSpPr txBox="1">
            <a:spLocks noChangeArrowheads="1"/>
          </p:cNvSpPr>
          <p:nvPr/>
        </p:nvSpPr>
        <p:spPr bwMode="auto">
          <a:xfrm>
            <a:off x="914400" y="4941168"/>
            <a:ext cx="7772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结果：</a:t>
            </a:r>
            <a:endParaRPr lang="en-US" altLang="zh-CN" sz="2400" kern="0" dirty="0">
              <a:latin typeface="Gill Sans MT" charset="0"/>
            </a:endParaRPr>
          </a:p>
          <a:p>
            <a:pPr>
              <a:defRPr/>
            </a:pPr>
            <a:r>
              <a:rPr lang="zh-CN" altLang="en-US" sz="2400" kern="0" dirty="0">
                <a:latin typeface="Gill Sans MT" charset="0"/>
              </a:rPr>
              <a:t>外地代理可以和移动节点通信</a:t>
            </a:r>
            <a:endParaRPr lang="en-US" sz="2400" kern="0" dirty="0">
              <a:latin typeface="Gill Sans MT" charset="0"/>
            </a:endParaRPr>
          </a:p>
          <a:p>
            <a:pPr>
              <a:defRPr/>
            </a:pPr>
            <a:r>
              <a:rPr lang="zh-CN" altLang="en-US" sz="2400" kern="0" dirty="0">
                <a:latin typeface="Gill Sans MT" charset="0"/>
              </a:rPr>
              <a:t>本地代理知道移动节点当前位置（在哪个被访问网络上，转交地址是什么）</a:t>
            </a:r>
            <a:endParaRPr lang="en-US" sz="2400" kern="0" dirty="0">
              <a:latin typeface="Gill Sans MT" charset="0"/>
            </a:endParaRPr>
          </a:p>
        </p:txBody>
      </p:sp>
    </p:spTree>
    <p:extLst>
      <p:ext uri="{BB962C8B-B14F-4D97-AF65-F5344CB8AC3E}">
        <p14:creationId xmlns:p14="http://schemas.microsoft.com/office/powerpoint/2010/main" val="4182359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E9C1C-5BEB-4669-81EA-C8F5402EFBCA}"/>
              </a:ext>
            </a:extLst>
          </p:cNvPr>
          <p:cNvSpPr>
            <a:spLocks noGrp="1"/>
          </p:cNvSpPr>
          <p:nvPr>
            <p:ph type="title"/>
          </p:nvPr>
        </p:nvSpPr>
        <p:spPr/>
        <p:txBody>
          <a:bodyPr/>
          <a:lstStyle/>
          <a:p>
            <a:r>
              <a:rPr lang="zh-CN" altLang="en-US" dirty="0"/>
              <a:t>间接路由的移动性方案</a:t>
            </a:r>
          </a:p>
        </p:txBody>
      </p:sp>
      <p:sp>
        <p:nvSpPr>
          <p:cNvPr id="4" name="灯片编号占位符 3">
            <a:extLst>
              <a:ext uri="{FF2B5EF4-FFF2-40B4-BE49-F238E27FC236}">
                <a16:creationId xmlns:a16="http://schemas.microsoft.com/office/drawing/2014/main" id="{D7995C7F-A00B-4EBD-9B6C-AABE27FE82D7}"/>
              </a:ext>
            </a:extLst>
          </p:cNvPr>
          <p:cNvSpPr>
            <a:spLocks noGrp="1"/>
          </p:cNvSpPr>
          <p:nvPr>
            <p:ph type="sldNum" sz="quarter" idx="12"/>
          </p:nvPr>
        </p:nvSpPr>
        <p:spPr/>
        <p:txBody>
          <a:bodyPr/>
          <a:lstStyle/>
          <a:p>
            <a:fld id="{E3FA5FAF-8A25-4B6E-94B7-5CA30A873E9A}" type="slidenum">
              <a:rPr lang="zh-CN" altLang="en-US" smtClean="0"/>
              <a:pPr/>
              <a:t>47</a:t>
            </a:fld>
            <a:endParaRPr lang="zh-CN" altLang="en-US"/>
          </a:p>
        </p:txBody>
      </p:sp>
      <p:pic>
        <p:nvPicPr>
          <p:cNvPr id="5" name="Picture 2">
            <a:extLst>
              <a:ext uri="{FF2B5EF4-FFF2-40B4-BE49-F238E27FC236}">
                <a16:creationId xmlns:a16="http://schemas.microsoft.com/office/drawing/2014/main" id="{755F159A-C727-4CE0-A915-9879DDC3836B}"/>
              </a:ext>
            </a:extLst>
          </p:cNvPr>
          <p:cNvPicPr>
            <a:picLocks noChangeAspect="1" noChangeArrowheads="1"/>
          </p:cNvPicPr>
          <p:nvPr/>
        </p:nvPicPr>
        <p:blipFill>
          <a:blip r:embed="rId2" cstate="print">
            <a:lum bright="-20000" contrast="40000"/>
          </a:blip>
          <a:srcRect/>
          <a:stretch>
            <a:fillRect/>
          </a:stretch>
        </p:blipFill>
        <p:spPr bwMode="auto">
          <a:xfrm>
            <a:off x="877888" y="2015951"/>
            <a:ext cx="7078662" cy="4797425"/>
          </a:xfrm>
          <a:prstGeom prst="rect">
            <a:avLst/>
          </a:prstGeom>
          <a:noFill/>
          <a:ln w="9525">
            <a:noFill/>
            <a:miter lim="800000"/>
            <a:headEnd/>
            <a:tailEnd/>
          </a:ln>
        </p:spPr>
      </p:pic>
      <p:grpSp>
        <p:nvGrpSpPr>
          <p:cNvPr id="6" name="Group 142">
            <a:extLst>
              <a:ext uri="{FF2B5EF4-FFF2-40B4-BE49-F238E27FC236}">
                <a16:creationId xmlns:a16="http://schemas.microsoft.com/office/drawing/2014/main" id="{19572CCD-0BBB-441F-9EA8-A6906C8342ED}"/>
              </a:ext>
            </a:extLst>
          </p:cNvPr>
          <p:cNvGrpSpPr>
            <a:grpSpLocks/>
          </p:cNvGrpSpPr>
          <p:nvPr/>
        </p:nvGrpSpPr>
        <p:grpSpPr bwMode="auto">
          <a:xfrm>
            <a:off x="908050" y="5013797"/>
            <a:ext cx="2535238" cy="1079501"/>
            <a:chOff x="572" y="2804"/>
            <a:chExt cx="1597" cy="680"/>
          </a:xfrm>
        </p:grpSpPr>
        <p:sp>
          <p:nvSpPr>
            <p:cNvPr id="7" name="Text Box 143">
              <a:extLst>
                <a:ext uri="{FF2B5EF4-FFF2-40B4-BE49-F238E27FC236}">
                  <a16:creationId xmlns:a16="http://schemas.microsoft.com/office/drawing/2014/main" id="{4E1CF31D-CB93-47C4-BF34-C3534A416983}"/>
                </a:ext>
              </a:extLst>
            </p:cNvPr>
            <p:cNvSpPr txBox="1">
              <a:spLocks noChangeArrowheads="1"/>
            </p:cNvSpPr>
            <p:nvPr/>
          </p:nvSpPr>
          <p:spPr bwMode="auto">
            <a:xfrm>
              <a:off x="572" y="2902"/>
              <a:ext cx="1597" cy="582"/>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通信对象使用移动节点的本地永久地址作为目的地</a:t>
              </a:r>
              <a:endParaRPr lang="en-US" altLang="zh-CN" dirty="0">
                <a:latin typeface="Arial" pitchFamily="34" charset="0"/>
                <a:cs typeface="Arial" pitchFamily="34" charset="0"/>
              </a:endParaRPr>
            </a:p>
          </p:txBody>
        </p:sp>
        <p:sp>
          <p:nvSpPr>
            <p:cNvPr id="8" name="Line 144">
              <a:extLst>
                <a:ext uri="{FF2B5EF4-FFF2-40B4-BE49-F238E27FC236}">
                  <a16:creationId xmlns:a16="http://schemas.microsoft.com/office/drawing/2014/main" id="{DB457249-F236-4124-89B2-204730B2D8BD}"/>
                </a:ext>
              </a:extLst>
            </p:cNvPr>
            <p:cNvSpPr>
              <a:spLocks noChangeShapeType="1"/>
            </p:cNvSpPr>
            <p:nvPr/>
          </p:nvSpPr>
          <p:spPr bwMode="auto">
            <a:xfrm flipV="1">
              <a:off x="1703" y="2804"/>
              <a:ext cx="465" cy="144"/>
            </a:xfrm>
            <a:prstGeom prst="line">
              <a:avLst/>
            </a:prstGeom>
            <a:noFill/>
            <a:ln w="19050">
              <a:solidFill>
                <a:schemeClr val="tx1"/>
              </a:solidFill>
              <a:round/>
              <a:headEnd/>
              <a:tailEnd/>
            </a:ln>
          </p:spPr>
          <p:txBody>
            <a:bodyPr wrap="none"/>
            <a:lstStyle/>
            <a:p>
              <a:endParaRPr lang="zh-CN" altLang="en-US"/>
            </a:p>
          </p:txBody>
        </p:sp>
      </p:grpSp>
      <p:grpSp>
        <p:nvGrpSpPr>
          <p:cNvPr id="9" name="Group 145">
            <a:extLst>
              <a:ext uri="{FF2B5EF4-FFF2-40B4-BE49-F238E27FC236}">
                <a16:creationId xmlns:a16="http://schemas.microsoft.com/office/drawing/2014/main" id="{65F5A2FE-DBEE-4281-B778-7CE917EF6721}"/>
              </a:ext>
            </a:extLst>
          </p:cNvPr>
          <p:cNvGrpSpPr>
            <a:grpSpLocks/>
          </p:cNvGrpSpPr>
          <p:nvPr/>
        </p:nvGrpSpPr>
        <p:grpSpPr bwMode="auto">
          <a:xfrm>
            <a:off x="3435350" y="1654001"/>
            <a:ext cx="2459038" cy="2392362"/>
            <a:chOff x="1954" y="1163"/>
            <a:chExt cx="1549" cy="1507"/>
          </a:xfrm>
        </p:grpSpPr>
        <p:sp>
          <p:nvSpPr>
            <p:cNvPr id="10" name="Text Box 146">
              <a:extLst>
                <a:ext uri="{FF2B5EF4-FFF2-40B4-BE49-F238E27FC236}">
                  <a16:creationId xmlns:a16="http://schemas.microsoft.com/office/drawing/2014/main" id="{3870448D-E986-4083-9031-61120D8FF73C}"/>
                </a:ext>
              </a:extLst>
            </p:cNvPr>
            <p:cNvSpPr txBox="1">
              <a:spLocks noChangeArrowheads="1"/>
            </p:cNvSpPr>
            <p:nvPr/>
          </p:nvSpPr>
          <p:spPr bwMode="auto">
            <a:xfrm>
              <a:off x="1954" y="1163"/>
              <a:ext cx="1549" cy="582"/>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本地代理截获数据报，通过隧道转发给外地代理（转交地址）</a:t>
              </a:r>
              <a:endParaRPr lang="en-US" altLang="zh-CN" dirty="0">
                <a:latin typeface="Arial" pitchFamily="34" charset="0"/>
                <a:cs typeface="Arial" pitchFamily="34" charset="0"/>
              </a:endParaRPr>
            </a:p>
          </p:txBody>
        </p:sp>
        <p:sp>
          <p:nvSpPr>
            <p:cNvPr id="11" name="Line 147">
              <a:extLst>
                <a:ext uri="{FF2B5EF4-FFF2-40B4-BE49-F238E27FC236}">
                  <a16:creationId xmlns:a16="http://schemas.microsoft.com/office/drawing/2014/main" id="{F57C79C0-1F72-4B17-8081-5A6C8FF31305}"/>
                </a:ext>
              </a:extLst>
            </p:cNvPr>
            <p:cNvSpPr>
              <a:spLocks noChangeShapeType="1"/>
            </p:cNvSpPr>
            <p:nvPr/>
          </p:nvSpPr>
          <p:spPr bwMode="auto">
            <a:xfrm flipH="1">
              <a:off x="2600" y="1698"/>
              <a:ext cx="52" cy="972"/>
            </a:xfrm>
            <a:prstGeom prst="line">
              <a:avLst/>
            </a:prstGeom>
            <a:noFill/>
            <a:ln w="19050">
              <a:solidFill>
                <a:schemeClr val="tx1"/>
              </a:solidFill>
              <a:round/>
              <a:headEnd/>
              <a:tailEnd/>
            </a:ln>
          </p:spPr>
          <p:txBody>
            <a:bodyPr wrap="none"/>
            <a:lstStyle/>
            <a:p>
              <a:endParaRPr lang="zh-CN" altLang="en-US"/>
            </a:p>
          </p:txBody>
        </p:sp>
      </p:grpSp>
      <p:grpSp>
        <p:nvGrpSpPr>
          <p:cNvPr id="12" name="Group 148">
            <a:extLst>
              <a:ext uri="{FF2B5EF4-FFF2-40B4-BE49-F238E27FC236}">
                <a16:creationId xmlns:a16="http://schemas.microsoft.com/office/drawing/2014/main" id="{58E18395-C129-4CE9-9614-2EB62E9864DA}"/>
              </a:ext>
            </a:extLst>
          </p:cNvPr>
          <p:cNvGrpSpPr>
            <a:grpSpLocks/>
          </p:cNvGrpSpPr>
          <p:nvPr/>
        </p:nvGrpSpPr>
        <p:grpSpPr bwMode="auto">
          <a:xfrm>
            <a:off x="6261100" y="1487314"/>
            <a:ext cx="2338388" cy="2509838"/>
            <a:chOff x="3944" y="708"/>
            <a:chExt cx="1473" cy="1581"/>
          </a:xfrm>
        </p:grpSpPr>
        <p:sp>
          <p:nvSpPr>
            <p:cNvPr id="13" name="Text Box 149">
              <a:extLst>
                <a:ext uri="{FF2B5EF4-FFF2-40B4-BE49-F238E27FC236}">
                  <a16:creationId xmlns:a16="http://schemas.microsoft.com/office/drawing/2014/main" id="{F3FF31FC-1A31-4B7C-A977-E16E0811CB4D}"/>
                </a:ext>
              </a:extLst>
            </p:cNvPr>
            <p:cNvSpPr txBox="1">
              <a:spLocks noChangeArrowheads="1"/>
            </p:cNvSpPr>
            <p:nvPr/>
          </p:nvSpPr>
          <p:spPr bwMode="auto">
            <a:xfrm>
              <a:off x="3944" y="708"/>
              <a:ext cx="1473" cy="407"/>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外地代理收到数据报，转发给移动节点</a:t>
              </a:r>
              <a:endParaRPr lang="en-US" altLang="zh-CN" dirty="0">
                <a:latin typeface="Arial" pitchFamily="34" charset="0"/>
                <a:cs typeface="Arial" pitchFamily="34" charset="0"/>
              </a:endParaRPr>
            </a:p>
          </p:txBody>
        </p:sp>
        <p:sp>
          <p:nvSpPr>
            <p:cNvPr id="14" name="Line 150">
              <a:extLst>
                <a:ext uri="{FF2B5EF4-FFF2-40B4-BE49-F238E27FC236}">
                  <a16:creationId xmlns:a16="http://schemas.microsoft.com/office/drawing/2014/main" id="{8B7E9F1D-8D92-4F85-A64F-31674D5716CF}"/>
                </a:ext>
              </a:extLst>
            </p:cNvPr>
            <p:cNvSpPr>
              <a:spLocks noChangeShapeType="1"/>
            </p:cNvSpPr>
            <p:nvPr/>
          </p:nvSpPr>
          <p:spPr bwMode="auto">
            <a:xfrm flipH="1">
              <a:off x="4040" y="1129"/>
              <a:ext cx="436" cy="1160"/>
            </a:xfrm>
            <a:prstGeom prst="line">
              <a:avLst/>
            </a:prstGeom>
            <a:noFill/>
            <a:ln w="9525">
              <a:solidFill>
                <a:schemeClr val="tx1"/>
              </a:solidFill>
              <a:round/>
              <a:headEnd/>
              <a:tailEnd/>
            </a:ln>
          </p:spPr>
          <p:txBody>
            <a:bodyPr wrap="none"/>
            <a:lstStyle/>
            <a:p>
              <a:endParaRPr lang="zh-CN" altLang="en-US"/>
            </a:p>
          </p:txBody>
        </p:sp>
      </p:grpSp>
      <p:grpSp>
        <p:nvGrpSpPr>
          <p:cNvPr id="15" name="Group 151">
            <a:extLst>
              <a:ext uri="{FF2B5EF4-FFF2-40B4-BE49-F238E27FC236}">
                <a16:creationId xmlns:a16="http://schemas.microsoft.com/office/drawing/2014/main" id="{3C48A6B0-A191-4AD5-B08E-BE0A117D0378}"/>
              </a:ext>
            </a:extLst>
          </p:cNvPr>
          <p:cNvGrpSpPr>
            <a:grpSpLocks/>
          </p:cNvGrpSpPr>
          <p:nvPr/>
        </p:nvGrpSpPr>
        <p:grpSpPr bwMode="auto">
          <a:xfrm>
            <a:off x="6315075" y="5294139"/>
            <a:ext cx="2586038" cy="741363"/>
            <a:chOff x="3978" y="3106"/>
            <a:chExt cx="1629" cy="467"/>
          </a:xfrm>
        </p:grpSpPr>
        <p:sp>
          <p:nvSpPr>
            <p:cNvPr id="16" name="Text Box 152">
              <a:extLst>
                <a:ext uri="{FF2B5EF4-FFF2-40B4-BE49-F238E27FC236}">
                  <a16:creationId xmlns:a16="http://schemas.microsoft.com/office/drawing/2014/main" id="{9C56B954-5DAE-48E2-921C-1484C239FA07}"/>
                </a:ext>
              </a:extLst>
            </p:cNvPr>
            <p:cNvSpPr txBox="1">
              <a:spLocks noChangeArrowheads="1"/>
            </p:cNvSpPr>
            <p:nvPr/>
          </p:nvSpPr>
          <p:spPr bwMode="auto">
            <a:xfrm>
              <a:off x="4332" y="3166"/>
              <a:ext cx="1275" cy="407"/>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移动节点直接回复通信对象</a:t>
              </a:r>
              <a:endParaRPr lang="en-US" altLang="zh-CN" dirty="0">
                <a:latin typeface="Arial" pitchFamily="34" charset="0"/>
                <a:cs typeface="Arial" pitchFamily="34" charset="0"/>
              </a:endParaRPr>
            </a:p>
          </p:txBody>
        </p:sp>
        <p:sp>
          <p:nvSpPr>
            <p:cNvPr id="17" name="Line 153">
              <a:extLst>
                <a:ext uri="{FF2B5EF4-FFF2-40B4-BE49-F238E27FC236}">
                  <a16:creationId xmlns:a16="http://schemas.microsoft.com/office/drawing/2014/main" id="{A1DF4963-D4D1-46B1-8A36-5C9D2EBFA1D0}"/>
                </a:ext>
              </a:extLst>
            </p:cNvPr>
            <p:cNvSpPr>
              <a:spLocks noChangeShapeType="1"/>
            </p:cNvSpPr>
            <p:nvPr/>
          </p:nvSpPr>
          <p:spPr bwMode="auto">
            <a:xfrm flipH="1" flipV="1">
              <a:off x="3978" y="3106"/>
              <a:ext cx="461" cy="82"/>
            </a:xfrm>
            <a:prstGeom prst="line">
              <a:avLst/>
            </a:prstGeom>
            <a:noFill/>
            <a:ln w="9525">
              <a:solidFill>
                <a:schemeClr val="tx1"/>
              </a:solidFill>
              <a:round/>
              <a:headEnd/>
              <a:tailEnd/>
            </a:ln>
          </p:spPr>
          <p:txBody>
            <a:bodyPr wrap="none"/>
            <a:lstStyle/>
            <a:p>
              <a:endParaRPr lang="zh-CN" altLang="en-US"/>
            </a:p>
          </p:txBody>
        </p:sp>
      </p:grpSp>
    </p:spTree>
    <p:extLst>
      <p:ext uri="{BB962C8B-B14F-4D97-AF65-F5344CB8AC3E}">
        <p14:creationId xmlns:p14="http://schemas.microsoft.com/office/powerpoint/2010/main" val="630534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B70C-6715-4495-AC77-EAE7FE29F23F}"/>
              </a:ext>
            </a:extLst>
          </p:cNvPr>
          <p:cNvSpPr>
            <a:spLocks noGrp="1"/>
          </p:cNvSpPr>
          <p:nvPr>
            <p:ph type="title"/>
          </p:nvPr>
        </p:nvSpPr>
        <p:spPr/>
        <p:txBody>
          <a:bodyPr/>
          <a:lstStyle/>
          <a:p>
            <a:r>
              <a:rPr lang="zh-CN" altLang="en-US" dirty="0"/>
              <a:t>数据报转发</a:t>
            </a:r>
          </a:p>
        </p:txBody>
      </p:sp>
      <p:sp>
        <p:nvSpPr>
          <p:cNvPr id="4" name="灯片编号占位符 3">
            <a:extLst>
              <a:ext uri="{FF2B5EF4-FFF2-40B4-BE49-F238E27FC236}">
                <a16:creationId xmlns:a16="http://schemas.microsoft.com/office/drawing/2014/main" id="{8EE3DC56-C7FA-425F-8E73-9295ED710479}"/>
              </a:ext>
            </a:extLst>
          </p:cNvPr>
          <p:cNvSpPr>
            <a:spLocks noGrp="1"/>
          </p:cNvSpPr>
          <p:nvPr>
            <p:ph type="sldNum" sz="quarter" idx="12"/>
          </p:nvPr>
        </p:nvSpPr>
        <p:spPr/>
        <p:txBody>
          <a:bodyPr/>
          <a:lstStyle/>
          <a:p>
            <a:fld id="{E3FA5FAF-8A25-4B6E-94B7-5CA30A873E9A}" type="slidenum">
              <a:rPr lang="zh-CN" altLang="en-US" smtClean="0"/>
              <a:pPr/>
              <a:t>48</a:t>
            </a:fld>
            <a:endParaRPr lang="zh-CN" altLang="en-US"/>
          </a:p>
        </p:txBody>
      </p:sp>
      <p:pic>
        <p:nvPicPr>
          <p:cNvPr id="5" name="Picture 2">
            <a:extLst>
              <a:ext uri="{FF2B5EF4-FFF2-40B4-BE49-F238E27FC236}">
                <a16:creationId xmlns:a16="http://schemas.microsoft.com/office/drawing/2014/main" id="{4F0ECF93-E1C7-44B4-916B-0E285F0510E3}"/>
              </a:ext>
            </a:extLst>
          </p:cNvPr>
          <p:cNvPicPr>
            <a:picLocks noChangeAspect="1" noChangeArrowheads="1"/>
          </p:cNvPicPr>
          <p:nvPr/>
        </p:nvPicPr>
        <p:blipFill>
          <a:blip r:embed="rId2" cstate="print">
            <a:lum bright="-20000" contrast="40000"/>
          </a:blip>
          <a:srcRect/>
          <a:stretch>
            <a:fillRect/>
          </a:stretch>
        </p:blipFill>
        <p:spPr bwMode="auto">
          <a:xfrm>
            <a:off x="581025" y="1772816"/>
            <a:ext cx="8189913" cy="4941887"/>
          </a:xfrm>
          <a:prstGeom prst="rect">
            <a:avLst/>
          </a:prstGeom>
          <a:noFill/>
          <a:ln w="9525">
            <a:noFill/>
            <a:miter lim="800000"/>
            <a:headEnd/>
            <a:tailEnd/>
          </a:ln>
        </p:spPr>
      </p:pic>
    </p:spTree>
    <p:extLst>
      <p:ext uri="{BB962C8B-B14F-4D97-AF65-F5344CB8AC3E}">
        <p14:creationId xmlns:p14="http://schemas.microsoft.com/office/powerpoint/2010/main" val="326886393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04567-CB42-4FEC-B822-73AD686897BD}"/>
              </a:ext>
            </a:extLst>
          </p:cNvPr>
          <p:cNvSpPr>
            <a:spLocks noGrp="1"/>
          </p:cNvSpPr>
          <p:nvPr>
            <p:ph type="title"/>
          </p:nvPr>
        </p:nvSpPr>
        <p:spPr/>
        <p:txBody>
          <a:bodyPr/>
          <a:lstStyle/>
          <a:p>
            <a:r>
              <a:rPr lang="zh-CN" altLang="en-US" dirty="0"/>
              <a:t>数据报转发</a:t>
            </a:r>
          </a:p>
        </p:txBody>
      </p:sp>
      <p:sp>
        <p:nvSpPr>
          <p:cNvPr id="4" name="灯片编号占位符 3">
            <a:extLst>
              <a:ext uri="{FF2B5EF4-FFF2-40B4-BE49-F238E27FC236}">
                <a16:creationId xmlns:a16="http://schemas.microsoft.com/office/drawing/2014/main" id="{1F32F308-AC7F-463F-8653-35A608A9F45D}"/>
              </a:ext>
            </a:extLst>
          </p:cNvPr>
          <p:cNvSpPr>
            <a:spLocks noGrp="1"/>
          </p:cNvSpPr>
          <p:nvPr>
            <p:ph type="sldNum" sz="quarter" idx="12"/>
          </p:nvPr>
        </p:nvSpPr>
        <p:spPr/>
        <p:txBody>
          <a:bodyPr/>
          <a:lstStyle/>
          <a:p>
            <a:fld id="{E3FA5FAF-8A25-4B6E-94B7-5CA30A873E9A}" type="slidenum">
              <a:rPr lang="zh-CN" altLang="en-US" smtClean="0"/>
              <a:pPr/>
              <a:t>49</a:t>
            </a:fld>
            <a:endParaRPr lang="zh-CN" altLang="en-US"/>
          </a:p>
        </p:txBody>
      </p:sp>
      <p:sp>
        <p:nvSpPr>
          <p:cNvPr id="5" name="内容占位符 2">
            <a:extLst>
              <a:ext uri="{FF2B5EF4-FFF2-40B4-BE49-F238E27FC236}">
                <a16:creationId xmlns:a16="http://schemas.microsoft.com/office/drawing/2014/main" id="{07A1C74D-F4DC-4BBD-AF07-D367FC238D17}"/>
              </a:ext>
            </a:extLst>
          </p:cNvPr>
          <p:cNvSpPr>
            <a:spLocks noGrp="1"/>
          </p:cNvSpPr>
          <p:nvPr>
            <p:ph idx="1"/>
          </p:nvPr>
        </p:nvSpPr>
        <p:spPr>
          <a:xfrm>
            <a:off x="250825" y="1844675"/>
            <a:ext cx="8704263" cy="4287838"/>
          </a:xfrm>
        </p:spPr>
        <p:txBody>
          <a:bodyPr/>
          <a:lstStyle/>
          <a:p>
            <a:r>
              <a:rPr lang="zh-CN" altLang="en-US" dirty="0"/>
              <a:t>本地代理将所截获的完整的通信对象发出的报文封装为一个更大的报文，送交移动节点的转交地址</a:t>
            </a:r>
            <a:endParaRPr lang="en-US" altLang="zh-CN" dirty="0"/>
          </a:p>
          <a:p>
            <a:pPr lvl="1"/>
            <a:r>
              <a:rPr lang="zh-CN" altLang="en-US" dirty="0"/>
              <a:t>报文路由到被访问网络</a:t>
            </a:r>
            <a:endParaRPr lang="en-US" altLang="zh-CN" dirty="0"/>
          </a:p>
          <a:p>
            <a:pPr lvl="1"/>
            <a:r>
              <a:rPr lang="zh-CN" altLang="en-US" dirty="0"/>
              <a:t>通信对象的报文保持完整</a:t>
            </a:r>
            <a:endParaRPr lang="en-US" altLang="zh-CN" dirty="0"/>
          </a:p>
          <a:p>
            <a:r>
              <a:rPr lang="zh-CN" altLang="en-US" dirty="0"/>
              <a:t>外地代理收到并解封装报文，将原始报文转发给移动节点</a:t>
            </a:r>
          </a:p>
        </p:txBody>
      </p:sp>
    </p:spTree>
    <p:extLst>
      <p:ext uri="{BB962C8B-B14F-4D97-AF65-F5344CB8AC3E}">
        <p14:creationId xmlns:p14="http://schemas.microsoft.com/office/powerpoint/2010/main" val="2392797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8261B-074E-4F34-B038-BC13653BEDA9}"/>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50612B4D-CE13-4097-864F-674DB46483FE}"/>
              </a:ext>
            </a:extLst>
          </p:cNvPr>
          <p:cNvSpPr>
            <a:spLocks noGrp="1"/>
          </p:cNvSpPr>
          <p:nvPr>
            <p:ph type="sldNum" sz="quarter" idx="12"/>
          </p:nvPr>
        </p:nvSpPr>
        <p:spPr/>
        <p:txBody>
          <a:bodyPr/>
          <a:lstStyle/>
          <a:p>
            <a:fld id="{E3FA5FAF-8A25-4B6E-94B7-5CA30A873E9A}" type="slidenum">
              <a:rPr lang="zh-CN" altLang="en-US" smtClean="0"/>
              <a:pPr/>
              <a:t>5</a:t>
            </a:fld>
            <a:endParaRPr lang="zh-CN" altLang="en-US"/>
          </a:p>
        </p:txBody>
      </p:sp>
      <p:sp>
        <p:nvSpPr>
          <p:cNvPr id="5" name="Oval 5">
            <a:extLst>
              <a:ext uri="{FF2B5EF4-FFF2-40B4-BE49-F238E27FC236}">
                <a16:creationId xmlns:a16="http://schemas.microsoft.com/office/drawing/2014/main" id="{1E641096-B213-4498-B51E-D80C07E68569}"/>
              </a:ext>
            </a:extLst>
          </p:cNvPr>
          <p:cNvSpPr>
            <a:spLocks noChangeArrowheads="1"/>
          </p:cNvSpPr>
          <p:nvPr/>
        </p:nvSpPr>
        <p:spPr bwMode="auto">
          <a:xfrm>
            <a:off x="4816475" y="478906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3865B0C1-F554-4EDA-B064-E441BA6AF41D}"/>
              </a:ext>
            </a:extLst>
          </p:cNvPr>
          <p:cNvSpPr>
            <a:spLocks noChangeArrowheads="1"/>
          </p:cNvSpPr>
          <p:nvPr/>
        </p:nvSpPr>
        <p:spPr bwMode="auto">
          <a:xfrm>
            <a:off x="650875" y="1755155"/>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3EF14CFC-AC84-43A4-8D80-D3AB92ED6E34}"/>
              </a:ext>
            </a:extLst>
          </p:cNvPr>
          <p:cNvSpPr>
            <a:spLocks noChangeShapeType="1"/>
          </p:cNvSpPr>
          <p:nvPr/>
        </p:nvSpPr>
        <p:spPr bwMode="auto">
          <a:xfrm>
            <a:off x="1798638" y="285866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3E06597-D3AE-4951-BD83-3754B67BDFDA}"/>
              </a:ext>
            </a:extLst>
          </p:cNvPr>
          <p:cNvSpPr>
            <a:spLocks noChangeArrowheads="1"/>
          </p:cNvSpPr>
          <p:nvPr/>
        </p:nvSpPr>
        <p:spPr bwMode="auto">
          <a:xfrm>
            <a:off x="1524000" y="444457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6C168A33-AE97-422C-9CD2-0765BDC6DCA0}"/>
              </a:ext>
            </a:extLst>
          </p:cNvPr>
          <p:cNvSpPr>
            <a:spLocks noChangeShapeType="1"/>
          </p:cNvSpPr>
          <p:nvPr/>
        </p:nvSpPr>
        <p:spPr bwMode="auto">
          <a:xfrm flipV="1">
            <a:off x="2197100" y="404770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E6E0C09D-1B2C-4651-8D53-82CF4C9A405A}"/>
              </a:ext>
            </a:extLst>
          </p:cNvPr>
          <p:cNvSpPr>
            <a:spLocks noChangeArrowheads="1"/>
          </p:cNvSpPr>
          <p:nvPr/>
        </p:nvSpPr>
        <p:spPr bwMode="auto">
          <a:xfrm>
            <a:off x="3108325" y="485097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E179FF97-EB1B-4D2F-A6AE-B53E600D0DB1}"/>
              </a:ext>
            </a:extLst>
          </p:cNvPr>
          <p:cNvSpPr>
            <a:spLocks noChangeShapeType="1"/>
          </p:cNvSpPr>
          <p:nvPr/>
        </p:nvSpPr>
        <p:spPr bwMode="auto">
          <a:xfrm>
            <a:off x="5360988" y="583522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04343E55-B898-40A0-B2E7-784FBF625532}"/>
              </a:ext>
            </a:extLst>
          </p:cNvPr>
          <p:cNvSpPr>
            <a:spLocks noChangeShapeType="1"/>
          </p:cNvSpPr>
          <p:nvPr/>
        </p:nvSpPr>
        <p:spPr bwMode="auto">
          <a:xfrm flipH="1">
            <a:off x="4873625" y="573839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D484E6EF-85CA-4469-8DFD-67C0AAF5326B}"/>
              </a:ext>
            </a:extLst>
          </p:cNvPr>
          <p:cNvSpPr>
            <a:spLocks noChangeShapeType="1"/>
          </p:cNvSpPr>
          <p:nvPr/>
        </p:nvSpPr>
        <p:spPr bwMode="auto">
          <a:xfrm flipH="1">
            <a:off x="4887913" y="581459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E660C9F7-D6F3-49A1-8D6C-9B9B6A357881}"/>
              </a:ext>
            </a:extLst>
          </p:cNvPr>
          <p:cNvSpPr>
            <a:spLocks noChangeShapeType="1"/>
          </p:cNvSpPr>
          <p:nvPr/>
        </p:nvSpPr>
        <p:spPr bwMode="auto">
          <a:xfrm flipH="1">
            <a:off x="4830763" y="588126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59E8E129-B038-4401-8106-35515F970684}"/>
              </a:ext>
            </a:extLst>
          </p:cNvPr>
          <p:cNvSpPr>
            <a:spLocks noChangeShapeType="1"/>
          </p:cNvSpPr>
          <p:nvPr/>
        </p:nvSpPr>
        <p:spPr bwMode="auto">
          <a:xfrm flipH="1" flipV="1">
            <a:off x="4867275" y="451601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1217DEF2-FDE1-4E27-89F1-D7DDDA43CDC0}"/>
              </a:ext>
            </a:extLst>
          </p:cNvPr>
          <p:cNvSpPr>
            <a:spLocks noChangeShapeType="1"/>
          </p:cNvSpPr>
          <p:nvPr/>
        </p:nvSpPr>
        <p:spPr bwMode="auto">
          <a:xfrm flipV="1">
            <a:off x="4308475" y="455570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53C7A058-DA90-4E91-A7BC-EA421D7362F0}"/>
              </a:ext>
            </a:extLst>
          </p:cNvPr>
          <p:cNvGrpSpPr>
            <a:grpSpLocks/>
          </p:cNvGrpSpPr>
          <p:nvPr/>
        </p:nvGrpSpPr>
        <p:grpSpPr bwMode="auto">
          <a:xfrm>
            <a:off x="6442075" y="5278016"/>
            <a:ext cx="331788" cy="368300"/>
            <a:chOff x="313" y="1497"/>
            <a:chExt cx="1152" cy="1014"/>
          </a:xfrm>
        </p:grpSpPr>
        <p:pic>
          <p:nvPicPr>
            <p:cNvPr id="18" name="Picture 354" descr="laptop_stylized_small">
              <a:extLst>
                <a:ext uri="{FF2B5EF4-FFF2-40B4-BE49-F238E27FC236}">
                  <a16:creationId xmlns:a16="http://schemas.microsoft.com/office/drawing/2014/main" id="{9DD0A682-1018-4FAB-AB8C-84D656E37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05281D29-1AE5-4336-919E-92F6A3FB0F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BE7FD950-91A5-4285-99E0-13E8554D16D8}"/>
              </a:ext>
            </a:extLst>
          </p:cNvPr>
          <p:cNvGrpSpPr>
            <a:grpSpLocks/>
          </p:cNvGrpSpPr>
          <p:nvPr/>
        </p:nvGrpSpPr>
        <p:grpSpPr bwMode="auto">
          <a:xfrm>
            <a:off x="2071688" y="4606504"/>
            <a:ext cx="396875" cy="388937"/>
            <a:chOff x="2967" y="478"/>
            <a:chExt cx="788" cy="625"/>
          </a:xfrm>
        </p:grpSpPr>
        <p:pic>
          <p:nvPicPr>
            <p:cNvPr id="21" name="Picture 358" descr="access_point_stylized_small">
              <a:extLst>
                <a:ext uri="{FF2B5EF4-FFF2-40B4-BE49-F238E27FC236}">
                  <a16:creationId xmlns:a16="http://schemas.microsoft.com/office/drawing/2014/main" id="{8743EEF6-0146-4FA6-8712-5E92089711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C1C5BC4D-31FA-4C9F-9319-0309C395E4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91">
            <a:extLst>
              <a:ext uri="{FF2B5EF4-FFF2-40B4-BE49-F238E27FC236}">
                <a16:creationId xmlns:a16="http://schemas.microsoft.com/office/drawing/2014/main" id="{2283D693-9A40-417C-9B04-DFDF98CB2129}"/>
              </a:ext>
            </a:extLst>
          </p:cNvPr>
          <p:cNvGrpSpPr>
            <a:grpSpLocks/>
          </p:cNvGrpSpPr>
          <p:nvPr/>
        </p:nvGrpSpPr>
        <p:grpSpPr bwMode="auto">
          <a:xfrm>
            <a:off x="5668963" y="5368504"/>
            <a:ext cx="458787" cy="620712"/>
            <a:chOff x="5955030" y="3031808"/>
            <a:chExt cx="914400" cy="1398587"/>
          </a:xfrm>
        </p:grpSpPr>
        <p:grpSp>
          <p:nvGrpSpPr>
            <p:cNvPr id="24" name="Group 398">
              <a:extLst>
                <a:ext uri="{FF2B5EF4-FFF2-40B4-BE49-F238E27FC236}">
                  <a16:creationId xmlns:a16="http://schemas.microsoft.com/office/drawing/2014/main" id="{3810B861-B747-4D03-B390-D417BFBD7ADE}"/>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3558A20A-2A69-4266-9E3A-FADC2CB7015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B2306F2B-AC64-454A-89A7-45003A9AEF27}"/>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EEC533E9-067E-466C-91E5-8FABD4B8979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A94C3F23-B9DE-4EB7-B32A-4387238A5D4B}"/>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272C31D5-8999-46EA-8572-923C59C1B7D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FE066D70-B763-4E17-BB1F-CB2CF5C9142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77968BD4-ED08-4240-9E67-4CEA9C1A3F9B}"/>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D82F88FB-8A6C-4F8E-A1B6-3010328366C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4172CC6F-22B7-4FF1-A09D-D70FB8C69C69}"/>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D9F3C7D4-7E3D-4B08-BA3E-3F8AB49143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62797B21-8B5A-4E5A-82D7-559B57F88A5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09AFC6B0-3161-4716-816C-30F97A1B8A4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487D8E09-D2C9-4523-9A1F-899CA603D79B}"/>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D0D5EB8A-3635-4F71-8243-623A2241CFEB}"/>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123D9387-73CC-44EC-8DDB-5E15AF91734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59C946D5-C3C2-4365-AF0A-FD62A2F77A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9852BA79-C2D8-4159-B102-D94744DC8066}"/>
              </a:ext>
            </a:extLst>
          </p:cNvPr>
          <p:cNvGrpSpPr>
            <a:grpSpLocks/>
          </p:cNvGrpSpPr>
          <p:nvPr/>
        </p:nvGrpSpPr>
        <p:grpSpPr bwMode="auto">
          <a:xfrm>
            <a:off x="3403600" y="5765379"/>
            <a:ext cx="527050" cy="392112"/>
            <a:chOff x="2751" y="1851"/>
            <a:chExt cx="462" cy="478"/>
          </a:xfrm>
        </p:grpSpPr>
        <p:pic>
          <p:nvPicPr>
            <p:cNvPr id="42" name="Picture 364" descr="iphone_stylized_small">
              <a:extLst>
                <a:ext uri="{FF2B5EF4-FFF2-40B4-BE49-F238E27FC236}">
                  <a16:creationId xmlns:a16="http://schemas.microsoft.com/office/drawing/2014/main" id="{AAAB6A7F-9274-499A-AD29-704B4E986BC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4DFA3E53-AE0F-488C-A965-93C01385E81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12">
            <a:extLst>
              <a:ext uri="{FF2B5EF4-FFF2-40B4-BE49-F238E27FC236}">
                <a16:creationId xmlns:a16="http://schemas.microsoft.com/office/drawing/2014/main" id="{B113BBC3-FC51-41D0-B9BA-ED22F56E0820}"/>
              </a:ext>
            </a:extLst>
          </p:cNvPr>
          <p:cNvGrpSpPr>
            <a:grpSpLocks/>
          </p:cNvGrpSpPr>
          <p:nvPr/>
        </p:nvGrpSpPr>
        <p:grpSpPr bwMode="auto">
          <a:xfrm>
            <a:off x="4094163" y="5398666"/>
            <a:ext cx="458787" cy="620713"/>
            <a:chOff x="5955030" y="3031808"/>
            <a:chExt cx="914400" cy="1398587"/>
          </a:xfrm>
        </p:grpSpPr>
        <p:grpSp>
          <p:nvGrpSpPr>
            <p:cNvPr id="45" name="Group 398">
              <a:extLst>
                <a:ext uri="{FF2B5EF4-FFF2-40B4-BE49-F238E27FC236}">
                  <a16:creationId xmlns:a16="http://schemas.microsoft.com/office/drawing/2014/main" id="{AFD9FC03-EDC1-48BB-950F-76185278AF61}"/>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A5E56985-F1A8-44C8-B2BB-31A4EAE69E9F}"/>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F2A29B86-ED14-40FB-92EB-0C10F5DB768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3FFF9417-9E19-45BA-A8C8-7910668C514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3592EE2A-BA31-499B-88D2-8EC9925B941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23CEA5CC-C0B7-45E5-BCE5-93E555235C6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77801A96-EF3C-4173-8070-32E26E981005}"/>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B596A168-CD45-4324-9345-7B959A3A480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4565A09D-0436-487A-8DB6-F1EA0B4620B2}"/>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92996227-64CD-41E9-9E20-E95348C47EF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DC43315B-CC3E-439B-8119-137FD2C82F8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D6992D19-CCA9-478A-9C73-17B65F2028C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5605AF5-799F-4793-A5F0-F893A4CA3403}"/>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944354AA-607B-4C10-9895-857A4EDA5EE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976EB087-BE1C-4922-B211-DF9CFDA264D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A66CBF16-804C-422B-98B3-F398906ED2C9}"/>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93E4775B-8AFD-454B-A895-D137F6A749B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8A749A54-58E3-4546-8518-F66BFF49B550}"/>
              </a:ext>
            </a:extLst>
          </p:cNvPr>
          <p:cNvGrpSpPr>
            <a:grpSpLocks/>
          </p:cNvGrpSpPr>
          <p:nvPr/>
        </p:nvGrpSpPr>
        <p:grpSpPr bwMode="auto">
          <a:xfrm>
            <a:off x="5781675" y="6201941"/>
            <a:ext cx="361950" cy="338138"/>
            <a:chOff x="313" y="1497"/>
            <a:chExt cx="1152" cy="1014"/>
          </a:xfrm>
        </p:grpSpPr>
        <p:pic>
          <p:nvPicPr>
            <p:cNvPr id="63" name="Picture 354" descr="laptop_stylized_small">
              <a:extLst>
                <a:ext uri="{FF2B5EF4-FFF2-40B4-BE49-F238E27FC236}">
                  <a16:creationId xmlns:a16="http://schemas.microsoft.com/office/drawing/2014/main" id="{3C425286-1EBF-48C0-BABF-F9ABD311B4E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3B6FC4F2-F504-41E3-B1CB-069019EEA90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ED4E5B51-B92C-4F21-B25E-0521CBF81D79}"/>
              </a:ext>
            </a:extLst>
          </p:cNvPr>
          <p:cNvGrpSpPr>
            <a:grpSpLocks/>
          </p:cNvGrpSpPr>
          <p:nvPr/>
        </p:nvGrpSpPr>
        <p:grpSpPr bwMode="auto">
          <a:xfrm>
            <a:off x="4551363" y="6222579"/>
            <a:ext cx="376237" cy="347662"/>
            <a:chOff x="313" y="1497"/>
            <a:chExt cx="1152" cy="1014"/>
          </a:xfrm>
        </p:grpSpPr>
        <p:pic>
          <p:nvPicPr>
            <p:cNvPr id="66" name="Picture 354" descr="laptop_stylized_small">
              <a:extLst>
                <a:ext uri="{FF2B5EF4-FFF2-40B4-BE49-F238E27FC236}">
                  <a16:creationId xmlns:a16="http://schemas.microsoft.com/office/drawing/2014/main" id="{459DE6B8-6AD3-4DF7-A812-A2EFB423539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2F378DC5-4C90-457A-AB2A-C470CDFF0FB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552E040B-A502-467B-838D-AD053282F14D}"/>
              </a:ext>
            </a:extLst>
          </p:cNvPr>
          <p:cNvGrpSpPr>
            <a:grpSpLocks/>
          </p:cNvGrpSpPr>
          <p:nvPr/>
        </p:nvGrpSpPr>
        <p:grpSpPr bwMode="auto">
          <a:xfrm>
            <a:off x="3830638" y="6243216"/>
            <a:ext cx="382587" cy="436563"/>
            <a:chOff x="313" y="1497"/>
            <a:chExt cx="1152" cy="1014"/>
          </a:xfrm>
        </p:grpSpPr>
        <p:pic>
          <p:nvPicPr>
            <p:cNvPr id="69" name="Picture 354" descr="laptop_stylized_small">
              <a:extLst>
                <a:ext uri="{FF2B5EF4-FFF2-40B4-BE49-F238E27FC236}">
                  <a16:creationId xmlns:a16="http://schemas.microsoft.com/office/drawing/2014/main" id="{B51AFD4B-E1D7-4380-AE64-54D56603B08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09593267-2008-4846-8C22-55806CE5877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4C0C7287-1FCD-45D6-BD86-09D502FA9F17}"/>
              </a:ext>
            </a:extLst>
          </p:cNvPr>
          <p:cNvGrpSpPr>
            <a:grpSpLocks/>
          </p:cNvGrpSpPr>
          <p:nvPr/>
        </p:nvGrpSpPr>
        <p:grpSpPr bwMode="auto">
          <a:xfrm>
            <a:off x="3729038" y="5084341"/>
            <a:ext cx="485775" cy="403225"/>
            <a:chOff x="2751" y="1851"/>
            <a:chExt cx="462" cy="478"/>
          </a:xfrm>
        </p:grpSpPr>
        <p:pic>
          <p:nvPicPr>
            <p:cNvPr id="72" name="Picture 364" descr="iphone_stylized_small">
              <a:extLst>
                <a:ext uri="{FF2B5EF4-FFF2-40B4-BE49-F238E27FC236}">
                  <a16:creationId xmlns:a16="http://schemas.microsoft.com/office/drawing/2014/main" id="{EE9891D0-38C5-435C-8056-32414AA69E6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8FD9BF8B-A33D-482E-86A3-096F813BCB2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810822B9-CF29-4A0E-A5E2-57E88EB3C81E}"/>
              </a:ext>
            </a:extLst>
          </p:cNvPr>
          <p:cNvGrpSpPr>
            <a:grpSpLocks/>
          </p:cNvGrpSpPr>
          <p:nvPr/>
        </p:nvGrpSpPr>
        <p:grpSpPr bwMode="auto">
          <a:xfrm>
            <a:off x="6289675" y="5744741"/>
            <a:ext cx="525463" cy="392113"/>
            <a:chOff x="2751" y="1851"/>
            <a:chExt cx="462" cy="478"/>
          </a:xfrm>
        </p:grpSpPr>
        <p:pic>
          <p:nvPicPr>
            <p:cNvPr id="75" name="Picture 364" descr="iphone_stylized_small">
              <a:extLst>
                <a:ext uri="{FF2B5EF4-FFF2-40B4-BE49-F238E27FC236}">
                  <a16:creationId xmlns:a16="http://schemas.microsoft.com/office/drawing/2014/main" id="{23B110E1-9DC7-44D6-A200-9281C592DB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4DC51C9D-ED56-4177-92E5-A894BA48DEF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65DC9347-B5D7-4D0C-BB96-8555D50175F3}"/>
              </a:ext>
            </a:extLst>
          </p:cNvPr>
          <p:cNvGrpSpPr>
            <a:grpSpLocks/>
          </p:cNvGrpSpPr>
          <p:nvPr/>
        </p:nvGrpSpPr>
        <p:grpSpPr bwMode="auto">
          <a:xfrm>
            <a:off x="4987925" y="5601866"/>
            <a:ext cx="376238" cy="349250"/>
            <a:chOff x="313" y="1497"/>
            <a:chExt cx="1152" cy="1014"/>
          </a:xfrm>
        </p:grpSpPr>
        <p:pic>
          <p:nvPicPr>
            <p:cNvPr id="78" name="Picture 354" descr="laptop_stylized_small">
              <a:extLst>
                <a:ext uri="{FF2B5EF4-FFF2-40B4-BE49-F238E27FC236}">
                  <a16:creationId xmlns:a16="http://schemas.microsoft.com/office/drawing/2014/main" id="{9258653D-353A-4212-95B9-2645B064365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93A0CAB8-DDAD-488C-96FA-A06D13AABB3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BD715AC9-658A-40EB-90E4-F86C5CA797E2}"/>
              </a:ext>
            </a:extLst>
          </p:cNvPr>
          <p:cNvGrpSpPr>
            <a:grpSpLocks/>
          </p:cNvGrpSpPr>
          <p:nvPr/>
        </p:nvGrpSpPr>
        <p:grpSpPr bwMode="auto">
          <a:xfrm>
            <a:off x="1909763" y="5054179"/>
            <a:ext cx="282575" cy="344487"/>
            <a:chOff x="313" y="1497"/>
            <a:chExt cx="1152" cy="1014"/>
          </a:xfrm>
        </p:grpSpPr>
        <p:pic>
          <p:nvPicPr>
            <p:cNvPr id="81" name="Picture 354" descr="laptop_stylized_small">
              <a:extLst>
                <a:ext uri="{FF2B5EF4-FFF2-40B4-BE49-F238E27FC236}">
                  <a16:creationId xmlns:a16="http://schemas.microsoft.com/office/drawing/2014/main" id="{2D9AD4F9-90D0-4C54-A0CE-4940B4A0149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1D5D78CC-CE3B-4A96-8B69-1CCA8E2D4AD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34E064BB-2CE6-4BCD-9FAD-C05C94EBE50D}"/>
              </a:ext>
            </a:extLst>
          </p:cNvPr>
          <p:cNvGrpSpPr>
            <a:grpSpLocks/>
          </p:cNvGrpSpPr>
          <p:nvPr/>
        </p:nvGrpSpPr>
        <p:grpSpPr bwMode="auto">
          <a:xfrm>
            <a:off x="1616075" y="4719216"/>
            <a:ext cx="444500" cy="381000"/>
            <a:chOff x="2751" y="1851"/>
            <a:chExt cx="462" cy="478"/>
          </a:xfrm>
        </p:grpSpPr>
        <p:pic>
          <p:nvPicPr>
            <p:cNvPr id="84" name="Picture 364" descr="iphone_stylized_small">
              <a:extLst>
                <a:ext uri="{FF2B5EF4-FFF2-40B4-BE49-F238E27FC236}">
                  <a16:creationId xmlns:a16="http://schemas.microsoft.com/office/drawing/2014/main" id="{C56B6596-82DF-4D25-B543-68AB2E3574F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40C54186-B6DB-4126-8402-B5A5E44646D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54">
            <a:extLst>
              <a:ext uri="{FF2B5EF4-FFF2-40B4-BE49-F238E27FC236}">
                <a16:creationId xmlns:a16="http://schemas.microsoft.com/office/drawing/2014/main" id="{BADCA51C-C622-4CB8-AAB1-FD59554547BA}"/>
              </a:ext>
            </a:extLst>
          </p:cNvPr>
          <p:cNvGrpSpPr>
            <a:grpSpLocks/>
          </p:cNvGrpSpPr>
          <p:nvPr/>
        </p:nvGrpSpPr>
        <p:grpSpPr bwMode="auto">
          <a:xfrm>
            <a:off x="1574800" y="2382416"/>
            <a:ext cx="458788" cy="619125"/>
            <a:chOff x="5955030" y="3031808"/>
            <a:chExt cx="914400" cy="1398587"/>
          </a:xfrm>
        </p:grpSpPr>
        <p:grpSp>
          <p:nvGrpSpPr>
            <p:cNvPr id="87" name="Group 398">
              <a:extLst>
                <a:ext uri="{FF2B5EF4-FFF2-40B4-BE49-F238E27FC236}">
                  <a16:creationId xmlns:a16="http://schemas.microsoft.com/office/drawing/2014/main" id="{5AF2D039-4157-4DEF-AA83-43AF3AAA4F99}"/>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F76C63AB-A141-4CCF-BE43-4F242D8975A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1C0DF7D8-71E1-452C-9693-8CE625824F6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4EBC11EA-4B4E-421B-A6FD-A708FB0DCF5A}"/>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53BD3BFE-F5A2-4B8E-90EB-17556946774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CF90E7B2-56B5-4470-BCFD-E2CD5F50795B}"/>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60DD0E27-EE38-4741-A244-C8D26F68C288}"/>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636F538D-EA9D-4475-94F4-A324F970EC2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226D4ACF-AA7C-4186-ABD7-93E7C0C3C84F}"/>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1508F53B-3D21-4588-A4B2-735737F5ABD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3EFB0758-1A5C-4D6E-BF89-ECB853EB5C8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2E025469-1844-41F4-99A4-8D530FC8D1CE}"/>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68163B6D-1E56-4DEE-959E-5E4698928AA4}"/>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5F409F49-F2D6-44CD-B287-2EE909E647B9}"/>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DE312743-C160-4CB4-B1A8-2C90996393D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79085BE5-2453-4A73-A6D8-79A637BB9B35}"/>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D213C9C6-E8AC-446E-A778-BF7AB09A98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4C076314-C9D3-4110-92A1-5BE0587B06C3}"/>
              </a:ext>
            </a:extLst>
          </p:cNvPr>
          <p:cNvGrpSpPr>
            <a:grpSpLocks/>
          </p:cNvGrpSpPr>
          <p:nvPr/>
        </p:nvGrpSpPr>
        <p:grpSpPr bwMode="auto">
          <a:xfrm>
            <a:off x="2112963" y="2514179"/>
            <a:ext cx="465137" cy="481012"/>
            <a:chOff x="313" y="1497"/>
            <a:chExt cx="1152" cy="1014"/>
          </a:xfrm>
        </p:grpSpPr>
        <p:pic>
          <p:nvPicPr>
            <p:cNvPr id="105" name="Picture 354" descr="laptop_stylized_small">
              <a:extLst>
                <a:ext uri="{FF2B5EF4-FFF2-40B4-BE49-F238E27FC236}">
                  <a16:creationId xmlns:a16="http://schemas.microsoft.com/office/drawing/2014/main" id="{4A1927DC-36AB-4057-9EAC-4A326AC283C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7A779436-ACE0-4C3F-9F5F-6175B2787AF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16EEA5DE-68FD-4CDC-AB6A-30C008026797}"/>
              </a:ext>
            </a:extLst>
          </p:cNvPr>
          <p:cNvGrpSpPr>
            <a:grpSpLocks/>
          </p:cNvGrpSpPr>
          <p:nvPr/>
        </p:nvGrpSpPr>
        <p:grpSpPr bwMode="auto">
          <a:xfrm>
            <a:off x="2005013" y="3312691"/>
            <a:ext cx="333375" cy="368300"/>
            <a:chOff x="313" y="1497"/>
            <a:chExt cx="1152" cy="1014"/>
          </a:xfrm>
        </p:grpSpPr>
        <p:pic>
          <p:nvPicPr>
            <p:cNvPr id="108" name="Picture 354" descr="laptop_stylized_small">
              <a:extLst>
                <a:ext uri="{FF2B5EF4-FFF2-40B4-BE49-F238E27FC236}">
                  <a16:creationId xmlns:a16="http://schemas.microsoft.com/office/drawing/2014/main" id="{A3EF83EF-2CE0-4627-A248-AF0A7CFBB8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8827C27C-2172-4E4C-8307-CD00A4C7B7C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9362B289-3DB3-4478-9809-731011D68175}"/>
              </a:ext>
            </a:extLst>
          </p:cNvPr>
          <p:cNvGrpSpPr>
            <a:grpSpLocks/>
          </p:cNvGrpSpPr>
          <p:nvPr/>
        </p:nvGrpSpPr>
        <p:grpSpPr bwMode="auto">
          <a:xfrm>
            <a:off x="1482725" y="3398416"/>
            <a:ext cx="282575" cy="344488"/>
            <a:chOff x="313" y="1497"/>
            <a:chExt cx="1152" cy="1014"/>
          </a:xfrm>
        </p:grpSpPr>
        <p:pic>
          <p:nvPicPr>
            <p:cNvPr id="111" name="Picture 354" descr="laptop_stylized_small">
              <a:extLst>
                <a:ext uri="{FF2B5EF4-FFF2-40B4-BE49-F238E27FC236}">
                  <a16:creationId xmlns:a16="http://schemas.microsoft.com/office/drawing/2014/main" id="{57F4E3CE-EC1D-4377-AEC3-46ACA7C90D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35004060-B5CE-4406-BE90-ED582985DE3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75FD15ED-BB65-4910-9B30-984B5885032C}"/>
              </a:ext>
            </a:extLst>
          </p:cNvPr>
          <p:cNvGrpSpPr>
            <a:grpSpLocks/>
          </p:cNvGrpSpPr>
          <p:nvPr/>
        </p:nvGrpSpPr>
        <p:grpSpPr bwMode="auto">
          <a:xfrm>
            <a:off x="1189038" y="3061866"/>
            <a:ext cx="444500" cy="382588"/>
            <a:chOff x="2751" y="1851"/>
            <a:chExt cx="462" cy="478"/>
          </a:xfrm>
        </p:grpSpPr>
        <p:pic>
          <p:nvPicPr>
            <p:cNvPr id="114" name="Picture 364" descr="iphone_stylized_small">
              <a:extLst>
                <a:ext uri="{FF2B5EF4-FFF2-40B4-BE49-F238E27FC236}">
                  <a16:creationId xmlns:a16="http://schemas.microsoft.com/office/drawing/2014/main" id="{E324FD84-F64C-4066-8D52-CD93015A2DC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136CB1BB-6D26-42BF-9702-7D8B55A1778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23DBC8F4-599E-4132-A68E-70E52F2C2DD2}"/>
              </a:ext>
            </a:extLst>
          </p:cNvPr>
          <p:cNvGrpSpPr>
            <a:grpSpLocks/>
          </p:cNvGrpSpPr>
          <p:nvPr/>
        </p:nvGrpSpPr>
        <p:grpSpPr bwMode="auto">
          <a:xfrm>
            <a:off x="1565275" y="1812504"/>
            <a:ext cx="446088" cy="385762"/>
            <a:chOff x="313" y="1497"/>
            <a:chExt cx="1152" cy="1014"/>
          </a:xfrm>
        </p:grpSpPr>
        <p:pic>
          <p:nvPicPr>
            <p:cNvPr id="117" name="Picture 354" descr="laptop_stylized_small">
              <a:extLst>
                <a:ext uri="{FF2B5EF4-FFF2-40B4-BE49-F238E27FC236}">
                  <a16:creationId xmlns:a16="http://schemas.microsoft.com/office/drawing/2014/main" id="{9D429185-6415-4007-BB14-99A567F8D5CE}"/>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2D4D5F18-D994-48C3-8058-DC57479C6A3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0A8B1E8D-256A-4DD4-8CC8-7F132EB0D01C}"/>
              </a:ext>
            </a:extLst>
          </p:cNvPr>
          <p:cNvGrpSpPr>
            <a:grpSpLocks/>
          </p:cNvGrpSpPr>
          <p:nvPr/>
        </p:nvGrpSpPr>
        <p:grpSpPr bwMode="auto">
          <a:xfrm>
            <a:off x="762000" y="2941216"/>
            <a:ext cx="446088" cy="381000"/>
            <a:chOff x="2751" y="1851"/>
            <a:chExt cx="462" cy="478"/>
          </a:xfrm>
        </p:grpSpPr>
        <p:pic>
          <p:nvPicPr>
            <p:cNvPr id="120" name="Picture 364" descr="iphone_stylized_small">
              <a:extLst>
                <a:ext uri="{FF2B5EF4-FFF2-40B4-BE49-F238E27FC236}">
                  <a16:creationId xmlns:a16="http://schemas.microsoft.com/office/drawing/2014/main" id="{3934D2FB-08D3-46DD-8AA6-BDD9AD2D6DB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9D9B341C-0C49-4797-BDEB-02322FEC40E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2" name="Rectangle 64">
            <a:extLst>
              <a:ext uri="{FF2B5EF4-FFF2-40B4-BE49-F238E27FC236}">
                <a16:creationId xmlns:a16="http://schemas.microsoft.com/office/drawing/2014/main" id="{BF9EB158-789C-4A80-AEEE-F1A030E0F01C}"/>
              </a:ext>
            </a:extLst>
          </p:cNvPr>
          <p:cNvSpPr>
            <a:spLocks noChangeArrowheads="1"/>
          </p:cNvSpPr>
          <p:nvPr/>
        </p:nvSpPr>
        <p:spPr bwMode="auto">
          <a:xfrm>
            <a:off x="5484813" y="2445717"/>
            <a:ext cx="3346450" cy="210998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3" name="Rectangle 65">
            <a:extLst>
              <a:ext uri="{FF2B5EF4-FFF2-40B4-BE49-F238E27FC236}">
                <a16:creationId xmlns:a16="http://schemas.microsoft.com/office/drawing/2014/main" id="{B911B1D5-F2F8-4CF6-B45D-5C6CF96BADF7}"/>
              </a:ext>
            </a:extLst>
          </p:cNvPr>
          <p:cNvSpPr>
            <a:spLocks noChangeArrowheads="1"/>
          </p:cNvSpPr>
          <p:nvPr/>
        </p:nvSpPr>
        <p:spPr bwMode="auto">
          <a:xfrm>
            <a:off x="5538788" y="2348880"/>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6">
            <a:extLst>
              <a:ext uri="{FF2B5EF4-FFF2-40B4-BE49-F238E27FC236}">
                <a16:creationId xmlns:a16="http://schemas.microsoft.com/office/drawing/2014/main" id="{F3BD0F72-9033-4376-8402-A11022BB50AA}"/>
              </a:ext>
            </a:extLst>
          </p:cNvPr>
          <p:cNvSpPr>
            <a:spLocks noChangeArrowheads="1"/>
          </p:cNvSpPr>
          <p:nvPr/>
        </p:nvSpPr>
        <p:spPr bwMode="auto">
          <a:xfrm>
            <a:off x="5537200" y="2289472"/>
            <a:ext cx="3149600" cy="215510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400" dirty="0">
                <a:latin typeface="Gill Sans MT" charset="0"/>
                <a:cs typeface="+mn-cs"/>
              </a:rPr>
              <a:t> </a:t>
            </a:r>
            <a:r>
              <a:rPr lang="zh-CN" altLang="en-US" sz="2400" dirty="0">
                <a:latin typeface="Gill Sans MT" charset="0"/>
              </a:rPr>
              <a:t>基站</a:t>
            </a:r>
            <a:endParaRPr lang="en-US" sz="2400" dirty="0">
              <a:latin typeface="Gill Sans MT" charset="0"/>
              <a:cs typeface="+mn-cs"/>
            </a:endParaRPr>
          </a:p>
          <a:p>
            <a:pPr marL="277813" indent="-277813">
              <a:spcBef>
                <a:spcPct val="20000"/>
              </a:spcBef>
              <a:buClr>
                <a:srgbClr val="000099"/>
              </a:buClr>
              <a:buSzPct val="100000"/>
              <a:buFont typeface="Wingdings" charset="2"/>
              <a:buChar char="§"/>
              <a:defRPr/>
            </a:pPr>
            <a:r>
              <a:rPr lang="zh-CN" altLang="en-US" sz="2000" dirty="0">
                <a:latin typeface="Gill Sans MT" charset="0"/>
                <a:cs typeface="+mn-cs"/>
              </a:rPr>
              <a:t>通常连接有线网络</a:t>
            </a:r>
            <a:endParaRPr lang="en-US" sz="2000" dirty="0">
              <a:latin typeface="Gill Sans MT" charset="0"/>
              <a:cs typeface="+mn-cs"/>
            </a:endParaRPr>
          </a:p>
          <a:p>
            <a:pPr marL="277813" indent="-277813">
              <a:spcBef>
                <a:spcPct val="20000"/>
              </a:spcBef>
              <a:buClr>
                <a:srgbClr val="000099"/>
              </a:buClr>
              <a:buSzPct val="100000"/>
              <a:buFont typeface="Wingdings" charset="2"/>
              <a:buChar char="§"/>
              <a:defRPr/>
            </a:pPr>
            <a:r>
              <a:rPr lang="zh-CN" altLang="en-US" sz="2000" dirty="0">
                <a:latin typeface="Gill Sans MT" charset="0"/>
                <a:cs typeface="+mn-cs"/>
              </a:rPr>
              <a:t>中继</a:t>
            </a:r>
            <a:r>
              <a:rPr lang="en-US" altLang="zh-CN" sz="2000" dirty="0">
                <a:latin typeface="Gill Sans MT" charset="0"/>
                <a:cs typeface="+mn-cs"/>
              </a:rPr>
              <a:t>—</a:t>
            </a:r>
            <a:r>
              <a:rPr lang="zh-CN" altLang="en-US" sz="2000" dirty="0">
                <a:latin typeface="Gill Sans MT" charset="0"/>
              </a:rPr>
              <a:t>负责在有线和无线网络之间传递数据包</a:t>
            </a:r>
            <a:endParaRPr lang="en-US" sz="2000" dirty="0">
              <a:latin typeface="Gill Sans MT" charset="0"/>
              <a:cs typeface="+mn-cs"/>
            </a:endParaRPr>
          </a:p>
          <a:p>
            <a:pPr marL="635000" lvl="1" indent="-177800">
              <a:spcBef>
                <a:spcPct val="20000"/>
              </a:spcBef>
              <a:buClr>
                <a:srgbClr val="000099"/>
              </a:buClr>
              <a:buFont typeface="Arial"/>
              <a:buChar char="•"/>
              <a:defRPr/>
            </a:pPr>
            <a:r>
              <a:rPr lang="zh-CN" altLang="en-US" sz="2000" dirty="0">
                <a:latin typeface="Gill Sans MT" charset="0"/>
              </a:rPr>
              <a:t>例如，蜂窝网络基站</a:t>
            </a:r>
            <a:r>
              <a:rPr lang="zh-CN" altLang="en-US" sz="2000" dirty="0">
                <a:latin typeface="Gill Sans MT" charset="0"/>
                <a:cs typeface="+mn-cs"/>
              </a:rPr>
              <a:t>、</a:t>
            </a:r>
            <a:r>
              <a:rPr lang="en-US" sz="2000" dirty="0">
                <a:latin typeface="Gill Sans MT" charset="0"/>
                <a:cs typeface="+mn-cs"/>
              </a:rPr>
              <a:t> </a:t>
            </a:r>
            <a:r>
              <a:rPr lang="en-US" altLang="zh-CN" sz="2000" dirty="0" err="1">
                <a:latin typeface="Gill Sans MT" charset="0"/>
                <a:cs typeface="+mn-cs"/>
              </a:rPr>
              <a:t>WiFi</a:t>
            </a:r>
            <a:r>
              <a:rPr lang="zh-CN" altLang="en-US" sz="2000" dirty="0">
                <a:latin typeface="Gill Sans MT" charset="0"/>
                <a:cs typeface="+mn-cs"/>
              </a:rPr>
              <a:t>接入点</a:t>
            </a:r>
            <a:r>
              <a:rPr lang="en-US" sz="2000" dirty="0">
                <a:latin typeface="Gill Sans MT" charset="0"/>
                <a:cs typeface="+mn-cs"/>
              </a:rPr>
              <a:t> </a:t>
            </a:r>
          </a:p>
        </p:txBody>
      </p:sp>
      <p:sp>
        <p:nvSpPr>
          <p:cNvPr id="125" name="Line 75">
            <a:extLst>
              <a:ext uri="{FF2B5EF4-FFF2-40B4-BE49-F238E27FC236}">
                <a16:creationId xmlns:a16="http://schemas.microsoft.com/office/drawing/2014/main" id="{546AFD26-C0A9-4232-9B67-F5BF7053D263}"/>
              </a:ext>
            </a:extLst>
          </p:cNvPr>
          <p:cNvSpPr>
            <a:spLocks noChangeShapeType="1"/>
          </p:cNvSpPr>
          <p:nvPr/>
        </p:nvSpPr>
        <p:spPr bwMode="auto">
          <a:xfrm flipH="1">
            <a:off x="6019799" y="4580893"/>
            <a:ext cx="502637" cy="1224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26" name="Group 190">
            <a:extLst>
              <a:ext uri="{FF2B5EF4-FFF2-40B4-BE49-F238E27FC236}">
                <a16:creationId xmlns:a16="http://schemas.microsoft.com/office/drawing/2014/main" id="{33A8ABCD-5042-4777-AF25-7F80E6B0973E}"/>
              </a:ext>
            </a:extLst>
          </p:cNvPr>
          <p:cNvGrpSpPr>
            <a:grpSpLocks/>
          </p:cNvGrpSpPr>
          <p:nvPr/>
        </p:nvGrpSpPr>
        <p:grpSpPr bwMode="auto">
          <a:xfrm>
            <a:off x="8188325" y="1551955"/>
            <a:ext cx="458788" cy="620712"/>
            <a:chOff x="5955030" y="3031808"/>
            <a:chExt cx="914400" cy="1398587"/>
          </a:xfrm>
        </p:grpSpPr>
        <p:grpSp>
          <p:nvGrpSpPr>
            <p:cNvPr id="127" name="Group 398">
              <a:extLst>
                <a:ext uri="{FF2B5EF4-FFF2-40B4-BE49-F238E27FC236}">
                  <a16:creationId xmlns:a16="http://schemas.microsoft.com/office/drawing/2014/main" id="{25AB5ECB-4CD4-4ED3-9796-078E899210FD}"/>
                </a:ext>
              </a:extLst>
            </p:cNvPr>
            <p:cNvGrpSpPr>
              <a:grpSpLocks/>
            </p:cNvGrpSpPr>
            <p:nvPr/>
          </p:nvGrpSpPr>
          <p:grpSpPr bwMode="auto">
            <a:xfrm>
              <a:off x="6097905" y="3403283"/>
              <a:ext cx="596900" cy="1027112"/>
              <a:chOff x="3130" y="3288"/>
              <a:chExt cx="410" cy="742"/>
            </a:xfrm>
          </p:grpSpPr>
          <p:sp>
            <p:nvSpPr>
              <p:cNvPr id="129" name="Line 270">
                <a:extLst>
                  <a:ext uri="{FF2B5EF4-FFF2-40B4-BE49-F238E27FC236}">
                    <a16:creationId xmlns:a16="http://schemas.microsoft.com/office/drawing/2014/main" id="{14514124-F92E-420A-B1FE-F23C682CF5C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0" name="Line 271">
                <a:extLst>
                  <a:ext uri="{FF2B5EF4-FFF2-40B4-BE49-F238E27FC236}">
                    <a16:creationId xmlns:a16="http://schemas.microsoft.com/office/drawing/2014/main" id="{CA5FBBEB-D382-4F30-A940-1D7B14B2CED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1" name="Line 272">
                <a:extLst>
                  <a:ext uri="{FF2B5EF4-FFF2-40B4-BE49-F238E27FC236}">
                    <a16:creationId xmlns:a16="http://schemas.microsoft.com/office/drawing/2014/main" id="{E39CAE26-D0CC-43AD-A1FC-FE3EEAF785B6}"/>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2" name="Line 273">
                <a:extLst>
                  <a:ext uri="{FF2B5EF4-FFF2-40B4-BE49-F238E27FC236}">
                    <a16:creationId xmlns:a16="http://schemas.microsoft.com/office/drawing/2014/main" id="{62257C65-3F06-4966-8E8E-A5891A8A4D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3" name="Line 274">
                <a:extLst>
                  <a:ext uri="{FF2B5EF4-FFF2-40B4-BE49-F238E27FC236}">
                    <a16:creationId xmlns:a16="http://schemas.microsoft.com/office/drawing/2014/main" id="{DC3544A9-1166-4419-98B1-69967C3E0873}"/>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4" name="Line 275">
                <a:extLst>
                  <a:ext uri="{FF2B5EF4-FFF2-40B4-BE49-F238E27FC236}">
                    <a16:creationId xmlns:a16="http://schemas.microsoft.com/office/drawing/2014/main" id="{9D17E285-6709-4C93-A964-0B3EAA187A8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5" name="Line 276">
                <a:extLst>
                  <a:ext uri="{FF2B5EF4-FFF2-40B4-BE49-F238E27FC236}">
                    <a16:creationId xmlns:a16="http://schemas.microsoft.com/office/drawing/2014/main" id="{F71925A2-8171-438C-9101-25EDA1FC6A22}"/>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6" name="Line 277">
                <a:extLst>
                  <a:ext uri="{FF2B5EF4-FFF2-40B4-BE49-F238E27FC236}">
                    <a16:creationId xmlns:a16="http://schemas.microsoft.com/office/drawing/2014/main" id="{640150F9-A870-4D9F-81FB-9793E40DDD4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7" name="Line 278">
                <a:extLst>
                  <a:ext uri="{FF2B5EF4-FFF2-40B4-BE49-F238E27FC236}">
                    <a16:creationId xmlns:a16="http://schemas.microsoft.com/office/drawing/2014/main" id="{FF7A427C-2E54-4478-BDCA-3BD72D95E63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8" name="Line 279">
                <a:extLst>
                  <a:ext uri="{FF2B5EF4-FFF2-40B4-BE49-F238E27FC236}">
                    <a16:creationId xmlns:a16="http://schemas.microsoft.com/office/drawing/2014/main" id="{7CA5EFBC-D0BD-494C-A9BE-25BACBBDB0AD}"/>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9" name="Line 280">
                <a:extLst>
                  <a:ext uri="{FF2B5EF4-FFF2-40B4-BE49-F238E27FC236}">
                    <a16:creationId xmlns:a16="http://schemas.microsoft.com/office/drawing/2014/main" id="{6D155AE2-BEF0-4F59-BBF4-9C8950EC854F}"/>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0" name="Line 281">
                <a:extLst>
                  <a:ext uri="{FF2B5EF4-FFF2-40B4-BE49-F238E27FC236}">
                    <a16:creationId xmlns:a16="http://schemas.microsoft.com/office/drawing/2014/main" id="{CFA440C2-4F50-4AE1-B357-43934BFBB75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1" name="Line 282">
                <a:extLst>
                  <a:ext uri="{FF2B5EF4-FFF2-40B4-BE49-F238E27FC236}">
                    <a16:creationId xmlns:a16="http://schemas.microsoft.com/office/drawing/2014/main" id="{651BE882-DF1C-4FE9-85B0-2E111E4B0DD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2" name="Line 283">
                <a:extLst>
                  <a:ext uri="{FF2B5EF4-FFF2-40B4-BE49-F238E27FC236}">
                    <a16:creationId xmlns:a16="http://schemas.microsoft.com/office/drawing/2014/main" id="{5D8694DF-E0FB-46CC-8CD2-0014BC8EB638}"/>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3" name="Line 284">
                <a:extLst>
                  <a:ext uri="{FF2B5EF4-FFF2-40B4-BE49-F238E27FC236}">
                    <a16:creationId xmlns:a16="http://schemas.microsoft.com/office/drawing/2014/main" id="{5018CD80-E9E2-4D38-BFCF-F58F2EE35E7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128" name="Picture 399" descr="cell_tower_radiation copy">
              <a:extLst>
                <a:ext uri="{FF2B5EF4-FFF2-40B4-BE49-F238E27FC236}">
                  <a16:creationId xmlns:a16="http://schemas.microsoft.com/office/drawing/2014/main" id="{90EE5F64-7879-42A9-8A1F-26983365F3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4" name="Group 361">
            <a:extLst>
              <a:ext uri="{FF2B5EF4-FFF2-40B4-BE49-F238E27FC236}">
                <a16:creationId xmlns:a16="http://schemas.microsoft.com/office/drawing/2014/main" id="{7C6C6969-5B6C-41D1-82E7-F7C28E907B9B}"/>
              </a:ext>
            </a:extLst>
          </p:cNvPr>
          <p:cNvGrpSpPr>
            <a:grpSpLocks/>
          </p:cNvGrpSpPr>
          <p:nvPr/>
        </p:nvGrpSpPr>
        <p:grpSpPr bwMode="auto">
          <a:xfrm>
            <a:off x="7578725" y="1693242"/>
            <a:ext cx="590550" cy="501650"/>
            <a:chOff x="2967" y="478"/>
            <a:chExt cx="788" cy="625"/>
          </a:xfrm>
        </p:grpSpPr>
        <p:pic>
          <p:nvPicPr>
            <p:cNvPr id="145" name="Picture 358" descr="access_point_stylized_small">
              <a:extLst>
                <a:ext uri="{FF2B5EF4-FFF2-40B4-BE49-F238E27FC236}">
                  <a16:creationId xmlns:a16="http://schemas.microsoft.com/office/drawing/2014/main" id="{70B68B43-FCFF-4930-AEFC-B9393CF6D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6" name="Picture 360" descr="antenna_radiation_stylized">
              <a:extLst>
                <a:ext uri="{FF2B5EF4-FFF2-40B4-BE49-F238E27FC236}">
                  <a16:creationId xmlns:a16="http://schemas.microsoft.com/office/drawing/2014/main" id="{1ACFA529-8AB7-4449-ABCB-6D8AECC70EB8}"/>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7" name="Group 6">
            <a:extLst>
              <a:ext uri="{FF2B5EF4-FFF2-40B4-BE49-F238E27FC236}">
                <a16:creationId xmlns:a16="http://schemas.microsoft.com/office/drawing/2014/main" id="{509613B3-7964-4465-BC78-1D7524B6FA3A}"/>
              </a:ext>
            </a:extLst>
          </p:cNvPr>
          <p:cNvGrpSpPr>
            <a:grpSpLocks/>
          </p:cNvGrpSpPr>
          <p:nvPr/>
        </p:nvGrpSpPr>
        <p:grpSpPr bwMode="auto">
          <a:xfrm>
            <a:off x="3038475" y="2968204"/>
            <a:ext cx="2362200" cy="1762125"/>
            <a:chOff x="3839" y="1737"/>
            <a:chExt cx="1488" cy="1110"/>
          </a:xfrm>
        </p:grpSpPr>
        <p:sp>
          <p:nvSpPr>
            <p:cNvPr id="148" name="Freeform 7">
              <a:extLst>
                <a:ext uri="{FF2B5EF4-FFF2-40B4-BE49-F238E27FC236}">
                  <a16:creationId xmlns:a16="http://schemas.microsoft.com/office/drawing/2014/main" id="{9B897235-F608-4819-A96A-184DAA71BCF0}"/>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49" name="Text Box 8">
              <a:extLst>
                <a:ext uri="{FF2B5EF4-FFF2-40B4-BE49-F238E27FC236}">
                  <a16:creationId xmlns:a16="http://schemas.microsoft.com/office/drawing/2014/main" id="{AE2AF7B9-DD99-4744-B8B1-3F488ACA68FD}"/>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281335064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C1607-B9D6-4E1F-9A58-5368C45E6E86}"/>
              </a:ext>
            </a:extLst>
          </p:cNvPr>
          <p:cNvSpPr>
            <a:spLocks noGrp="1"/>
          </p:cNvSpPr>
          <p:nvPr>
            <p:ph type="title"/>
          </p:nvPr>
        </p:nvSpPr>
        <p:spPr/>
        <p:txBody>
          <a:bodyPr/>
          <a:lstStyle/>
          <a:p>
            <a:r>
              <a:rPr lang="zh-CN" altLang="en-US" dirty="0"/>
              <a:t>间接路由：讨论</a:t>
            </a:r>
          </a:p>
        </p:txBody>
      </p:sp>
      <p:sp>
        <p:nvSpPr>
          <p:cNvPr id="4" name="灯片编号占位符 3">
            <a:extLst>
              <a:ext uri="{FF2B5EF4-FFF2-40B4-BE49-F238E27FC236}">
                <a16:creationId xmlns:a16="http://schemas.microsoft.com/office/drawing/2014/main" id="{979A6FF5-95B4-4257-8CF4-4D29D6771A3E}"/>
              </a:ext>
            </a:extLst>
          </p:cNvPr>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45" name="Rectangle 3">
            <a:extLst>
              <a:ext uri="{FF2B5EF4-FFF2-40B4-BE49-F238E27FC236}">
                <a16:creationId xmlns:a16="http://schemas.microsoft.com/office/drawing/2014/main" id="{AF72D495-39A9-42C6-BB7B-D02F9A059332}"/>
              </a:ext>
            </a:extLst>
          </p:cNvPr>
          <p:cNvSpPr>
            <a:spLocks noGrp="1" noChangeArrowheads="1"/>
          </p:cNvSpPr>
          <p:nvPr>
            <p:ph idx="1"/>
          </p:nvPr>
        </p:nvSpPr>
        <p:spPr>
          <a:xfrm>
            <a:off x="250825" y="1844675"/>
            <a:ext cx="8704263" cy="4287838"/>
          </a:xfrm>
        </p:spPr>
        <p:txBody>
          <a:bodyPr/>
          <a:lstStyle/>
          <a:p>
            <a:pPr>
              <a:defRPr/>
            </a:pPr>
            <a:r>
              <a:rPr lang="zh-CN" altLang="en-US" sz="2800" dirty="0">
                <a:latin typeface="Gill Sans MT" charset="0"/>
              </a:rPr>
              <a:t>移动节点使用两个地址</a:t>
            </a:r>
            <a:r>
              <a:rPr lang="en-US" sz="2800" dirty="0">
                <a:latin typeface="Gill Sans MT" charset="0"/>
                <a:cs typeface="+mn-cs"/>
              </a:rPr>
              <a:t>:</a:t>
            </a:r>
          </a:p>
          <a:p>
            <a:pPr lvl="1">
              <a:defRPr/>
            </a:pPr>
            <a:r>
              <a:rPr lang="zh-CN" altLang="en-US" sz="2400" dirty="0">
                <a:solidFill>
                  <a:srgbClr val="000099"/>
                </a:solidFill>
                <a:latin typeface="Gill Sans MT" charset="0"/>
              </a:rPr>
              <a:t>永久地址：</a:t>
            </a:r>
            <a:r>
              <a:rPr lang="zh-CN" altLang="en-US" sz="2400" dirty="0">
                <a:latin typeface="Gill Sans MT" charset="0"/>
              </a:rPr>
              <a:t>通信对象用来与移动节点通信（通信对象无需知道节点是否发生移动）</a:t>
            </a:r>
            <a:endParaRPr lang="en-US" sz="2400" dirty="0">
              <a:latin typeface="Gill Sans MT" charset="0"/>
            </a:endParaRPr>
          </a:p>
          <a:p>
            <a:pPr lvl="1">
              <a:defRPr/>
            </a:pPr>
            <a:r>
              <a:rPr lang="zh-CN" altLang="en-US" sz="2400" dirty="0">
                <a:solidFill>
                  <a:srgbClr val="000099"/>
                </a:solidFill>
                <a:latin typeface="Gill Sans MT" charset="0"/>
              </a:rPr>
              <a:t>转交地址：</a:t>
            </a:r>
            <a:r>
              <a:rPr lang="zh-CN" altLang="en-US" sz="2400" dirty="0">
                <a:latin typeface="Gill Sans MT" charset="0"/>
              </a:rPr>
              <a:t>外地代理用来将数据报转交给移动节点</a:t>
            </a:r>
            <a:endParaRPr lang="en-US" sz="2400" dirty="0">
              <a:latin typeface="Gill Sans MT" charset="0"/>
            </a:endParaRPr>
          </a:p>
          <a:p>
            <a:pPr>
              <a:defRPr/>
            </a:pPr>
            <a:r>
              <a:rPr lang="zh-CN" altLang="en-US" sz="2800" dirty="0">
                <a:latin typeface="Gill Sans MT" charset="0"/>
                <a:cs typeface="+mn-cs"/>
              </a:rPr>
              <a:t>移动节点可以的扮演自己的外地代理</a:t>
            </a:r>
            <a:endParaRPr lang="en-US" sz="2800" dirty="0">
              <a:latin typeface="Gill Sans MT" charset="0"/>
              <a:cs typeface="+mn-cs"/>
            </a:endParaRPr>
          </a:p>
          <a:p>
            <a:pPr>
              <a:defRPr/>
            </a:pPr>
            <a:r>
              <a:rPr lang="zh-CN" altLang="en-US" sz="2800" dirty="0">
                <a:solidFill>
                  <a:srgbClr val="000099"/>
                </a:solidFill>
                <a:latin typeface="Gill Sans MT" charset="0"/>
                <a:cs typeface="+mn-cs"/>
              </a:rPr>
              <a:t>三角路由</a:t>
            </a:r>
            <a:r>
              <a:rPr lang="zh-CN" altLang="en-US" sz="2800" dirty="0">
                <a:solidFill>
                  <a:srgbClr val="000099"/>
                </a:solidFill>
                <a:latin typeface="Gill Sans MT" charset="0"/>
              </a:rPr>
              <a:t>：</a:t>
            </a:r>
            <a:r>
              <a:rPr lang="zh-CN" altLang="en-US" sz="2800" dirty="0">
                <a:latin typeface="Gill Sans MT" charset="0"/>
                <a:cs typeface="+mn-cs"/>
              </a:rPr>
              <a:t>通信对象</a:t>
            </a:r>
            <a:r>
              <a:rPr lang="en-US" sz="2800" dirty="0">
                <a:latin typeface="Gill Sans MT" charset="0"/>
                <a:cs typeface="+mn-cs"/>
              </a:rPr>
              <a:t>-</a:t>
            </a:r>
            <a:r>
              <a:rPr lang="zh-CN" altLang="en-US" sz="2800" dirty="0">
                <a:latin typeface="Gill Sans MT" charset="0"/>
                <a:cs typeface="+mn-cs"/>
              </a:rPr>
              <a:t>本地网络</a:t>
            </a:r>
            <a:r>
              <a:rPr lang="en-US" sz="2800" dirty="0">
                <a:latin typeface="Gill Sans MT" charset="0"/>
                <a:cs typeface="+mn-cs"/>
              </a:rPr>
              <a:t>-</a:t>
            </a:r>
            <a:r>
              <a:rPr lang="zh-CN" altLang="en-US" sz="2800" dirty="0">
                <a:latin typeface="Gill Sans MT" charset="0"/>
                <a:cs typeface="+mn-cs"/>
              </a:rPr>
              <a:t>移动节点</a:t>
            </a:r>
            <a:endParaRPr lang="en-US" sz="2800" dirty="0">
              <a:latin typeface="Gill Sans MT" charset="0"/>
              <a:cs typeface="+mn-cs"/>
            </a:endParaRPr>
          </a:p>
          <a:p>
            <a:pPr lvl="1">
              <a:defRPr/>
            </a:pPr>
            <a:r>
              <a:rPr lang="zh-CN" altLang="en-US" sz="2400" dirty="0">
                <a:latin typeface="Gill Sans MT" charset="0"/>
              </a:rPr>
              <a:t>当通信对象和移动节点</a:t>
            </a:r>
            <a:br>
              <a:rPr lang="en-US" altLang="zh-CN" sz="2400" dirty="0">
                <a:latin typeface="Gill Sans MT" charset="0"/>
              </a:rPr>
            </a:br>
            <a:r>
              <a:rPr lang="zh-CN" altLang="en-US" sz="2400" dirty="0">
                <a:latin typeface="Gill Sans MT" charset="0"/>
              </a:rPr>
              <a:t>在同一个网络中，效率低</a:t>
            </a:r>
            <a:endParaRPr lang="en-US" sz="1800" dirty="0">
              <a:latin typeface="Gill Sans MT" charset="0"/>
            </a:endParaRPr>
          </a:p>
        </p:txBody>
      </p:sp>
      <p:grpSp>
        <p:nvGrpSpPr>
          <p:cNvPr id="46" name="Group 142">
            <a:extLst>
              <a:ext uri="{FF2B5EF4-FFF2-40B4-BE49-F238E27FC236}">
                <a16:creationId xmlns:a16="http://schemas.microsoft.com/office/drawing/2014/main" id="{6F9892E5-0879-46E2-83E5-9F7AED6539FF}"/>
              </a:ext>
            </a:extLst>
          </p:cNvPr>
          <p:cNvGrpSpPr>
            <a:grpSpLocks/>
          </p:cNvGrpSpPr>
          <p:nvPr/>
        </p:nvGrpSpPr>
        <p:grpSpPr bwMode="auto">
          <a:xfrm>
            <a:off x="4845050" y="5012457"/>
            <a:ext cx="2957513" cy="1512887"/>
            <a:chOff x="1549525" y="2558267"/>
            <a:chExt cx="6654798" cy="3467575"/>
          </a:xfrm>
        </p:grpSpPr>
        <p:sp>
          <p:nvSpPr>
            <p:cNvPr id="47" name="Freeform 2">
              <a:extLst>
                <a:ext uri="{FF2B5EF4-FFF2-40B4-BE49-F238E27FC236}">
                  <a16:creationId xmlns:a16="http://schemas.microsoft.com/office/drawing/2014/main" id="{F9D00191-A82E-4B25-8B83-185EF2D2E2E1}"/>
                </a:ext>
              </a:extLst>
            </p:cNvPr>
            <p:cNvSpPr>
              <a:spLocks/>
            </p:cNvSpPr>
            <p:nvPr/>
          </p:nvSpPr>
          <p:spPr bwMode="auto">
            <a:xfrm>
              <a:off x="1565398" y="2688442"/>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8" name="Freeform 96">
              <a:extLst>
                <a:ext uri="{FF2B5EF4-FFF2-40B4-BE49-F238E27FC236}">
                  <a16:creationId xmlns:a16="http://schemas.microsoft.com/office/drawing/2014/main" id="{19BE2BF1-16CA-424B-A445-88AD22BFF56D}"/>
                </a:ext>
              </a:extLst>
            </p:cNvPr>
            <p:cNvSpPr>
              <a:spLocks/>
            </p:cNvSpPr>
            <p:nvPr/>
          </p:nvSpPr>
          <p:spPr bwMode="auto">
            <a:xfrm>
              <a:off x="6365998" y="255826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9" name="Freeform 119">
              <a:extLst>
                <a:ext uri="{FF2B5EF4-FFF2-40B4-BE49-F238E27FC236}">
                  <a16:creationId xmlns:a16="http://schemas.microsoft.com/office/drawing/2014/main" id="{444D4B8A-5165-4BD6-9849-41CFA16D3370}"/>
                </a:ext>
              </a:extLst>
            </p:cNvPr>
            <p:cNvSpPr>
              <a:spLocks/>
            </p:cNvSpPr>
            <p:nvPr/>
          </p:nvSpPr>
          <p:spPr bwMode="auto">
            <a:xfrm>
              <a:off x="3906961" y="3504417"/>
              <a:ext cx="2109787"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50" name="Group 146">
              <a:extLst>
                <a:ext uri="{FF2B5EF4-FFF2-40B4-BE49-F238E27FC236}">
                  <a16:creationId xmlns:a16="http://schemas.microsoft.com/office/drawing/2014/main" id="{8F9F9712-8DD4-4530-92C8-B950773D2C7B}"/>
                </a:ext>
              </a:extLst>
            </p:cNvPr>
            <p:cNvGrpSpPr>
              <a:grpSpLocks/>
            </p:cNvGrpSpPr>
            <p:nvPr/>
          </p:nvGrpSpPr>
          <p:grpSpPr bwMode="auto">
            <a:xfrm>
              <a:off x="1549525" y="2807731"/>
              <a:ext cx="1091746" cy="791482"/>
              <a:chOff x="4089854" y="1363889"/>
              <a:chExt cx="1091746" cy="791482"/>
            </a:xfrm>
          </p:grpSpPr>
          <p:sp>
            <p:nvSpPr>
              <p:cNvPr id="83" name="Oval 26">
                <a:extLst>
                  <a:ext uri="{FF2B5EF4-FFF2-40B4-BE49-F238E27FC236}">
                    <a16:creationId xmlns:a16="http://schemas.microsoft.com/office/drawing/2014/main" id="{99DD5CEF-0C4F-4079-8690-8205D4DF6685}"/>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pic>
            <p:nvPicPr>
              <p:cNvPr id="84" name="Picture 354" descr="laptop_stylized_small">
                <a:extLst>
                  <a:ext uri="{FF2B5EF4-FFF2-40B4-BE49-F238E27FC236}">
                    <a16:creationId xmlns:a16="http://schemas.microsoft.com/office/drawing/2014/main" id="{8812B975-0DBB-4BA8-82BB-31AB9E25A2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51" name="Picture 5">
              <a:extLst>
                <a:ext uri="{FF2B5EF4-FFF2-40B4-BE49-F238E27FC236}">
                  <a16:creationId xmlns:a16="http://schemas.microsoft.com/office/drawing/2014/main" id="{3D846725-D5ED-4F5B-BEEE-D311D1DA4D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562" y="3642567"/>
              <a:ext cx="685841" cy="247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2" name="Line 111">
              <a:extLst>
                <a:ext uri="{FF2B5EF4-FFF2-40B4-BE49-F238E27FC236}">
                  <a16:creationId xmlns:a16="http://schemas.microsoft.com/office/drawing/2014/main" id="{8FD30391-91FD-4715-BB0B-35B070A8618A}"/>
                </a:ext>
              </a:extLst>
            </p:cNvPr>
            <p:cNvSpPr>
              <a:spLocks noChangeShapeType="1"/>
            </p:cNvSpPr>
            <p:nvPr/>
          </p:nvSpPr>
          <p:spPr bwMode="auto">
            <a:xfrm>
              <a:off x="2170690" y="3342038"/>
              <a:ext cx="503237" cy="31160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53" name="Picture 5">
              <a:extLst>
                <a:ext uri="{FF2B5EF4-FFF2-40B4-BE49-F238E27FC236}">
                  <a16:creationId xmlns:a16="http://schemas.microsoft.com/office/drawing/2014/main" id="{5A65581E-1B50-4DB5-BCE9-09D75891DC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1934" y="3784471"/>
              <a:ext cx="685841" cy="247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4" name="Line 111">
              <a:extLst>
                <a:ext uri="{FF2B5EF4-FFF2-40B4-BE49-F238E27FC236}">
                  <a16:creationId xmlns:a16="http://schemas.microsoft.com/office/drawing/2014/main" id="{106E61D9-D9B5-4B22-9831-D3D0BDFFE9E8}"/>
                </a:ext>
              </a:extLst>
            </p:cNvPr>
            <p:cNvSpPr>
              <a:spLocks noChangeShapeType="1"/>
            </p:cNvSpPr>
            <p:nvPr/>
          </p:nvSpPr>
          <p:spPr bwMode="auto">
            <a:xfrm flipH="1">
              <a:off x="7235041" y="3450896"/>
              <a:ext cx="345849" cy="32248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55" name="Group 151">
              <a:extLst>
                <a:ext uri="{FF2B5EF4-FFF2-40B4-BE49-F238E27FC236}">
                  <a16:creationId xmlns:a16="http://schemas.microsoft.com/office/drawing/2014/main" id="{AF68D711-529A-46EB-A2A2-ECFEF8255B37}"/>
                </a:ext>
              </a:extLst>
            </p:cNvPr>
            <p:cNvGrpSpPr>
              <a:grpSpLocks/>
            </p:cNvGrpSpPr>
            <p:nvPr/>
          </p:nvGrpSpPr>
          <p:grpSpPr bwMode="auto">
            <a:xfrm>
              <a:off x="7003268" y="2883931"/>
              <a:ext cx="1091746" cy="791482"/>
              <a:chOff x="4089854" y="1363889"/>
              <a:chExt cx="1091746" cy="791482"/>
            </a:xfrm>
          </p:grpSpPr>
          <p:sp>
            <p:nvSpPr>
              <p:cNvPr id="79" name="Oval 26">
                <a:extLst>
                  <a:ext uri="{FF2B5EF4-FFF2-40B4-BE49-F238E27FC236}">
                    <a16:creationId xmlns:a16="http://schemas.microsoft.com/office/drawing/2014/main" id="{696428A0-C80A-4802-A330-ED85AC4A1989}"/>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80" name="Group 356">
                <a:extLst>
                  <a:ext uri="{FF2B5EF4-FFF2-40B4-BE49-F238E27FC236}">
                    <a16:creationId xmlns:a16="http://schemas.microsoft.com/office/drawing/2014/main" id="{52E38F03-E673-4614-89BB-B4A6C8009B5B}"/>
                  </a:ext>
                </a:extLst>
              </p:cNvPr>
              <p:cNvGrpSpPr>
                <a:grpSpLocks/>
              </p:cNvGrpSpPr>
              <p:nvPr/>
            </p:nvGrpSpPr>
            <p:grpSpPr bwMode="auto">
              <a:xfrm>
                <a:off x="4245429" y="1426027"/>
                <a:ext cx="629104" cy="547461"/>
                <a:chOff x="313" y="1497"/>
                <a:chExt cx="1152" cy="1014"/>
              </a:xfrm>
            </p:grpSpPr>
            <p:pic>
              <p:nvPicPr>
                <p:cNvPr id="81" name="Picture 354" descr="laptop_stylized_small">
                  <a:extLst>
                    <a:ext uri="{FF2B5EF4-FFF2-40B4-BE49-F238E27FC236}">
                      <a16:creationId xmlns:a16="http://schemas.microsoft.com/office/drawing/2014/main" id="{44EF7DDB-4F74-496F-810D-2BDCE10BDA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9A4BBC16-E9F4-46F0-8F28-E6EB47E2DD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56" name="Freeform 96">
              <a:extLst>
                <a:ext uri="{FF2B5EF4-FFF2-40B4-BE49-F238E27FC236}">
                  <a16:creationId xmlns:a16="http://schemas.microsoft.com/office/drawing/2014/main" id="{1D453052-BD58-48E8-A040-D1BBEF1596E5}"/>
                </a:ext>
              </a:extLst>
            </p:cNvPr>
            <p:cNvSpPr>
              <a:spLocks/>
            </p:cNvSpPr>
            <p:nvPr/>
          </p:nvSpPr>
          <p:spPr bwMode="auto">
            <a:xfrm>
              <a:off x="1675060" y="2854753"/>
              <a:ext cx="999199" cy="824438"/>
            </a:xfrm>
            <a:custGeom>
              <a:avLst/>
              <a:gdLst>
                <a:gd name="T0" fmla="*/ 99760028 w 10000"/>
                <a:gd name="T1" fmla="*/ 2147483647 h 10305"/>
                <a:gd name="T2" fmla="*/ 2147483647 w 10000"/>
                <a:gd name="T3" fmla="*/ 2147483647 h 10305"/>
                <a:gd name="T4" fmla="*/ 2147483647 w 10000"/>
                <a:gd name="T5" fmla="*/ 204825281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99760028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57" name="Freeform 121">
              <a:extLst>
                <a:ext uri="{FF2B5EF4-FFF2-40B4-BE49-F238E27FC236}">
                  <a16:creationId xmlns:a16="http://schemas.microsoft.com/office/drawing/2014/main" id="{6B44B23F-7000-4D00-9BA3-68332940F825}"/>
                </a:ext>
              </a:extLst>
            </p:cNvPr>
            <p:cNvSpPr>
              <a:spLocks/>
            </p:cNvSpPr>
            <p:nvPr/>
          </p:nvSpPr>
          <p:spPr bwMode="auto">
            <a:xfrm>
              <a:off x="3567896" y="5114617"/>
              <a:ext cx="2944812" cy="911225"/>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58" name="Picture 6">
              <a:extLst>
                <a:ext uri="{FF2B5EF4-FFF2-40B4-BE49-F238E27FC236}">
                  <a16:creationId xmlns:a16="http://schemas.microsoft.com/office/drawing/2014/main" id="{221C246A-3DFB-463E-B6D5-B280CA76ED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627" y="5127111"/>
              <a:ext cx="782288" cy="6767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59" name="Group 122">
              <a:extLst>
                <a:ext uri="{FF2B5EF4-FFF2-40B4-BE49-F238E27FC236}">
                  <a16:creationId xmlns:a16="http://schemas.microsoft.com/office/drawing/2014/main" id="{A862DF98-15A0-41DB-9F22-E7C372B42577}"/>
                </a:ext>
              </a:extLst>
            </p:cNvPr>
            <p:cNvGrpSpPr>
              <a:grpSpLocks/>
            </p:cNvGrpSpPr>
            <p:nvPr/>
          </p:nvGrpSpPr>
          <p:grpSpPr bwMode="auto">
            <a:xfrm>
              <a:off x="7119938" y="3325813"/>
              <a:ext cx="492125" cy="369887"/>
              <a:chOff x="4485" y="2095"/>
              <a:chExt cx="310" cy="233"/>
            </a:xfrm>
          </p:grpSpPr>
          <p:sp>
            <p:nvSpPr>
              <p:cNvPr id="75" name="Line 123">
                <a:extLst>
                  <a:ext uri="{FF2B5EF4-FFF2-40B4-BE49-F238E27FC236}">
                    <a16:creationId xmlns:a16="http://schemas.microsoft.com/office/drawing/2014/main" id="{744E7517-7F85-47CD-807C-D7EF89030145}"/>
                  </a:ext>
                </a:extLst>
              </p:cNvPr>
              <p:cNvSpPr>
                <a:spLocks noChangeShapeType="1"/>
              </p:cNvSpPr>
              <p:nvPr/>
            </p:nvSpPr>
            <p:spPr bwMode="auto">
              <a:xfrm flipV="1">
                <a:off x="4484" y="2107"/>
                <a:ext cx="311" cy="211"/>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76" name="Group 124">
                <a:extLst>
                  <a:ext uri="{FF2B5EF4-FFF2-40B4-BE49-F238E27FC236}">
                    <a16:creationId xmlns:a16="http://schemas.microsoft.com/office/drawing/2014/main" id="{911DADDA-3752-4231-95AD-23DD33772CDE}"/>
                  </a:ext>
                </a:extLst>
              </p:cNvPr>
              <p:cNvGrpSpPr>
                <a:grpSpLocks/>
              </p:cNvGrpSpPr>
              <p:nvPr/>
            </p:nvGrpSpPr>
            <p:grpSpPr bwMode="auto">
              <a:xfrm>
                <a:off x="4530" y="2095"/>
                <a:ext cx="202" cy="233"/>
                <a:chOff x="618" y="3500"/>
                <a:chExt cx="202" cy="233"/>
              </a:xfrm>
            </p:grpSpPr>
            <p:sp>
              <p:nvSpPr>
                <p:cNvPr id="77" name="Oval 125">
                  <a:extLst>
                    <a:ext uri="{FF2B5EF4-FFF2-40B4-BE49-F238E27FC236}">
                      <a16:creationId xmlns:a16="http://schemas.microsoft.com/office/drawing/2014/main" id="{6F991E84-7E95-4817-B6F6-0EBA3BD96A62}"/>
                    </a:ext>
                  </a:extLst>
                </p:cNvPr>
                <p:cNvSpPr>
                  <a:spLocks noChangeArrowheads="1"/>
                </p:cNvSpPr>
                <p:nvPr/>
              </p:nvSpPr>
              <p:spPr bwMode="auto">
                <a:xfrm>
                  <a:off x="617" y="3521"/>
                  <a:ext cx="203"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8" name="Text Box 126">
                  <a:extLst>
                    <a:ext uri="{FF2B5EF4-FFF2-40B4-BE49-F238E27FC236}">
                      <a16:creationId xmlns:a16="http://schemas.microsoft.com/office/drawing/2014/main" id="{70BBCDAE-FFBB-4726-8CC6-21CBEC16AF93}"/>
                    </a:ext>
                  </a:extLst>
                </p:cNvPr>
                <p:cNvSpPr txBox="1">
                  <a:spLocks noChangeArrowheads="1"/>
                </p:cNvSpPr>
                <p:nvPr/>
              </p:nvSpPr>
              <p:spPr bwMode="auto">
                <a:xfrm>
                  <a:off x="626" y="3500"/>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0" name="Group 127">
              <a:extLst>
                <a:ext uri="{FF2B5EF4-FFF2-40B4-BE49-F238E27FC236}">
                  <a16:creationId xmlns:a16="http://schemas.microsoft.com/office/drawing/2014/main" id="{72B6BB06-9BDC-43A7-9D97-C55B09B23D64}"/>
                </a:ext>
              </a:extLst>
            </p:cNvPr>
            <p:cNvGrpSpPr>
              <a:grpSpLocks/>
            </p:cNvGrpSpPr>
            <p:nvPr/>
          </p:nvGrpSpPr>
          <p:grpSpPr bwMode="auto">
            <a:xfrm>
              <a:off x="3181350" y="3838575"/>
              <a:ext cx="3486150" cy="641350"/>
              <a:chOff x="2004" y="2418"/>
              <a:chExt cx="2196" cy="404"/>
            </a:xfrm>
          </p:grpSpPr>
          <p:sp>
            <p:nvSpPr>
              <p:cNvPr id="71" name="Freeform 128">
                <a:extLst>
                  <a:ext uri="{FF2B5EF4-FFF2-40B4-BE49-F238E27FC236}">
                    <a16:creationId xmlns:a16="http://schemas.microsoft.com/office/drawing/2014/main" id="{7A3B4C79-91D4-4465-822F-3A3F89F22C24}"/>
                  </a:ext>
                </a:extLst>
              </p:cNvPr>
              <p:cNvSpPr>
                <a:spLocks/>
              </p:cNvSpPr>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Lst>
                <a:ahLst/>
                <a:cxnLst>
                  <a:cxn ang="T6">
                    <a:pos x="T0" y="T1"/>
                  </a:cxn>
                  <a:cxn ang="T7">
                    <a:pos x="T2" y="T3"/>
                  </a:cxn>
                  <a:cxn ang="T8">
                    <a:pos x="T4" y="T5"/>
                  </a:cxn>
                </a:cxnLst>
                <a:rect l="0" t="0" r="r" b="b"/>
                <a:pathLst>
                  <a:path w="2196" h="318">
                    <a:moveTo>
                      <a:pt x="0" y="0"/>
                    </a:moveTo>
                    <a:cubicBezTo>
                      <a:pt x="199" y="51"/>
                      <a:pt x="828" y="301"/>
                      <a:pt x="1194" y="306"/>
                    </a:cubicBezTo>
                    <a:cubicBezTo>
                      <a:pt x="1536" y="318"/>
                      <a:pt x="1987" y="88"/>
                      <a:pt x="2196" y="3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72" name="Group 129">
                <a:extLst>
                  <a:ext uri="{FF2B5EF4-FFF2-40B4-BE49-F238E27FC236}">
                    <a16:creationId xmlns:a16="http://schemas.microsoft.com/office/drawing/2014/main" id="{4351ED9D-C948-4534-B623-EC092DD85C16}"/>
                  </a:ext>
                </a:extLst>
              </p:cNvPr>
              <p:cNvGrpSpPr>
                <a:grpSpLocks/>
              </p:cNvGrpSpPr>
              <p:nvPr/>
            </p:nvGrpSpPr>
            <p:grpSpPr bwMode="auto">
              <a:xfrm>
                <a:off x="3083" y="2589"/>
                <a:ext cx="202" cy="233"/>
                <a:chOff x="618" y="3500"/>
                <a:chExt cx="202" cy="233"/>
              </a:xfrm>
            </p:grpSpPr>
            <p:sp>
              <p:nvSpPr>
                <p:cNvPr id="73" name="Oval 130">
                  <a:extLst>
                    <a:ext uri="{FF2B5EF4-FFF2-40B4-BE49-F238E27FC236}">
                      <a16:creationId xmlns:a16="http://schemas.microsoft.com/office/drawing/2014/main" id="{F429FA0A-745F-459C-9C6A-26F658562014}"/>
                    </a:ext>
                  </a:extLst>
                </p:cNvPr>
                <p:cNvSpPr>
                  <a:spLocks noChangeArrowheads="1"/>
                </p:cNvSpPr>
                <p:nvPr/>
              </p:nvSpPr>
              <p:spPr bwMode="auto">
                <a:xfrm>
                  <a:off x="619" y="3520"/>
                  <a:ext cx="200"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4" name="Text Box 131">
                  <a:extLst>
                    <a:ext uri="{FF2B5EF4-FFF2-40B4-BE49-F238E27FC236}">
                      <a16:creationId xmlns:a16="http://schemas.microsoft.com/office/drawing/2014/main" id="{208A0B18-13BA-49BF-B460-2C53FA3A8CCB}"/>
                    </a:ext>
                  </a:extLst>
                </p:cNvPr>
                <p:cNvSpPr txBox="1">
                  <a:spLocks noChangeArrowheads="1"/>
                </p:cNvSpPr>
                <p:nvPr/>
              </p:nvSpPr>
              <p:spPr bwMode="auto">
                <a:xfrm>
                  <a:off x="628" y="3499"/>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1" name="Group 132">
              <a:extLst>
                <a:ext uri="{FF2B5EF4-FFF2-40B4-BE49-F238E27FC236}">
                  <a16:creationId xmlns:a16="http://schemas.microsoft.com/office/drawing/2014/main" id="{838C1383-D191-421D-8D49-71AEF89AC480}"/>
                </a:ext>
              </a:extLst>
            </p:cNvPr>
            <p:cNvGrpSpPr>
              <a:grpSpLocks/>
            </p:cNvGrpSpPr>
            <p:nvPr/>
          </p:nvGrpSpPr>
          <p:grpSpPr bwMode="auto">
            <a:xfrm>
              <a:off x="4826000" y="3424238"/>
              <a:ext cx="3103563" cy="2016125"/>
              <a:chOff x="3040" y="2157"/>
              <a:chExt cx="1955" cy="1270"/>
            </a:xfrm>
          </p:grpSpPr>
          <p:sp>
            <p:nvSpPr>
              <p:cNvPr id="67" name="Freeform 133">
                <a:extLst>
                  <a:ext uri="{FF2B5EF4-FFF2-40B4-BE49-F238E27FC236}">
                    <a16:creationId xmlns:a16="http://schemas.microsoft.com/office/drawing/2014/main" id="{4B32813D-05EB-4FC0-87F6-EC6C8E3568CE}"/>
                  </a:ext>
                </a:extLst>
              </p:cNvPr>
              <p:cNvSpPr>
                <a:spLocks/>
              </p:cNvSpPr>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Lst>
                <a:ahLst/>
                <a:cxnLst>
                  <a:cxn ang="T6">
                    <a:pos x="T0" y="T1"/>
                  </a:cxn>
                  <a:cxn ang="T7">
                    <a:pos x="T2" y="T3"/>
                  </a:cxn>
                  <a:cxn ang="T8">
                    <a:pos x="T4" y="T5"/>
                  </a:cxn>
                </a:cxnLst>
                <a:rect l="0" t="0" r="r" b="b"/>
                <a:pathLst>
                  <a:path w="1955" h="1270">
                    <a:moveTo>
                      <a:pt x="1955" y="0"/>
                    </a:moveTo>
                    <a:cubicBezTo>
                      <a:pt x="1809" y="127"/>
                      <a:pt x="1425" y="536"/>
                      <a:pt x="1077" y="765"/>
                    </a:cubicBezTo>
                    <a:cubicBezTo>
                      <a:pt x="729" y="994"/>
                      <a:pt x="224" y="1165"/>
                      <a:pt x="0" y="127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8" name="Group 134">
                <a:extLst>
                  <a:ext uri="{FF2B5EF4-FFF2-40B4-BE49-F238E27FC236}">
                    <a16:creationId xmlns:a16="http://schemas.microsoft.com/office/drawing/2014/main" id="{00C2BEF2-2154-476A-8471-0CF911537B9E}"/>
                  </a:ext>
                </a:extLst>
              </p:cNvPr>
              <p:cNvGrpSpPr>
                <a:grpSpLocks/>
              </p:cNvGrpSpPr>
              <p:nvPr/>
            </p:nvGrpSpPr>
            <p:grpSpPr bwMode="auto">
              <a:xfrm>
                <a:off x="3982" y="2835"/>
                <a:ext cx="202" cy="233"/>
                <a:chOff x="618" y="3500"/>
                <a:chExt cx="202" cy="233"/>
              </a:xfrm>
            </p:grpSpPr>
            <p:sp>
              <p:nvSpPr>
                <p:cNvPr id="69" name="Oval 135">
                  <a:extLst>
                    <a:ext uri="{FF2B5EF4-FFF2-40B4-BE49-F238E27FC236}">
                      <a16:creationId xmlns:a16="http://schemas.microsoft.com/office/drawing/2014/main" id="{31487EA9-E8B9-4D3E-9B71-7FBFAA049BBE}"/>
                    </a:ext>
                  </a:extLst>
                </p:cNvPr>
                <p:cNvSpPr>
                  <a:spLocks noChangeArrowheads="1"/>
                </p:cNvSpPr>
                <p:nvPr/>
              </p:nvSpPr>
              <p:spPr bwMode="auto">
                <a:xfrm>
                  <a:off x="618" y="3521"/>
                  <a:ext cx="203" cy="199"/>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0" name="Text Box 136">
                  <a:extLst>
                    <a:ext uri="{FF2B5EF4-FFF2-40B4-BE49-F238E27FC236}">
                      <a16:creationId xmlns:a16="http://schemas.microsoft.com/office/drawing/2014/main" id="{02FC1004-66F0-4DB8-B782-871E920A507C}"/>
                    </a:ext>
                  </a:extLst>
                </p:cNvPr>
                <p:cNvSpPr txBox="1">
                  <a:spLocks noChangeArrowheads="1"/>
                </p:cNvSpPr>
                <p:nvPr/>
              </p:nvSpPr>
              <p:spPr bwMode="auto">
                <a:xfrm>
                  <a:off x="627" y="3500"/>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2" name="Group 137">
              <a:extLst>
                <a:ext uri="{FF2B5EF4-FFF2-40B4-BE49-F238E27FC236}">
                  <a16:creationId xmlns:a16="http://schemas.microsoft.com/office/drawing/2014/main" id="{32012A85-4E29-4954-AD5B-AE3D810BD4E2}"/>
                </a:ext>
              </a:extLst>
            </p:cNvPr>
            <p:cNvGrpSpPr>
              <a:grpSpLocks/>
            </p:cNvGrpSpPr>
            <p:nvPr/>
          </p:nvGrpSpPr>
          <p:grpSpPr bwMode="auto">
            <a:xfrm>
              <a:off x="2986088" y="3889375"/>
              <a:ext cx="1357312" cy="1298575"/>
              <a:chOff x="1881" y="2450"/>
              <a:chExt cx="855" cy="818"/>
            </a:xfrm>
          </p:grpSpPr>
          <p:sp>
            <p:nvSpPr>
              <p:cNvPr id="63" name="Line 138">
                <a:extLst>
                  <a:ext uri="{FF2B5EF4-FFF2-40B4-BE49-F238E27FC236}">
                    <a16:creationId xmlns:a16="http://schemas.microsoft.com/office/drawing/2014/main" id="{20EB21E8-DDD7-4F11-878E-CE6E062C3A1B}"/>
                  </a:ext>
                </a:extLst>
              </p:cNvPr>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64" name="Group 139">
                <a:extLst>
                  <a:ext uri="{FF2B5EF4-FFF2-40B4-BE49-F238E27FC236}">
                    <a16:creationId xmlns:a16="http://schemas.microsoft.com/office/drawing/2014/main" id="{C8183D77-42EB-4D0F-9771-C3B8B6CDB189}"/>
                  </a:ext>
                </a:extLst>
              </p:cNvPr>
              <p:cNvGrpSpPr>
                <a:grpSpLocks/>
              </p:cNvGrpSpPr>
              <p:nvPr/>
            </p:nvGrpSpPr>
            <p:grpSpPr bwMode="auto">
              <a:xfrm>
                <a:off x="2172" y="2702"/>
                <a:ext cx="202" cy="233"/>
                <a:chOff x="618" y="3500"/>
                <a:chExt cx="202" cy="233"/>
              </a:xfrm>
            </p:grpSpPr>
            <p:sp>
              <p:nvSpPr>
                <p:cNvPr id="65" name="Oval 140">
                  <a:extLst>
                    <a:ext uri="{FF2B5EF4-FFF2-40B4-BE49-F238E27FC236}">
                      <a16:creationId xmlns:a16="http://schemas.microsoft.com/office/drawing/2014/main" id="{1D8625DE-B876-44A6-B4BB-B026D772BDE7}"/>
                    </a:ext>
                  </a:extLst>
                </p:cNvPr>
                <p:cNvSpPr>
                  <a:spLocks noChangeArrowheads="1"/>
                </p:cNvSpPr>
                <p:nvPr/>
              </p:nvSpPr>
              <p:spPr bwMode="auto">
                <a:xfrm>
                  <a:off x="617" y="3521"/>
                  <a:ext cx="203"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6" name="Text Box 141">
                  <a:extLst>
                    <a:ext uri="{FF2B5EF4-FFF2-40B4-BE49-F238E27FC236}">
                      <a16:creationId xmlns:a16="http://schemas.microsoft.com/office/drawing/2014/main" id="{7EE2FA0D-DD66-467B-9B07-861E051A0A94}"/>
                    </a:ext>
                  </a:extLst>
                </p:cNvPr>
                <p:cNvSpPr txBox="1">
                  <a:spLocks noChangeArrowheads="1"/>
                </p:cNvSpPr>
                <p:nvPr/>
              </p:nvSpPr>
              <p:spPr bwMode="auto">
                <a:xfrm>
                  <a:off x="626" y="3501"/>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spTree>
    <p:extLst>
      <p:ext uri="{BB962C8B-B14F-4D97-AF65-F5344CB8AC3E}">
        <p14:creationId xmlns:p14="http://schemas.microsoft.com/office/powerpoint/2010/main" val="343441343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5DB6E-1D23-4076-9044-C6027606757D}"/>
              </a:ext>
            </a:extLst>
          </p:cNvPr>
          <p:cNvSpPr>
            <a:spLocks noGrp="1"/>
          </p:cNvSpPr>
          <p:nvPr>
            <p:ph type="title"/>
          </p:nvPr>
        </p:nvSpPr>
        <p:spPr/>
        <p:txBody>
          <a:bodyPr/>
          <a:lstStyle/>
          <a:p>
            <a:r>
              <a:rPr lang="zh-CN" altLang="en-US" dirty="0"/>
              <a:t>间接路由：继续移动中保持会话</a:t>
            </a:r>
          </a:p>
        </p:txBody>
      </p:sp>
      <p:sp>
        <p:nvSpPr>
          <p:cNvPr id="4" name="灯片编号占位符 3">
            <a:extLst>
              <a:ext uri="{FF2B5EF4-FFF2-40B4-BE49-F238E27FC236}">
                <a16:creationId xmlns:a16="http://schemas.microsoft.com/office/drawing/2014/main" id="{7FC34AF4-37A6-4536-9DF4-5FC51D6118D0}"/>
              </a:ext>
            </a:extLst>
          </p:cNvPr>
          <p:cNvSpPr>
            <a:spLocks noGrp="1"/>
          </p:cNvSpPr>
          <p:nvPr>
            <p:ph type="sldNum" sz="quarter" idx="12"/>
          </p:nvPr>
        </p:nvSpPr>
        <p:spPr/>
        <p:txBody>
          <a:bodyPr/>
          <a:lstStyle/>
          <a:p>
            <a:fld id="{E3FA5FAF-8A25-4B6E-94B7-5CA30A873E9A}" type="slidenum">
              <a:rPr lang="zh-CN" altLang="en-US" smtClean="0"/>
              <a:pPr/>
              <a:t>51</a:t>
            </a:fld>
            <a:endParaRPr lang="zh-CN" altLang="en-US"/>
          </a:p>
        </p:txBody>
      </p:sp>
      <p:sp>
        <p:nvSpPr>
          <p:cNvPr id="5" name="Rectangle 3">
            <a:extLst>
              <a:ext uri="{FF2B5EF4-FFF2-40B4-BE49-F238E27FC236}">
                <a16:creationId xmlns:a16="http://schemas.microsoft.com/office/drawing/2014/main" id="{AA5A213B-C293-4701-B95E-6DB09E19C94F}"/>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假设移动节点继续移动到另一外地网络，并希望保持和通信对象的会话</a:t>
            </a:r>
            <a:endParaRPr lang="en-US" dirty="0">
              <a:latin typeface="Gill Sans MT" charset="0"/>
              <a:cs typeface="+mn-cs"/>
            </a:endParaRPr>
          </a:p>
          <a:p>
            <a:pPr lvl="1">
              <a:defRPr/>
            </a:pPr>
            <a:r>
              <a:rPr lang="zh-CN" altLang="en-US" sz="2800" dirty="0">
                <a:latin typeface="Gill Sans MT" charset="0"/>
              </a:rPr>
              <a:t>向新的外地代理注册</a:t>
            </a:r>
            <a:endParaRPr lang="en-US" sz="2800" dirty="0">
              <a:latin typeface="Gill Sans MT" charset="0"/>
            </a:endParaRPr>
          </a:p>
          <a:p>
            <a:pPr lvl="1">
              <a:defRPr/>
            </a:pPr>
            <a:r>
              <a:rPr lang="zh-CN" altLang="en-US" sz="2800" dirty="0">
                <a:latin typeface="Gill Sans MT" charset="0"/>
              </a:rPr>
              <a:t>新的外地代理向本地代理注册</a:t>
            </a:r>
            <a:endParaRPr lang="en-US" sz="2800" dirty="0">
              <a:latin typeface="Gill Sans MT" charset="0"/>
            </a:endParaRPr>
          </a:p>
          <a:p>
            <a:pPr lvl="1">
              <a:defRPr/>
            </a:pPr>
            <a:r>
              <a:rPr lang="zh-CN" altLang="en-US" sz="2800" dirty="0">
                <a:latin typeface="Gill Sans MT" charset="0"/>
              </a:rPr>
              <a:t>本地代理更新移动节点的转交地址</a:t>
            </a:r>
            <a:endParaRPr lang="en-US" sz="2800" dirty="0">
              <a:latin typeface="Gill Sans MT" charset="0"/>
            </a:endParaRPr>
          </a:p>
          <a:p>
            <a:pPr lvl="1">
              <a:defRPr/>
            </a:pPr>
            <a:r>
              <a:rPr lang="zh-CN" altLang="en-US" sz="2800" dirty="0">
                <a:latin typeface="Gill Sans MT" charset="0"/>
              </a:rPr>
              <a:t>数据报继续转发到移动节点（经过新的转交地址）</a:t>
            </a:r>
            <a:endParaRPr lang="en-US" sz="2800" dirty="0">
              <a:latin typeface="Gill Sans MT" charset="0"/>
            </a:endParaRPr>
          </a:p>
          <a:p>
            <a:pPr>
              <a:defRPr/>
            </a:pPr>
            <a:r>
              <a:rPr lang="zh-CN" altLang="en-US" dirty="0">
                <a:latin typeface="Gill Sans MT" charset="0"/>
                <a:cs typeface="+mn-cs"/>
              </a:rPr>
              <a:t>对上层透明，</a:t>
            </a:r>
            <a:r>
              <a:rPr lang="zh-CN" altLang="en-US" dirty="0">
                <a:solidFill>
                  <a:srgbClr val="C00000"/>
                </a:solidFill>
                <a:latin typeface="Gill Sans MT" charset="0"/>
                <a:cs typeface="+mn-cs"/>
              </a:rPr>
              <a:t>已建立的会话不受影响</a:t>
            </a:r>
            <a:endParaRPr lang="en-US" dirty="0">
              <a:solidFill>
                <a:srgbClr val="C00000"/>
              </a:solidFill>
              <a:latin typeface="Gill Sans MT" charset="0"/>
              <a:cs typeface="+mn-cs"/>
            </a:endParaRPr>
          </a:p>
          <a:p>
            <a:pPr lvl="1">
              <a:defRPr/>
            </a:pPr>
            <a:r>
              <a:rPr lang="zh-CN" altLang="en-US" dirty="0">
                <a:latin typeface="Gill Sans MT" charset="0"/>
                <a:cs typeface="+mn-cs"/>
              </a:rPr>
              <a:t>通信对象始终和移动节点的永久地址通信</a:t>
            </a:r>
            <a:endParaRPr lang="en-US" dirty="0">
              <a:latin typeface="Gill Sans MT" charset="0"/>
              <a:cs typeface="+mn-cs"/>
            </a:endParaRPr>
          </a:p>
        </p:txBody>
      </p:sp>
    </p:spTree>
    <p:extLst>
      <p:ext uri="{BB962C8B-B14F-4D97-AF65-F5344CB8AC3E}">
        <p14:creationId xmlns:p14="http://schemas.microsoft.com/office/powerpoint/2010/main" val="3118584762"/>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416AF-482F-4F24-AFA4-B76F449C544C}"/>
              </a:ext>
            </a:extLst>
          </p:cNvPr>
          <p:cNvSpPr>
            <a:spLocks noGrp="1"/>
          </p:cNvSpPr>
          <p:nvPr>
            <p:ph type="title"/>
          </p:nvPr>
        </p:nvSpPr>
        <p:spPr/>
        <p:txBody>
          <a:bodyPr/>
          <a:lstStyle/>
          <a:p>
            <a:r>
              <a:rPr lang="zh-CN" altLang="en-US" dirty="0"/>
              <a:t>直接路由的移动性解决方案</a:t>
            </a:r>
          </a:p>
        </p:txBody>
      </p:sp>
      <p:sp>
        <p:nvSpPr>
          <p:cNvPr id="4" name="灯片编号占位符 3">
            <a:extLst>
              <a:ext uri="{FF2B5EF4-FFF2-40B4-BE49-F238E27FC236}">
                <a16:creationId xmlns:a16="http://schemas.microsoft.com/office/drawing/2014/main" id="{98DB4950-FB8E-44C3-93E8-A35286EBE467}"/>
              </a:ext>
            </a:extLst>
          </p:cNvPr>
          <p:cNvSpPr>
            <a:spLocks noGrp="1"/>
          </p:cNvSpPr>
          <p:nvPr>
            <p:ph type="sldNum" sz="quarter" idx="12"/>
          </p:nvPr>
        </p:nvSpPr>
        <p:spPr/>
        <p:txBody>
          <a:bodyPr/>
          <a:lstStyle/>
          <a:p>
            <a:fld id="{E3FA5FAF-8A25-4B6E-94B7-5CA30A873E9A}" type="slidenum">
              <a:rPr lang="zh-CN" altLang="en-US" smtClean="0">
                <a:latin typeface="+mn-ea"/>
              </a:rPr>
              <a:pPr/>
              <a:t>52</a:t>
            </a:fld>
            <a:endParaRPr lang="zh-CN" altLang="en-US">
              <a:latin typeface="+mn-ea"/>
            </a:endParaRPr>
          </a:p>
        </p:txBody>
      </p:sp>
      <p:grpSp>
        <p:nvGrpSpPr>
          <p:cNvPr id="5" name="Group 154">
            <a:extLst>
              <a:ext uri="{FF2B5EF4-FFF2-40B4-BE49-F238E27FC236}">
                <a16:creationId xmlns:a16="http://schemas.microsoft.com/office/drawing/2014/main" id="{6CD94509-525B-415E-9224-C8277A936D50}"/>
              </a:ext>
            </a:extLst>
          </p:cNvPr>
          <p:cNvGrpSpPr>
            <a:grpSpLocks/>
          </p:cNvGrpSpPr>
          <p:nvPr/>
        </p:nvGrpSpPr>
        <p:grpSpPr bwMode="auto">
          <a:xfrm>
            <a:off x="1128713" y="2527771"/>
            <a:ext cx="7159625" cy="3402013"/>
            <a:chOff x="641269" y="2624447"/>
            <a:chExt cx="7160820" cy="3401396"/>
          </a:xfrm>
        </p:grpSpPr>
        <p:sp>
          <p:nvSpPr>
            <p:cNvPr id="6" name="Freeform 2">
              <a:extLst>
                <a:ext uri="{FF2B5EF4-FFF2-40B4-BE49-F238E27FC236}">
                  <a16:creationId xmlns:a16="http://schemas.microsoft.com/office/drawing/2014/main" id="{8AAFA83C-8B1B-496E-9FEA-1B8F21945943}"/>
                </a:ext>
              </a:extLst>
            </p:cNvPr>
            <p:cNvSpPr>
              <a:spLocks/>
            </p:cNvSpPr>
            <p:nvPr/>
          </p:nvSpPr>
          <p:spPr bwMode="auto">
            <a:xfrm>
              <a:off x="658349" y="2752138"/>
              <a:ext cx="2008857" cy="155876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7" name="Freeform 96">
              <a:extLst>
                <a:ext uri="{FF2B5EF4-FFF2-40B4-BE49-F238E27FC236}">
                  <a16:creationId xmlns:a16="http://schemas.microsoft.com/office/drawing/2014/main" id="{8FCB3AB9-4051-4697-B0EE-EDD6BDD9C8F5}"/>
                </a:ext>
              </a:extLst>
            </p:cNvPr>
            <p:cNvSpPr>
              <a:spLocks/>
            </p:cNvSpPr>
            <p:nvPr/>
          </p:nvSpPr>
          <p:spPr bwMode="auto">
            <a:xfrm>
              <a:off x="5823980" y="2624447"/>
              <a:ext cx="1978109" cy="1678664"/>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8" name="Freeform 119">
              <a:extLst>
                <a:ext uri="{FF2B5EF4-FFF2-40B4-BE49-F238E27FC236}">
                  <a16:creationId xmlns:a16="http://schemas.microsoft.com/office/drawing/2014/main" id="{781846E1-DF12-4588-A41E-D4919DCD16EA}"/>
                </a:ext>
              </a:extLst>
            </p:cNvPr>
            <p:cNvSpPr>
              <a:spLocks/>
            </p:cNvSpPr>
            <p:nvPr/>
          </p:nvSpPr>
          <p:spPr bwMode="auto">
            <a:xfrm>
              <a:off x="3177961" y="3552540"/>
              <a:ext cx="2270212" cy="1227075"/>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9" name="Group 158">
              <a:extLst>
                <a:ext uri="{FF2B5EF4-FFF2-40B4-BE49-F238E27FC236}">
                  <a16:creationId xmlns:a16="http://schemas.microsoft.com/office/drawing/2014/main" id="{F9D27EA6-25F4-477E-A092-8CC0225D48C6}"/>
                </a:ext>
              </a:extLst>
            </p:cNvPr>
            <p:cNvGrpSpPr>
              <a:grpSpLocks/>
            </p:cNvGrpSpPr>
            <p:nvPr/>
          </p:nvGrpSpPr>
          <p:grpSpPr bwMode="auto">
            <a:xfrm>
              <a:off x="641269" y="2869150"/>
              <a:ext cx="1174761" cy="776376"/>
              <a:chOff x="4089854" y="1363889"/>
              <a:chExt cx="1091746" cy="791482"/>
            </a:xfrm>
          </p:grpSpPr>
          <p:sp>
            <p:nvSpPr>
              <p:cNvPr id="36" name="Oval 26">
                <a:extLst>
                  <a:ext uri="{FF2B5EF4-FFF2-40B4-BE49-F238E27FC236}">
                    <a16:creationId xmlns:a16="http://schemas.microsoft.com/office/drawing/2014/main" id="{EC796859-9726-4338-9023-421D4F738EA0}"/>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pic>
            <p:nvPicPr>
              <p:cNvPr id="37" name="Picture 354" descr="laptop_stylized_small">
                <a:extLst>
                  <a:ext uri="{FF2B5EF4-FFF2-40B4-BE49-F238E27FC236}">
                    <a16:creationId xmlns:a16="http://schemas.microsoft.com/office/drawing/2014/main" id="{E9E9FE18-2FFC-41EB-9ED9-7E93D8FE2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0" name="Picture 5">
              <a:extLst>
                <a:ext uri="{FF2B5EF4-FFF2-40B4-BE49-F238E27FC236}">
                  <a16:creationId xmlns:a16="http://schemas.microsoft.com/office/drawing/2014/main" id="{A17736DE-9ABD-4467-8230-2D4038AF6D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843" y="3687879"/>
              <a:ext cx="736723" cy="241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Line 111">
              <a:extLst>
                <a:ext uri="{FF2B5EF4-FFF2-40B4-BE49-F238E27FC236}">
                  <a16:creationId xmlns:a16="http://schemas.microsoft.com/office/drawing/2014/main" id="{3A536FC5-3FFB-4C65-8692-DA0D93AE40D0}"/>
                </a:ext>
              </a:extLst>
            </p:cNvPr>
            <p:cNvSpPr>
              <a:spLocks noChangeShapeType="1"/>
            </p:cNvSpPr>
            <p:nvPr/>
          </p:nvSpPr>
          <p:spPr bwMode="auto">
            <a:xfrm>
              <a:off x="1309667" y="3393260"/>
              <a:ext cx="541502" cy="30565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pic>
          <p:nvPicPr>
            <p:cNvPr id="12" name="Picture 5">
              <a:extLst>
                <a:ext uri="{FF2B5EF4-FFF2-40B4-BE49-F238E27FC236}">
                  <a16:creationId xmlns:a16="http://schemas.microsoft.com/office/drawing/2014/main" id="{19208E67-CDD9-4BAB-B27F-0421564269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8337" y="3827554"/>
              <a:ext cx="736723" cy="241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 name="Line 111">
              <a:extLst>
                <a:ext uri="{FF2B5EF4-FFF2-40B4-BE49-F238E27FC236}">
                  <a16:creationId xmlns:a16="http://schemas.microsoft.com/office/drawing/2014/main" id="{910A6BAF-8505-4406-A36D-20F5F6C36A7B}"/>
                </a:ext>
              </a:extLst>
            </p:cNvPr>
            <p:cNvSpPr>
              <a:spLocks noChangeShapeType="1"/>
            </p:cNvSpPr>
            <p:nvPr/>
          </p:nvSpPr>
          <p:spPr bwMode="auto">
            <a:xfrm flipH="1">
              <a:off x="6759104" y="3500040"/>
              <a:ext cx="372147" cy="31633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14" name="Group 163">
              <a:extLst>
                <a:ext uri="{FF2B5EF4-FFF2-40B4-BE49-F238E27FC236}">
                  <a16:creationId xmlns:a16="http://schemas.microsoft.com/office/drawing/2014/main" id="{BF595F0A-6CD7-403A-957F-540D1195CF55}"/>
                </a:ext>
              </a:extLst>
            </p:cNvPr>
            <p:cNvGrpSpPr>
              <a:grpSpLocks/>
            </p:cNvGrpSpPr>
            <p:nvPr/>
          </p:nvGrpSpPr>
          <p:grpSpPr bwMode="auto">
            <a:xfrm>
              <a:off x="6509707" y="2943896"/>
              <a:ext cx="1174761" cy="776376"/>
              <a:chOff x="4089854" y="1363889"/>
              <a:chExt cx="1091746" cy="791482"/>
            </a:xfrm>
          </p:grpSpPr>
          <p:sp>
            <p:nvSpPr>
              <p:cNvPr id="32" name="Oval 26">
                <a:extLst>
                  <a:ext uri="{FF2B5EF4-FFF2-40B4-BE49-F238E27FC236}">
                    <a16:creationId xmlns:a16="http://schemas.microsoft.com/office/drawing/2014/main" id="{257419F8-15DC-4204-9999-6D21227CFED3}"/>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33" name="Group 356">
                <a:extLst>
                  <a:ext uri="{FF2B5EF4-FFF2-40B4-BE49-F238E27FC236}">
                    <a16:creationId xmlns:a16="http://schemas.microsoft.com/office/drawing/2014/main" id="{8531AC25-8B1F-4069-9566-2355C3D02EF9}"/>
                  </a:ext>
                </a:extLst>
              </p:cNvPr>
              <p:cNvGrpSpPr>
                <a:grpSpLocks/>
              </p:cNvGrpSpPr>
              <p:nvPr/>
            </p:nvGrpSpPr>
            <p:grpSpPr bwMode="auto">
              <a:xfrm>
                <a:off x="4245429" y="1426027"/>
                <a:ext cx="629104" cy="547461"/>
                <a:chOff x="313" y="1497"/>
                <a:chExt cx="1152" cy="1014"/>
              </a:xfrm>
            </p:grpSpPr>
            <p:pic>
              <p:nvPicPr>
                <p:cNvPr id="34" name="Picture 354" descr="laptop_stylized_small">
                  <a:extLst>
                    <a:ext uri="{FF2B5EF4-FFF2-40B4-BE49-F238E27FC236}">
                      <a16:creationId xmlns:a16="http://schemas.microsoft.com/office/drawing/2014/main" id="{7B73AB56-4EB0-437C-B377-F9BFFCC070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007E3D7D-0B69-42D5-950F-98B48CE615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5" name="Freeform 96">
              <a:extLst>
                <a:ext uri="{FF2B5EF4-FFF2-40B4-BE49-F238E27FC236}">
                  <a16:creationId xmlns:a16="http://schemas.microsoft.com/office/drawing/2014/main" id="{AA7B6125-1FCB-4EB8-9A9C-EA2F901796A2}"/>
                </a:ext>
              </a:extLst>
            </p:cNvPr>
            <p:cNvSpPr>
              <a:spLocks/>
            </p:cNvSpPr>
            <p:nvPr/>
          </p:nvSpPr>
          <p:spPr bwMode="auto">
            <a:xfrm>
              <a:off x="776350" y="2915275"/>
              <a:ext cx="1075177" cy="808704"/>
            </a:xfrm>
            <a:custGeom>
              <a:avLst/>
              <a:gdLst>
                <a:gd name="T0" fmla="*/ 134235418 w 10000"/>
                <a:gd name="T1" fmla="*/ 2147483647 h 10305"/>
                <a:gd name="T2" fmla="*/ 2147483647 w 10000"/>
                <a:gd name="T3" fmla="*/ 2147483647 h 10305"/>
                <a:gd name="T4" fmla="*/ 2147483647 w 10000"/>
                <a:gd name="T5" fmla="*/ 189457570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134235418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latin typeface="+mn-ea"/>
              </a:endParaRPr>
            </a:p>
          </p:txBody>
        </p:sp>
        <p:sp>
          <p:nvSpPr>
            <p:cNvPr id="16" name="Freeform 121">
              <a:extLst>
                <a:ext uri="{FF2B5EF4-FFF2-40B4-BE49-F238E27FC236}">
                  <a16:creationId xmlns:a16="http://schemas.microsoft.com/office/drawing/2014/main" id="{E5E5405D-7A6D-4A39-A26A-9B9EAE7193A6}"/>
                </a:ext>
              </a:extLst>
            </p:cNvPr>
            <p:cNvSpPr>
              <a:spLocks/>
            </p:cNvSpPr>
            <p:nvPr/>
          </p:nvSpPr>
          <p:spPr bwMode="auto">
            <a:xfrm>
              <a:off x="2813114" y="5132009"/>
              <a:ext cx="3168732" cy="893834"/>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pic>
          <p:nvPicPr>
            <p:cNvPr id="17" name="Picture 6">
              <a:extLst>
                <a:ext uri="{FF2B5EF4-FFF2-40B4-BE49-F238E27FC236}">
                  <a16:creationId xmlns:a16="http://schemas.microsoft.com/office/drawing/2014/main" id="{99D38318-46E4-421F-99B2-34CD3A666E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0586" y="5143353"/>
              <a:ext cx="839927" cy="665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18" name="Group 137">
              <a:extLst>
                <a:ext uri="{FF2B5EF4-FFF2-40B4-BE49-F238E27FC236}">
                  <a16:creationId xmlns:a16="http://schemas.microsoft.com/office/drawing/2014/main" id="{0E6DF5A9-41B2-4BD6-BF45-1D95DAB7857E}"/>
                </a:ext>
              </a:extLst>
            </p:cNvPr>
            <p:cNvGrpSpPr>
              <a:grpSpLocks/>
            </p:cNvGrpSpPr>
            <p:nvPr/>
          </p:nvGrpSpPr>
          <p:grpSpPr bwMode="auto">
            <a:xfrm>
              <a:off x="1949560" y="3989527"/>
              <a:ext cx="1460520" cy="1273792"/>
              <a:chOff x="1881" y="2450"/>
              <a:chExt cx="855" cy="818"/>
            </a:xfrm>
          </p:grpSpPr>
          <p:sp>
            <p:nvSpPr>
              <p:cNvPr id="28" name="Line 138">
                <a:extLst>
                  <a:ext uri="{FF2B5EF4-FFF2-40B4-BE49-F238E27FC236}">
                    <a16:creationId xmlns:a16="http://schemas.microsoft.com/office/drawing/2014/main" id="{7FA195F9-1D44-49A3-8910-1E07A69BA299}"/>
                  </a:ext>
                </a:extLst>
              </p:cNvPr>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29" name="Group 139">
                <a:extLst>
                  <a:ext uri="{FF2B5EF4-FFF2-40B4-BE49-F238E27FC236}">
                    <a16:creationId xmlns:a16="http://schemas.microsoft.com/office/drawing/2014/main" id="{0B978575-705E-4D01-B949-78D854130FA8}"/>
                  </a:ext>
                </a:extLst>
              </p:cNvPr>
              <p:cNvGrpSpPr>
                <a:grpSpLocks/>
              </p:cNvGrpSpPr>
              <p:nvPr/>
            </p:nvGrpSpPr>
            <p:grpSpPr bwMode="auto">
              <a:xfrm>
                <a:off x="2172" y="2702"/>
                <a:ext cx="202" cy="237"/>
                <a:chOff x="618" y="3500"/>
                <a:chExt cx="202" cy="237"/>
              </a:xfrm>
            </p:grpSpPr>
            <p:sp>
              <p:nvSpPr>
                <p:cNvPr id="30" name="Oval 140">
                  <a:extLst>
                    <a:ext uri="{FF2B5EF4-FFF2-40B4-BE49-F238E27FC236}">
                      <a16:creationId xmlns:a16="http://schemas.microsoft.com/office/drawing/2014/main" id="{DF50EE95-CF0E-4C92-9951-FB1745A38185}"/>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31" name="Text Box 141">
                  <a:extLst>
                    <a:ext uri="{FF2B5EF4-FFF2-40B4-BE49-F238E27FC236}">
                      <a16:creationId xmlns:a16="http://schemas.microsoft.com/office/drawing/2014/main" id="{D1489F5C-5900-45BA-A456-425BEB94B5A8}"/>
                    </a:ext>
                  </a:extLst>
                </p:cNvPr>
                <p:cNvSpPr txBox="1">
                  <a:spLocks noChangeArrowheads="1"/>
                </p:cNvSpPr>
                <p:nvPr/>
              </p:nvSpPr>
              <p:spPr bwMode="auto">
                <a:xfrm>
                  <a:off x="628" y="3500"/>
                  <a:ext cx="182" cy="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1</a:t>
                  </a:r>
                </a:p>
              </p:txBody>
            </p:sp>
          </p:grpSp>
        </p:grpSp>
        <p:sp>
          <p:nvSpPr>
            <p:cNvPr id="19" name="Line 138">
              <a:extLst>
                <a:ext uri="{FF2B5EF4-FFF2-40B4-BE49-F238E27FC236}">
                  <a16:creationId xmlns:a16="http://schemas.microsoft.com/office/drawing/2014/main" id="{73ED60A6-0D8F-4BE4-87E4-D5103D0DF904}"/>
                </a:ext>
              </a:extLst>
            </p:cNvPr>
            <p:cNvSpPr>
              <a:spLocks noChangeShapeType="1"/>
            </p:cNvSpPr>
            <p:nvPr/>
          </p:nvSpPr>
          <p:spPr bwMode="auto">
            <a:xfrm rot="10800000" flipH="1" flipV="1">
              <a:off x="2363993" y="3951356"/>
              <a:ext cx="1459157" cy="1274532"/>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0" name="Oval 140">
              <a:extLst>
                <a:ext uri="{FF2B5EF4-FFF2-40B4-BE49-F238E27FC236}">
                  <a16:creationId xmlns:a16="http://schemas.microsoft.com/office/drawing/2014/main" id="{9FED6011-27AD-4DB9-8C93-BE61806242CB}"/>
                </a:ext>
              </a:extLst>
            </p:cNvPr>
            <p:cNvSpPr>
              <a:spLocks noChangeArrowheads="1"/>
            </p:cNvSpPr>
            <p:nvPr/>
          </p:nvSpPr>
          <p:spPr bwMode="auto">
            <a:xfrm rot="261078">
              <a:off x="2884780" y="4360857"/>
              <a:ext cx="344545"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1" name="Text Box 141">
              <a:extLst>
                <a:ext uri="{FF2B5EF4-FFF2-40B4-BE49-F238E27FC236}">
                  <a16:creationId xmlns:a16="http://schemas.microsoft.com/office/drawing/2014/main" id="{95C2A8BE-6159-45CD-A2AB-31618747D660}"/>
                </a:ext>
              </a:extLst>
            </p:cNvPr>
            <p:cNvSpPr txBox="1">
              <a:spLocks noChangeArrowheads="1"/>
            </p:cNvSpPr>
            <p:nvPr/>
          </p:nvSpPr>
          <p:spPr bwMode="auto">
            <a:xfrm>
              <a:off x="2892720" y="4310066"/>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2</a:t>
              </a:r>
            </a:p>
          </p:txBody>
        </p:sp>
        <p:sp>
          <p:nvSpPr>
            <p:cNvPr id="22" name="Line 138">
              <a:extLst>
                <a:ext uri="{FF2B5EF4-FFF2-40B4-BE49-F238E27FC236}">
                  <a16:creationId xmlns:a16="http://schemas.microsoft.com/office/drawing/2014/main" id="{52101FE4-B20F-454B-A643-8E00B502F488}"/>
                </a:ext>
              </a:extLst>
            </p:cNvPr>
            <p:cNvSpPr>
              <a:spLocks noChangeShapeType="1"/>
            </p:cNvSpPr>
            <p:nvPr/>
          </p:nvSpPr>
          <p:spPr bwMode="auto">
            <a:xfrm rot="10800000" flipH="1">
              <a:off x="4596391" y="3491065"/>
              <a:ext cx="2184765" cy="1674509"/>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3" name="Oval 140">
              <a:extLst>
                <a:ext uri="{FF2B5EF4-FFF2-40B4-BE49-F238E27FC236}">
                  <a16:creationId xmlns:a16="http://schemas.microsoft.com/office/drawing/2014/main" id="{E04B6B95-BE6D-418F-B38B-98AA717E5CCA}"/>
                </a:ext>
              </a:extLst>
            </p:cNvPr>
            <p:cNvSpPr>
              <a:spLocks noChangeArrowheads="1"/>
            </p:cNvSpPr>
            <p:nvPr/>
          </p:nvSpPr>
          <p:spPr bwMode="auto">
            <a:xfrm rot="261078">
              <a:off x="5566516" y="4097380"/>
              <a:ext cx="344544"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4" name="Text Box 141">
              <a:extLst>
                <a:ext uri="{FF2B5EF4-FFF2-40B4-BE49-F238E27FC236}">
                  <a16:creationId xmlns:a16="http://schemas.microsoft.com/office/drawing/2014/main" id="{1A6B7A74-63D8-4B37-BC8F-E7BA7767DF9E}"/>
                </a:ext>
              </a:extLst>
            </p:cNvPr>
            <p:cNvSpPr txBox="1">
              <a:spLocks noChangeArrowheads="1"/>
            </p:cNvSpPr>
            <p:nvPr/>
          </p:nvSpPr>
          <p:spPr bwMode="auto">
            <a:xfrm>
              <a:off x="5574454" y="4046589"/>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3</a:t>
              </a:r>
            </a:p>
          </p:txBody>
        </p:sp>
        <p:sp>
          <p:nvSpPr>
            <p:cNvPr id="25" name="Line 138">
              <a:extLst>
                <a:ext uri="{FF2B5EF4-FFF2-40B4-BE49-F238E27FC236}">
                  <a16:creationId xmlns:a16="http://schemas.microsoft.com/office/drawing/2014/main" id="{01C75ADD-E594-4A89-A61A-628B5EB122A9}"/>
                </a:ext>
              </a:extLst>
            </p:cNvPr>
            <p:cNvSpPr>
              <a:spLocks noChangeShapeType="1"/>
            </p:cNvSpPr>
            <p:nvPr/>
          </p:nvSpPr>
          <p:spPr bwMode="auto">
            <a:xfrm rot="10800000" flipH="1">
              <a:off x="4748816" y="3643437"/>
              <a:ext cx="2184765" cy="1674509"/>
            </a:xfrm>
            <a:prstGeom prst="line">
              <a:avLst/>
            </a:prstGeom>
            <a:noFill/>
            <a:ln w="28575">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6" name="Oval 140">
              <a:extLst>
                <a:ext uri="{FF2B5EF4-FFF2-40B4-BE49-F238E27FC236}">
                  <a16:creationId xmlns:a16="http://schemas.microsoft.com/office/drawing/2014/main" id="{6DBD843C-FDC8-4415-B175-D159C822F24E}"/>
                </a:ext>
              </a:extLst>
            </p:cNvPr>
            <p:cNvSpPr>
              <a:spLocks noChangeArrowheads="1"/>
            </p:cNvSpPr>
            <p:nvPr/>
          </p:nvSpPr>
          <p:spPr bwMode="auto">
            <a:xfrm rot="261078">
              <a:off x="5326763" y="4630683"/>
              <a:ext cx="344545"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7" name="Text Box 141">
              <a:extLst>
                <a:ext uri="{FF2B5EF4-FFF2-40B4-BE49-F238E27FC236}">
                  <a16:creationId xmlns:a16="http://schemas.microsoft.com/office/drawing/2014/main" id="{8922ACF4-7E91-45D0-81F5-DFFC42164C09}"/>
                </a:ext>
              </a:extLst>
            </p:cNvPr>
            <p:cNvSpPr txBox="1">
              <a:spLocks noChangeArrowheads="1"/>
            </p:cNvSpPr>
            <p:nvPr/>
          </p:nvSpPr>
          <p:spPr bwMode="auto">
            <a:xfrm>
              <a:off x="5336290" y="4579892"/>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4</a:t>
              </a:r>
            </a:p>
          </p:txBody>
        </p:sp>
      </p:grpSp>
      <p:sp>
        <p:nvSpPr>
          <p:cNvPr id="38" name="Text Box 120">
            <a:extLst>
              <a:ext uri="{FF2B5EF4-FFF2-40B4-BE49-F238E27FC236}">
                <a16:creationId xmlns:a16="http://schemas.microsoft.com/office/drawing/2014/main" id="{F020B5A8-454B-4230-846F-9508170DB0F1}"/>
              </a:ext>
            </a:extLst>
          </p:cNvPr>
          <p:cNvSpPr txBox="1">
            <a:spLocks noChangeArrowheads="1"/>
          </p:cNvSpPr>
          <p:nvPr/>
        </p:nvSpPr>
        <p:spPr bwMode="auto">
          <a:xfrm>
            <a:off x="473075" y="3148484"/>
            <a:ext cx="188753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a:t>
            </a:r>
            <a:br>
              <a:rPr lang="en-US" altLang="zh-CN" sz="2000" dirty="0">
                <a:latin typeface="+mn-ea"/>
                <a:ea typeface="+mn-ea"/>
                <a:cs typeface="Arial" charset="0"/>
              </a:rPr>
            </a:br>
            <a:r>
              <a:rPr lang="zh-CN" altLang="en-US" sz="2000" dirty="0">
                <a:latin typeface="+mn-ea"/>
                <a:ea typeface="+mn-ea"/>
                <a:cs typeface="Arial" charset="0"/>
              </a:rPr>
              <a:t>网络</a:t>
            </a:r>
            <a:endParaRPr lang="en-US" sz="2000" dirty="0">
              <a:latin typeface="+mn-ea"/>
              <a:ea typeface="+mn-ea"/>
              <a:cs typeface="Arial" charset="0"/>
            </a:endParaRPr>
          </a:p>
        </p:txBody>
      </p:sp>
      <p:sp>
        <p:nvSpPr>
          <p:cNvPr id="39" name="Text Box 121">
            <a:extLst>
              <a:ext uri="{FF2B5EF4-FFF2-40B4-BE49-F238E27FC236}">
                <a16:creationId xmlns:a16="http://schemas.microsoft.com/office/drawing/2014/main" id="{EECAC5E1-BF02-4D8F-BCD1-B0069096336C}"/>
              </a:ext>
            </a:extLst>
          </p:cNvPr>
          <p:cNvSpPr txBox="1">
            <a:spLocks noChangeArrowheads="1"/>
          </p:cNvSpPr>
          <p:nvPr/>
        </p:nvSpPr>
        <p:spPr bwMode="auto">
          <a:xfrm>
            <a:off x="8110537" y="2470621"/>
            <a:ext cx="10699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被访问网络</a:t>
            </a:r>
            <a:endParaRPr lang="en-US" dirty="0">
              <a:latin typeface="+mn-ea"/>
              <a:ea typeface="+mn-ea"/>
              <a:cs typeface="Arial" charset="0"/>
            </a:endParaRPr>
          </a:p>
        </p:txBody>
      </p:sp>
      <p:sp>
        <p:nvSpPr>
          <p:cNvPr id="40" name="Text Box 138">
            <a:extLst>
              <a:ext uri="{FF2B5EF4-FFF2-40B4-BE49-F238E27FC236}">
                <a16:creationId xmlns:a16="http://schemas.microsoft.com/office/drawing/2014/main" id="{64B0BF5B-29AF-4638-9000-67C34B7561BD}"/>
              </a:ext>
            </a:extLst>
          </p:cNvPr>
          <p:cNvSpPr txBox="1">
            <a:spLocks noChangeArrowheads="1"/>
          </p:cNvSpPr>
          <p:nvPr/>
        </p:nvSpPr>
        <p:spPr bwMode="auto">
          <a:xfrm>
            <a:off x="908050" y="4902671"/>
            <a:ext cx="1887539"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通信对象请求并获得移动节点的转交地址</a:t>
            </a:r>
            <a:endParaRPr lang="en-US" dirty="0">
              <a:latin typeface="+mn-ea"/>
              <a:ea typeface="+mn-ea"/>
              <a:cs typeface="Arial" charset="0"/>
            </a:endParaRPr>
          </a:p>
        </p:txBody>
      </p:sp>
      <p:sp>
        <p:nvSpPr>
          <p:cNvPr id="41" name="Line 139">
            <a:extLst>
              <a:ext uri="{FF2B5EF4-FFF2-40B4-BE49-F238E27FC236}">
                <a16:creationId xmlns:a16="http://schemas.microsoft.com/office/drawing/2014/main" id="{A47668DE-52FB-4137-A2C3-72E6BA88793E}"/>
              </a:ext>
            </a:extLst>
          </p:cNvPr>
          <p:cNvSpPr>
            <a:spLocks noChangeShapeType="1"/>
          </p:cNvSpPr>
          <p:nvPr/>
        </p:nvSpPr>
        <p:spPr bwMode="auto">
          <a:xfrm flipV="1">
            <a:off x="2703513" y="4894734"/>
            <a:ext cx="738187" cy="228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42" name="Text Box 140">
            <a:extLst>
              <a:ext uri="{FF2B5EF4-FFF2-40B4-BE49-F238E27FC236}">
                <a16:creationId xmlns:a16="http://schemas.microsoft.com/office/drawing/2014/main" id="{DCDFA38E-EB1E-4BE2-895E-EA69AA190E11}"/>
              </a:ext>
            </a:extLst>
          </p:cNvPr>
          <p:cNvSpPr txBox="1">
            <a:spLocks noChangeArrowheads="1"/>
          </p:cNvSpPr>
          <p:nvPr/>
        </p:nvSpPr>
        <p:spPr bwMode="auto">
          <a:xfrm>
            <a:off x="2506663" y="2178521"/>
            <a:ext cx="27940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通信对象通过隧道发数据包到外地代理</a:t>
            </a:r>
            <a:endParaRPr lang="en-US" dirty="0">
              <a:latin typeface="+mn-ea"/>
              <a:ea typeface="+mn-ea"/>
              <a:cs typeface="Arial" charset="0"/>
            </a:endParaRPr>
          </a:p>
        </p:txBody>
      </p:sp>
      <p:sp>
        <p:nvSpPr>
          <p:cNvPr id="43" name="Line 141">
            <a:extLst>
              <a:ext uri="{FF2B5EF4-FFF2-40B4-BE49-F238E27FC236}">
                <a16:creationId xmlns:a16="http://schemas.microsoft.com/office/drawing/2014/main" id="{1FFEC226-499C-4E34-83F5-4B7F0F985511}"/>
              </a:ext>
            </a:extLst>
          </p:cNvPr>
          <p:cNvSpPr>
            <a:spLocks noChangeShapeType="1"/>
          </p:cNvSpPr>
          <p:nvPr/>
        </p:nvSpPr>
        <p:spPr bwMode="auto">
          <a:xfrm>
            <a:off x="4541838" y="2527771"/>
            <a:ext cx="1408112" cy="14605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44" name="Group 142">
            <a:extLst>
              <a:ext uri="{FF2B5EF4-FFF2-40B4-BE49-F238E27FC236}">
                <a16:creationId xmlns:a16="http://schemas.microsoft.com/office/drawing/2014/main" id="{EE7C9221-60AD-4E08-9F65-426C5F9852B0}"/>
              </a:ext>
            </a:extLst>
          </p:cNvPr>
          <p:cNvGrpSpPr>
            <a:grpSpLocks/>
          </p:cNvGrpSpPr>
          <p:nvPr/>
        </p:nvGrpSpPr>
        <p:grpSpPr bwMode="auto">
          <a:xfrm>
            <a:off x="5432425" y="1683221"/>
            <a:ext cx="3049588" cy="2020888"/>
            <a:chOff x="3422" y="874"/>
            <a:chExt cx="1921" cy="1273"/>
          </a:xfrm>
        </p:grpSpPr>
        <p:sp>
          <p:nvSpPr>
            <p:cNvPr id="45" name="Text Box 143">
              <a:extLst>
                <a:ext uri="{FF2B5EF4-FFF2-40B4-BE49-F238E27FC236}">
                  <a16:creationId xmlns:a16="http://schemas.microsoft.com/office/drawing/2014/main" id="{DF904076-1100-4278-B1F5-4420ADDA925E}"/>
                </a:ext>
              </a:extLst>
            </p:cNvPr>
            <p:cNvSpPr txBox="1">
              <a:spLocks noChangeArrowheads="1"/>
            </p:cNvSpPr>
            <p:nvPr/>
          </p:nvSpPr>
          <p:spPr bwMode="auto">
            <a:xfrm>
              <a:off x="3422" y="874"/>
              <a:ext cx="1921"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外地代理收到数据包，解封装，转交给移动节点</a:t>
              </a:r>
              <a:endParaRPr lang="en-US" dirty="0">
                <a:latin typeface="+mn-ea"/>
                <a:ea typeface="+mn-ea"/>
                <a:cs typeface="Arial" charset="0"/>
              </a:endParaRPr>
            </a:p>
          </p:txBody>
        </p:sp>
        <p:sp>
          <p:nvSpPr>
            <p:cNvPr id="46" name="Line 144">
              <a:extLst>
                <a:ext uri="{FF2B5EF4-FFF2-40B4-BE49-F238E27FC236}">
                  <a16:creationId xmlns:a16="http://schemas.microsoft.com/office/drawing/2014/main" id="{FDC980BB-F04F-4131-9C1C-10F061D1A715}"/>
                </a:ext>
              </a:extLst>
            </p:cNvPr>
            <p:cNvSpPr>
              <a:spLocks noChangeShapeType="1"/>
            </p:cNvSpPr>
            <p:nvPr/>
          </p:nvSpPr>
          <p:spPr bwMode="auto">
            <a:xfrm>
              <a:off x="4211" y="1420"/>
              <a:ext cx="240" cy="72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47" name="Group 145">
            <a:extLst>
              <a:ext uri="{FF2B5EF4-FFF2-40B4-BE49-F238E27FC236}">
                <a16:creationId xmlns:a16="http://schemas.microsoft.com/office/drawing/2014/main" id="{9FD4C762-8072-4054-A523-0958690E6CF0}"/>
              </a:ext>
            </a:extLst>
          </p:cNvPr>
          <p:cNvGrpSpPr>
            <a:grpSpLocks/>
          </p:cNvGrpSpPr>
          <p:nvPr/>
        </p:nvGrpSpPr>
        <p:grpSpPr bwMode="auto">
          <a:xfrm>
            <a:off x="6308725" y="4526434"/>
            <a:ext cx="2247900" cy="895350"/>
            <a:chOff x="4191" y="3009"/>
            <a:chExt cx="1416" cy="564"/>
          </a:xfrm>
        </p:grpSpPr>
        <p:sp>
          <p:nvSpPr>
            <p:cNvPr id="48" name="Text Box 146">
              <a:extLst>
                <a:ext uri="{FF2B5EF4-FFF2-40B4-BE49-F238E27FC236}">
                  <a16:creationId xmlns:a16="http://schemas.microsoft.com/office/drawing/2014/main" id="{9DC77593-D66A-4A60-BE73-D71444E475B3}"/>
                </a:ext>
              </a:extLst>
            </p:cNvPr>
            <p:cNvSpPr txBox="1">
              <a:spLocks noChangeArrowheads="1"/>
            </p:cNvSpPr>
            <p:nvPr/>
          </p:nvSpPr>
          <p:spPr bwMode="auto">
            <a:xfrm>
              <a:off x="4332" y="3166"/>
              <a:ext cx="127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移动节点直接向通信对象回复</a:t>
              </a:r>
              <a:endParaRPr lang="en-US" dirty="0">
                <a:latin typeface="+mn-ea"/>
                <a:ea typeface="+mn-ea"/>
                <a:cs typeface="Arial" charset="0"/>
              </a:endParaRPr>
            </a:p>
          </p:txBody>
        </p:sp>
        <p:sp>
          <p:nvSpPr>
            <p:cNvPr id="49" name="Line 147">
              <a:extLst>
                <a:ext uri="{FF2B5EF4-FFF2-40B4-BE49-F238E27FC236}">
                  <a16:creationId xmlns:a16="http://schemas.microsoft.com/office/drawing/2014/main" id="{966980CA-AFBC-4A60-872D-84E8C80CF1E9}"/>
                </a:ext>
              </a:extLst>
            </p:cNvPr>
            <p:cNvSpPr>
              <a:spLocks noChangeShapeType="1"/>
            </p:cNvSpPr>
            <p:nvPr/>
          </p:nvSpPr>
          <p:spPr bwMode="auto">
            <a:xfrm flipH="1" flipV="1">
              <a:off x="4191" y="3009"/>
              <a:ext cx="248" cy="17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sp>
        <p:nvSpPr>
          <p:cNvPr id="50" name="Line 148">
            <a:extLst>
              <a:ext uri="{FF2B5EF4-FFF2-40B4-BE49-F238E27FC236}">
                <a16:creationId xmlns:a16="http://schemas.microsoft.com/office/drawing/2014/main" id="{03F9CC04-01BF-48D2-8EE0-5E23E17D9CA2}"/>
              </a:ext>
            </a:extLst>
          </p:cNvPr>
          <p:cNvSpPr>
            <a:spLocks noChangeShapeType="1"/>
          </p:cNvSpPr>
          <p:nvPr/>
        </p:nvSpPr>
        <p:spPr bwMode="auto">
          <a:xfrm flipV="1">
            <a:off x="2730500" y="4558184"/>
            <a:ext cx="769938" cy="5762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pic>
        <p:nvPicPr>
          <p:cNvPr id="51" name="Picture 1">
            <a:extLst>
              <a:ext uri="{FF2B5EF4-FFF2-40B4-BE49-F238E27FC236}">
                <a16:creationId xmlns:a16="http://schemas.microsoft.com/office/drawing/2014/main" id="{833DF849-C788-44EC-BE5C-F79283F83725}"/>
              </a:ext>
            </a:extLst>
          </p:cNvPr>
          <p:cNvPicPr>
            <a:picLocks noChangeAspect="1" noChangeArrowheads="1"/>
          </p:cNvPicPr>
          <p:nvPr/>
        </p:nvPicPr>
        <p:blipFill>
          <a:blip r:embed="rId6" cstate="print"/>
          <a:srcRect/>
          <a:stretch>
            <a:fillRect/>
          </a:stretch>
        </p:blipFill>
        <p:spPr bwMode="auto">
          <a:xfrm rot="19537653">
            <a:off x="4278328" y="3989439"/>
            <a:ext cx="2808618" cy="292268"/>
          </a:xfrm>
          <a:prstGeom prst="rect">
            <a:avLst/>
          </a:prstGeom>
          <a:noFill/>
          <a:ln w="9525">
            <a:noFill/>
            <a:miter lim="800000"/>
            <a:headEnd/>
            <a:tailEnd/>
          </a:ln>
        </p:spPr>
      </p:pic>
    </p:spTree>
    <p:extLst>
      <p:ext uri="{BB962C8B-B14F-4D97-AF65-F5344CB8AC3E}">
        <p14:creationId xmlns:p14="http://schemas.microsoft.com/office/powerpoint/2010/main" val="103879577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71196-EDC4-4484-BBF9-E8A3EBA35798}"/>
              </a:ext>
            </a:extLst>
          </p:cNvPr>
          <p:cNvSpPr>
            <a:spLocks noGrp="1"/>
          </p:cNvSpPr>
          <p:nvPr>
            <p:ph type="title"/>
          </p:nvPr>
        </p:nvSpPr>
        <p:spPr/>
        <p:txBody>
          <a:bodyPr/>
          <a:lstStyle/>
          <a:p>
            <a:r>
              <a:rPr lang="zh-CN" altLang="en-US" dirty="0"/>
              <a:t>直接路由：讨论</a:t>
            </a:r>
          </a:p>
        </p:txBody>
      </p:sp>
      <p:sp>
        <p:nvSpPr>
          <p:cNvPr id="4" name="灯片编号占位符 3">
            <a:extLst>
              <a:ext uri="{FF2B5EF4-FFF2-40B4-BE49-F238E27FC236}">
                <a16:creationId xmlns:a16="http://schemas.microsoft.com/office/drawing/2014/main" id="{06D6C170-CF83-4633-9BEA-1C9010F71519}"/>
              </a:ext>
            </a:extLst>
          </p:cNvPr>
          <p:cNvSpPr>
            <a:spLocks noGrp="1"/>
          </p:cNvSpPr>
          <p:nvPr>
            <p:ph type="sldNum" sz="quarter" idx="12"/>
          </p:nvPr>
        </p:nvSpPr>
        <p:spPr/>
        <p:txBody>
          <a:bodyPr/>
          <a:lstStyle/>
          <a:p>
            <a:fld id="{E3FA5FAF-8A25-4B6E-94B7-5CA30A873E9A}" type="slidenum">
              <a:rPr lang="zh-CN" altLang="en-US" smtClean="0"/>
              <a:pPr/>
              <a:t>53</a:t>
            </a:fld>
            <a:endParaRPr lang="zh-CN" altLang="en-US"/>
          </a:p>
        </p:txBody>
      </p:sp>
      <p:sp>
        <p:nvSpPr>
          <p:cNvPr id="5" name="Rectangle 3">
            <a:extLst>
              <a:ext uri="{FF2B5EF4-FFF2-40B4-BE49-F238E27FC236}">
                <a16:creationId xmlns:a16="http://schemas.microsoft.com/office/drawing/2014/main" id="{B0434333-F9C8-4D8D-8E84-CA628B3361CD}"/>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通信对象知道移动节点的转交地址</a:t>
            </a:r>
            <a:endParaRPr lang="en-US" dirty="0">
              <a:latin typeface="Gill Sans MT" charset="0"/>
              <a:cs typeface="+mn-cs"/>
            </a:endParaRPr>
          </a:p>
          <a:p>
            <a:pPr>
              <a:defRPr/>
            </a:pPr>
            <a:r>
              <a:rPr lang="zh-CN" altLang="en-US" dirty="0">
                <a:latin typeface="Gill Sans MT" charset="0"/>
                <a:cs typeface="+mn-cs"/>
              </a:rPr>
              <a:t>通信对象建立到移动节点转交地址的隧道</a:t>
            </a:r>
            <a:endParaRPr lang="en-US" dirty="0">
              <a:latin typeface="Gill Sans MT" charset="0"/>
              <a:cs typeface="+mn-cs"/>
            </a:endParaRPr>
          </a:p>
          <a:p>
            <a:pPr>
              <a:defRPr/>
            </a:pPr>
            <a:r>
              <a:rPr lang="zh-CN" altLang="en-US" dirty="0">
                <a:latin typeface="Gill Sans MT" charset="0"/>
                <a:cs typeface="+mn-cs"/>
              </a:rPr>
              <a:t>避免的三角路由问题</a:t>
            </a:r>
            <a:endParaRPr lang="en-US" dirty="0">
              <a:latin typeface="Gill Sans MT" charset="0"/>
              <a:cs typeface="+mn-cs"/>
            </a:endParaRPr>
          </a:p>
          <a:p>
            <a:pPr>
              <a:defRPr/>
            </a:pPr>
            <a:r>
              <a:rPr lang="zh-CN" altLang="en-US" dirty="0">
                <a:solidFill>
                  <a:srgbClr val="C00000"/>
                </a:solidFill>
                <a:latin typeface="Gill Sans MT" charset="0"/>
                <a:cs typeface="+mn-cs"/>
              </a:rPr>
              <a:t>对通信对象不透明：</a:t>
            </a:r>
            <a:r>
              <a:rPr lang="zh-CN" altLang="en-US" dirty="0">
                <a:latin typeface="Gill Sans MT" charset="0"/>
              </a:rPr>
              <a:t>通信对象需要知道移动节点当前的转交地址</a:t>
            </a:r>
            <a:endParaRPr lang="en-US" altLang="zh-CN" dirty="0">
              <a:latin typeface="Gill Sans MT" charset="0"/>
            </a:endParaRPr>
          </a:p>
          <a:p>
            <a:pPr lvl="1">
              <a:defRPr/>
            </a:pPr>
            <a:r>
              <a:rPr lang="zh-CN" altLang="en-US" dirty="0">
                <a:latin typeface="Gill Sans MT" charset="0"/>
              </a:rPr>
              <a:t>如果此时移动节点移动到新的网络怎么办？</a:t>
            </a:r>
            <a:endParaRPr lang="en-US" dirty="0">
              <a:latin typeface="Gill Sans MT" charset="0"/>
            </a:endParaRPr>
          </a:p>
        </p:txBody>
      </p:sp>
    </p:spTree>
    <p:extLst>
      <p:ext uri="{BB962C8B-B14F-4D97-AF65-F5344CB8AC3E}">
        <p14:creationId xmlns:p14="http://schemas.microsoft.com/office/powerpoint/2010/main" val="185137009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E39CA-86B7-413B-9CE5-DCF22AE4F40E}"/>
              </a:ext>
            </a:extLst>
          </p:cNvPr>
          <p:cNvSpPr>
            <a:spLocks noGrp="1"/>
          </p:cNvSpPr>
          <p:nvPr>
            <p:ph type="title"/>
          </p:nvPr>
        </p:nvSpPr>
        <p:spPr/>
        <p:txBody>
          <a:bodyPr/>
          <a:lstStyle/>
          <a:p>
            <a:r>
              <a:rPr lang="zh-CN" altLang="en-US" dirty="0"/>
              <a:t>直接路由：继续移动中保持会话</a:t>
            </a:r>
          </a:p>
        </p:txBody>
      </p:sp>
      <p:sp>
        <p:nvSpPr>
          <p:cNvPr id="4" name="灯片编号占位符 3">
            <a:extLst>
              <a:ext uri="{FF2B5EF4-FFF2-40B4-BE49-F238E27FC236}">
                <a16:creationId xmlns:a16="http://schemas.microsoft.com/office/drawing/2014/main" id="{0A9E574B-D157-4926-BE3C-62E599076FC4}"/>
              </a:ext>
            </a:extLst>
          </p:cNvPr>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内容占位符 2">
            <a:extLst>
              <a:ext uri="{FF2B5EF4-FFF2-40B4-BE49-F238E27FC236}">
                <a16:creationId xmlns:a16="http://schemas.microsoft.com/office/drawing/2014/main" id="{C6ABF348-3479-4439-9F22-7B942E60EC55}"/>
              </a:ext>
            </a:extLst>
          </p:cNvPr>
          <p:cNvSpPr>
            <a:spLocks noGrp="1"/>
          </p:cNvSpPr>
          <p:nvPr>
            <p:ph idx="1"/>
          </p:nvPr>
        </p:nvSpPr>
        <p:spPr>
          <a:xfrm>
            <a:off x="250825" y="1844675"/>
            <a:ext cx="8704263" cy="4287838"/>
          </a:xfrm>
        </p:spPr>
        <p:txBody>
          <a:bodyPr/>
          <a:lstStyle/>
          <a:p>
            <a:r>
              <a:rPr lang="zh-CN" altLang="en-US" sz="2800" dirty="0"/>
              <a:t>将移动节点一开始访问网络的外地代理标记为</a:t>
            </a:r>
            <a:r>
              <a:rPr lang="zh-CN" altLang="en-US" sz="2800" dirty="0">
                <a:solidFill>
                  <a:srgbClr val="C00000"/>
                </a:solidFill>
              </a:rPr>
              <a:t>锚点外地代理</a:t>
            </a:r>
            <a:r>
              <a:rPr lang="en-US" altLang="zh-CN" sz="2800" dirty="0"/>
              <a:t>.</a:t>
            </a:r>
          </a:p>
          <a:p>
            <a:r>
              <a:rPr lang="zh-CN" altLang="en-US" sz="2800" dirty="0"/>
              <a:t>节点发生新的移动前会话已建立</a:t>
            </a:r>
            <a:r>
              <a:rPr lang="en-US" altLang="zh-CN" sz="2800" dirty="0"/>
              <a:t> (</a:t>
            </a:r>
            <a:r>
              <a:rPr lang="zh-CN" altLang="en-US" sz="2800" dirty="0"/>
              <a:t>第</a:t>
            </a:r>
            <a:r>
              <a:rPr lang="en-US" altLang="zh-CN" sz="2800" dirty="0"/>
              <a:t>1</a:t>
            </a:r>
            <a:r>
              <a:rPr lang="zh-CN" altLang="en-US" sz="2800" dirty="0"/>
              <a:t>步</a:t>
            </a:r>
            <a:r>
              <a:rPr lang="en-US" altLang="zh-CN" sz="2800" dirty="0"/>
              <a:t>)</a:t>
            </a:r>
          </a:p>
          <a:p>
            <a:r>
              <a:rPr lang="zh-CN" altLang="en-US" sz="2800" dirty="0"/>
              <a:t>当移动节点到了新的被访问网络</a:t>
            </a:r>
            <a:r>
              <a:rPr lang="en-US" altLang="zh-CN" sz="2800" dirty="0"/>
              <a:t>(</a:t>
            </a:r>
            <a:r>
              <a:rPr lang="zh-CN" altLang="en-US" sz="2800" dirty="0"/>
              <a:t>第</a:t>
            </a:r>
            <a:r>
              <a:rPr lang="en-US" altLang="zh-CN" sz="2800" dirty="0"/>
              <a:t>2</a:t>
            </a:r>
            <a:r>
              <a:rPr lang="zh-CN" altLang="en-US" sz="2800" dirty="0"/>
              <a:t>步</a:t>
            </a:r>
            <a:r>
              <a:rPr lang="en-US" altLang="zh-CN" sz="2800" dirty="0"/>
              <a:t>)</a:t>
            </a:r>
            <a:r>
              <a:rPr lang="zh-CN" altLang="en-US" sz="2800" dirty="0"/>
              <a:t>，移动节点向</a:t>
            </a:r>
            <a:r>
              <a:rPr lang="zh-CN" altLang="en-US" sz="2800" dirty="0">
                <a:solidFill>
                  <a:srgbClr val="C00000"/>
                </a:solidFill>
              </a:rPr>
              <a:t>新的外地代理</a:t>
            </a:r>
            <a:r>
              <a:rPr lang="zh-CN" altLang="en-US" sz="2800" dirty="0"/>
              <a:t>注册</a:t>
            </a:r>
            <a:r>
              <a:rPr lang="en-US" altLang="zh-CN" sz="2800" dirty="0"/>
              <a:t> (</a:t>
            </a:r>
            <a:r>
              <a:rPr lang="zh-CN" altLang="en-US" sz="2800" dirty="0"/>
              <a:t>第</a:t>
            </a:r>
            <a:r>
              <a:rPr lang="en-US" altLang="zh-CN" sz="2800" dirty="0"/>
              <a:t>3</a:t>
            </a:r>
            <a:r>
              <a:rPr lang="zh-CN" altLang="en-US" sz="2800" dirty="0"/>
              <a:t>步</a:t>
            </a:r>
            <a:r>
              <a:rPr lang="en-US" altLang="zh-CN" sz="2800" dirty="0"/>
              <a:t>)</a:t>
            </a:r>
            <a:r>
              <a:rPr lang="zh-CN" altLang="en-US" sz="2800" dirty="0"/>
              <a:t>，新的外地代理向锚点外地代理提供移动节点的新的转交地址</a:t>
            </a:r>
            <a:r>
              <a:rPr lang="en-US" altLang="zh-CN" sz="2800" dirty="0"/>
              <a:t>(</a:t>
            </a:r>
            <a:r>
              <a:rPr lang="zh-CN" altLang="en-US" sz="2800" dirty="0"/>
              <a:t>第</a:t>
            </a:r>
            <a:r>
              <a:rPr lang="en-US" altLang="zh-CN" sz="2800" dirty="0"/>
              <a:t>4</a:t>
            </a:r>
            <a:r>
              <a:rPr lang="zh-CN" altLang="en-US" sz="2800" dirty="0"/>
              <a:t>步</a:t>
            </a:r>
            <a:r>
              <a:rPr lang="en-US" altLang="zh-CN" sz="2800" dirty="0"/>
              <a:t>).</a:t>
            </a:r>
          </a:p>
          <a:p>
            <a:r>
              <a:rPr lang="zh-CN" altLang="en-US" sz="2800" dirty="0"/>
              <a:t>当锚点外地代理收到隧道封装的数据包，解封装，再封装一层新头部，转交给移动节点新的转交地址（第</a:t>
            </a:r>
            <a:r>
              <a:rPr lang="en-US" altLang="zh-CN" sz="2800" dirty="0"/>
              <a:t>5</a:t>
            </a:r>
            <a:r>
              <a:rPr lang="zh-CN" altLang="en-US" sz="2800" dirty="0"/>
              <a:t>步</a:t>
            </a:r>
            <a:r>
              <a:rPr lang="en-US" altLang="zh-CN" sz="2800" dirty="0"/>
              <a:t>).</a:t>
            </a:r>
            <a:endParaRPr lang="zh-CN" altLang="en-US" sz="2800" dirty="0"/>
          </a:p>
        </p:txBody>
      </p:sp>
    </p:spTree>
    <p:extLst>
      <p:ext uri="{BB962C8B-B14F-4D97-AF65-F5344CB8AC3E}">
        <p14:creationId xmlns:p14="http://schemas.microsoft.com/office/powerpoint/2010/main" val="2390567151"/>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A6118-9189-43C2-8E93-A0EA412A82B5}"/>
              </a:ext>
            </a:extLst>
          </p:cNvPr>
          <p:cNvSpPr>
            <a:spLocks noGrp="1"/>
          </p:cNvSpPr>
          <p:nvPr>
            <p:ph type="title"/>
          </p:nvPr>
        </p:nvSpPr>
        <p:spPr/>
        <p:txBody>
          <a:bodyPr/>
          <a:lstStyle/>
          <a:p>
            <a:r>
              <a:rPr lang="zh-CN" altLang="en-US" dirty="0"/>
              <a:t>直接路由：继续移动中保持会话</a:t>
            </a:r>
          </a:p>
        </p:txBody>
      </p:sp>
      <p:sp>
        <p:nvSpPr>
          <p:cNvPr id="3" name="内容占位符 2">
            <a:extLst>
              <a:ext uri="{FF2B5EF4-FFF2-40B4-BE49-F238E27FC236}">
                <a16:creationId xmlns:a16="http://schemas.microsoft.com/office/drawing/2014/main" id="{ABA56AE6-7BE3-4D8F-9EE6-6FE2F569F1B7}"/>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5886ED01-BB43-4E1D-8205-10DFC38DD03A}"/>
              </a:ext>
            </a:extLst>
          </p:cNvPr>
          <p:cNvSpPr>
            <a:spLocks noGrp="1"/>
          </p:cNvSpPr>
          <p:nvPr>
            <p:ph type="sldNum" sz="quarter" idx="12"/>
          </p:nvPr>
        </p:nvSpPr>
        <p:spPr/>
        <p:txBody>
          <a:bodyPr/>
          <a:lstStyle/>
          <a:p>
            <a:fld id="{E3FA5FAF-8A25-4B6E-94B7-5CA30A873E9A}" type="slidenum">
              <a:rPr lang="zh-CN" altLang="en-US" smtClean="0"/>
              <a:pPr/>
              <a:t>55</a:t>
            </a:fld>
            <a:endParaRPr lang="zh-CN" altLang="en-US"/>
          </a:p>
        </p:txBody>
      </p:sp>
      <p:pic>
        <p:nvPicPr>
          <p:cNvPr id="5" name="Picture 138">
            <a:extLst>
              <a:ext uri="{FF2B5EF4-FFF2-40B4-BE49-F238E27FC236}">
                <a16:creationId xmlns:a16="http://schemas.microsoft.com/office/drawing/2014/main" id="{E8D7D06D-B539-4BE0-83B5-29A46AB543C0}"/>
              </a:ext>
            </a:extLst>
          </p:cNvPr>
          <p:cNvPicPr>
            <a:picLocks noChangeAspect="1" noChangeArrowheads="1"/>
          </p:cNvPicPr>
          <p:nvPr/>
        </p:nvPicPr>
        <p:blipFill>
          <a:blip r:embed="rId2" cstate="print">
            <a:lum bright="-20000" contrast="40000"/>
          </a:blip>
          <a:srcRect/>
          <a:stretch>
            <a:fillRect/>
          </a:stretch>
        </p:blipFill>
        <p:spPr bwMode="auto">
          <a:xfrm>
            <a:off x="260780" y="1576251"/>
            <a:ext cx="8264426" cy="4824685"/>
          </a:xfrm>
          <a:prstGeom prst="rect">
            <a:avLst/>
          </a:prstGeom>
          <a:noFill/>
          <a:ln w="9525">
            <a:noFill/>
            <a:miter lim="800000"/>
            <a:headEnd/>
            <a:tailEnd/>
          </a:ln>
        </p:spPr>
      </p:pic>
    </p:spTree>
    <p:extLst>
      <p:ext uri="{BB962C8B-B14F-4D97-AF65-F5344CB8AC3E}">
        <p14:creationId xmlns:p14="http://schemas.microsoft.com/office/powerpoint/2010/main" val="76887670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4F33E-5E47-4E1D-A8A3-013FE60C9087}"/>
              </a:ext>
            </a:extLst>
          </p:cNvPr>
          <p:cNvSpPr>
            <a:spLocks noGrp="1"/>
          </p:cNvSpPr>
          <p:nvPr>
            <p:ph type="title"/>
          </p:nvPr>
        </p:nvSpPr>
        <p:spPr/>
        <p:txBody>
          <a:bodyPr/>
          <a:lstStyle/>
          <a:p>
            <a:r>
              <a:rPr lang="zh-CN" altLang="en-US" dirty="0"/>
              <a:t>间接路由 </a:t>
            </a:r>
            <a:r>
              <a:rPr lang="en-US" altLang="zh-CN" dirty="0"/>
              <a:t>vs.</a:t>
            </a:r>
            <a:r>
              <a:rPr lang="zh-CN" altLang="en-US" dirty="0"/>
              <a:t> 直接路由</a:t>
            </a:r>
          </a:p>
        </p:txBody>
      </p:sp>
      <p:sp>
        <p:nvSpPr>
          <p:cNvPr id="4" name="灯片编号占位符 3">
            <a:extLst>
              <a:ext uri="{FF2B5EF4-FFF2-40B4-BE49-F238E27FC236}">
                <a16:creationId xmlns:a16="http://schemas.microsoft.com/office/drawing/2014/main" id="{3DF45050-F7F1-4B63-B459-7493293A75CB}"/>
              </a:ext>
            </a:extLst>
          </p:cNvPr>
          <p:cNvSpPr>
            <a:spLocks noGrp="1"/>
          </p:cNvSpPr>
          <p:nvPr>
            <p:ph type="sldNum" sz="quarter" idx="12"/>
          </p:nvPr>
        </p:nvSpPr>
        <p:spPr/>
        <p:txBody>
          <a:bodyPr/>
          <a:lstStyle/>
          <a:p>
            <a:fld id="{E3FA5FAF-8A25-4B6E-94B7-5CA30A873E9A}" type="slidenum">
              <a:rPr lang="zh-CN" altLang="en-US" smtClean="0"/>
              <a:pPr/>
              <a:t>56</a:t>
            </a:fld>
            <a:endParaRPr lang="zh-CN" altLang="en-US"/>
          </a:p>
        </p:txBody>
      </p:sp>
      <p:sp>
        <p:nvSpPr>
          <p:cNvPr id="5" name="内容占位符 2">
            <a:extLst>
              <a:ext uri="{FF2B5EF4-FFF2-40B4-BE49-F238E27FC236}">
                <a16:creationId xmlns:a16="http://schemas.microsoft.com/office/drawing/2014/main" id="{D855115D-A3E5-4848-A7A8-82D37FFAD8DB}"/>
              </a:ext>
            </a:extLst>
          </p:cNvPr>
          <p:cNvSpPr>
            <a:spLocks noGrp="1"/>
          </p:cNvSpPr>
          <p:nvPr>
            <p:ph idx="1"/>
          </p:nvPr>
        </p:nvSpPr>
        <p:spPr>
          <a:xfrm>
            <a:off x="250825" y="1844675"/>
            <a:ext cx="8704263" cy="4287838"/>
          </a:xfrm>
        </p:spPr>
        <p:txBody>
          <a:bodyPr/>
          <a:lstStyle/>
          <a:p>
            <a:r>
              <a:rPr lang="zh-CN" altLang="en-US" sz="2800" dirty="0"/>
              <a:t>对通信对象是否透明</a:t>
            </a:r>
            <a:endParaRPr lang="en-US" altLang="zh-CN" sz="2800" dirty="0"/>
          </a:p>
          <a:p>
            <a:pPr lvl="1"/>
            <a:r>
              <a:rPr lang="zh-CN" altLang="en-US" sz="2400" dirty="0"/>
              <a:t>间接：透明，通信对象仅需要知道移动节点的永久地址</a:t>
            </a:r>
            <a:endParaRPr lang="en-US" altLang="zh-CN" sz="2400" dirty="0"/>
          </a:p>
          <a:p>
            <a:pPr lvl="1"/>
            <a:r>
              <a:rPr lang="zh-CN" altLang="en-US" sz="2400" dirty="0"/>
              <a:t>直接：不透明，通信对象需要知道移动节点当前的转交地址，并自己建立隧道</a:t>
            </a:r>
            <a:endParaRPr lang="en-US" altLang="zh-CN" sz="2400" dirty="0"/>
          </a:p>
          <a:p>
            <a:r>
              <a:rPr lang="zh-CN" altLang="en-US" sz="2800" dirty="0"/>
              <a:t>效率：</a:t>
            </a:r>
            <a:endParaRPr lang="en-US" altLang="zh-CN" sz="2800" dirty="0"/>
          </a:p>
          <a:p>
            <a:pPr lvl="1"/>
            <a:r>
              <a:rPr lang="zh-CN" altLang="en-US" sz="2400" dirty="0"/>
              <a:t>间接：低，存在三角路由问题</a:t>
            </a:r>
            <a:endParaRPr lang="en-US" altLang="zh-CN" sz="2400" dirty="0"/>
          </a:p>
          <a:p>
            <a:pPr lvl="1"/>
            <a:r>
              <a:rPr lang="zh-CN" altLang="en-US" sz="2400" dirty="0"/>
              <a:t>直接：高</a:t>
            </a:r>
            <a:endParaRPr lang="en-US" altLang="zh-CN" sz="2400" dirty="0"/>
          </a:p>
          <a:p>
            <a:r>
              <a:rPr lang="zh-CN" altLang="en-US" sz="2800" dirty="0"/>
              <a:t>在移动中保持会话：</a:t>
            </a:r>
            <a:endParaRPr lang="en-US" altLang="zh-CN" sz="2800" dirty="0"/>
          </a:p>
          <a:p>
            <a:pPr lvl="1"/>
            <a:r>
              <a:rPr lang="zh-CN" altLang="en-US" sz="2400" dirty="0"/>
              <a:t>间接：简单，本地代理更新移动节点新的转交地址</a:t>
            </a:r>
            <a:endParaRPr lang="en-US" altLang="zh-CN" sz="2400" dirty="0"/>
          </a:p>
          <a:p>
            <a:pPr lvl="1"/>
            <a:r>
              <a:rPr lang="zh-CN" altLang="en-US" sz="2400" dirty="0"/>
              <a:t>复杂：涉及锚点外地代理和新的外地代理，两次隧道</a:t>
            </a:r>
          </a:p>
        </p:txBody>
      </p:sp>
    </p:spTree>
    <p:extLst>
      <p:ext uri="{BB962C8B-B14F-4D97-AF65-F5344CB8AC3E}">
        <p14:creationId xmlns:p14="http://schemas.microsoft.com/office/powerpoint/2010/main" val="142076965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solidFill>
                  <a:srgbClr val="C00000"/>
                </a:solidFill>
              </a:rPr>
              <a:t>7.6 </a:t>
            </a:r>
            <a:r>
              <a:rPr lang="zh-CN" altLang="en-US" sz="2400" dirty="0">
                <a:solidFill>
                  <a:srgbClr val="C00000"/>
                </a:solidFill>
              </a:rPr>
              <a:t>移动</a:t>
            </a:r>
            <a:r>
              <a:rPr lang="en-US" altLang="zh-CN" sz="2400" dirty="0">
                <a:solidFill>
                  <a:srgbClr val="C00000"/>
                </a:solidFill>
              </a:rPr>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57</a:t>
            </a:fld>
            <a:endParaRPr lang="zh-CN" altLang="en-US"/>
          </a:p>
        </p:txBody>
      </p:sp>
    </p:spTree>
    <p:extLst>
      <p:ext uri="{BB962C8B-B14F-4D97-AF65-F5344CB8AC3E}">
        <p14:creationId xmlns:p14="http://schemas.microsoft.com/office/powerpoint/2010/main" val="1832004369"/>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93BC9-559A-4C52-9F2F-2A5747D4E0F7}"/>
              </a:ext>
            </a:extLst>
          </p:cNvPr>
          <p:cNvSpPr>
            <a:spLocks noGrp="1"/>
          </p:cNvSpPr>
          <p:nvPr>
            <p:ph type="title"/>
          </p:nvPr>
        </p:nvSpPr>
        <p:spPr/>
        <p:txBody>
          <a:bodyPr/>
          <a:lstStyle/>
          <a:p>
            <a:r>
              <a:rPr lang="zh-CN" altLang="en-US" dirty="0"/>
              <a:t>移动</a:t>
            </a:r>
            <a:r>
              <a:rPr lang="en-US" altLang="zh-CN" dirty="0"/>
              <a:t>IP</a:t>
            </a:r>
            <a:endParaRPr lang="zh-CN" altLang="en-US" dirty="0"/>
          </a:p>
        </p:txBody>
      </p:sp>
      <p:sp>
        <p:nvSpPr>
          <p:cNvPr id="4" name="灯片编号占位符 3">
            <a:extLst>
              <a:ext uri="{FF2B5EF4-FFF2-40B4-BE49-F238E27FC236}">
                <a16:creationId xmlns:a16="http://schemas.microsoft.com/office/drawing/2014/main" id="{D61D9081-A46C-40F0-A2C8-7CB19B95395E}"/>
              </a:ext>
            </a:extLst>
          </p:cNvPr>
          <p:cNvSpPr>
            <a:spLocks noGrp="1"/>
          </p:cNvSpPr>
          <p:nvPr>
            <p:ph type="sldNum" sz="quarter" idx="12"/>
          </p:nvPr>
        </p:nvSpPr>
        <p:spPr/>
        <p:txBody>
          <a:bodyPr/>
          <a:lstStyle/>
          <a:p>
            <a:fld id="{E3FA5FAF-8A25-4B6E-94B7-5CA30A873E9A}" type="slidenum">
              <a:rPr lang="zh-CN" altLang="en-US" smtClean="0"/>
              <a:pPr/>
              <a:t>58</a:t>
            </a:fld>
            <a:endParaRPr lang="zh-CN" altLang="en-US"/>
          </a:p>
        </p:txBody>
      </p:sp>
      <p:sp>
        <p:nvSpPr>
          <p:cNvPr id="5" name="Rectangle 3">
            <a:extLst>
              <a:ext uri="{FF2B5EF4-FFF2-40B4-BE49-F238E27FC236}">
                <a16:creationId xmlns:a16="http://schemas.microsoft.com/office/drawing/2014/main" id="{A1955ABB-F00F-4716-9AD3-FB1A67DC7AF2}"/>
              </a:ext>
            </a:extLst>
          </p:cNvPr>
          <p:cNvSpPr>
            <a:spLocks noGrp="1" noChangeArrowheads="1"/>
          </p:cNvSpPr>
          <p:nvPr>
            <p:ph idx="1"/>
          </p:nvPr>
        </p:nvSpPr>
        <p:spPr>
          <a:xfrm>
            <a:off x="250825" y="1844675"/>
            <a:ext cx="8704263" cy="4287838"/>
          </a:xfrm>
        </p:spPr>
        <p:txBody>
          <a:bodyPr/>
          <a:lstStyle/>
          <a:p>
            <a:pPr>
              <a:defRPr/>
            </a:pPr>
            <a:r>
              <a:rPr lang="en-US" dirty="0">
                <a:latin typeface="Gill Sans MT" charset="0"/>
                <a:cs typeface="+mn-cs"/>
              </a:rPr>
              <a:t>RFC 3344</a:t>
            </a:r>
          </a:p>
          <a:p>
            <a:pPr>
              <a:defRPr/>
            </a:pPr>
            <a:r>
              <a:rPr lang="zh-CN" altLang="en-US" dirty="0">
                <a:latin typeface="Gill Sans MT" charset="0"/>
                <a:cs typeface="+mn-cs"/>
              </a:rPr>
              <a:t>包含很多已知的特性：</a:t>
            </a:r>
            <a:r>
              <a:rPr lang="en-US" dirty="0">
                <a:latin typeface="Gill Sans MT" charset="0"/>
                <a:cs typeface="+mn-cs"/>
              </a:rPr>
              <a:t> </a:t>
            </a:r>
          </a:p>
          <a:p>
            <a:pPr lvl="1">
              <a:defRPr/>
            </a:pPr>
            <a:r>
              <a:rPr lang="zh-CN" altLang="en-US" dirty="0">
                <a:latin typeface="Gill Sans MT" charset="0"/>
              </a:rPr>
              <a:t>本地代理、外地代理、注册、转交地址、隧道等</a:t>
            </a:r>
            <a:endParaRPr lang="en-US" dirty="0">
              <a:latin typeface="Gill Sans MT" charset="0"/>
            </a:endParaRPr>
          </a:p>
          <a:p>
            <a:pPr>
              <a:defRPr/>
            </a:pPr>
            <a:r>
              <a:rPr lang="zh-CN" altLang="en-US" dirty="0">
                <a:latin typeface="Gill Sans MT" charset="0"/>
                <a:cs typeface="+mn-cs"/>
              </a:rPr>
              <a:t>标准分三部分</a:t>
            </a:r>
            <a:r>
              <a:rPr lang="en-US" dirty="0">
                <a:latin typeface="Gill Sans MT" charset="0"/>
                <a:cs typeface="+mn-cs"/>
              </a:rPr>
              <a:t>:</a:t>
            </a:r>
          </a:p>
          <a:p>
            <a:pPr lvl="1">
              <a:defRPr/>
            </a:pPr>
            <a:r>
              <a:rPr lang="zh-CN" altLang="en-US" dirty="0">
                <a:latin typeface="Gill Sans MT" charset="0"/>
              </a:rPr>
              <a:t>数据报的间接路由</a:t>
            </a:r>
            <a:endParaRPr lang="en-US" dirty="0">
              <a:latin typeface="Gill Sans MT" charset="0"/>
            </a:endParaRPr>
          </a:p>
          <a:p>
            <a:pPr lvl="1">
              <a:defRPr/>
            </a:pPr>
            <a:r>
              <a:rPr lang="zh-CN" altLang="en-US" dirty="0">
                <a:latin typeface="Gill Sans MT" charset="0"/>
              </a:rPr>
              <a:t>代理发现</a:t>
            </a:r>
            <a:endParaRPr lang="en-US" altLang="zh-CN" dirty="0">
              <a:latin typeface="Gill Sans MT" charset="0"/>
            </a:endParaRPr>
          </a:p>
          <a:p>
            <a:pPr lvl="1">
              <a:defRPr/>
            </a:pPr>
            <a:r>
              <a:rPr lang="zh-CN" altLang="en-US" dirty="0">
                <a:latin typeface="Gill Sans MT" charset="0"/>
              </a:rPr>
              <a:t>代理注册</a:t>
            </a:r>
            <a:endParaRPr lang="en-US" dirty="0">
              <a:latin typeface="Gill Sans MT" charset="0"/>
            </a:endParaRPr>
          </a:p>
          <a:p>
            <a:pPr lvl="1">
              <a:defRPr/>
            </a:pPr>
            <a:endParaRPr lang="en-US" dirty="0">
              <a:latin typeface="Gill Sans MT" charset="0"/>
            </a:endParaRPr>
          </a:p>
        </p:txBody>
      </p:sp>
    </p:spTree>
    <p:extLst>
      <p:ext uri="{BB962C8B-B14F-4D97-AF65-F5344CB8AC3E}">
        <p14:creationId xmlns:p14="http://schemas.microsoft.com/office/powerpoint/2010/main" val="412540811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223BB-E240-4434-8D06-A068CDAE7D82}"/>
              </a:ext>
            </a:extLst>
          </p:cNvPr>
          <p:cNvSpPr>
            <a:spLocks noGrp="1"/>
          </p:cNvSpPr>
          <p:nvPr>
            <p:ph type="title"/>
          </p:nvPr>
        </p:nvSpPr>
        <p:spPr/>
        <p:txBody>
          <a:bodyPr/>
          <a:lstStyle/>
          <a:p>
            <a:r>
              <a:rPr lang="zh-CN" altLang="en-US" dirty="0"/>
              <a:t>移动</a:t>
            </a:r>
            <a:r>
              <a:rPr lang="en-US" altLang="zh-CN" dirty="0"/>
              <a:t>IP</a:t>
            </a:r>
            <a:r>
              <a:rPr lang="zh-CN" altLang="en-US" dirty="0"/>
              <a:t>：间接路由</a:t>
            </a:r>
          </a:p>
        </p:txBody>
      </p:sp>
      <p:sp>
        <p:nvSpPr>
          <p:cNvPr id="4" name="灯片编号占位符 3">
            <a:extLst>
              <a:ext uri="{FF2B5EF4-FFF2-40B4-BE49-F238E27FC236}">
                <a16:creationId xmlns:a16="http://schemas.microsoft.com/office/drawing/2014/main" id="{598C08D6-8D37-46E4-8507-013DF73BB384}"/>
              </a:ext>
            </a:extLst>
          </p:cNvPr>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187" name="Freeform 2">
            <a:extLst>
              <a:ext uri="{FF2B5EF4-FFF2-40B4-BE49-F238E27FC236}">
                <a16:creationId xmlns:a16="http://schemas.microsoft.com/office/drawing/2014/main" id="{E80C6A93-6831-4E2C-B702-A1B27E00B2A5}"/>
              </a:ext>
            </a:extLst>
          </p:cNvPr>
          <p:cNvSpPr>
            <a:spLocks/>
          </p:cNvSpPr>
          <p:nvPr/>
        </p:nvSpPr>
        <p:spPr bwMode="auto">
          <a:xfrm>
            <a:off x="4302125" y="4129088"/>
            <a:ext cx="1838325" cy="1089025"/>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188" name="Freeform 4">
            <a:extLst>
              <a:ext uri="{FF2B5EF4-FFF2-40B4-BE49-F238E27FC236}">
                <a16:creationId xmlns:a16="http://schemas.microsoft.com/office/drawing/2014/main" id="{4751AC67-487E-4381-9178-96677E21C2F8}"/>
              </a:ext>
            </a:extLst>
          </p:cNvPr>
          <p:cNvSpPr>
            <a:spLocks/>
          </p:cNvSpPr>
          <p:nvPr/>
        </p:nvSpPr>
        <p:spPr bwMode="auto">
          <a:xfrm>
            <a:off x="2317750" y="3646488"/>
            <a:ext cx="1625600" cy="138430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189" name="Group 5">
            <a:extLst>
              <a:ext uri="{FF2B5EF4-FFF2-40B4-BE49-F238E27FC236}">
                <a16:creationId xmlns:a16="http://schemas.microsoft.com/office/drawing/2014/main" id="{A3C78F45-0BCE-4F89-913E-445395234D99}"/>
              </a:ext>
            </a:extLst>
          </p:cNvPr>
          <p:cNvGrpSpPr>
            <a:grpSpLocks/>
          </p:cNvGrpSpPr>
          <p:nvPr/>
        </p:nvGrpSpPr>
        <p:grpSpPr bwMode="auto">
          <a:xfrm>
            <a:off x="3236913" y="4511675"/>
            <a:ext cx="436562" cy="203200"/>
            <a:chOff x="3600" y="219"/>
            <a:chExt cx="360" cy="175"/>
          </a:xfrm>
        </p:grpSpPr>
        <p:sp>
          <p:nvSpPr>
            <p:cNvPr id="190" name="Oval 6">
              <a:extLst>
                <a:ext uri="{FF2B5EF4-FFF2-40B4-BE49-F238E27FC236}">
                  <a16:creationId xmlns:a16="http://schemas.microsoft.com/office/drawing/2014/main" id="{B14F3D3F-9424-48FD-AE28-95EFD4BDD1A6}"/>
                </a:ext>
              </a:extLst>
            </p:cNvPr>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sp>
          <p:nvSpPr>
            <p:cNvPr id="191" name="Line 7">
              <a:extLst>
                <a:ext uri="{FF2B5EF4-FFF2-40B4-BE49-F238E27FC236}">
                  <a16:creationId xmlns:a16="http://schemas.microsoft.com/office/drawing/2014/main" id="{56B4A5A4-2FA9-4D63-A004-6BA4C36538B7}"/>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2" name="Line 8">
              <a:extLst>
                <a:ext uri="{FF2B5EF4-FFF2-40B4-BE49-F238E27FC236}">
                  <a16:creationId xmlns:a16="http://schemas.microsoft.com/office/drawing/2014/main" id="{B55D3692-28F1-478D-A41A-70F7017505F5}"/>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3" name="Rectangle 9">
              <a:extLst>
                <a:ext uri="{FF2B5EF4-FFF2-40B4-BE49-F238E27FC236}">
                  <a16:creationId xmlns:a16="http://schemas.microsoft.com/office/drawing/2014/main" id="{5119091D-817D-43F4-B6FC-D827F7469553}"/>
                </a:ext>
              </a:extLst>
            </p:cNvPr>
            <p:cNvSpPr>
              <a:spLocks noChangeArrowheads="1"/>
            </p:cNvSpPr>
            <p:nvPr/>
          </p:nvSpPr>
          <p:spPr bwMode="auto">
            <a:xfrm>
              <a:off x="3603" y="284"/>
              <a:ext cx="231" cy="69"/>
            </a:xfrm>
            <a:prstGeom prst="rect">
              <a:avLst/>
            </a:prstGeom>
            <a:solidFill>
              <a:srgbClr val="CCCC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dirty="0">
                <a:latin typeface="+mn-ea"/>
                <a:cs typeface="Arial" charset="0"/>
              </a:endParaRPr>
            </a:p>
          </p:txBody>
        </p:sp>
        <p:sp>
          <p:nvSpPr>
            <p:cNvPr id="194" name="Oval 10">
              <a:extLst>
                <a:ext uri="{FF2B5EF4-FFF2-40B4-BE49-F238E27FC236}">
                  <a16:creationId xmlns:a16="http://schemas.microsoft.com/office/drawing/2014/main" id="{31EEA500-94DA-4660-B38E-A8A51607F25C}"/>
                </a:ext>
              </a:extLst>
            </p:cNvPr>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grpSp>
          <p:nvGrpSpPr>
            <p:cNvPr id="195" name="Group 11">
              <a:extLst>
                <a:ext uri="{FF2B5EF4-FFF2-40B4-BE49-F238E27FC236}">
                  <a16:creationId xmlns:a16="http://schemas.microsoft.com/office/drawing/2014/main" id="{BA9A2960-AA3B-4DC3-8146-F2ED743E4326}"/>
                </a:ext>
              </a:extLst>
            </p:cNvPr>
            <p:cNvGrpSpPr>
              <a:grpSpLocks/>
            </p:cNvGrpSpPr>
            <p:nvPr/>
          </p:nvGrpSpPr>
          <p:grpSpPr bwMode="auto">
            <a:xfrm>
              <a:off x="3686" y="244"/>
              <a:ext cx="177" cy="66"/>
              <a:chOff x="2848" y="848"/>
              <a:chExt cx="140" cy="98"/>
            </a:xfrm>
          </p:grpSpPr>
          <p:sp>
            <p:nvSpPr>
              <p:cNvPr id="200" name="Line 12">
                <a:extLst>
                  <a:ext uri="{FF2B5EF4-FFF2-40B4-BE49-F238E27FC236}">
                    <a16:creationId xmlns:a16="http://schemas.microsoft.com/office/drawing/2014/main" id="{4F726C7D-D32A-4452-B675-5F2199DD1EF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01" name="Line 13">
                <a:extLst>
                  <a:ext uri="{FF2B5EF4-FFF2-40B4-BE49-F238E27FC236}">
                    <a16:creationId xmlns:a16="http://schemas.microsoft.com/office/drawing/2014/main" id="{AC3B6941-E308-4A99-8EDC-DA67BBAA6C0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02" name="Line 14">
                <a:extLst>
                  <a:ext uri="{FF2B5EF4-FFF2-40B4-BE49-F238E27FC236}">
                    <a16:creationId xmlns:a16="http://schemas.microsoft.com/office/drawing/2014/main" id="{27C6C5E2-78C7-46C7-A31D-1C4A9709C3E8}"/>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196" name="Group 15">
              <a:extLst>
                <a:ext uri="{FF2B5EF4-FFF2-40B4-BE49-F238E27FC236}">
                  <a16:creationId xmlns:a16="http://schemas.microsoft.com/office/drawing/2014/main" id="{7290A572-920B-434D-8502-0AD9B43F9A8E}"/>
                </a:ext>
              </a:extLst>
            </p:cNvPr>
            <p:cNvGrpSpPr>
              <a:grpSpLocks/>
            </p:cNvGrpSpPr>
            <p:nvPr/>
          </p:nvGrpSpPr>
          <p:grpSpPr bwMode="auto">
            <a:xfrm flipV="1">
              <a:off x="3686" y="243"/>
              <a:ext cx="177" cy="66"/>
              <a:chOff x="2848" y="848"/>
              <a:chExt cx="140" cy="98"/>
            </a:xfrm>
          </p:grpSpPr>
          <p:sp>
            <p:nvSpPr>
              <p:cNvPr id="197" name="Line 16">
                <a:extLst>
                  <a:ext uri="{FF2B5EF4-FFF2-40B4-BE49-F238E27FC236}">
                    <a16:creationId xmlns:a16="http://schemas.microsoft.com/office/drawing/2014/main" id="{4A63DA20-C4E1-4D02-BCDB-9191D0BF72AE}"/>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8" name="Line 17">
                <a:extLst>
                  <a:ext uri="{FF2B5EF4-FFF2-40B4-BE49-F238E27FC236}">
                    <a16:creationId xmlns:a16="http://schemas.microsoft.com/office/drawing/2014/main" id="{11E13644-999D-41D0-BF17-E02ABD46E28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9" name="Line 18">
                <a:extLst>
                  <a:ext uri="{FF2B5EF4-FFF2-40B4-BE49-F238E27FC236}">
                    <a16:creationId xmlns:a16="http://schemas.microsoft.com/office/drawing/2014/main" id="{4EA69DEB-315A-4A4F-BC5A-53AD76A5ACF5}"/>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grpSp>
        <p:nvGrpSpPr>
          <p:cNvPr id="203" name="Group 19">
            <a:extLst>
              <a:ext uri="{FF2B5EF4-FFF2-40B4-BE49-F238E27FC236}">
                <a16:creationId xmlns:a16="http://schemas.microsoft.com/office/drawing/2014/main" id="{FC117866-7DA6-4DA4-989E-530C169E8386}"/>
              </a:ext>
            </a:extLst>
          </p:cNvPr>
          <p:cNvGrpSpPr>
            <a:grpSpLocks/>
          </p:cNvGrpSpPr>
          <p:nvPr/>
        </p:nvGrpSpPr>
        <p:grpSpPr bwMode="auto">
          <a:xfrm>
            <a:off x="2455863" y="4211638"/>
            <a:ext cx="1160462" cy="298450"/>
            <a:chOff x="8025" y="5070"/>
            <a:chExt cx="2100" cy="540"/>
          </a:xfrm>
        </p:grpSpPr>
        <p:sp>
          <p:nvSpPr>
            <p:cNvPr id="204" name="Line 20">
              <a:extLst>
                <a:ext uri="{FF2B5EF4-FFF2-40B4-BE49-F238E27FC236}">
                  <a16:creationId xmlns:a16="http://schemas.microsoft.com/office/drawing/2014/main" id="{3A946FC5-A66E-42C4-9725-BC7E1BDF122F}"/>
                </a:ext>
              </a:extLst>
            </p:cNvPr>
            <p:cNvSpPr>
              <a:spLocks noChangeShapeType="1"/>
            </p:cNvSpPr>
            <p:nvPr/>
          </p:nvSpPr>
          <p:spPr bwMode="auto">
            <a:xfrm>
              <a:off x="8025" y="5325"/>
              <a:ext cx="21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05" name="Line 21">
              <a:extLst>
                <a:ext uri="{FF2B5EF4-FFF2-40B4-BE49-F238E27FC236}">
                  <a16:creationId xmlns:a16="http://schemas.microsoft.com/office/drawing/2014/main" id="{68B08931-29DB-4915-B848-019A00F85D05}"/>
                </a:ext>
              </a:extLst>
            </p:cNvPr>
            <p:cNvSpPr>
              <a:spLocks noChangeShapeType="1"/>
            </p:cNvSpPr>
            <p:nvPr/>
          </p:nvSpPr>
          <p:spPr bwMode="auto">
            <a:xfrm>
              <a:off x="8355" y="5070"/>
              <a:ext cx="0" cy="27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06" name="Line 22">
              <a:extLst>
                <a:ext uri="{FF2B5EF4-FFF2-40B4-BE49-F238E27FC236}">
                  <a16:creationId xmlns:a16="http://schemas.microsoft.com/office/drawing/2014/main" id="{BF78BD14-A20D-49A7-9D81-6738A13F9711}"/>
                </a:ext>
              </a:extLst>
            </p:cNvPr>
            <p:cNvSpPr>
              <a:spLocks noChangeShapeType="1"/>
            </p:cNvSpPr>
            <p:nvPr/>
          </p:nvSpPr>
          <p:spPr bwMode="auto">
            <a:xfrm>
              <a:off x="9765" y="5340"/>
              <a:ext cx="0" cy="27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207" name="Group 23">
            <a:extLst>
              <a:ext uri="{FF2B5EF4-FFF2-40B4-BE49-F238E27FC236}">
                <a16:creationId xmlns:a16="http://schemas.microsoft.com/office/drawing/2014/main" id="{2CA56DBE-248E-4446-BCA0-275FF0A84EF3}"/>
              </a:ext>
            </a:extLst>
          </p:cNvPr>
          <p:cNvGrpSpPr>
            <a:grpSpLocks/>
          </p:cNvGrpSpPr>
          <p:nvPr/>
        </p:nvGrpSpPr>
        <p:grpSpPr bwMode="auto">
          <a:xfrm>
            <a:off x="2236788" y="3827463"/>
            <a:ext cx="796925" cy="512762"/>
            <a:chOff x="10665" y="3225"/>
            <a:chExt cx="1440" cy="930"/>
          </a:xfrm>
        </p:grpSpPr>
        <p:sp>
          <p:nvSpPr>
            <p:cNvPr id="208" name="Oval 24">
              <a:extLst>
                <a:ext uri="{FF2B5EF4-FFF2-40B4-BE49-F238E27FC236}">
                  <a16:creationId xmlns:a16="http://schemas.microsoft.com/office/drawing/2014/main" id="{4461F0C3-9A69-4BCF-A451-1EE3C145535A}"/>
                </a:ext>
              </a:extLst>
            </p:cNvPr>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209" name="Group 25">
              <a:extLst>
                <a:ext uri="{FF2B5EF4-FFF2-40B4-BE49-F238E27FC236}">
                  <a16:creationId xmlns:a16="http://schemas.microsoft.com/office/drawing/2014/main" id="{4E0BB5B8-2304-4F22-AEC7-0FA7368758A0}"/>
                </a:ext>
              </a:extLst>
            </p:cNvPr>
            <p:cNvGrpSpPr>
              <a:grpSpLocks/>
            </p:cNvGrpSpPr>
            <p:nvPr/>
          </p:nvGrpSpPr>
          <p:grpSpPr bwMode="auto">
            <a:xfrm>
              <a:off x="11038" y="3281"/>
              <a:ext cx="618" cy="667"/>
              <a:chOff x="8023" y="4451"/>
              <a:chExt cx="618" cy="667"/>
            </a:xfrm>
          </p:grpSpPr>
          <p:sp>
            <p:nvSpPr>
              <p:cNvPr id="210" name="Freeform 26">
                <a:extLst>
                  <a:ext uri="{FF2B5EF4-FFF2-40B4-BE49-F238E27FC236}">
                    <a16:creationId xmlns:a16="http://schemas.microsoft.com/office/drawing/2014/main" id="{121B716A-3C7A-4714-AB8C-E3CD24153D94}"/>
                  </a:ext>
                </a:extLst>
              </p:cNvPr>
              <p:cNvSpPr>
                <a:spLocks/>
              </p:cNvSpPr>
              <p:nvPr/>
            </p:nvSpPr>
            <p:spPr bwMode="auto">
              <a:xfrm>
                <a:off x="8279" y="4653"/>
                <a:ext cx="263" cy="380"/>
              </a:xfrm>
              <a:custGeom>
                <a:avLst/>
                <a:gdLst>
                  <a:gd name="T0" fmla="*/ 1 w 788"/>
                  <a:gd name="T1" fmla="*/ 0 h 1138"/>
                  <a:gd name="T2" fmla="*/ 1 w 788"/>
                  <a:gd name="T3" fmla="*/ 0 h 1138"/>
                  <a:gd name="T4" fmla="*/ 1 w 788"/>
                  <a:gd name="T5" fmla="*/ 0 h 1138"/>
                  <a:gd name="T6" fmla="*/ 1 w 788"/>
                  <a:gd name="T7" fmla="*/ 0 h 1138"/>
                  <a:gd name="T8" fmla="*/ 0 w 788"/>
                  <a:gd name="T9" fmla="*/ 0 h 1138"/>
                  <a:gd name="T10" fmla="*/ 0 w 788"/>
                  <a:gd name="T11" fmla="*/ 0 h 1138"/>
                  <a:gd name="T12" fmla="*/ 0 w 788"/>
                  <a:gd name="T13" fmla="*/ 0 h 1138"/>
                  <a:gd name="T14" fmla="*/ 0 w 788"/>
                  <a:gd name="T15" fmla="*/ 0 h 1138"/>
                  <a:gd name="T16" fmla="*/ 0 w 788"/>
                  <a:gd name="T17" fmla="*/ 1 h 1138"/>
                  <a:gd name="T18" fmla="*/ 0 w 788"/>
                  <a:gd name="T19" fmla="*/ 1 h 1138"/>
                  <a:gd name="T20" fmla="*/ 0 w 788"/>
                  <a:gd name="T21" fmla="*/ 1 h 1138"/>
                  <a:gd name="T22" fmla="*/ 0 w 788"/>
                  <a:gd name="T23" fmla="*/ 1 h 1138"/>
                  <a:gd name="T24" fmla="*/ 0 w 788"/>
                  <a:gd name="T25" fmla="*/ 2 h 1138"/>
                  <a:gd name="T26" fmla="*/ 1 w 788"/>
                  <a:gd name="T27" fmla="*/ 2 h 1138"/>
                  <a:gd name="T28" fmla="*/ 1 w 788"/>
                  <a:gd name="T29" fmla="*/ 3 h 1138"/>
                  <a:gd name="T30" fmla="*/ 1 w 788"/>
                  <a:gd name="T31" fmla="*/ 3 h 1138"/>
                  <a:gd name="T32" fmla="*/ 1 w 788"/>
                  <a:gd name="T33" fmla="*/ 4 h 1138"/>
                  <a:gd name="T34" fmla="*/ 1 w 788"/>
                  <a:gd name="T35" fmla="*/ 4 h 1138"/>
                  <a:gd name="T36" fmla="*/ 2 w 788"/>
                  <a:gd name="T37" fmla="*/ 5 h 1138"/>
                  <a:gd name="T38" fmla="*/ 2 w 788"/>
                  <a:gd name="T39" fmla="*/ 5 h 1138"/>
                  <a:gd name="T40" fmla="*/ 2 w 788"/>
                  <a:gd name="T41" fmla="*/ 5 h 1138"/>
                  <a:gd name="T42" fmla="*/ 2 w 788"/>
                  <a:gd name="T43" fmla="*/ 5 h 1138"/>
                  <a:gd name="T44" fmla="*/ 2 w 788"/>
                  <a:gd name="T45" fmla="*/ 4 h 1138"/>
                  <a:gd name="T46" fmla="*/ 3 w 788"/>
                  <a:gd name="T47" fmla="*/ 4 h 1138"/>
                  <a:gd name="T48" fmla="*/ 3 w 788"/>
                  <a:gd name="T49" fmla="*/ 4 h 1138"/>
                  <a:gd name="T50" fmla="*/ 3 w 788"/>
                  <a:gd name="T51" fmla="*/ 4 h 1138"/>
                  <a:gd name="T52" fmla="*/ 3 w 788"/>
                  <a:gd name="T53" fmla="*/ 4 h 1138"/>
                  <a:gd name="T54" fmla="*/ 3 w 788"/>
                  <a:gd name="T55" fmla="*/ 4 h 1138"/>
                  <a:gd name="T56" fmla="*/ 3 w 788"/>
                  <a:gd name="T57" fmla="*/ 4 h 1138"/>
                  <a:gd name="T58" fmla="*/ 3 w 788"/>
                  <a:gd name="T59" fmla="*/ 3 h 1138"/>
                  <a:gd name="T60" fmla="*/ 3 w 788"/>
                  <a:gd name="T61" fmla="*/ 3 h 1138"/>
                  <a:gd name="T62" fmla="*/ 2 w 788"/>
                  <a:gd name="T63" fmla="*/ 2 h 1138"/>
                  <a:gd name="T64" fmla="*/ 2 w 788"/>
                  <a:gd name="T65" fmla="*/ 2 h 1138"/>
                  <a:gd name="T66" fmla="*/ 2 w 788"/>
                  <a:gd name="T67" fmla="*/ 1 h 1138"/>
                  <a:gd name="T68" fmla="*/ 1 w 788"/>
                  <a:gd name="T69" fmla="*/ 1 h 1138"/>
                  <a:gd name="T70" fmla="*/ 1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dirty="0">
                  <a:latin typeface="+mn-ea"/>
                </a:endParaRPr>
              </a:p>
            </p:txBody>
          </p:sp>
          <p:sp>
            <p:nvSpPr>
              <p:cNvPr id="211" name="Freeform 27">
                <a:extLst>
                  <a:ext uri="{FF2B5EF4-FFF2-40B4-BE49-F238E27FC236}">
                    <a16:creationId xmlns:a16="http://schemas.microsoft.com/office/drawing/2014/main" id="{9E1C7E37-1A35-4067-9614-6ED3C19B775A}"/>
                  </a:ext>
                </a:extLst>
              </p:cNvPr>
              <p:cNvSpPr>
                <a:spLocks/>
              </p:cNvSpPr>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1 h 936"/>
                  <a:gd name="T20" fmla="*/ 0 w 425"/>
                  <a:gd name="T21" fmla="*/ 1 h 936"/>
                  <a:gd name="T22" fmla="*/ 0 w 425"/>
                  <a:gd name="T23" fmla="*/ 1 h 936"/>
                  <a:gd name="T24" fmla="*/ 0 w 425"/>
                  <a:gd name="T25" fmla="*/ 1 h 936"/>
                  <a:gd name="T26" fmla="*/ 0 w 425"/>
                  <a:gd name="T27" fmla="*/ 1 h 936"/>
                  <a:gd name="T28" fmla="*/ 0 w 425"/>
                  <a:gd name="T29" fmla="*/ 2 h 936"/>
                  <a:gd name="T30" fmla="*/ 0 w 425"/>
                  <a:gd name="T31" fmla="*/ 2 h 936"/>
                  <a:gd name="T32" fmla="*/ 0 w 425"/>
                  <a:gd name="T33" fmla="*/ 2 h 936"/>
                  <a:gd name="T34" fmla="*/ 0 w 425"/>
                  <a:gd name="T35" fmla="*/ 2 h 936"/>
                  <a:gd name="T36" fmla="*/ 0 w 425"/>
                  <a:gd name="T37" fmla="*/ 3 h 936"/>
                  <a:gd name="T38" fmla="*/ 1 w 425"/>
                  <a:gd name="T39" fmla="*/ 3 h 936"/>
                  <a:gd name="T40" fmla="*/ 1 w 425"/>
                  <a:gd name="T41" fmla="*/ 3 h 936"/>
                  <a:gd name="T42" fmla="*/ 1 w 425"/>
                  <a:gd name="T43" fmla="*/ 3 h 936"/>
                  <a:gd name="T44" fmla="*/ 1 w 425"/>
                  <a:gd name="T45" fmla="*/ 3 h 936"/>
                  <a:gd name="T46" fmla="*/ 1 w 425"/>
                  <a:gd name="T47" fmla="*/ 3 h 936"/>
                  <a:gd name="T48" fmla="*/ 1 w 425"/>
                  <a:gd name="T49" fmla="*/ 3 h 936"/>
                  <a:gd name="T50" fmla="*/ 1 w 425"/>
                  <a:gd name="T51" fmla="*/ 4 h 936"/>
                  <a:gd name="T52" fmla="*/ 1 w 425"/>
                  <a:gd name="T53" fmla="*/ 4 h 936"/>
                  <a:gd name="T54" fmla="*/ 1 w 425"/>
                  <a:gd name="T55" fmla="*/ 4 h 936"/>
                  <a:gd name="T56" fmla="*/ 1 w 425"/>
                  <a:gd name="T57" fmla="*/ 4 h 936"/>
                  <a:gd name="T58" fmla="*/ 1 w 425"/>
                  <a:gd name="T59" fmla="*/ 4 h 936"/>
                  <a:gd name="T60" fmla="*/ 1 w 425"/>
                  <a:gd name="T61" fmla="*/ 4 h 936"/>
                  <a:gd name="T62" fmla="*/ 2 w 425"/>
                  <a:gd name="T63" fmla="*/ 4 h 936"/>
                  <a:gd name="T64" fmla="*/ 2 w 425"/>
                  <a:gd name="T65" fmla="*/ 4 h 936"/>
                  <a:gd name="T66" fmla="*/ 2 w 425"/>
                  <a:gd name="T67" fmla="*/ 4 h 936"/>
                  <a:gd name="T68" fmla="*/ 2 w 425"/>
                  <a:gd name="T69" fmla="*/ 3 h 936"/>
                  <a:gd name="T70" fmla="*/ 1 w 425"/>
                  <a:gd name="T71" fmla="*/ 3 h 936"/>
                  <a:gd name="T72" fmla="*/ 1 w 425"/>
                  <a:gd name="T73" fmla="*/ 3 h 936"/>
                  <a:gd name="T74" fmla="*/ 1 w 425"/>
                  <a:gd name="T75" fmla="*/ 3 h 936"/>
                  <a:gd name="T76" fmla="*/ 1 w 425"/>
                  <a:gd name="T77" fmla="*/ 2 h 936"/>
                  <a:gd name="T78" fmla="*/ 1 w 425"/>
                  <a:gd name="T79" fmla="*/ 2 h 936"/>
                  <a:gd name="T80" fmla="*/ 1 w 425"/>
                  <a:gd name="T81" fmla="*/ 2 h 936"/>
                  <a:gd name="T82" fmla="*/ 1 w 425"/>
                  <a:gd name="T83" fmla="*/ 2 h 936"/>
                  <a:gd name="T84" fmla="*/ 1 w 425"/>
                  <a:gd name="T85" fmla="*/ 1 h 936"/>
                  <a:gd name="T86" fmla="*/ 0 w 425"/>
                  <a:gd name="T87" fmla="*/ 1 h 936"/>
                  <a:gd name="T88" fmla="*/ 0 w 425"/>
                  <a:gd name="T89" fmla="*/ 1 h 936"/>
                  <a:gd name="T90" fmla="*/ 0 w 425"/>
                  <a:gd name="T91" fmla="*/ 1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2" name="Freeform 28">
                <a:extLst>
                  <a:ext uri="{FF2B5EF4-FFF2-40B4-BE49-F238E27FC236}">
                    <a16:creationId xmlns:a16="http://schemas.microsoft.com/office/drawing/2014/main" id="{4EA3DD78-3F23-4523-BA69-DB202B742314}"/>
                  </a:ext>
                </a:extLst>
              </p:cNvPr>
              <p:cNvSpPr>
                <a:spLocks/>
              </p:cNvSpPr>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1 h 208"/>
                  <a:gd name="T14" fmla="*/ 0 w 192"/>
                  <a:gd name="T15" fmla="*/ 1 h 208"/>
                  <a:gd name="T16" fmla="*/ 0 w 192"/>
                  <a:gd name="T17" fmla="*/ 1 h 208"/>
                  <a:gd name="T18" fmla="*/ 0 w 192"/>
                  <a:gd name="T19" fmla="*/ 1 h 208"/>
                  <a:gd name="T20" fmla="*/ 0 w 192"/>
                  <a:gd name="T21" fmla="*/ 1 h 208"/>
                  <a:gd name="T22" fmla="*/ 0 w 192"/>
                  <a:gd name="T23" fmla="*/ 1 h 208"/>
                  <a:gd name="T24" fmla="*/ 0 w 192"/>
                  <a:gd name="T25" fmla="*/ 1 h 208"/>
                  <a:gd name="T26" fmla="*/ 1 w 192"/>
                  <a:gd name="T27" fmla="*/ 1 h 208"/>
                  <a:gd name="T28" fmla="*/ 1 w 192"/>
                  <a:gd name="T29" fmla="*/ 1 h 208"/>
                  <a:gd name="T30" fmla="*/ 1 w 192"/>
                  <a:gd name="T31" fmla="*/ 1 h 208"/>
                  <a:gd name="T32" fmla="*/ 1 w 192"/>
                  <a:gd name="T33" fmla="*/ 1 h 208"/>
                  <a:gd name="T34" fmla="*/ 1 w 192"/>
                  <a:gd name="T35" fmla="*/ 1 h 208"/>
                  <a:gd name="T36" fmla="*/ 1 w 192"/>
                  <a:gd name="T37" fmla="*/ 0 h 208"/>
                  <a:gd name="T38" fmla="*/ 1 w 192"/>
                  <a:gd name="T39" fmla="*/ 0 h 208"/>
                  <a:gd name="T40" fmla="*/ 1 w 192"/>
                  <a:gd name="T41" fmla="*/ 0 h 208"/>
                  <a:gd name="T42" fmla="*/ 1 w 192"/>
                  <a:gd name="T43" fmla="*/ 0 h 208"/>
                  <a:gd name="T44" fmla="*/ 1 w 192"/>
                  <a:gd name="T45" fmla="*/ 0 h 208"/>
                  <a:gd name="T46" fmla="*/ 1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3" name="Freeform 29">
                <a:extLst>
                  <a:ext uri="{FF2B5EF4-FFF2-40B4-BE49-F238E27FC236}">
                    <a16:creationId xmlns:a16="http://schemas.microsoft.com/office/drawing/2014/main" id="{C3F04524-D76D-4FD7-A2A2-B10C9EFD27D4}"/>
                  </a:ext>
                </a:extLst>
              </p:cNvPr>
              <p:cNvSpPr>
                <a:spLocks/>
              </p:cNvSpPr>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1 h 251"/>
                  <a:gd name="T14" fmla="*/ 0 w 247"/>
                  <a:gd name="T15" fmla="*/ 1 h 251"/>
                  <a:gd name="T16" fmla="*/ 0 w 247"/>
                  <a:gd name="T17" fmla="*/ 1 h 251"/>
                  <a:gd name="T18" fmla="*/ 0 w 247"/>
                  <a:gd name="T19" fmla="*/ 1 h 251"/>
                  <a:gd name="T20" fmla="*/ 0 w 247"/>
                  <a:gd name="T21" fmla="*/ 1 h 251"/>
                  <a:gd name="T22" fmla="*/ 0 w 247"/>
                  <a:gd name="T23" fmla="*/ 1 h 251"/>
                  <a:gd name="T24" fmla="*/ 0 w 247"/>
                  <a:gd name="T25" fmla="*/ 1 h 251"/>
                  <a:gd name="T26" fmla="*/ 0 w 247"/>
                  <a:gd name="T27" fmla="*/ 1 h 251"/>
                  <a:gd name="T28" fmla="*/ 1 w 247"/>
                  <a:gd name="T29" fmla="*/ 1 h 251"/>
                  <a:gd name="T30" fmla="*/ 1 w 247"/>
                  <a:gd name="T31" fmla="*/ 1 h 251"/>
                  <a:gd name="T32" fmla="*/ 1 w 247"/>
                  <a:gd name="T33" fmla="*/ 1 h 251"/>
                  <a:gd name="T34" fmla="*/ 1 w 247"/>
                  <a:gd name="T35" fmla="*/ 1 h 251"/>
                  <a:gd name="T36" fmla="*/ 1 w 247"/>
                  <a:gd name="T37" fmla="*/ 1 h 251"/>
                  <a:gd name="T38" fmla="*/ 1 w 247"/>
                  <a:gd name="T39" fmla="*/ 1 h 251"/>
                  <a:gd name="T40" fmla="*/ 1 w 247"/>
                  <a:gd name="T41" fmla="*/ 1 h 251"/>
                  <a:gd name="T42" fmla="*/ 1 w 247"/>
                  <a:gd name="T43" fmla="*/ 1 h 251"/>
                  <a:gd name="T44" fmla="*/ 1 w 247"/>
                  <a:gd name="T45" fmla="*/ 1 h 251"/>
                  <a:gd name="T46" fmla="*/ 1 w 247"/>
                  <a:gd name="T47" fmla="*/ 1 h 251"/>
                  <a:gd name="T48" fmla="*/ 1 w 247"/>
                  <a:gd name="T49" fmla="*/ 1 h 251"/>
                  <a:gd name="T50" fmla="*/ 1 w 247"/>
                  <a:gd name="T51" fmla="*/ 1 h 251"/>
                  <a:gd name="T52" fmla="*/ 1 w 247"/>
                  <a:gd name="T53" fmla="*/ 0 h 251"/>
                  <a:gd name="T54" fmla="*/ 1 w 247"/>
                  <a:gd name="T55" fmla="*/ 0 h 251"/>
                  <a:gd name="T56" fmla="*/ 1 w 247"/>
                  <a:gd name="T57" fmla="*/ 0 h 251"/>
                  <a:gd name="T58" fmla="*/ 1 w 247"/>
                  <a:gd name="T59" fmla="*/ 0 h 251"/>
                  <a:gd name="T60" fmla="*/ 1 w 247"/>
                  <a:gd name="T61" fmla="*/ 0 h 251"/>
                  <a:gd name="T62" fmla="*/ 1 w 247"/>
                  <a:gd name="T63" fmla="*/ 0 h 251"/>
                  <a:gd name="T64" fmla="*/ 1 w 247"/>
                  <a:gd name="T65" fmla="*/ 0 h 251"/>
                  <a:gd name="T66" fmla="*/ 1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4" name="Freeform 30">
                <a:extLst>
                  <a:ext uri="{FF2B5EF4-FFF2-40B4-BE49-F238E27FC236}">
                    <a16:creationId xmlns:a16="http://schemas.microsoft.com/office/drawing/2014/main" id="{6335C27C-FA90-42EA-AC5A-5761A7EDD2EF}"/>
                  </a:ext>
                </a:extLst>
              </p:cNvPr>
              <p:cNvSpPr>
                <a:spLocks/>
              </p:cNvSpPr>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1 h 240"/>
                  <a:gd name="T14" fmla="*/ 0 w 226"/>
                  <a:gd name="T15" fmla="*/ 1 h 240"/>
                  <a:gd name="T16" fmla="*/ 0 w 226"/>
                  <a:gd name="T17" fmla="*/ 1 h 240"/>
                  <a:gd name="T18" fmla="*/ 0 w 226"/>
                  <a:gd name="T19" fmla="*/ 1 h 240"/>
                  <a:gd name="T20" fmla="*/ 0 w 226"/>
                  <a:gd name="T21" fmla="*/ 1 h 240"/>
                  <a:gd name="T22" fmla="*/ 0 w 226"/>
                  <a:gd name="T23" fmla="*/ 1 h 240"/>
                  <a:gd name="T24" fmla="*/ 1 w 226"/>
                  <a:gd name="T25" fmla="*/ 1 h 240"/>
                  <a:gd name="T26" fmla="*/ 1 w 226"/>
                  <a:gd name="T27" fmla="*/ 1 h 240"/>
                  <a:gd name="T28" fmla="*/ 1 w 226"/>
                  <a:gd name="T29" fmla="*/ 1 h 240"/>
                  <a:gd name="T30" fmla="*/ 1 w 226"/>
                  <a:gd name="T31" fmla="*/ 1 h 240"/>
                  <a:gd name="T32" fmla="*/ 1 w 226"/>
                  <a:gd name="T33" fmla="*/ 0 h 240"/>
                  <a:gd name="T34" fmla="*/ 1 w 226"/>
                  <a:gd name="T35" fmla="*/ 0 h 240"/>
                  <a:gd name="T36" fmla="*/ 1 w 226"/>
                  <a:gd name="T37" fmla="*/ 0 h 240"/>
                  <a:gd name="T38" fmla="*/ 1 w 226"/>
                  <a:gd name="T39" fmla="*/ 0 h 240"/>
                  <a:gd name="T40" fmla="*/ 1 w 226"/>
                  <a:gd name="T41" fmla="*/ 1 h 240"/>
                  <a:gd name="T42" fmla="*/ 1 w 226"/>
                  <a:gd name="T43" fmla="*/ 1 h 240"/>
                  <a:gd name="T44" fmla="*/ 1 w 226"/>
                  <a:gd name="T45" fmla="*/ 1 h 240"/>
                  <a:gd name="T46" fmla="*/ 1 w 226"/>
                  <a:gd name="T47" fmla="*/ 1 h 240"/>
                  <a:gd name="T48" fmla="*/ 0 w 226"/>
                  <a:gd name="T49" fmla="*/ 1 h 240"/>
                  <a:gd name="T50" fmla="*/ 0 w 226"/>
                  <a:gd name="T51" fmla="*/ 1 h 240"/>
                  <a:gd name="T52" fmla="*/ 0 w 226"/>
                  <a:gd name="T53" fmla="*/ 1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1 w 226"/>
                  <a:gd name="T69" fmla="*/ 0 h 240"/>
                  <a:gd name="T70" fmla="*/ 1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5" name="Freeform 31">
                <a:extLst>
                  <a:ext uri="{FF2B5EF4-FFF2-40B4-BE49-F238E27FC236}">
                    <a16:creationId xmlns:a16="http://schemas.microsoft.com/office/drawing/2014/main" id="{3B972A1B-8094-459D-A6C7-FDB7D71F206C}"/>
                  </a:ext>
                </a:extLst>
              </p:cNvPr>
              <p:cNvSpPr>
                <a:spLocks/>
              </p:cNvSpPr>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1 h 270"/>
                  <a:gd name="T12" fmla="*/ 0 w 279"/>
                  <a:gd name="T13" fmla="*/ 1 h 270"/>
                  <a:gd name="T14" fmla="*/ 0 w 279"/>
                  <a:gd name="T15" fmla="*/ 1 h 270"/>
                  <a:gd name="T16" fmla="*/ 0 w 279"/>
                  <a:gd name="T17" fmla="*/ 1 h 270"/>
                  <a:gd name="T18" fmla="*/ 0 w 279"/>
                  <a:gd name="T19" fmla="*/ 1 h 270"/>
                  <a:gd name="T20" fmla="*/ 1 w 279"/>
                  <a:gd name="T21" fmla="*/ 1 h 270"/>
                  <a:gd name="T22" fmla="*/ 1 w 279"/>
                  <a:gd name="T23" fmla="*/ 1 h 270"/>
                  <a:gd name="T24" fmla="*/ 1 w 279"/>
                  <a:gd name="T25" fmla="*/ 1 h 270"/>
                  <a:gd name="T26" fmla="*/ 1 w 279"/>
                  <a:gd name="T27" fmla="*/ 1 h 270"/>
                  <a:gd name="T28" fmla="*/ 1 w 279"/>
                  <a:gd name="T29" fmla="*/ 1 h 270"/>
                  <a:gd name="T30" fmla="*/ 1 w 279"/>
                  <a:gd name="T31" fmla="*/ 1 h 270"/>
                  <a:gd name="T32" fmla="*/ 1 w 279"/>
                  <a:gd name="T33" fmla="*/ 1 h 270"/>
                  <a:gd name="T34" fmla="*/ 1 w 279"/>
                  <a:gd name="T35" fmla="*/ 0 h 270"/>
                  <a:gd name="T36" fmla="*/ 1 w 279"/>
                  <a:gd name="T37" fmla="*/ 0 h 270"/>
                  <a:gd name="T38" fmla="*/ 1 w 279"/>
                  <a:gd name="T39" fmla="*/ 1 h 270"/>
                  <a:gd name="T40" fmla="*/ 1 w 279"/>
                  <a:gd name="T41" fmla="*/ 1 h 270"/>
                  <a:gd name="T42" fmla="*/ 1 w 279"/>
                  <a:gd name="T43" fmla="*/ 1 h 270"/>
                  <a:gd name="T44" fmla="*/ 1 w 279"/>
                  <a:gd name="T45" fmla="*/ 1 h 270"/>
                  <a:gd name="T46" fmla="*/ 1 w 279"/>
                  <a:gd name="T47" fmla="*/ 1 h 270"/>
                  <a:gd name="T48" fmla="*/ 1 w 279"/>
                  <a:gd name="T49" fmla="*/ 1 h 270"/>
                  <a:gd name="T50" fmla="*/ 0 w 279"/>
                  <a:gd name="T51" fmla="*/ 1 h 270"/>
                  <a:gd name="T52" fmla="*/ 0 w 279"/>
                  <a:gd name="T53" fmla="*/ 1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6" name="Freeform 32">
                <a:extLst>
                  <a:ext uri="{FF2B5EF4-FFF2-40B4-BE49-F238E27FC236}">
                    <a16:creationId xmlns:a16="http://schemas.microsoft.com/office/drawing/2014/main" id="{DC9ACB70-58E9-445C-A92B-D8E04C94D6F1}"/>
                  </a:ext>
                </a:extLst>
              </p:cNvPr>
              <p:cNvSpPr>
                <a:spLocks/>
              </p:cNvSpPr>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7" name="Freeform 33">
                <a:extLst>
                  <a:ext uri="{FF2B5EF4-FFF2-40B4-BE49-F238E27FC236}">
                    <a16:creationId xmlns:a16="http://schemas.microsoft.com/office/drawing/2014/main" id="{05E3ED90-1081-4394-9072-8C13F5648625}"/>
                  </a:ext>
                </a:extLst>
              </p:cNvPr>
              <p:cNvSpPr>
                <a:spLocks/>
              </p:cNvSpPr>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8" name="Freeform 34">
                <a:extLst>
                  <a:ext uri="{FF2B5EF4-FFF2-40B4-BE49-F238E27FC236}">
                    <a16:creationId xmlns:a16="http://schemas.microsoft.com/office/drawing/2014/main" id="{EE0B5DE6-9BBD-4F45-9045-2EA2820CD817}"/>
                  </a:ext>
                </a:extLst>
              </p:cNvPr>
              <p:cNvSpPr>
                <a:spLocks/>
              </p:cNvSpPr>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9" name="Freeform 35">
                <a:extLst>
                  <a:ext uri="{FF2B5EF4-FFF2-40B4-BE49-F238E27FC236}">
                    <a16:creationId xmlns:a16="http://schemas.microsoft.com/office/drawing/2014/main" id="{BE2B068F-01AF-4A81-9D96-2A24B67576BE}"/>
                  </a:ext>
                </a:extLst>
              </p:cNvPr>
              <p:cNvSpPr>
                <a:spLocks/>
              </p:cNvSpPr>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0" name="Freeform 36">
                <a:extLst>
                  <a:ext uri="{FF2B5EF4-FFF2-40B4-BE49-F238E27FC236}">
                    <a16:creationId xmlns:a16="http://schemas.microsoft.com/office/drawing/2014/main" id="{D5B67859-E909-4BAD-84E4-4D973E212E95}"/>
                  </a:ext>
                </a:extLst>
              </p:cNvPr>
              <p:cNvSpPr>
                <a:spLocks/>
              </p:cNvSpPr>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1" name="Freeform 37">
                <a:extLst>
                  <a:ext uri="{FF2B5EF4-FFF2-40B4-BE49-F238E27FC236}">
                    <a16:creationId xmlns:a16="http://schemas.microsoft.com/office/drawing/2014/main" id="{F8335294-49EA-49F6-94BC-F4EC41D99082}"/>
                  </a:ext>
                </a:extLst>
              </p:cNvPr>
              <p:cNvSpPr>
                <a:spLocks/>
              </p:cNvSpPr>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2" name="Freeform 38">
                <a:extLst>
                  <a:ext uri="{FF2B5EF4-FFF2-40B4-BE49-F238E27FC236}">
                    <a16:creationId xmlns:a16="http://schemas.microsoft.com/office/drawing/2014/main" id="{FD3CBE7D-B181-44E5-80D3-F36B7836ABF6}"/>
                  </a:ext>
                </a:extLst>
              </p:cNvPr>
              <p:cNvSpPr>
                <a:spLocks/>
              </p:cNvSpPr>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3" name="Freeform 39">
                <a:extLst>
                  <a:ext uri="{FF2B5EF4-FFF2-40B4-BE49-F238E27FC236}">
                    <a16:creationId xmlns:a16="http://schemas.microsoft.com/office/drawing/2014/main" id="{3C8260DD-AEFF-4562-B6CC-1922A0AA012B}"/>
                  </a:ext>
                </a:extLst>
              </p:cNvPr>
              <p:cNvSpPr>
                <a:spLocks/>
              </p:cNvSpPr>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4" name="Freeform 40">
                <a:extLst>
                  <a:ext uri="{FF2B5EF4-FFF2-40B4-BE49-F238E27FC236}">
                    <a16:creationId xmlns:a16="http://schemas.microsoft.com/office/drawing/2014/main" id="{59249F4E-19D9-4234-B02F-CC25148A66ED}"/>
                  </a:ext>
                </a:extLst>
              </p:cNvPr>
              <p:cNvSpPr>
                <a:spLocks/>
              </p:cNvSpPr>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5" name="Freeform 41">
                <a:extLst>
                  <a:ext uri="{FF2B5EF4-FFF2-40B4-BE49-F238E27FC236}">
                    <a16:creationId xmlns:a16="http://schemas.microsoft.com/office/drawing/2014/main" id="{92E8430A-6A0A-4C6F-A98B-7A6FE0AFDCC8}"/>
                  </a:ext>
                </a:extLst>
              </p:cNvPr>
              <p:cNvSpPr>
                <a:spLocks/>
              </p:cNvSpPr>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1 h 290"/>
                  <a:gd name="T14" fmla="*/ 0 w 250"/>
                  <a:gd name="T15" fmla="*/ 1 h 290"/>
                  <a:gd name="T16" fmla="*/ 0 w 250"/>
                  <a:gd name="T17" fmla="*/ 1 h 290"/>
                  <a:gd name="T18" fmla="*/ 0 w 250"/>
                  <a:gd name="T19" fmla="*/ 1 h 290"/>
                  <a:gd name="T20" fmla="*/ 0 w 250"/>
                  <a:gd name="T21" fmla="*/ 1 h 290"/>
                  <a:gd name="T22" fmla="*/ 0 w 250"/>
                  <a:gd name="T23" fmla="*/ 1 h 290"/>
                  <a:gd name="T24" fmla="*/ 0 w 250"/>
                  <a:gd name="T25" fmla="*/ 1 h 290"/>
                  <a:gd name="T26" fmla="*/ 0 w 250"/>
                  <a:gd name="T27" fmla="*/ 1 h 290"/>
                  <a:gd name="T28" fmla="*/ 0 w 250"/>
                  <a:gd name="T29" fmla="*/ 1 h 290"/>
                  <a:gd name="T30" fmla="*/ 1 w 250"/>
                  <a:gd name="T31" fmla="*/ 1 h 290"/>
                  <a:gd name="T32" fmla="*/ 1 w 250"/>
                  <a:gd name="T33" fmla="*/ 1 h 290"/>
                  <a:gd name="T34" fmla="*/ 1 w 250"/>
                  <a:gd name="T35" fmla="*/ 1 h 290"/>
                  <a:gd name="T36" fmla="*/ 1 w 250"/>
                  <a:gd name="T37" fmla="*/ 1 h 290"/>
                  <a:gd name="T38" fmla="*/ 1 w 250"/>
                  <a:gd name="T39" fmla="*/ 1 h 290"/>
                  <a:gd name="T40" fmla="*/ 1 w 250"/>
                  <a:gd name="T41" fmla="*/ 1 h 290"/>
                  <a:gd name="T42" fmla="*/ 1 w 250"/>
                  <a:gd name="T43" fmla="*/ 1 h 290"/>
                  <a:gd name="T44" fmla="*/ 1 w 250"/>
                  <a:gd name="T45" fmla="*/ 1 h 290"/>
                  <a:gd name="T46" fmla="*/ 1 w 250"/>
                  <a:gd name="T47" fmla="*/ 1 h 290"/>
                  <a:gd name="T48" fmla="*/ 1 w 250"/>
                  <a:gd name="T49" fmla="*/ 1 h 290"/>
                  <a:gd name="T50" fmla="*/ 1 w 250"/>
                  <a:gd name="T51" fmla="*/ 1 h 290"/>
                  <a:gd name="T52" fmla="*/ 1 w 250"/>
                  <a:gd name="T53" fmla="*/ 1 h 290"/>
                  <a:gd name="T54" fmla="*/ 0 w 250"/>
                  <a:gd name="T55" fmla="*/ 1 h 290"/>
                  <a:gd name="T56" fmla="*/ 0 w 250"/>
                  <a:gd name="T57" fmla="*/ 1 h 290"/>
                  <a:gd name="T58" fmla="*/ 0 w 250"/>
                  <a:gd name="T59" fmla="*/ 1 h 290"/>
                  <a:gd name="T60" fmla="*/ 0 w 250"/>
                  <a:gd name="T61" fmla="*/ 1 h 290"/>
                  <a:gd name="T62" fmla="*/ 0 w 250"/>
                  <a:gd name="T63" fmla="*/ 1 h 290"/>
                  <a:gd name="T64" fmla="*/ 0 w 250"/>
                  <a:gd name="T65" fmla="*/ 1 h 290"/>
                  <a:gd name="T66" fmla="*/ 0 w 250"/>
                  <a:gd name="T67" fmla="*/ 1 h 290"/>
                  <a:gd name="T68" fmla="*/ 0 w 250"/>
                  <a:gd name="T69" fmla="*/ 0 h 290"/>
                  <a:gd name="T70" fmla="*/ 0 w 250"/>
                  <a:gd name="T71" fmla="*/ 0 h 290"/>
                  <a:gd name="T72" fmla="*/ 0 w 250"/>
                  <a:gd name="T73" fmla="*/ 0 h 290"/>
                  <a:gd name="T74" fmla="*/ 1 w 250"/>
                  <a:gd name="T75" fmla="*/ 0 h 290"/>
                  <a:gd name="T76" fmla="*/ 1 w 250"/>
                  <a:gd name="T77" fmla="*/ 0 h 290"/>
                  <a:gd name="T78" fmla="*/ 1 w 250"/>
                  <a:gd name="T79" fmla="*/ 0 h 290"/>
                  <a:gd name="T80" fmla="*/ 1 w 250"/>
                  <a:gd name="T81" fmla="*/ 0 h 290"/>
                  <a:gd name="T82" fmla="*/ 1 w 250"/>
                  <a:gd name="T83" fmla="*/ 0 h 290"/>
                  <a:gd name="T84" fmla="*/ 1 w 250"/>
                  <a:gd name="T85" fmla="*/ 0 h 290"/>
                  <a:gd name="T86" fmla="*/ 1 w 250"/>
                  <a:gd name="T87" fmla="*/ 0 h 290"/>
                  <a:gd name="T88" fmla="*/ 1 w 250"/>
                  <a:gd name="T89" fmla="*/ 0 h 290"/>
                  <a:gd name="T90" fmla="*/ 1 w 250"/>
                  <a:gd name="T91" fmla="*/ 0 h 290"/>
                  <a:gd name="T92" fmla="*/ 1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6" name="Freeform 42">
                <a:extLst>
                  <a:ext uri="{FF2B5EF4-FFF2-40B4-BE49-F238E27FC236}">
                    <a16:creationId xmlns:a16="http://schemas.microsoft.com/office/drawing/2014/main" id="{03FD9420-6409-45ED-BCB4-A8EA69E1C7E6}"/>
                  </a:ext>
                </a:extLst>
              </p:cNvPr>
              <p:cNvSpPr>
                <a:spLocks/>
              </p:cNvSpPr>
              <p:nvPr/>
            </p:nvSpPr>
            <p:spPr bwMode="auto">
              <a:xfrm>
                <a:off x="8268" y="4481"/>
                <a:ext cx="53" cy="75"/>
              </a:xfrm>
              <a:custGeom>
                <a:avLst/>
                <a:gdLst>
                  <a:gd name="T0" fmla="*/ 1 w 160"/>
                  <a:gd name="T1" fmla="*/ 0 h 225"/>
                  <a:gd name="T2" fmla="*/ 1 w 160"/>
                  <a:gd name="T3" fmla="*/ 0 h 225"/>
                  <a:gd name="T4" fmla="*/ 1 w 160"/>
                  <a:gd name="T5" fmla="*/ 0 h 225"/>
                  <a:gd name="T6" fmla="*/ 1 w 160"/>
                  <a:gd name="T7" fmla="*/ 1 h 225"/>
                  <a:gd name="T8" fmla="*/ 0 w 160"/>
                  <a:gd name="T9" fmla="*/ 1 h 225"/>
                  <a:gd name="T10" fmla="*/ 0 w 160"/>
                  <a:gd name="T11" fmla="*/ 1 h 225"/>
                  <a:gd name="T12" fmla="*/ 0 w 160"/>
                  <a:gd name="T13" fmla="*/ 1 h 225"/>
                  <a:gd name="T14" fmla="*/ 0 w 160"/>
                  <a:gd name="T15" fmla="*/ 1 h 225"/>
                  <a:gd name="T16" fmla="*/ 0 w 160"/>
                  <a:gd name="T17" fmla="*/ 1 h 225"/>
                  <a:gd name="T18" fmla="*/ 0 w 160"/>
                  <a:gd name="T19" fmla="*/ 1 h 225"/>
                  <a:gd name="T20" fmla="*/ 0 w 160"/>
                  <a:gd name="T21" fmla="*/ 1 h 225"/>
                  <a:gd name="T22" fmla="*/ 0 w 160"/>
                  <a:gd name="T23" fmla="*/ 1 h 225"/>
                  <a:gd name="T24" fmla="*/ 0 w 160"/>
                  <a:gd name="T25" fmla="*/ 1 h 225"/>
                  <a:gd name="T26" fmla="*/ 0 w 160"/>
                  <a:gd name="T27" fmla="*/ 1 h 225"/>
                  <a:gd name="T28" fmla="*/ 0 w 160"/>
                  <a:gd name="T29" fmla="*/ 1 h 225"/>
                  <a:gd name="T30" fmla="*/ 0 w 160"/>
                  <a:gd name="T31" fmla="*/ 1 h 225"/>
                  <a:gd name="T32" fmla="*/ 0 w 160"/>
                  <a:gd name="T33" fmla="*/ 1 h 225"/>
                  <a:gd name="T34" fmla="*/ 0 w 160"/>
                  <a:gd name="T35" fmla="*/ 1 h 225"/>
                  <a:gd name="T36" fmla="*/ 0 w 160"/>
                  <a:gd name="T37" fmla="*/ 1 h 225"/>
                  <a:gd name="T38" fmla="*/ 0 w 160"/>
                  <a:gd name="T39" fmla="*/ 1 h 225"/>
                  <a:gd name="T40" fmla="*/ 1 w 160"/>
                  <a:gd name="T41" fmla="*/ 1 h 225"/>
                  <a:gd name="T42" fmla="*/ 1 w 160"/>
                  <a:gd name="T43" fmla="*/ 1 h 225"/>
                  <a:gd name="T44" fmla="*/ 1 w 160"/>
                  <a:gd name="T45" fmla="*/ 0 h 225"/>
                  <a:gd name="T46" fmla="*/ 1 w 160"/>
                  <a:gd name="T47" fmla="*/ 0 h 225"/>
                  <a:gd name="T48" fmla="*/ 1 w 160"/>
                  <a:gd name="T49" fmla="*/ 0 h 225"/>
                  <a:gd name="T50" fmla="*/ 1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1 w 160"/>
                  <a:gd name="T79" fmla="*/ 0 h 225"/>
                  <a:gd name="T80" fmla="*/ 1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7" name="Freeform 43">
                <a:extLst>
                  <a:ext uri="{FF2B5EF4-FFF2-40B4-BE49-F238E27FC236}">
                    <a16:creationId xmlns:a16="http://schemas.microsoft.com/office/drawing/2014/main" id="{9BCBD7CD-9D7D-49CF-A86E-FBDCF25EBD35}"/>
                  </a:ext>
                </a:extLst>
              </p:cNvPr>
              <p:cNvSpPr>
                <a:spLocks/>
              </p:cNvSpPr>
              <p:nvPr/>
            </p:nvSpPr>
            <p:spPr bwMode="auto">
              <a:xfrm>
                <a:off x="8073" y="4463"/>
                <a:ext cx="135" cy="158"/>
              </a:xfrm>
              <a:custGeom>
                <a:avLst/>
                <a:gdLst>
                  <a:gd name="T0" fmla="*/ 1 w 404"/>
                  <a:gd name="T1" fmla="*/ 0 h 472"/>
                  <a:gd name="T2" fmla="*/ 0 w 404"/>
                  <a:gd name="T3" fmla="*/ 1 h 472"/>
                  <a:gd name="T4" fmla="*/ 0 w 404"/>
                  <a:gd name="T5" fmla="*/ 1 h 472"/>
                  <a:gd name="T6" fmla="*/ 0 w 404"/>
                  <a:gd name="T7" fmla="*/ 1 h 472"/>
                  <a:gd name="T8" fmla="*/ 0 w 404"/>
                  <a:gd name="T9" fmla="*/ 1 h 472"/>
                  <a:gd name="T10" fmla="*/ 0 w 404"/>
                  <a:gd name="T11" fmla="*/ 1 h 472"/>
                  <a:gd name="T12" fmla="*/ 0 w 404"/>
                  <a:gd name="T13" fmla="*/ 2 h 472"/>
                  <a:gd name="T14" fmla="*/ 0 w 404"/>
                  <a:gd name="T15" fmla="*/ 2 h 472"/>
                  <a:gd name="T16" fmla="*/ 0 w 404"/>
                  <a:gd name="T17" fmla="*/ 2 h 472"/>
                  <a:gd name="T18" fmla="*/ 0 w 404"/>
                  <a:gd name="T19" fmla="*/ 2 h 472"/>
                  <a:gd name="T20" fmla="*/ 1 w 404"/>
                  <a:gd name="T21" fmla="*/ 2 h 472"/>
                  <a:gd name="T22" fmla="*/ 1 w 404"/>
                  <a:gd name="T23" fmla="*/ 2 h 472"/>
                  <a:gd name="T24" fmla="*/ 1 w 404"/>
                  <a:gd name="T25" fmla="*/ 2 h 472"/>
                  <a:gd name="T26" fmla="*/ 1 w 404"/>
                  <a:gd name="T27" fmla="*/ 2 h 472"/>
                  <a:gd name="T28" fmla="*/ 1 w 404"/>
                  <a:gd name="T29" fmla="*/ 2 h 472"/>
                  <a:gd name="T30" fmla="*/ 1 w 404"/>
                  <a:gd name="T31" fmla="*/ 2 h 472"/>
                  <a:gd name="T32" fmla="*/ 2 w 404"/>
                  <a:gd name="T33" fmla="*/ 2 h 472"/>
                  <a:gd name="T34" fmla="*/ 2 w 404"/>
                  <a:gd name="T35" fmla="*/ 2 h 472"/>
                  <a:gd name="T36" fmla="*/ 2 w 404"/>
                  <a:gd name="T37" fmla="*/ 2 h 472"/>
                  <a:gd name="T38" fmla="*/ 2 w 404"/>
                  <a:gd name="T39" fmla="*/ 2 h 472"/>
                  <a:gd name="T40" fmla="*/ 2 w 404"/>
                  <a:gd name="T41" fmla="*/ 2 h 472"/>
                  <a:gd name="T42" fmla="*/ 1 w 404"/>
                  <a:gd name="T43" fmla="*/ 2 h 472"/>
                  <a:gd name="T44" fmla="*/ 1 w 404"/>
                  <a:gd name="T45" fmla="*/ 2 h 472"/>
                  <a:gd name="T46" fmla="*/ 1 w 404"/>
                  <a:gd name="T47" fmla="*/ 2 h 472"/>
                  <a:gd name="T48" fmla="*/ 1 w 404"/>
                  <a:gd name="T49" fmla="*/ 2 h 472"/>
                  <a:gd name="T50" fmla="*/ 1 w 404"/>
                  <a:gd name="T51" fmla="*/ 2 h 472"/>
                  <a:gd name="T52" fmla="*/ 1 w 404"/>
                  <a:gd name="T53" fmla="*/ 2 h 472"/>
                  <a:gd name="T54" fmla="*/ 0 w 404"/>
                  <a:gd name="T55" fmla="*/ 2 h 472"/>
                  <a:gd name="T56" fmla="*/ 0 w 404"/>
                  <a:gd name="T57" fmla="*/ 1 h 472"/>
                  <a:gd name="T58" fmla="*/ 0 w 404"/>
                  <a:gd name="T59" fmla="*/ 1 h 472"/>
                  <a:gd name="T60" fmla="*/ 0 w 404"/>
                  <a:gd name="T61" fmla="*/ 1 h 472"/>
                  <a:gd name="T62" fmla="*/ 0 w 404"/>
                  <a:gd name="T63" fmla="*/ 1 h 472"/>
                  <a:gd name="T64" fmla="*/ 0 w 404"/>
                  <a:gd name="T65" fmla="*/ 1 h 472"/>
                  <a:gd name="T66" fmla="*/ 0 w 404"/>
                  <a:gd name="T67" fmla="*/ 1 h 472"/>
                  <a:gd name="T68" fmla="*/ 0 w 404"/>
                  <a:gd name="T69" fmla="*/ 1 h 472"/>
                  <a:gd name="T70" fmla="*/ 1 w 404"/>
                  <a:gd name="T71" fmla="*/ 0 h 472"/>
                  <a:gd name="T72" fmla="*/ 1 w 404"/>
                  <a:gd name="T73" fmla="*/ 0 h 472"/>
                  <a:gd name="T74" fmla="*/ 1 w 404"/>
                  <a:gd name="T75" fmla="*/ 0 h 472"/>
                  <a:gd name="T76" fmla="*/ 1 w 404"/>
                  <a:gd name="T77" fmla="*/ 0 h 472"/>
                  <a:gd name="T78" fmla="*/ 1 w 404"/>
                  <a:gd name="T79" fmla="*/ 0 h 472"/>
                  <a:gd name="T80" fmla="*/ 1 w 404"/>
                  <a:gd name="T81" fmla="*/ 0 h 472"/>
                  <a:gd name="T82" fmla="*/ 1 w 404"/>
                  <a:gd name="T83" fmla="*/ 0 h 472"/>
                  <a:gd name="T84" fmla="*/ 1 w 404"/>
                  <a:gd name="T85" fmla="*/ 0 h 472"/>
                  <a:gd name="T86" fmla="*/ 1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8" name="Freeform 44">
                <a:extLst>
                  <a:ext uri="{FF2B5EF4-FFF2-40B4-BE49-F238E27FC236}">
                    <a16:creationId xmlns:a16="http://schemas.microsoft.com/office/drawing/2014/main" id="{D43A3B2B-122F-4CAA-BCD3-E1F0A91C8E47}"/>
                  </a:ext>
                </a:extLst>
              </p:cNvPr>
              <p:cNvSpPr>
                <a:spLocks/>
              </p:cNvSpPr>
              <p:nvPr/>
            </p:nvSpPr>
            <p:spPr bwMode="auto">
              <a:xfrm>
                <a:off x="8263" y="4458"/>
                <a:ext cx="118" cy="105"/>
              </a:xfrm>
              <a:custGeom>
                <a:avLst/>
                <a:gdLst>
                  <a:gd name="T0" fmla="*/ 1 w 354"/>
                  <a:gd name="T1" fmla="*/ 0 h 315"/>
                  <a:gd name="T2" fmla="*/ 1 w 354"/>
                  <a:gd name="T3" fmla="*/ 0 h 315"/>
                  <a:gd name="T4" fmla="*/ 1 w 354"/>
                  <a:gd name="T5" fmla="*/ 1 h 315"/>
                  <a:gd name="T6" fmla="*/ 1 w 354"/>
                  <a:gd name="T7" fmla="*/ 1 h 315"/>
                  <a:gd name="T8" fmla="*/ 1 w 354"/>
                  <a:gd name="T9" fmla="*/ 1 h 315"/>
                  <a:gd name="T10" fmla="*/ 1 w 354"/>
                  <a:gd name="T11" fmla="*/ 1 h 315"/>
                  <a:gd name="T12" fmla="*/ 1 w 354"/>
                  <a:gd name="T13" fmla="*/ 1 h 315"/>
                  <a:gd name="T14" fmla="*/ 1 w 354"/>
                  <a:gd name="T15" fmla="*/ 1 h 315"/>
                  <a:gd name="T16" fmla="*/ 1 w 354"/>
                  <a:gd name="T17" fmla="*/ 1 h 315"/>
                  <a:gd name="T18" fmla="*/ 1 w 354"/>
                  <a:gd name="T19" fmla="*/ 1 h 315"/>
                  <a:gd name="T20" fmla="*/ 1 w 354"/>
                  <a:gd name="T21" fmla="*/ 1 h 315"/>
                  <a:gd name="T22" fmla="*/ 1 w 354"/>
                  <a:gd name="T23" fmla="*/ 1 h 315"/>
                  <a:gd name="T24" fmla="*/ 1 w 354"/>
                  <a:gd name="T25" fmla="*/ 1 h 315"/>
                  <a:gd name="T26" fmla="*/ 1 w 354"/>
                  <a:gd name="T27" fmla="*/ 1 h 315"/>
                  <a:gd name="T28" fmla="*/ 1 w 354"/>
                  <a:gd name="T29" fmla="*/ 1 h 315"/>
                  <a:gd name="T30" fmla="*/ 1 w 354"/>
                  <a:gd name="T31" fmla="*/ 1 h 315"/>
                  <a:gd name="T32" fmla="*/ 1 w 354"/>
                  <a:gd name="T33" fmla="*/ 1 h 315"/>
                  <a:gd name="T34" fmla="*/ 1 w 354"/>
                  <a:gd name="T35" fmla="*/ 1 h 315"/>
                  <a:gd name="T36" fmla="*/ 1 w 354"/>
                  <a:gd name="T37" fmla="*/ 1 h 315"/>
                  <a:gd name="T38" fmla="*/ 1 w 354"/>
                  <a:gd name="T39" fmla="*/ 1 h 315"/>
                  <a:gd name="T40" fmla="*/ 1 w 354"/>
                  <a:gd name="T41" fmla="*/ 1 h 315"/>
                  <a:gd name="T42" fmla="*/ 1 w 354"/>
                  <a:gd name="T43" fmla="*/ 1 h 315"/>
                  <a:gd name="T44" fmla="*/ 1 w 354"/>
                  <a:gd name="T45" fmla="*/ 1 h 315"/>
                  <a:gd name="T46" fmla="*/ 1 w 354"/>
                  <a:gd name="T47" fmla="*/ 1 h 315"/>
                  <a:gd name="T48" fmla="*/ 1 w 354"/>
                  <a:gd name="T49" fmla="*/ 1 h 315"/>
                  <a:gd name="T50" fmla="*/ 1 w 354"/>
                  <a:gd name="T51" fmla="*/ 1 h 315"/>
                  <a:gd name="T52" fmla="*/ 1 w 354"/>
                  <a:gd name="T53" fmla="*/ 1 h 315"/>
                  <a:gd name="T54" fmla="*/ 1 w 354"/>
                  <a:gd name="T55" fmla="*/ 0 h 315"/>
                  <a:gd name="T56" fmla="*/ 1 w 354"/>
                  <a:gd name="T57" fmla="*/ 0 h 315"/>
                  <a:gd name="T58" fmla="*/ 1 w 354"/>
                  <a:gd name="T59" fmla="*/ 0 h 315"/>
                  <a:gd name="T60" fmla="*/ 1 w 354"/>
                  <a:gd name="T61" fmla="*/ 0 h 315"/>
                  <a:gd name="T62" fmla="*/ 1 w 354"/>
                  <a:gd name="T63" fmla="*/ 0 h 315"/>
                  <a:gd name="T64" fmla="*/ 1 w 354"/>
                  <a:gd name="T65" fmla="*/ 0 h 315"/>
                  <a:gd name="T66" fmla="*/ 1 w 354"/>
                  <a:gd name="T67" fmla="*/ 0 h 315"/>
                  <a:gd name="T68" fmla="*/ 1 w 354"/>
                  <a:gd name="T69" fmla="*/ 0 h 315"/>
                  <a:gd name="T70" fmla="*/ 1 w 354"/>
                  <a:gd name="T71" fmla="*/ 0 h 315"/>
                  <a:gd name="T72" fmla="*/ 1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1 w 354"/>
                  <a:gd name="T103" fmla="*/ 0 h 315"/>
                  <a:gd name="T104" fmla="*/ 1 w 354"/>
                  <a:gd name="T105" fmla="*/ 0 h 315"/>
                  <a:gd name="T106" fmla="*/ 1 w 354"/>
                  <a:gd name="T107" fmla="*/ 0 h 315"/>
                  <a:gd name="T108" fmla="*/ 1 w 354"/>
                  <a:gd name="T109" fmla="*/ 0 h 315"/>
                  <a:gd name="T110" fmla="*/ 1 w 354"/>
                  <a:gd name="T111" fmla="*/ 0 h 315"/>
                  <a:gd name="T112" fmla="*/ 1 w 354"/>
                  <a:gd name="T113" fmla="*/ 0 h 315"/>
                  <a:gd name="T114" fmla="*/ 1 w 354"/>
                  <a:gd name="T115" fmla="*/ 0 h 315"/>
                  <a:gd name="T116" fmla="*/ 1 w 354"/>
                  <a:gd name="T117" fmla="*/ 0 h 315"/>
                  <a:gd name="T118" fmla="*/ 1 w 354"/>
                  <a:gd name="T119" fmla="*/ 0 h 315"/>
                  <a:gd name="T120" fmla="*/ 1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 xmlns:a14="http://schemas.microsoft.com/office/drawing/2010/main" w="6350" cmpd="sng">
                    <a:solidFill>
                      <a:srgbClr val="969696"/>
                    </a:solidFill>
                    <a:round/>
                    <a:headEnd/>
                    <a:tailEnd/>
                  </a14:hiddenLine>
                </a:ext>
              </a:extLst>
            </p:spPr>
            <p:txBody>
              <a:bodyPr/>
              <a:lstStyle/>
              <a:p>
                <a:endParaRPr lang="en-US" dirty="0">
                  <a:latin typeface="+mn-ea"/>
                </a:endParaRPr>
              </a:p>
            </p:txBody>
          </p:sp>
          <p:sp>
            <p:nvSpPr>
              <p:cNvPr id="229" name="Freeform 45">
                <a:extLst>
                  <a:ext uri="{FF2B5EF4-FFF2-40B4-BE49-F238E27FC236}">
                    <a16:creationId xmlns:a16="http://schemas.microsoft.com/office/drawing/2014/main" id="{3B451995-8429-44E5-9873-EFC6BF54E5EA}"/>
                  </a:ext>
                </a:extLst>
              </p:cNvPr>
              <p:cNvSpPr>
                <a:spLocks/>
              </p:cNvSpPr>
              <p:nvPr/>
            </p:nvSpPr>
            <p:spPr bwMode="auto">
              <a:xfrm>
                <a:off x="8023" y="4506"/>
                <a:ext cx="47" cy="99"/>
              </a:xfrm>
              <a:custGeom>
                <a:avLst/>
                <a:gdLst>
                  <a:gd name="T0" fmla="*/ 0 w 143"/>
                  <a:gd name="T1" fmla="*/ 1 h 297"/>
                  <a:gd name="T2" fmla="*/ 0 w 143"/>
                  <a:gd name="T3" fmla="*/ 1 h 297"/>
                  <a:gd name="T4" fmla="*/ 0 w 143"/>
                  <a:gd name="T5" fmla="*/ 1 h 297"/>
                  <a:gd name="T6" fmla="*/ 0 w 143"/>
                  <a:gd name="T7" fmla="*/ 1 h 297"/>
                  <a:gd name="T8" fmla="*/ 0 w 143"/>
                  <a:gd name="T9" fmla="*/ 1 h 297"/>
                  <a:gd name="T10" fmla="*/ 0 w 143"/>
                  <a:gd name="T11" fmla="*/ 1 h 297"/>
                  <a:gd name="T12" fmla="*/ 0 w 143"/>
                  <a:gd name="T13" fmla="*/ 1 h 297"/>
                  <a:gd name="T14" fmla="*/ 0 w 143"/>
                  <a:gd name="T15" fmla="*/ 1 h 297"/>
                  <a:gd name="T16" fmla="*/ 0 w 143"/>
                  <a:gd name="T17" fmla="*/ 1 h 297"/>
                  <a:gd name="T18" fmla="*/ 0 w 143"/>
                  <a:gd name="T19" fmla="*/ 1 h 297"/>
                  <a:gd name="T20" fmla="*/ 1 w 143"/>
                  <a:gd name="T21" fmla="*/ 1 h 297"/>
                  <a:gd name="T22" fmla="*/ 1 w 143"/>
                  <a:gd name="T23" fmla="*/ 1 h 297"/>
                  <a:gd name="T24" fmla="*/ 1 w 143"/>
                  <a:gd name="T25" fmla="*/ 1 h 297"/>
                  <a:gd name="T26" fmla="*/ 1 w 143"/>
                  <a:gd name="T27" fmla="*/ 1 h 297"/>
                  <a:gd name="T28" fmla="*/ 1 w 143"/>
                  <a:gd name="T29" fmla="*/ 1 h 297"/>
                  <a:gd name="T30" fmla="*/ 1 w 143"/>
                  <a:gd name="T31" fmla="*/ 1 h 297"/>
                  <a:gd name="T32" fmla="*/ 0 w 143"/>
                  <a:gd name="T33" fmla="*/ 1 h 297"/>
                  <a:gd name="T34" fmla="*/ 0 w 143"/>
                  <a:gd name="T35" fmla="*/ 1 h 297"/>
                  <a:gd name="T36" fmla="*/ 0 w 143"/>
                  <a:gd name="T37" fmla="*/ 1 h 297"/>
                  <a:gd name="T38" fmla="*/ 0 w 143"/>
                  <a:gd name="T39" fmla="*/ 1 h 297"/>
                  <a:gd name="T40" fmla="*/ 0 w 143"/>
                  <a:gd name="T41" fmla="*/ 1 h 297"/>
                  <a:gd name="T42" fmla="*/ 0 w 143"/>
                  <a:gd name="T43" fmla="*/ 1 h 297"/>
                  <a:gd name="T44" fmla="*/ 0 w 143"/>
                  <a:gd name="T45" fmla="*/ 1 h 297"/>
                  <a:gd name="T46" fmla="*/ 0 w 143"/>
                  <a:gd name="T47" fmla="*/ 1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1 w 143"/>
                  <a:gd name="T63" fmla="*/ 0 h 297"/>
                  <a:gd name="T64" fmla="*/ 1 w 143"/>
                  <a:gd name="T65" fmla="*/ 0 h 297"/>
                  <a:gd name="T66" fmla="*/ 1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1 h 297"/>
                  <a:gd name="T80" fmla="*/ 0 w 143"/>
                  <a:gd name="T81" fmla="*/ 1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30" name="Freeform 46">
                <a:extLst>
                  <a:ext uri="{FF2B5EF4-FFF2-40B4-BE49-F238E27FC236}">
                    <a16:creationId xmlns:a16="http://schemas.microsoft.com/office/drawing/2014/main" id="{CE65FC96-E260-45B6-B475-4C0A6DDE34E7}"/>
                  </a:ext>
                </a:extLst>
              </p:cNvPr>
              <p:cNvSpPr>
                <a:spLocks/>
              </p:cNvSpPr>
              <p:nvPr/>
            </p:nvSpPr>
            <p:spPr bwMode="auto">
              <a:xfrm>
                <a:off x="8360" y="4451"/>
                <a:ext cx="103" cy="129"/>
              </a:xfrm>
              <a:custGeom>
                <a:avLst/>
                <a:gdLst>
                  <a:gd name="T0" fmla="*/ 1 w 309"/>
                  <a:gd name="T1" fmla="*/ 1 h 388"/>
                  <a:gd name="T2" fmla="*/ 1 w 309"/>
                  <a:gd name="T3" fmla="*/ 1 h 388"/>
                  <a:gd name="T4" fmla="*/ 1 w 309"/>
                  <a:gd name="T5" fmla="*/ 1 h 388"/>
                  <a:gd name="T6" fmla="*/ 1 w 309"/>
                  <a:gd name="T7" fmla="*/ 1 h 388"/>
                  <a:gd name="T8" fmla="*/ 1 w 309"/>
                  <a:gd name="T9" fmla="*/ 1 h 388"/>
                  <a:gd name="T10" fmla="*/ 1 w 309"/>
                  <a:gd name="T11" fmla="*/ 1 h 388"/>
                  <a:gd name="T12" fmla="*/ 1 w 309"/>
                  <a:gd name="T13" fmla="*/ 1 h 388"/>
                  <a:gd name="T14" fmla="*/ 1 w 309"/>
                  <a:gd name="T15" fmla="*/ 1 h 388"/>
                  <a:gd name="T16" fmla="*/ 1 w 309"/>
                  <a:gd name="T17" fmla="*/ 1 h 388"/>
                  <a:gd name="T18" fmla="*/ 1 w 309"/>
                  <a:gd name="T19" fmla="*/ 1 h 388"/>
                  <a:gd name="T20" fmla="*/ 1 w 309"/>
                  <a:gd name="T21" fmla="*/ 2 h 388"/>
                  <a:gd name="T22" fmla="*/ 1 w 309"/>
                  <a:gd name="T23" fmla="*/ 2 h 388"/>
                  <a:gd name="T24" fmla="*/ 1 w 309"/>
                  <a:gd name="T25" fmla="*/ 2 h 388"/>
                  <a:gd name="T26" fmla="*/ 1 w 309"/>
                  <a:gd name="T27" fmla="*/ 2 h 388"/>
                  <a:gd name="T28" fmla="*/ 1 w 309"/>
                  <a:gd name="T29" fmla="*/ 2 h 388"/>
                  <a:gd name="T30" fmla="*/ 1 w 309"/>
                  <a:gd name="T31" fmla="*/ 1 h 388"/>
                  <a:gd name="T32" fmla="*/ 1 w 309"/>
                  <a:gd name="T33" fmla="*/ 1 h 388"/>
                  <a:gd name="T34" fmla="*/ 1 w 309"/>
                  <a:gd name="T35" fmla="*/ 1 h 388"/>
                  <a:gd name="T36" fmla="*/ 1 w 309"/>
                  <a:gd name="T37" fmla="*/ 1 h 388"/>
                  <a:gd name="T38" fmla="*/ 1 w 309"/>
                  <a:gd name="T39" fmla="*/ 1 h 388"/>
                  <a:gd name="T40" fmla="*/ 1 w 309"/>
                  <a:gd name="T41" fmla="*/ 1 h 388"/>
                  <a:gd name="T42" fmla="*/ 1 w 309"/>
                  <a:gd name="T43" fmla="*/ 0 h 388"/>
                  <a:gd name="T44" fmla="*/ 1 w 309"/>
                  <a:gd name="T45" fmla="*/ 0 h 388"/>
                  <a:gd name="T46" fmla="*/ 1 w 309"/>
                  <a:gd name="T47" fmla="*/ 0 h 388"/>
                  <a:gd name="T48" fmla="*/ 1 w 309"/>
                  <a:gd name="T49" fmla="*/ 0 h 388"/>
                  <a:gd name="T50" fmla="*/ 1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1 w 309"/>
                  <a:gd name="T69" fmla="*/ 0 h 388"/>
                  <a:gd name="T70" fmla="*/ 1 w 309"/>
                  <a:gd name="T71" fmla="*/ 0 h 388"/>
                  <a:gd name="T72" fmla="*/ 1 w 309"/>
                  <a:gd name="T73" fmla="*/ 0 h 388"/>
                  <a:gd name="T74" fmla="*/ 1 w 309"/>
                  <a:gd name="T75" fmla="*/ 1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31" name="Freeform 47">
                <a:extLst>
                  <a:ext uri="{FF2B5EF4-FFF2-40B4-BE49-F238E27FC236}">
                    <a16:creationId xmlns:a16="http://schemas.microsoft.com/office/drawing/2014/main" id="{816711D8-2843-4FC7-AA86-A13E964A85CD}"/>
                  </a:ext>
                </a:extLst>
              </p:cNvPr>
              <p:cNvSpPr>
                <a:spLocks/>
              </p:cNvSpPr>
              <p:nvPr/>
            </p:nvSpPr>
            <p:spPr bwMode="auto">
              <a:xfrm>
                <a:off x="8279" y="4648"/>
                <a:ext cx="135" cy="97"/>
              </a:xfrm>
              <a:custGeom>
                <a:avLst/>
                <a:gdLst>
                  <a:gd name="T0" fmla="*/ 1 w 406"/>
                  <a:gd name="T1" fmla="*/ 0 h 292"/>
                  <a:gd name="T2" fmla="*/ 1 w 406"/>
                  <a:gd name="T3" fmla="*/ 1 h 292"/>
                  <a:gd name="T4" fmla="*/ 2 w 406"/>
                  <a:gd name="T5" fmla="*/ 1 h 292"/>
                  <a:gd name="T6" fmla="*/ 2 w 406"/>
                  <a:gd name="T7" fmla="*/ 1 h 292"/>
                  <a:gd name="T8" fmla="*/ 2 w 406"/>
                  <a:gd name="T9" fmla="*/ 1 h 292"/>
                  <a:gd name="T10" fmla="*/ 2 w 406"/>
                  <a:gd name="T11" fmla="*/ 1 h 292"/>
                  <a:gd name="T12" fmla="*/ 2 w 406"/>
                  <a:gd name="T13" fmla="*/ 1 h 292"/>
                  <a:gd name="T14" fmla="*/ 2 w 406"/>
                  <a:gd name="T15" fmla="*/ 1 h 292"/>
                  <a:gd name="T16" fmla="*/ 1 w 406"/>
                  <a:gd name="T17" fmla="*/ 1 h 292"/>
                  <a:gd name="T18" fmla="*/ 1 w 406"/>
                  <a:gd name="T19" fmla="*/ 1 h 292"/>
                  <a:gd name="T20" fmla="*/ 1 w 406"/>
                  <a:gd name="T21" fmla="*/ 0 h 292"/>
                  <a:gd name="T22" fmla="*/ 1 w 406"/>
                  <a:gd name="T23" fmla="*/ 0 h 292"/>
                  <a:gd name="T24" fmla="*/ 1 w 406"/>
                  <a:gd name="T25" fmla="*/ 0 h 292"/>
                  <a:gd name="T26" fmla="*/ 1 w 406"/>
                  <a:gd name="T27" fmla="*/ 0 h 292"/>
                  <a:gd name="T28" fmla="*/ 1 w 406"/>
                  <a:gd name="T29" fmla="*/ 0 h 292"/>
                  <a:gd name="T30" fmla="*/ 1 w 406"/>
                  <a:gd name="T31" fmla="*/ 0 h 292"/>
                  <a:gd name="T32" fmla="*/ 0 w 406"/>
                  <a:gd name="T33" fmla="*/ 0 h 292"/>
                  <a:gd name="T34" fmla="*/ 0 w 406"/>
                  <a:gd name="T35" fmla="*/ 0 h 292"/>
                  <a:gd name="T36" fmla="*/ 0 w 406"/>
                  <a:gd name="T37" fmla="*/ 1 h 292"/>
                  <a:gd name="T38" fmla="*/ 0 w 406"/>
                  <a:gd name="T39" fmla="*/ 1 h 292"/>
                  <a:gd name="T40" fmla="*/ 0 w 406"/>
                  <a:gd name="T41" fmla="*/ 1 h 292"/>
                  <a:gd name="T42" fmla="*/ 0 w 406"/>
                  <a:gd name="T43" fmla="*/ 0 h 292"/>
                  <a:gd name="T44" fmla="*/ 0 w 406"/>
                  <a:gd name="T45" fmla="*/ 0 h 292"/>
                  <a:gd name="T46" fmla="*/ 0 w 406"/>
                  <a:gd name="T47" fmla="*/ 0 h 292"/>
                  <a:gd name="T48" fmla="*/ 1 w 406"/>
                  <a:gd name="T49" fmla="*/ 0 h 292"/>
                  <a:gd name="T50" fmla="*/ 1 w 406"/>
                  <a:gd name="T51" fmla="*/ 0 h 292"/>
                  <a:gd name="T52" fmla="*/ 1 w 406"/>
                  <a:gd name="T53" fmla="*/ 0 h 292"/>
                  <a:gd name="T54" fmla="*/ 1 w 406"/>
                  <a:gd name="T55" fmla="*/ 0 h 292"/>
                  <a:gd name="T56" fmla="*/ 1 w 406"/>
                  <a:gd name="T57" fmla="*/ 0 h 292"/>
                  <a:gd name="T58" fmla="*/ 1 w 406"/>
                  <a:gd name="T59" fmla="*/ 0 h 292"/>
                  <a:gd name="T60" fmla="*/ 1 w 406"/>
                  <a:gd name="T61" fmla="*/ 0 h 292"/>
                  <a:gd name="T62" fmla="*/ 1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2" name="Freeform 48">
                <a:extLst>
                  <a:ext uri="{FF2B5EF4-FFF2-40B4-BE49-F238E27FC236}">
                    <a16:creationId xmlns:a16="http://schemas.microsoft.com/office/drawing/2014/main" id="{D005E1FC-597C-49DC-A4F9-DA6D48F3D471}"/>
                  </a:ext>
                </a:extLst>
              </p:cNvPr>
              <p:cNvSpPr>
                <a:spLocks/>
              </p:cNvSpPr>
              <p:nvPr/>
            </p:nvSpPr>
            <p:spPr bwMode="auto">
              <a:xfrm>
                <a:off x="8272" y="4697"/>
                <a:ext cx="146" cy="320"/>
              </a:xfrm>
              <a:custGeom>
                <a:avLst/>
                <a:gdLst>
                  <a:gd name="T0" fmla="*/ 0 w 439"/>
                  <a:gd name="T1" fmla="*/ 1 h 960"/>
                  <a:gd name="T2" fmla="*/ 0 w 439"/>
                  <a:gd name="T3" fmla="*/ 1 h 960"/>
                  <a:gd name="T4" fmla="*/ 0 w 439"/>
                  <a:gd name="T5" fmla="*/ 2 h 960"/>
                  <a:gd name="T6" fmla="*/ 1 w 439"/>
                  <a:gd name="T7" fmla="*/ 2 h 960"/>
                  <a:gd name="T8" fmla="*/ 1 w 439"/>
                  <a:gd name="T9" fmla="*/ 2 h 960"/>
                  <a:gd name="T10" fmla="*/ 1 w 439"/>
                  <a:gd name="T11" fmla="*/ 3 h 960"/>
                  <a:gd name="T12" fmla="*/ 1 w 439"/>
                  <a:gd name="T13" fmla="*/ 3 h 960"/>
                  <a:gd name="T14" fmla="*/ 1 w 439"/>
                  <a:gd name="T15" fmla="*/ 3 h 960"/>
                  <a:gd name="T16" fmla="*/ 1 w 439"/>
                  <a:gd name="T17" fmla="*/ 3 h 960"/>
                  <a:gd name="T18" fmla="*/ 2 w 439"/>
                  <a:gd name="T19" fmla="*/ 4 h 960"/>
                  <a:gd name="T20" fmla="*/ 2 w 439"/>
                  <a:gd name="T21" fmla="*/ 4 h 960"/>
                  <a:gd name="T22" fmla="*/ 2 w 439"/>
                  <a:gd name="T23" fmla="*/ 4 h 960"/>
                  <a:gd name="T24" fmla="*/ 2 w 439"/>
                  <a:gd name="T25" fmla="*/ 4 h 960"/>
                  <a:gd name="T26" fmla="*/ 2 w 439"/>
                  <a:gd name="T27" fmla="*/ 4 h 960"/>
                  <a:gd name="T28" fmla="*/ 2 w 439"/>
                  <a:gd name="T29" fmla="*/ 4 h 960"/>
                  <a:gd name="T30" fmla="*/ 2 w 439"/>
                  <a:gd name="T31" fmla="*/ 4 h 960"/>
                  <a:gd name="T32" fmla="*/ 2 w 439"/>
                  <a:gd name="T33" fmla="*/ 4 h 960"/>
                  <a:gd name="T34" fmla="*/ 2 w 439"/>
                  <a:gd name="T35" fmla="*/ 3 h 960"/>
                  <a:gd name="T36" fmla="*/ 1 w 439"/>
                  <a:gd name="T37" fmla="*/ 3 h 960"/>
                  <a:gd name="T38" fmla="*/ 1 w 439"/>
                  <a:gd name="T39" fmla="*/ 3 h 960"/>
                  <a:gd name="T40" fmla="*/ 1 w 439"/>
                  <a:gd name="T41" fmla="*/ 3 h 960"/>
                  <a:gd name="T42" fmla="*/ 1 w 439"/>
                  <a:gd name="T43" fmla="*/ 2 h 960"/>
                  <a:gd name="T44" fmla="*/ 1 w 439"/>
                  <a:gd name="T45" fmla="*/ 2 h 960"/>
                  <a:gd name="T46" fmla="*/ 1 w 439"/>
                  <a:gd name="T47" fmla="*/ 1 h 960"/>
                  <a:gd name="T48" fmla="*/ 0 w 439"/>
                  <a:gd name="T49" fmla="*/ 1 h 960"/>
                  <a:gd name="T50" fmla="*/ 0 w 439"/>
                  <a:gd name="T51" fmla="*/ 1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1 h 960"/>
                  <a:gd name="T66" fmla="*/ 0 w 439"/>
                  <a:gd name="T67" fmla="*/ 1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3" name="Freeform 49">
                <a:extLst>
                  <a:ext uri="{FF2B5EF4-FFF2-40B4-BE49-F238E27FC236}">
                    <a16:creationId xmlns:a16="http://schemas.microsoft.com/office/drawing/2014/main" id="{325113DE-93C9-4028-88C4-4FFF8DBFF222}"/>
                  </a:ext>
                </a:extLst>
              </p:cNvPr>
              <p:cNvSpPr>
                <a:spLocks/>
              </p:cNvSpPr>
              <p:nvPr/>
            </p:nvSpPr>
            <p:spPr bwMode="auto">
              <a:xfrm>
                <a:off x="8416" y="4972"/>
                <a:ext cx="128" cy="66"/>
              </a:xfrm>
              <a:custGeom>
                <a:avLst/>
                <a:gdLst>
                  <a:gd name="T0" fmla="*/ 0 w 382"/>
                  <a:gd name="T1" fmla="*/ 1 h 198"/>
                  <a:gd name="T2" fmla="*/ 0 w 382"/>
                  <a:gd name="T3" fmla="*/ 1 h 198"/>
                  <a:gd name="T4" fmla="*/ 0 w 382"/>
                  <a:gd name="T5" fmla="*/ 1 h 198"/>
                  <a:gd name="T6" fmla="*/ 0 w 382"/>
                  <a:gd name="T7" fmla="*/ 1 h 198"/>
                  <a:gd name="T8" fmla="*/ 0 w 382"/>
                  <a:gd name="T9" fmla="*/ 1 h 198"/>
                  <a:gd name="T10" fmla="*/ 0 w 382"/>
                  <a:gd name="T11" fmla="*/ 1 h 198"/>
                  <a:gd name="T12" fmla="*/ 0 w 382"/>
                  <a:gd name="T13" fmla="*/ 1 h 198"/>
                  <a:gd name="T14" fmla="*/ 0 w 382"/>
                  <a:gd name="T15" fmla="*/ 1 h 198"/>
                  <a:gd name="T16" fmla="*/ 0 w 382"/>
                  <a:gd name="T17" fmla="*/ 1 h 198"/>
                  <a:gd name="T18" fmla="*/ 1 w 382"/>
                  <a:gd name="T19" fmla="*/ 1 h 198"/>
                  <a:gd name="T20" fmla="*/ 1 w 382"/>
                  <a:gd name="T21" fmla="*/ 1 h 198"/>
                  <a:gd name="T22" fmla="*/ 1 w 382"/>
                  <a:gd name="T23" fmla="*/ 1 h 198"/>
                  <a:gd name="T24" fmla="*/ 1 w 382"/>
                  <a:gd name="T25" fmla="*/ 0 h 198"/>
                  <a:gd name="T26" fmla="*/ 1 w 382"/>
                  <a:gd name="T27" fmla="*/ 0 h 198"/>
                  <a:gd name="T28" fmla="*/ 1 w 382"/>
                  <a:gd name="T29" fmla="*/ 0 h 198"/>
                  <a:gd name="T30" fmla="*/ 1 w 382"/>
                  <a:gd name="T31" fmla="*/ 0 h 198"/>
                  <a:gd name="T32" fmla="*/ 1 w 382"/>
                  <a:gd name="T33" fmla="*/ 0 h 198"/>
                  <a:gd name="T34" fmla="*/ 1 w 382"/>
                  <a:gd name="T35" fmla="*/ 0 h 198"/>
                  <a:gd name="T36" fmla="*/ 1 w 382"/>
                  <a:gd name="T37" fmla="*/ 0 h 198"/>
                  <a:gd name="T38" fmla="*/ 1 w 382"/>
                  <a:gd name="T39" fmla="*/ 0 h 198"/>
                  <a:gd name="T40" fmla="*/ 2 w 382"/>
                  <a:gd name="T41" fmla="*/ 0 h 198"/>
                  <a:gd name="T42" fmla="*/ 2 w 382"/>
                  <a:gd name="T43" fmla="*/ 0 h 198"/>
                  <a:gd name="T44" fmla="*/ 2 w 382"/>
                  <a:gd name="T45" fmla="*/ 0 h 198"/>
                  <a:gd name="T46" fmla="*/ 2 w 382"/>
                  <a:gd name="T47" fmla="*/ 0 h 198"/>
                  <a:gd name="T48" fmla="*/ 2 w 382"/>
                  <a:gd name="T49" fmla="*/ 0 h 198"/>
                  <a:gd name="T50" fmla="*/ 2 w 382"/>
                  <a:gd name="T51" fmla="*/ 0 h 198"/>
                  <a:gd name="T52" fmla="*/ 2 w 382"/>
                  <a:gd name="T53" fmla="*/ 0 h 198"/>
                  <a:gd name="T54" fmla="*/ 2 w 382"/>
                  <a:gd name="T55" fmla="*/ 0 h 198"/>
                  <a:gd name="T56" fmla="*/ 1 w 382"/>
                  <a:gd name="T57" fmla="*/ 0 h 198"/>
                  <a:gd name="T58" fmla="*/ 1 w 382"/>
                  <a:gd name="T59" fmla="*/ 0 h 198"/>
                  <a:gd name="T60" fmla="*/ 1 w 382"/>
                  <a:gd name="T61" fmla="*/ 0 h 198"/>
                  <a:gd name="T62" fmla="*/ 1 w 382"/>
                  <a:gd name="T63" fmla="*/ 0 h 198"/>
                  <a:gd name="T64" fmla="*/ 1 w 382"/>
                  <a:gd name="T65" fmla="*/ 0 h 198"/>
                  <a:gd name="T66" fmla="*/ 1 w 382"/>
                  <a:gd name="T67" fmla="*/ 0 h 198"/>
                  <a:gd name="T68" fmla="*/ 1 w 382"/>
                  <a:gd name="T69" fmla="*/ 0 h 198"/>
                  <a:gd name="T70" fmla="*/ 1 w 382"/>
                  <a:gd name="T71" fmla="*/ 0 h 198"/>
                  <a:gd name="T72" fmla="*/ 1 w 382"/>
                  <a:gd name="T73" fmla="*/ 0 h 198"/>
                  <a:gd name="T74" fmla="*/ 0 w 382"/>
                  <a:gd name="T75" fmla="*/ 1 h 198"/>
                  <a:gd name="T76" fmla="*/ 0 w 382"/>
                  <a:gd name="T77" fmla="*/ 1 h 198"/>
                  <a:gd name="T78" fmla="*/ 0 w 382"/>
                  <a:gd name="T79" fmla="*/ 1 h 198"/>
                  <a:gd name="T80" fmla="*/ 0 w 382"/>
                  <a:gd name="T81" fmla="*/ 1 h 198"/>
                  <a:gd name="T82" fmla="*/ 0 w 382"/>
                  <a:gd name="T83" fmla="*/ 1 h 198"/>
                  <a:gd name="T84" fmla="*/ 0 w 382"/>
                  <a:gd name="T85" fmla="*/ 1 h 198"/>
                  <a:gd name="T86" fmla="*/ 0 w 382"/>
                  <a:gd name="T87" fmla="*/ 1 h 198"/>
                  <a:gd name="T88" fmla="*/ 0 w 382"/>
                  <a:gd name="T89" fmla="*/ 1 h 198"/>
                  <a:gd name="T90" fmla="*/ 0 w 382"/>
                  <a:gd name="T91" fmla="*/ 1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4" name="Freeform 50">
                <a:extLst>
                  <a:ext uri="{FF2B5EF4-FFF2-40B4-BE49-F238E27FC236}">
                    <a16:creationId xmlns:a16="http://schemas.microsoft.com/office/drawing/2014/main" id="{04D1A259-19A6-494A-BE4D-8FFFD6432ED3}"/>
                  </a:ext>
                </a:extLst>
              </p:cNvPr>
              <p:cNvSpPr>
                <a:spLocks/>
              </p:cNvSpPr>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1 h 240"/>
                  <a:gd name="T20" fmla="*/ 0 w 229"/>
                  <a:gd name="T21" fmla="*/ 1 h 240"/>
                  <a:gd name="T22" fmla="*/ 0 w 229"/>
                  <a:gd name="T23" fmla="*/ 1 h 240"/>
                  <a:gd name="T24" fmla="*/ 0 w 229"/>
                  <a:gd name="T25" fmla="*/ 1 h 240"/>
                  <a:gd name="T26" fmla="*/ 0 w 229"/>
                  <a:gd name="T27" fmla="*/ 1 h 240"/>
                  <a:gd name="T28" fmla="*/ 1 w 229"/>
                  <a:gd name="T29" fmla="*/ 1 h 240"/>
                  <a:gd name="T30" fmla="*/ 1 w 229"/>
                  <a:gd name="T31" fmla="*/ 1 h 240"/>
                  <a:gd name="T32" fmla="*/ 1 w 229"/>
                  <a:gd name="T33" fmla="*/ 1 h 240"/>
                  <a:gd name="T34" fmla="*/ 1 w 229"/>
                  <a:gd name="T35" fmla="*/ 1 h 240"/>
                  <a:gd name="T36" fmla="*/ 1 w 229"/>
                  <a:gd name="T37" fmla="*/ 0 h 240"/>
                  <a:gd name="T38" fmla="*/ 1 w 229"/>
                  <a:gd name="T39" fmla="*/ 0 h 240"/>
                  <a:gd name="T40" fmla="*/ 1 w 229"/>
                  <a:gd name="T41" fmla="*/ 0 h 240"/>
                  <a:gd name="T42" fmla="*/ 1 w 229"/>
                  <a:gd name="T43" fmla="*/ 0 h 240"/>
                  <a:gd name="T44" fmla="*/ 1 w 229"/>
                  <a:gd name="T45" fmla="*/ 1 h 240"/>
                  <a:gd name="T46" fmla="*/ 1 w 229"/>
                  <a:gd name="T47" fmla="*/ 1 h 240"/>
                  <a:gd name="T48" fmla="*/ 1 w 229"/>
                  <a:gd name="T49" fmla="*/ 1 h 240"/>
                  <a:gd name="T50" fmla="*/ 1 w 229"/>
                  <a:gd name="T51" fmla="*/ 1 h 240"/>
                  <a:gd name="T52" fmla="*/ 0 w 229"/>
                  <a:gd name="T53" fmla="*/ 1 h 240"/>
                  <a:gd name="T54" fmla="*/ 0 w 229"/>
                  <a:gd name="T55" fmla="*/ 1 h 240"/>
                  <a:gd name="T56" fmla="*/ 0 w 229"/>
                  <a:gd name="T57" fmla="*/ 1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1 w 229"/>
                  <a:gd name="T73" fmla="*/ 0 h 240"/>
                  <a:gd name="T74" fmla="*/ 1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5" name="Freeform 51">
                <a:extLst>
                  <a:ext uri="{FF2B5EF4-FFF2-40B4-BE49-F238E27FC236}">
                    <a16:creationId xmlns:a16="http://schemas.microsoft.com/office/drawing/2014/main" id="{D33A2103-559B-457D-9F05-D06F072DCB56}"/>
                  </a:ext>
                </a:extLst>
              </p:cNvPr>
              <p:cNvSpPr>
                <a:spLocks/>
              </p:cNvSpPr>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1 h 270"/>
                  <a:gd name="T12" fmla="*/ 0 w 281"/>
                  <a:gd name="T13" fmla="*/ 1 h 270"/>
                  <a:gd name="T14" fmla="*/ 0 w 281"/>
                  <a:gd name="T15" fmla="*/ 1 h 270"/>
                  <a:gd name="T16" fmla="*/ 0 w 281"/>
                  <a:gd name="T17" fmla="*/ 1 h 270"/>
                  <a:gd name="T18" fmla="*/ 0 w 281"/>
                  <a:gd name="T19" fmla="*/ 1 h 270"/>
                  <a:gd name="T20" fmla="*/ 1 w 281"/>
                  <a:gd name="T21" fmla="*/ 1 h 270"/>
                  <a:gd name="T22" fmla="*/ 1 w 281"/>
                  <a:gd name="T23" fmla="*/ 1 h 270"/>
                  <a:gd name="T24" fmla="*/ 1 w 281"/>
                  <a:gd name="T25" fmla="*/ 1 h 270"/>
                  <a:gd name="T26" fmla="*/ 1 w 281"/>
                  <a:gd name="T27" fmla="*/ 1 h 270"/>
                  <a:gd name="T28" fmla="*/ 1 w 281"/>
                  <a:gd name="T29" fmla="*/ 1 h 270"/>
                  <a:gd name="T30" fmla="*/ 1 w 281"/>
                  <a:gd name="T31" fmla="*/ 1 h 270"/>
                  <a:gd name="T32" fmla="*/ 1 w 281"/>
                  <a:gd name="T33" fmla="*/ 1 h 270"/>
                  <a:gd name="T34" fmla="*/ 1 w 281"/>
                  <a:gd name="T35" fmla="*/ 0 h 270"/>
                  <a:gd name="T36" fmla="*/ 1 w 281"/>
                  <a:gd name="T37" fmla="*/ 0 h 270"/>
                  <a:gd name="T38" fmla="*/ 1 w 281"/>
                  <a:gd name="T39" fmla="*/ 1 h 270"/>
                  <a:gd name="T40" fmla="*/ 1 w 281"/>
                  <a:gd name="T41" fmla="*/ 1 h 270"/>
                  <a:gd name="T42" fmla="*/ 1 w 281"/>
                  <a:gd name="T43" fmla="*/ 1 h 270"/>
                  <a:gd name="T44" fmla="*/ 1 w 281"/>
                  <a:gd name="T45" fmla="*/ 1 h 270"/>
                  <a:gd name="T46" fmla="*/ 1 w 281"/>
                  <a:gd name="T47" fmla="*/ 1 h 270"/>
                  <a:gd name="T48" fmla="*/ 1 w 281"/>
                  <a:gd name="T49" fmla="*/ 1 h 270"/>
                  <a:gd name="T50" fmla="*/ 0 w 281"/>
                  <a:gd name="T51" fmla="*/ 1 h 270"/>
                  <a:gd name="T52" fmla="*/ 0 w 281"/>
                  <a:gd name="T53" fmla="*/ 1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6" name="Freeform 52">
                <a:extLst>
                  <a:ext uri="{FF2B5EF4-FFF2-40B4-BE49-F238E27FC236}">
                    <a16:creationId xmlns:a16="http://schemas.microsoft.com/office/drawing/2014/main" id="{694D667F-6D9D-4454-9BAC-B4F4D6C5F05B}"/>
                  </a:ext>
                </a:extLst>
              </p:cNvPr>
              <p:cNvSpPr>
                <a:spLocks/>
              </p:cNvSpPr>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7" name="Freeform 53">
                <a:extLst>
                  <a:ext uri="{FF2B5EF4-FFF2-40B4-BE49-F238E27FC236}">
                    <a16:creationId xmlns:a16="http://schemas.microsoft.com/office/drawing/2014/main" id="{B900928F-15BF-4454-A5F9-D9C938169C7A}"/>
                  </a:ext>
                </a:extLst>
              </p:cNvPr>
              <p:cNvSpPr>
                <a:spLocks/>
              </p:cNvSpPr>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8" name="Freeform 54">
                <a:extLst>
                  <a:ext uri="{FF2B5EF4-FFF2-40B4-BE49-F238E27FC236}">
                    <a16:creationId xmlns:a16="http://schemas.microsoft.com/office/drawing/2014/main" id="{2452CBD4-3AFB-4857-8B12-50AEB6F95B64}"/>
                  </a:ext>
                </a:extLst>
              </p:cNvPr>
              <p:cNvSpPr>
                <a:spLocks/>
              </p:cNvSpPr>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9" name="Freeform 55">
                <a:extLst>
                  <a:ext uri="{FF2B5EF4-FFF2-40B4-BE49-F238E27FC236}">
                    <a16:creationId xmlns:a16="http://schemas.microsoft.com/office/drawing/2014/main" id="{B9E7B6E8-AC9C-404A-837C-36CA5C584B05}"/>
                  </a:ext>
                </a:extLst>
              </p:cNvPr>
              <p:cNvSpPr>
                <a:spLocks/>
              </p:cNvSpPr>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0" name="Freeform 56">
                <a:extLst>
                  <a:ext uri="{FF2B5EF4-FFF2-40B4-BE49-F238E27FC236}">
                    <a16:creationId xmlns:a16="http://schemas.microsoft.com/office/drawing/2014/main" id="{5B6174C5-137B-48C0-93FD-5E5B2BDA3AB8}"/>
                  </a:ext>
                </a:extLst>
              </p:cNvPr>
              <p:cNvSpPr>
                <a:spLocks/>
              </p:cNvSpPr>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1" name="Freeform 57">
                <a:extLst>
                  <a:ext uri="{FF2B5EF4-FFF2-40B4-BE49-F238E27FC236}">
                    <a16:creationId xmlns:a16="http://schemas.microsoft.com/office/drawing/2014/main" id="{DCF4834A-D566-4F23-98F3-F7CB21A6CD1A}"/>
                  </a:ext>
                </a:extLst>
              </p:cNvPr>
              <p:cNvSpPr>
                <a:spLocks/>
              </p:cNvSpPr>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2" name="Freeform 58">
                <a:extLst>
                  <a:ext uri="{FF2B5EF4-FFF2-40B4-BE49-F238E27FC236}">
                    <a16:creationId xmlns:a16="http://schemas.microsoft.com/office/drawing/2014/main" id="{BCA840A0-4889-4D72-B288-38700C41A0AB}"/>
                  </a:ext>
                </a:extLst>
              </p:cNvPr>
              <p:cNvSpPr>
                <a:spLocks/>
              </p:cNvSpPr>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3" name="Freeform 59">
                <a:extLst>
                  <a:ext uri="{FF2B5EF4-FFF2-40B4-BE49-F238E27FC236}">
                    <a16:creationId xmlns:a16="http://schemas.microsoft.com/office/drawing/2014/main" id="{1717C5F9-7011-4665-A007-3156A65755A3}"/>
                  </a:ext>
                </a:extLst>
              </p:cNvPr>
              <p:cNvSpPr>
                <a:spLocks/>
              </p:cNvSpPr>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4" name="Freeform 60">
                <a:extLst>
                  <a:ext uri="{FF2B5EF4-FFF2-40B4-BE49-F238E27FC236}">
                    <a16:creationId xmlns:a16="http://schemas.microsoft.com/office/drawing/2014/main" id="{F009F191-BEC4-4F31-9A9E-1A6A2C205084}"/>
                  </a:ext>
                </a:extLst>
              </p:cNvPr>
              <p:cNvSpPr>
                <a:spLocks/>
              </p:cNvSpPr>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5" name="Freeform 61">
                <a:extLst>
                  <a:ext uri="{FF2B5EF4-FFF2-40B4-BE49-F238E27FC236}">
                    <a16:creationId xmlns:a16="http://schemas.microsoft.com/office/drawing/2014/main" id="{E0836C72-42F0-400F-8B88-7706DA60B5EC}"/>
                  </a:ext>
                </a:extLst>
              </p:cNvPr>
              <p:cNvSpPr>
                <a:spLocks/>
              </p:cNvSpPr>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6" name="Freeform 62">
                <a:extLst>
                  <a:ext uri="{FF2B5EF4-FFF2-40B4-BE49-F238E27FC236}">
                    <a16:creationId xmlns:a16="http://schemas.microsoft.com/office/drawing/2014/main" id="{FC7CC3AA-7DED-4096-839C-4324B06A5352}"/>
                  </a:ext>
                </a:extLst>
              </p:cNvPr>
              <p:cNvSpPr>
                <a:spLocks/>
              </p:cNvSpPr>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7" name="Freeform 63">
                <a:extLst>
                  <a:ext uri="{FF2B5EF4-FFF2-40B4-BE49-F238E27FC236}">
                    <a16:creationId xmlns:a16="http://schemas.microsoft.com/office/drawing/2014/main" id="{10157B98-71AA-4883-A5D5-681CEDBA3312}"/>
                  </a:ext>
                </a:extLst>
              </p:cNvPr>
              <p:cNvSpPr>
                <a:spLocks/>
              </p:cNvSpPr>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8" name="Freeform 64">
                <a:extLst>
                  <a:ext uri="{FF2B5EF4-FFF2-40B4-BE49-F238E27FC236}">
                    <a16:creationId xmlns:a16="http://schemas.microsoft.com/office/drawing/2014/main" id="{57A5E574-2566-4390-B3E4-E3F5FD05569A}"/>
                  </a:ext>
                </a:extLst>
              </p:cNvPr>
              <p:cNvSpPr>
                <a:spLocks/>
              </p:cNvSpPr>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9" name="Freeform 65">
                <a:extLst>
                  <a:ext uri="{FF2B5EF4-FFF2-40B4-BE49-F238E27FC236}">
                    <a16:creationId xmlns:a16="http://schemas.microsoft.com/office/drawing/2014/main" id="{EBD2480C-2CBC-474B-A55F-EFC253EC7120}"/>
                  </a:ext>
                </a:extLst>
              </p:cNvPr>
              <p:cNvSpPr>
                <a:spLocks/>
              </p:cNvSpPr>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0" name="Freeform 66">
                <a:extLst>
                  <a:ext uri="{FF2B5EF4-FFF2-40B4-BE49-F238E27FC236}">
                    <a16:creationId xmlns:a16="http://schemas.microsoft.com/office/drawing/2014/main" id="{57173251-8491-40F5-9E0F-A2B4D851E042}"/>
                  </a:ext>
                </a:extLst>
              </p:cNvPr>
              <p:cNvSpPr>
                <a:spLocks/>
              </p:cNvSpPr>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1" name="Freeform 67">
                <a:extLst>
                  <a:ext uri="{FF2B5EF4-FFF2-40B4-BE49-F238E27FC236}">
                    <a16:creationId xmlns:a16="http://schemas.microsoft.com/office/drawing/2014/main" id="{CE00EA35-864E-44A8-BE9C-9EFE11AEEEC1}"/>
                  </a:ext>
                </a:extLst>
              </p:cNvPr>
              <p:cNvSpPr>
                <a:spLocks/>
              </p:cNvSpPr>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2" name="Freeform 68">
                <a:extLst>
                  <a:ext uri="{FF2B5EF4-FFF2-40B4-BE49-F238E27FC236}">
                    <a16:creationId xmlns:a16="http://schemas.microsoft.com/office/drawing/2014/main" id="{18C8433E-24EF-4140-ABBC-9A74F9091FA5}"/>
                  </a:ext>
                </a:extLst>
              </p:cNvPr>
              <p:cNvSpPr>
                <a:spLocks/>
              </p:cNvSpPr>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3" name="Freeform 69">
                <a:extLst>
                  <a:ext uri="{FF2B5EF4-FFF2-40B4-BE49-F238E27FC236}">
                    <a16:creationId xmlns:a16="http://schemas.microsoft.com/office/drawing/2014/main" id="{909A30CB-8052-4565-83DD-FB0196AC0CF9}"/>
                  </a:ext>
                </a:extLst>
              </p:cNvPr>
              <p:cNvSpPr>
                <a:spLocks/>
              </p:cNvSpPr>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4" name="Freeform 70">
                <a:extLst>
                  <a:ext uri="{FF2B5EF4-FFF2-40B4-BE49-F238E27FC236}">
                    <a16:creationId xmlns:a16="http://schemas.microsoft.com/office/drawing/2014/main" id="{FF45A53C-8E30-486A-A762-8872135F6240}"/>
                  </a:ext>
                </a:extLst>
              </p:cNvPr>
              <p:cNvSpPr>
                <a:spLocks/>
              </p:cNvSpPr>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5" name="Freeform 71">
                <a:extLst>
                  <a:ext uri="{FF2B5EF4-FFF2-40B4-BE49-F238E27FC236}">
                    <a16:creationId xmlns:a16="http://schemas.microsoft.com/office/drawing/2014/main" id="{43C89EAB-6116-4658-AB63-D2FB5E9F2781}"/>
                  </a:ext>
                </a:extLst>
              </p:cNvPr>
              <p:cNvSpPr>
                <a:spLocks/>
              </p:cNvSpPr>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6" name="Freeform 72">
                <a:extLst>
                  <a:ext uri="{FF2B5EF4-FFF2-40B4-BE49-F238E27FC236}">
                    <a16:creationId xmlns:a16="http://schemas.microsoft.com/office/drawing/2014/main" id="{D5651682-1833-41C0-8157-7EDA8995C3EA}"/>
                  </a:ext>
                </a:extLst>
              </p:cNvPr>
              <p:cNvSpPr>
                <a:spLocks/>
              </p:cNvSpPr>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7" name="Freeform 73">
                <a:extLst>
                  <a:ext uri="{FF2B5EF4-FFF2-40B4-BE49-F238E27FC236}">
                    <a16:creationId xmlns:a16="http://schemas.microsoft.com/office/drawing/2014/main" id="{6DF69CC6-FACD-4437-A294-ADA68F1A78A9}"/>
                  </a:ext>
                </a:extLst>
              </p:cNvPr>
              <p:cNvSpPr>
                <a:spLocks/>
              </p:cNvSpPr>
              <p:nvPr/>
            </p:nvSpPr>
            <p:spPr bwMode="auto">
              <a:xfrm>
                <a:off x="8258" y="4730"/>
                <a:ext cx="122" cy="281"/>
              </a:xfrm>
              <a:custGeom>
                <a:avLst/>
                <a:gdLst>
                  <a:gd name="T0" fmla="*/ 0 w 366"/>
                  <a:gd name="T1" fmla="*/ 1 h 845"/>
                  <a:gd name="T2" fmla="*/ 0 w 366"/>
                  <a:gd name="T3" fmla="*/ 1 h 845"/>
                  <a:gd name="T4" fmla="*/ 0 w 366"/>
                  <a:gd name="T5" fmla="*/ 1 h 845"/>
                  <a:gd name="T6" fmla="*/ 0 w 366"/>
                  <a:gd name="T7" fmla="*/ 2 h 845"/>
                  <a:gd name="T8" fmla="*/ 1 w 366"/>
                  <a:gd name="T9" fmla="*/ 2 h 845"/>
                  <a:gd name="T10" fmla="*/ 1 w 366"/>
                  <a:gd name="T11" fmla="*/ 3 h 845"/>
                  <a:gd name="T12" fmla="*/ 1 w 366"/>
                  <a:gd name="T13" fmla="*/ 3 h 845"/>
                  <a:gd name="T14" fmla="*/ 1 w 366"/>
                  <a:gd name="T15" fmla="*/ 3 h 845"/>
                  <a:gd name="T16" fmla="*/ 1 w 366"/>
                  <a:gd name="T17" fmla="*/ 3 h 845"/>
                  <a:gd name="T18" fmla="*/ 1 w 366"/>
                  <a:gd name="T19" fmla="*/ 3 h 845"/>
                  <a:gd name="T20" fmla="*/ 1 w 366"/>
                  <a:gd name="T21" fmla="*/ 3 h 845"/>
                  <a:gd name="T22" fmla="*/ 1 w 366"/>
                  <a:gd name="T23" fmla="*/ 3 h 845"/>
                  <a:gd name="T24" fmla="*/ 2 w 366"/>
                  <a:gd name="T25" fmla="*/ 3 h 845"/>
                  <a:gd name="T26" fmla="*/ 1 w 366"/>
                  <a:gd name="T27" fmla="*/ 3 h 845"/>
                  <a:gd name="T28" fmla="*/ 1 w 366"/>
                  <a:gd name="T29" fmla="*/ 3 h 845"/>
                  <a:gd name="T30" fmla="*/ 1 w 366"/>
                  <a:gd name="T31" fmla="*/ 3 h 845"/>
                  <a:gd name="T32" fmla="*/ 1 w 366"/>
                  <a:gd name="T33" fmla="*/ 3 h 845"/>
                  <a:gd name="T34" fmla="*/ 1 w 366"/>
                  <a:gd name="T35" fmla="*/ 3 h 845"/>
                  <a:gd name="T36" fmla="*/ 1 w 366"/>
                  <a:gd name="T37" fmla="*/ 3 h 845"/>
                  <a:gd name="T38" fmla="*/ 1 w 366"/>
                  <a:gd name="T39" fmla="*/ 3 h 845"/>
                  <a:gd name="T40" fmla="*/ 1 w 366"/>
                  <a:gd name="T41" fmla="*/ 2 h 845"/>
                  <a:gd name="T42" fmla="*/ 1 w 366"/>
                  <a:gd name="T43" fmla="*/ 2 h 845"/>
                  <a:gd name="T44" fmla="*/ 1 w 366"/>
                  <a:gd name="T45" fmla="*/ 2 h 845"/>
                  <a:gd name="T46" fmla="*/ 0 w 366"/>
                  <a:gd name="T47" fmla="*/ 1 h 845"/>
                  <a:gd name="T48" fmla="*/ 0 w 366"/>
                  <a:gd name="T49" fmla="*/ 1 h 845"/>
                  <a:gd name="T50" fmla="*/ 0 w 366"/>
                  <a:gd name="T51" fmla="*/ 1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8" name="Freeform 74">
                <a:extLst>
                  <a:ext uri="{FF2B5EF4-FFF2-40B4-BE49-F238E27FC236}">
                    <a16:creationId xmlns:a16="http://schemas.microsoft.com/office/drawing/2014/main" id="{5A10D561-A1A6-4EE5-B3EF-39F75AD2980A}"/>
                  </a:ext>
                </a:extLst>
              </p:cNvPr>
              <p:cNvSpPr>
                <a:spLocks/>
              </p:cNvSpPr>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9" name="Freeform 75">
                <a:extLst>
                  <a:ext uri="{FF2B5EF4-FFF2-40B4-BE49-F238E27FC236}">
                    <a16:creationId xmlns:a16="http://schemas.microsoft.com/office/drawing/2014/main" id="{6CB414AC-7870-4575-8175-4FDC2DE829F7}"/>
                  </a:ext>
                </a:extLst>
              </p:cNvPr>
              <p:cNvSpPr>
                <a:spLocks/>
              </p:cNvSpPr>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0" name="Freeform 76">
                <a:extLst>
                  <a:ext uri="{FF2B5EF4-FFF2-40B4-BE49-F238E27FC236}">
                    <a16:creationId xmlns:a16="http://schemas.microsoft.com/office/drawing/2014/main" id="{6818A934-9212-48BA-8F48-C07515C65871}"/>
                  </a:ext>
                </a:extLst>
              </p:cNvPr>
              <p:cNvSpPr>
                <a:spLocks/>
              </p:cNvSpPr>
              <p:nvPr/>
            </p:nvSpPr>
            <p:spPr bwMode="auto">
              <a:xfrm>
                <a:off x="8550" y="4921"/>
                <a:ext cx="47" cy="12"/>
              </a:xfrm>
              <a:custGeom>
                <a:avLst/>
                <a:gdLst>
                  <a:gd name="T0" fmla="*/ 1 w 142"/>
                  <a:gd name="T1" fmla="*/ 0 h 36"/>
                  <a:gd name="T2" fmla="*/ 1 w 142"/>
                  <a:gd name="T3" fmla="*/ 0 h 36"/>
                  <a:gd name="T4" fmla="*/ 1 w 142"/>
                  <a:gd name="T5" fmla="*/ 0 h 36"/>
                  <a:gd name="T6" fmla="*/ 1 w 142"/>
                  <a:gd name="T7" fmla="*/ 0 h 36"/>
                  <a:gd name="T8" fmla="*/ 1 w 142"/>
                  <a:gd name="T9" fmla="*/ 0 h 36"/>
                  <a:gd name="T10" fmla="*/ 1 w 142"/>
                  <a:gd name="T11" fmla="*/ 0 h 36"/>
                  <a:gd name="T12" fmla="*/ 1 w 142"/>
                  <a:gd name="T13" fmla="*/ 0 h 36"/>
                  <a:gd name="T14" fmla="*/ 1 w 142"/>
                  <a:gd name="T15" fmla="*/ 0 h 36"/>
                  <a:gd name="T16" fmla="*/ 1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1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1" name="Freeform 77">
                <a:extLst>
                  <a:ext uri="{FF2B5EF4-FFF2-40B4-BE49-F238E27FC236}">
                    <a16:creationId xmlns:a16="http://schemas.microsoft.com/office/drawing/2014/main" id="{1F9EFF64-5491-44E9-A990-9EF4D169B102}"/>
                  </a:ext>
                </a:extLst>
              </p:cNvPr>
              <p:cNvSpPr>
                <a:spLocks/>
              </p:cNvSpPr>
              <p:nvPr/>
            </p:nvSpPr>
            <p:spPr bwMode="auto">
              <a:xfrm>
                <a:off x="8416" y="4751"/>
                <a:ext cx="117" cy="200"/>
              </a:xfrm>
              <a:custGeom>
                <a:avLst/>
                <a:gdLst>
                  <a:gd name="T0" fmla="*/ 0 w 351"/>
                  <a:gd name="T1" fmla="*/ 1 h 601"/>
                  <a:gd name="T2" fmla="*/ 1 w 351"/>
                  <a:gd name="T3" fmla="*/ 1 h 601"/>
                  <a:gd name="T4" fmla="*/ 1 w 351"/>
                  <a:gd name="T5" fmla="*/ 2 h 601"/>
                  <a:gd name="T6" fmla="*/ 1 w 351"/>
                  <a:gd name="T7" fmla="*/ 2 h 601"/>
                  <a:gd name="T8" fmla="*/ 1 w 351"/>
                  <a:gd name="T9" fmla="*/ 2 h 601"/>
                  <a:gd name="T10" fmla="*/ 1 w 351"/>
                  <a:gd name="T11" fmla="*/ 2 h 601"/>
                  <a:gd name="T12" fmla="*/ 1 w 351"/>
                  <a:gd name="T13" fmla="*/ 2 h 601"/>
                  <a:gd name="T14" fmla="*/ 1 w 351"/>
                  <a:gd name="T15" fmla="*/ 2 h 601"/>
                  <a:gd name="T16" fmla="*/ 1 w 351"/>
                  <a:gd name="T17" fmla="*/ 2 h 601"/>
                  <a:gd name="T18" fmla="*/ 1 w 351"/>
                  <a:gd name="T19" fmla="*/ 2 h 601"/>
                  <a:gd name="T20" fmla="*/ 1 w 351"/>
                  <a:gd name="T21" fmla="*/ 2 h 601"/>
                  <a:gd name="T22" fmla="*/ 1 w 351"/>
                  <a:gd name="T23" fmla="*/ 2 h 601"/>
                  <a:gd name="T24" fmla="*/ 1 w 351"/>
                  <a:gd name="T25" fmla="*/ 2 h 601"/>
                  <a:gd name="T26" fmla="*/ 1 w 351"/>
                  <a:gd name="T27" fmla="*/ 2 h 601"/>
                  <a:gd name="T28" fmla="*/ 1 w 351"/>
                  <a:gd name="T29" fmla="*/ 2 h 601"/>
                  <a:gd name="T30" fmla="*/ 1 w 351"/>
                  <a:gd name="T31" fmla="*/ 2 h 601"/>
                  <a:gd name="T32" fmla="*/ 1 w 351"/>
                  <a:gd name="T33" fmla="*/ 2 h 601"/>
                  <a:gd name="T34" fmla="*/ 1 w 351"/>
                  <a:gd name="T35" fmla="*/ 2 h 601"/>
                  <a:gd name="T36" fmla="*/ 1 w 351"/>
                  <a:gd name="T37" fmla="*/ 2 h 601"/>
                  <a:gd name="T38" fmla="*/ 1 w 351"/>
                  <a:gd name="T39" fmla="*/ 2 h 601"/>
                  <a:gd name="T40" fmla="*/ 1 w 351"/>
                  <a:gd name="T41" fmla="*/ 2 h 601"/>
                  <a:gd name="T42" fmla="*/ 1 w 351"/>
                  <a:gd name="T43" fmla="*/ 2 h 601"/>
                  <a:gd name="T44" fmla="*/ 1 w 351"/>
                  <a:gd name="T45" fmla="*/ 1 h 601"/>
                  <a:gd name="T46" fmla="*/ 1 w 351"/>
                  <a:gd name="T47" fmla="*/ 1 h 601"/>
                  <a:gd name="T48" fmla="*/ 1 w 351"/>
                  <a:gd name="T49" fmla="*/ 1 h 601"/>
                  <a:gd name="T50" fmla="*/ 1 w 351"/>
                  <a:gd name="T51" fmla="*/ 1 h 601"/>
                  <a:gd name="T52" fmla="*/ 0 w 351"/>
                  <a:gd name="T53" fmla="*/ 1 h 601"/>
                  <a:gd name="T54" fmla="*/ 0 w 351"/>
                  <a:gd name="T55" fmla="*/ 1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1 h 601"/>
                  <a:gd name="T74" fmla="*/ 0 w 351"/>
                  <a:gd name="T75" fmla="*/ 1 h 601"/>
                  <a:gd name="T76" fmla="*/ 0 w 351"/>
                  <a:gd name="T77" fmla="*/ 1 h 601"/>
                  <a:gd name="T78" fmla="*/ 0 w 351"/>
                  <a:gd name="T79" fmla="*/ 1 h 601"/>
                  <a:gd name="T80" fmla="*/ 0 w 351"/>
                  <a:gd name="T81" fmla="*/ 1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2" name="Freeform 78">
                <a:extLst>
                  <a:ext uri="{FF2B5EF4-FFF2-40B4-BE49-F238E27FC236}">
                    <a16:creationId xmlns:a16="http://schemas.microsoft.com/office/drawing/2014/main" id="{E7FCAE25-C8A5-47BE-8609-E7209FFC6AA8}"/>
                  </a:ext>
                </a:extLst>
              </p:cNvPr>
              <p:cNvSpPr>
                <a:spLocks/>
              </p:cNvSpPr>
              <p:nvPr/>
            </p:nvSpPr>
            <p:spPr bwMode="auto">
              <a:xfrm>
                <a:off x="8100" y="4623"/>
                <a:ext cx="541" cy="495"/>
              </a:xfrm>
              <a:custGeom>
                <a:avLst/>
                <a:gdLst>
                  <a:gd name="T0" fmla="*/ 1 w 2164"/>
                  <a:gd name="T1" fmla="*/ 0 h 1979"/>
                  <a:gd name="T2" fmla="*/ 1 w 2164"/>
                  <a:gd name="T3" fmla="*/ 0 h 1979"/>
                  <a:gd name="T4" fmla="*/ 1 w 2164"/>
                  <a:gd name="T5" fmla="*/ 0 h 1979"/>
                  <a:gd name="T6" fmla="*/ 1 w 2164"/>
                  <a:gd name="T7" fmla="*/ 0 h 1979"/>
                  <a:gd name="T8" fmla="*/ 1 w 2164"/>
                  <a:gd name="T9" fmla="*/ 0 h 1979"/>
                  <a:gd name="T10" fmla="*/ 1 w 2164"/>
                  <a:gd name="T11" fmla="*/ 0 h 1979"/>
                  <a:gd name="T12" fmla="*/ 1 w 2164"/>
                  <a:gd name="T13" fmla="*/ 0 h 1979"/>
                  <a:gd name="T14" fmla="*/ 1 w 2164"/>
                  <a:gd name="T15" fmla="*/ 0 h 1979"/>
                  <a:gd name="T16" fmla="*/ 1 w 2164"/>
                  <a:gd name="T17" fmla="*/ 0 h 1979"/>
                  <a:gd name="T18" fmla="*/ 2 w 2164"/>
                  <a:gd name="T19" fmla="*/ 0 h 1979"/>
                  <a:gd name="T20" fmla="*/ 2 w 2164"/>
                  <a:gd name="T21" fmla="*/ 0 h 1979"/>
                  <a:gd name="T22" fmla="*/ 2 w 2164"/>
                  <a:gd name="T23" fmla="*/ 0 h 1979"/>
                  <a:gd name="T24" fmla="*/ 2 w 2164"/>
                  <a:gd name="T25" fmla="*/ 0 h 1979"/>
                  <a:gd name="T26" fmla="*/ 2 w 2164"/>
                  <a:gd name="T27" fmla="*/ 0 h 1979"/>
                  <a:gd name="T28" fmla="*/ 2 w 2164"/>
                  <a:gd name="T29" fmla="*/ 0 h 1979"/>
                  <a:gd name="T30" fmla="*/ 2 w 2164"/>
                  <a:gd name="T31" fmla="*/ 0 h 1979"/>
                  <a:gd name="T32" fmla="*/ 2 w 2164"/>
                  <a:gd name="T33" fmla="*/ 1 h 1979"/>
                  <a:gd name="T34" fmla="*/ 2 w 2164"/>
                  <a:gd name="T35" fmla="*/ 1 h 1979"/>
                  <a:gd name="T36" fmla="*/ 2 w 2164"/>
                  <a:gd name="T37" fmla="*/ 1 h 1979"/>
                  <a:gd name="T38" fmla="*/ 2 w 2164"/>
                  <a:gd name="T39" fmla="*/ 1 h 1979"/>
                  <a:gd name="T40" fmla="*/ 2 w 2164"/>
                  <a:gd name="T41" fmla="*/ 2 h 1979"/>
                  <a:gd name="T42" fmla="*/ 2 w 2164"/>
                  <a:gd name="T43" fmla="*/ 2 h 1979"/>
                  <a:gd name="T44" fmla="*/ 2 w 2164"/>
                  <a:gd name="T45" fmla="*/ 2 h 1979"/>
                  <a:gd name="T46" fmla="*/ 2 w 2164"/>
                  <a:gd name="T47" fmla="*/ 2 h 1979"/>
                  <a:gd name="T48" fmla="*/ 2 w 2164"/>
                  <a:gd name="T49" fmla="*/ 2 h 1979"/>
                  <a:gd name="T50" fmla="*/ 2 w 2164"/>
                  <a:gd name="T51" fmla="*/ 2 h 1979"/>
                  <a:gd name="T52" fmla="*/ 1 w 2164"/>
                  <a:gd name="T53" fmla="*/ 2 h 1979"/>
                  <a:gd name="T54" fmla="*/ 1 w 2164"/>
                  <a:gd name="T55" fmla="*/ 2 h 1979"/>
                  <a:gd name="T56" fmla="*/ 1 w 2164"/>
                  <a:gd name="T57" fmla="*/ 2 h 1979"/>
                  <a:gd name="T58" fmla="*/ 1 w 2164"/>
                  <a:gd name="T59" fmla="*/ 2 h 1979"/>
                  <a:gd name="T60" fmla="*/ 1 w 2164"/>
                  <a:gd name="T61" fmla="*/ 2 h 1979"/>
                  <a:gd name="T62" fmla="*/ 1 w 2164"/>
                  <a:gd name="T63" fmla="*/ 2 h 1979"/>
                  <a:gd name="T64" fmla="*/ 1 w 2164"/>
                  <a:gd name="T65" fmla="*/ 2 h 1979"/>
                  <a:gd name="T66" fmla="*/ 1 w 2164"/>
                  <a:gd name="T67" fmla="*/ 2 h 1979"/>
                  <a:gd name="T68" fmla="*/ 1 w 2164"/>
                  <a:gd name="T69" fmla="*/ 2 h 1979"/>
                  <a:gd name="T70" fmla="*/ 0 w 2164"/>
                  <a:gd name="T71" fmla="*/ 2 h 1979"/>
                  <a:gd name="T72" fmla="*/ 0 w 2164"/>
                  <a:gd name="T73" fmla="*/ 2 h 1979"/>
                  <a:gd name="T74" fmla="*/ 0 w 2164"/>
                  <a:gd name="T75" fmla="*/ 2 h 1979"/>
                  <a:gd name="T76" fmla="*/ 0 w 2164"/>
                  <a:gd name="T77" fmla="*/ 2 h 1979"/>
                  <a:gd name="T78" fmla="*/ 0 w 2164"/>
                  <a:gd name="T79" fmla="*/ 2 h 1979"/>
                  <a:gd name="T80" fmla="*/ 0 w 2164"/>
                  <a:gd name="T81" fmla="*/ 2 h 1979"/>
                  <a:gd name="T82" fmla="*/ 0 w 2164"/>
                  <a:gd name="T83" fmla="*/ 2 h 1979"/>
                  <a:gd name="T84" fmla="*/ 1 w 2164"/>
                  <a:gd name="T85" fmla="*/ 1 h 1979"/>
                  <a:gd name="T86" fmla="*/ 1 w 2164"/>
                  <a:gd name="T87" fmla="*/ 1 h 1979"/>
                  <a:gd name="T88" fmla="*/ 1 w 2164"/>
                  <a:gd name="T89" fmla="*/ 1 h 1979"/>
                  <a:gd name="T90" fmla="*/ 1 w 2164"/>
                  <a:gd name="T91" fmla="*/ 1 h 1979"/>
                  <a:gd name="T92" fmla="*/ 1 w 2164"/>
                  <a:gd name="T93" fmla="*/ 1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3" name="Freeform 79">
                <a:extLst>
                  <a:ext uri="{FF2B5EF4-FFF2-40B4-BE49-F238E27FC236}">
                    <a16:creationId xmlns:a16="http://schemas.microsoft.com/office/drawing/2014/main" id="{3C6A93AC-EC74-4C2C-861F-7FE39346E9AA}"/>
                  </a:ext>
                </a:extLst>
              </p:cNvPr>
              <p:cNvSpPr>
                <a:spLocks/>
              </p:cNvSpPr>
              <p:nvPr/>
            </p:nvSpPr>
            <p:spPr bwMode="auto">
              <a:xfrm>
                <a:off x="8279" y="4656"/>
                <a:ext cx="311" cy="233"/>
              </a:xfrm>
              <a:custGeom>
                <a:avLst/>
                <a:gdLst>
                  <a:gd name="T0" fmla="*/ 0 w 1244"/>
                  <a:gd name="T1" fmla="*/ 0 h 930"/>
                  <a:gd name="T2" fmla="*/ 1 w 1244"/>
                  <a:gd name="T3" fmla="*/ 0 h 930"/>
                  <a:gd name="T4" fmla="*/ 1 w 1244"/>
                  <a:gd name="T5" fmla="*/ 1 h 930"/>
                  <a:gd name="T6" fmla="*/ 0 w 1244"/>
                  <a:gd name="T7" fmla="*/ 1 h 930"/>
                  <a:gd name="T8" fmla="*/ 0 w 1244"/>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4" name="Freeform 80">
                <a:extLst>
                  <a:ext uri="{FF2B5EF4-FFF2-40B4-BE49-F238E27FC236}">
                    <a16:creationId xmlns:a16="http://schemas.microsoft.com/office/drawing/2014/main" id="{F06113EF-333B-452B-B55F-CDA4A242C906}"/>
                  </a:ext>
                </a:extLst>
              </p:cNvPr>
              <p:cNvSpPr>
                <a:spLocks/>
              </p:cNvSpPr>
              <p:nvPr/>
            </p:nvSpPr>
            <p:spPr bwMode="auto">
              <a:xfrm>
                <a:off x="8300" y="4672"/>
                <a:ext cx="237" cy="91"/>
              </a:xfrm>
              <a:custGeom>
                <a:avLst/>
                <a:gdLst>
                  <a:gd name="T0" fmla="*/ 0 w 952"/>
                  <a:gd name="T1" fmla="*/ 0 h 366"/>
                  <a:gd name="T2" fmla="*/ 1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5" name="Freeform 81">
                <a:extLst>
                  <a:ext uri="{FF2B5EF4-FFF2-40B4-BE49-F238E27FC236}">
                    <a16:creationId xmlns:a16="http://schemas.microsoft.com/office/drawing/2014/main" id="{B4F586ED-D0E2-4886-9AE6-93AC5253BA54}"/>
                  </a:ext>
                </a:extLst>
              </p:cNvPr>
              <p:cNvSpPr>
                <a:spLocks/>
              </p:cNvSpPr>
              <p:nvPr/>
            </p:nvSpPr>
            <p:spPr bwMode="auto">
              <a:xfrm>
                <a:off x="8222" y="4885"/>
                <a:ext cx="315" cy="84"/>
              </a:xfrm>
              <a:custGeom>
                <a:avLst/>
                <a:gdLst>
                  <a:gd name="T0" fmla="*/ 0 w 1259"/>
                  <a:gd name="T1" fmla="*/ 0 h 337"/>
                  <a:gd name="T2" fmla="*/ 1 w 1259"/>
                  <a:gd name="T3" fmla="*/ 0 h 337"/>
                  <a:gd name="T4" fmla="*/ 1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6" name="Freeform 82">
                <a:extLst>
                  <a:ext uri="{FF2B5EF4-FFF2-40B4-BE49-F238E27FC236}">
                    <a16:creationId xmlns:a16="http://schemas.microsoft.com/office/drawing/2014/main" id="{70333BF5-FC95-4224-A5CB-842806FA1580}"/>
                  </a:ext>
                </a:extLst>
              </p:cNvPr>
              <p:cNvSpPr>
                <a:spLocks/>
              </p:cNvSpPr>
              <p:nvPr/>
            </p:nvSpPr>
            <p:spPr bwMode="auto">
              <a:xfrm>
                <a:off x="8193" y="4910"/>
                <a:ext cx="316" cy="86"/>
              </a:xfrm>
              <a:custGeom>
                <a:avLst/>
                <a:gdLst>
                  <a:gd name="T0" fmla="*/ 0 w 1265"/>
                  <a:gd name="T1" fmla="*/ 0 h 342"/>
                  <a:gd name="T2" fmla="*/ 1 w 1265"/>
                  <a:gd name="T3" fmla="*/ 0 h 342"/>
                  <a:gd name="T4" fmla="*/ 1 w 1265"/>
                  <a:gd name="T5" fmla="*/ 1 h 342"/>
                  <a:gd name="T6" fmla="*/ 0 w 1265"/>
                  <a:gd name="T7" fmla="*/ 0 h 342"/>
                  <a:gd name="T8" fmla="*/ 0 w 1265"/>
                  <a:gd name="T9" fmla="*/ 0 h 3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7" name="Freeform 83">
                <a:extLst>
                  <a:ext uri="{FF2B5EF4-FFF2-40B4-BE49-F238E27FC236}">
                    <a16:creationId xmlns:a16="http://schemas.microsoft.com/office/drawing/2014/main" id="{8E99D85A-E4A3-42A7-B5B1-4A1606CCFCFB}"/>
                  </a:ext>
                </a:extLst>
              </p:cNvPr>
              <p:cNvSpPr>
                <a:spLocks/>
              </p:cNvSpPr>
              <p:nvPr/>
            </p:nvSpPr>
            <p:spPr bwMode="auto">
              <a:xfrm>
                <a:off x="8165" y="4936"/>
                <a:ext cx="316" cy="86"/>
              </a:xfrm>
              <a:custGeom>
                <a:avLst/>
                <a:gdLst>
                  <a:gd name="T0" fmla="*/ 0 w 1264"/>
                  <a:gd name="T1" fmla="*/ 0 h 344"/>
                  <a:gd name="T2" fmla="*/ 1 w 1264"/>
                  <a:gd name="T3" fmla="*/ 0 h 344"/>
                  <a:gd name="T4" fmla="*/ 1 w 1264"/>
                  <a:gd name="T5" fmla="*/ 1 h 344"/>
                  <a:gd name="T6" fmla="*/ 0 w 1264"/>
                  <a:gd name="T7" fmla="*/ 0 h 344"/>
                  <a:gd name="T8" fmla="*/ 0 w 1264"/>
                  <a:gd name="T9" fmla="*/ 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8" name="Freeform 84">
                <a:extLst>
                  <a:ext uri="{FF2B5EF4-FFF2-40B4-BE49-F238E27FC236}">
                    <a16:creationId xmlns:a16="http://schemas.microsoft.com/office/drawing/2014/main" id="{68BC71E0-884F-44C2-B4E1-45607AED5DAB}"/>
                  </a:ext>
                </a:extLst>
              </p:cNvPr>
              <p:cNvSpPr>
                <a:spLocks/>
              </p:cNvSpPr>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9" name="Freeform 85">
                <a:extLst>
                  <a:ext uri="{FF2B5EF4-FFF2-40B4-BE49-F238E27FC236}">
                    <a16:creationId xmlns:a16="http://schemas.microsoft.com/office/drawing/2014/main" id="{4127E71D-142D-436D-AB0B-DB6A9A03027B}"/>
                  </a:ext>
                </a:extLst>
              </p:cNvPr>
              <p:cNvSpPr>
                <a:spLocks/>
              </p:cNvSpPr>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0" name="Freeform 86">
                <a:extLst>
                  <a:ext uri="{FF2B5EF4-FFF2-40B4-BE49-F238E27FC236}">
                    <a16:creationId xmlns:a16="http://schemas.microsoft.com/office/drawing/2014/main" id="{510E3C5C-98DA-4FFF-B889-7BE612025A94}"/>
                  </a:ext>
                </a:extLst>
              </p:cNvPr>
              <p:cNvSpPr>
                <a:spLocks/>
              </p:cNvSpPr>
              <p:nvPr/>
            </p:nvSpPr>
            <p:spPr bwMode="auto">
              <a:xfrm>
                <a:off x="8113" y="4974"/>
                <a:ext cx="367" cy="131"/>
              </a:xfrm>
              <a:custGeom>
                <a:avLst/>
                <a:gdLst>
                  <a:gd name="T0" fmla="*/ 1 w 1469"/>
                  <a:gd name="T1" fmla="*/ 0 h 525"/>
                  <a:gd name="T2" fmla="*/ 1 w 1469"/>
                  <a:gd name="T3" fmla="*/ 0 h 525"/>
                  <a:gd name="T4" fmla="*/ 1 w 1469"/>
                  <a:gd name="T5" fmla="*/ 0 h 525"/>
                  <a:gd name="T6" fmla="*/ 1 w 1469"/>
                  <a:gd name="T7" fmla="*/ 0 h 525"/>
                  <a:gd name="T8" fmla="*/ 1 w 1469"/>
                  <a:gd name="T9" fmla="*/ 0 h 525"/>
                  <a:gd name="T10" fmla="*/ 1 w 1469"/>
                  <a:gd name="T11" fmla="*/ 0 h 525"/>
                  <a:gd name="T12" fmla="*/ 1 w 1469"/>
                  <a:gd name="T13" fmla="*/ 0 h 525"/>
                  <a:gd name="T14" fmla="*/ 1 w 1469"/>
                  <a:gd name="T15" fmla="*/ 0 h 525"/>
                  <a:gd name="T16" fmla="*/ 1 w 1469"/>
                  <a:gd name="T17" fmla="*/ 0 h 525"/>
                  <a:gd name="T18" fmla="*/ 1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1 w 1469"/>
                  <a:gd name="T63" fmla="*/ 0 h 525"/>
                  <a:gd name="T64" fmla="*/ 1 w 1469"/>
                  <a:gd name="T65" fmla="*/ 0 h 525"/>
                  <a:gd name="T66" fmla="*/ 1 w 1469"/>
                  <a:gd name="T67" fmla="*/ 0 h 525"/>
                  <a:gd name="T68" fmla="*/ 1 w 1469"/>
                  <a:gd name="T69" fmla="*/ 0 h 525"/>
                  <a:gd name="T70" fmla="*/ 1 w 1469"/>
                  <a:gd name="T71" fmla="*/ 0 h 525"/>
                  <a:gd name="T72" fmla="*/ 1 w 1469"/>
                  <a:gd name="T73" fmla="*/ 0 h 525"/>
                  <a:gd name="T74" fmla="*/ 1 w 1469"/>
                  <a:gd name="T75" fmla="*/ 0 h 525"/>
                  <a:gd name="T76" fmla="*/ 1 w 1469"/>
                  <a:gd name="T77" fmla="*/ 0 h 525"/>
                  <a:gd name="T78" fmla="*/ 1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1" name="Freeform 87">
                <a:extLst>
                  <a:ext uri="{FF2B5EF4-FFF2-40B4-BE49-F238E27FC236}">
                    <a16:creationId xmlns:a16="http://schemas.microsoft.com/office/drawing/2014/main" id="{B6BE258D-2A95-424D-862C-21A930E9D2AC}"/>
                  </a:ext>
                </a:extLst>
              </p:cNvPr>
              <p:cNvSpPr>
                <a:spLocks/>
              </p:cNvSpPr>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2" name="Freeform 88">
                <a:extLst>
                  <a:ext uri="{FF2B5EF4-FFF2-40B4-BE49-F238E27FC236}">
                    <a16:creationId xmlns:a16="http://schemas.microsoft.com/office/drawing/2014/main" id="{BEEABBE0-7A55-493F-9C20-0307536A211D}"/>
                  </a:ext>
                </a:extLst>
              </p:cNvPr>
              <p:cNvSpPr>
                <a:spLocks/>
              </p:cNvSpPr>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3" name="Freeform 89">
                <a:extLst>
                  <a:ext uri="{FF2B5EF4-FFF2-40B4-BE49-F238E27FC236}">
                    <a16:creationId xmlns:a16="http://schemas.microsoft.com/office/drawing/2014/main" id="{E556F744-D9FC-4CBD-8372-AC02CE01AB76}"/>
                  </a:ext>
                </a:extLst>
              </p:cNvPr>
              <p:cNvSpPr>
                <a:spLocks/>
              </p:cNvSpPr>
              <p:nvPr/>
            </p:nvSpPr>
            <p:spPr bwMode="auto">
              <a:xfrm>
                <a:off x="8299" y="4855"/>
                <a:ext cx="182" cy="50"/>
              </a:xfrm>
              <a:custGeom>
                <a:avLst/>
                <a:gdLst>
                  <a:gd name="T0" fmla="*/ 0 w 730"/>
                  <a:gd name="T1" fmla="*/ 0 h 200"/>
                  <a:gd name="T2" fmla="*/ 1 w 730"/>
                  <a:gd name="T3" fmla="*/ 0 h 200"/>
                  <a:gd name="T4" fmla="*/ 1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4" name="Freeform 90">
                <a:extLst>
                  <a:ext uri="{FF2B5EF4-FFF2-40B4-BE49-F238E27FC236}">
                    <a16:creationId xmlns:a16="http://schemas.microsoft.com/office/drawing/2014/main" id="{FBB0ED34-4C74-4BCF-B431-0775C4142B52}"/>
                  </a:ext>
                </a:extLst>
              </p:cNvPr>
              <p:cNvSpPr>
                <a:spLocks/>
              </p:cNvSpPr>
              <p:nvPr/>
            </p:nvSpPr>
            <p:spPr bwMode="auto">
              <a:xfrm>
                <a:off x="8297" y="4875"/>
                <a:ext cx="176" cy="47"/>
              </a:xfrm>
              <a:custGeom>
                <a:avLst/>
                <a:gdLst>
                  <a:gd name="T0" fmla="*/ 0 w 703"/>
                  <a:gd name="T1" fmla="*/ 0 h 187"/>
                  <a:gd name="T2" fmla="*/ 1 w 703"/>
                  <a:gd name="T3" fmla="*/ 0 h 187"/>
                  <a:gd name="T4" fmla="*/ 1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5" name="Freeform 91">
                <a:extLst>
                  <a:ext uri="{FF2B5EF4-FFF2-40B4-BE49-F238E27FC236}">
                    <a16:creationId xmlns:a16="http://schemas.microsoft.com/office/drawing/2014/main" id="{D37028C7-F1BC-4D85-AAEB-F9FAEA211D47}"/>
                  </a:ext>
                </a:extLst>
              </p:cNvPr>
              <p:cNvSpPr>
                <a:spLocks/>
              </p:cNvSpPr>
              <p:nvPr/>
            </p:nvSpPr>
            <p:spPr bwMode="auto">
              <a:xfrm>
                <a:off x="8486" y="4969"/>
                <a:ext cx="106" cy="127"/>
              </a:xfrm>
              <a:custGeom>
                <a:avLst/>
                <a:gdLst>
                  <a:gd name="T0" fmla="*/ 0 w 424"/>
                  <a:gd name="T1" fmla="*/ 1 h 508"/>
                  <a:gd name="T2" fmla="*/ 0 w 424"/>
                  <a:gd name="T3" fmla="*/ 1 h 508"/>
                  <a:gd name="T4" fmla="*/ 0 w 424"/>
                  <a:gd name="T5" fmla="*/ 1 h 508"/>
                  <a:gd name="T6" fmla="*/ 1 w 424"/>
                  <a:gd name="T7" fmla="*/ 0 h 508"/>
                  <a:gd name="T8" fmla="*/ 0 w 424"/>
                  <a:gd name="T9" fmla="*/ 0 h 508"/>
                  <a:gd name="T10" fmla="*/ 0 w 424"/>
                  <a:gd name="T11" fmla="*/ 0 h 508"/>
                  <a:gd name="T12" fmla="*/ 0 w 424"/>
                  <a:gd name="T13" fmla="*/ 1 h 508"/>
                  <a:gd name="T14" fmla="*/ 0 w 424"/>
                  <a:gd name="T15" fmla="*/ 1 h 5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6" name="Freeform 92">
                <a:extLst>
                  <a:ext uri="{FF2B5EF4-FFF2-40B4-BE49-F238E27FC236}">
                    <a16:creationId xmlns:a16="http://schemas.microsoft.com/office/drawing/2014/main" id="{50991B2F-3EB2-42E3-BE2D-795306889D39}"/>
                  </a:ext>
                </a:extLst>
              </p:cNvPr>
              <p:cNvSpPr>
                <a:spLocks/>
              </p:cNvSpPr>
              <p:nvPr/>
            </p:nvSpPr>
            <p:spPr bwMode="auto">
              <a:xfrm>
                <a:off x="8312" y="4637"/>
                <a:ext cx="296" cy="61"/>
              </a:xfrm>
              <a:custGeom>
                <a:avLst/>
                <a:gdLst>
                  <a:gd name="T0" fmla="*/ 0 w 1186"/>
                  <a:gd name="T1" fmla="*/ 0 h 245"/>
                  <a:gd name="T2" fmla="*/ 1 w 1186"/>
                  <a:gd name="T3" fmla="*/ 0 h 245"/>
                  <a:gd name="T4" fmla="*/ 1 w 1186"/>
                  <a:gd name="T5" fmla="*/ 0 h 245"/>
                  <a:gd name="T6" fmla="*/ 1 w 1186"/>
                  <a:gd name="T7" fmla="*/ 0 h 245"/>
                  <a:gd name="T8" fmla="*/ 1 w 1186"/>
                  <a:gd name="T9" fmla="*/ 0 h 245"/>
                  <a:gd name="T10" fmla="*/ 1 w 1186"/>
                  <a:gd name="T11" fmla="*/ 0 h 245"/>
                  <a:gd name="T12" fmla="*/ 1 w 1186"/>
                  <a:gd name="T13" fmla="*/ 0 h 245"/>
                  <a:gd name="T14" fmla="*/ 1 w 1186"/>
                  <a:gd name="T15" fmla="*/ 0 h 245"/>
                  <a:gd name="T16" fmla="*/ 1 w 1186"/>
                  <a:gd name="T17" fmla="*/ 0 h 245"/>
                  <a:gd name="T18" fmla="*/ 1 w 1186"/>
                  <a:gd name="T19" fmla="*/ 0 h 245"/>
                  <a:gd name="T20" fmla="*/ 1 w 1186"/>
                  <a:gd name="T21" fmla="*/ 0 h 245"/>
                  <a:gd name="T22" fmla="*/ 1 w 1186"/>
                  <a:gd name="T23" fmla="*/ 0 h 245"/>
                  <a:gd name="T24" fmla="*/ 1 w 1186"/>
                  <a:gd name="T25" fmla="*/ 0 h 245"/>
                  <a:gd name="T26" fmla="*/ 1 w 1186"/>
                  <a:gd name="T27" fmla="*/ 0 h 245"/>
                  <a:gd name="T28" fmla="*/ 1 w 1186"/>
                  <a:gd name="T29" fmla="*/ 0 h 245"/>
                  <a:gd name="T30" fmla="*/ 1 w 1186"/>
                  <a:gd name="T31" fmla="*/ 0 h 245"/>
                  <a:gd name="T32" fmla="*/ 1 w 1186"/>
                  <a:gd name="T33" fmla="*/ 0 h 245"/>
                  <a:gd name="T34" fmla="*/ 1 w 1186"/>
                  <a:gd name="T35" fmla="*/ 0 h 245"/>
                  <a:gd name="T36" fmla="*/ 1 w 1186"/>
                  <a:gd name="T37" fmla="*/ 0 h 245"/>
                  <a:gd name="T38" fmla="*/ 1 w 1186"/>
                  <a:gd name="T39" fmla="*/ 0 h 245"/>
                  <a:gd name="T40" fmla="*/ 1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7" name="Freeform 93">
                <a:extLst>
                  <a:ext uri="{FF2B5EF4-FFF2-40B4-BE49-F238E27FC236}">
                    <a16:creationId xmlns:a16="http://schemas.microsoft.com/office/drawing/2014/main" id="{F8D98608-FE97-4A58-B38B-6A6AA7F26F76}"/>
                  </a:ext>
                </a:extLst>
              </p:cNvPr>
              <p:cNvSpPr>
                <a:spLocks/>
              </p:cNvSpPr>
              <p:nvPr/>
            </p:nvSpPr>
            <p:spPr bwMode="auto">
              <a:xfrm>
                <a:off x="8250" y="4639"/>
                <a:ext cx="60" cy="185"/>
              </a:xfrm>
              <a:custGeom>
                <a:avLst/>
                <a:gdLst>
                  <a:gd name="T0" fmla="*/ 0 w 241"/>
                  <a:gd name="T1" fmla="*/ 0 h 738"/>
                  <a:gd name="T2" fmla="*/ 0 w 241"/>
                  <a:gd name="T3" fmla="*/ 1 h 738"/>
                  <a:gd name="T4" fmla="*/ 0 w 241"/>
                  <a:gd name="T5" fmla="*/ 1 h 738"/>
                  <a:gd name="T6" fmla="*/ 0 w 241"/>
                  <a:gd name="T7" fmla="*/ 0 h 738"/>
                  <a:gd name="T8" fmla="*/ 0 w 241"/>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grpSp>
      </p:grpSp>
      <p:sp>
        <p:nvSpPr>
          <p:cNvPr id="278" name="Freeform 94">
            <a:extLst>
              <a:ext uri="{FF2B5EF4-FFF2-40B4-BE49-F238E27FC236}">
                <a16:creationId xmlns:a16="http://schemas.microsoft.com/office/drawing/2014/main" id="{80CA92C1-95BE-4476-8734-E8DDE3869C02}"/>
              </a:ext>
            </a:extLst>
          </p:cNvPr>
          <p:cNvSpPr>
            <a:spLocks/>
          </p:cNvSpPr>
          <p:nvPr/>
        </p:nvSpPr>
        <p:spPr bwMode="auto">
          <a:xfrm>
            <a:off x="6445250" y="3305175"/>
            <a:ext cx="1600200" cy="148907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279" name="Group 95">
            <a:extLst>
              <a:ext uri="{FF2B5EF4-FFF2-40B4-BE49-F238E27FC236}">
                <a16:creationId xmlns:a16="http://schemas.microsoft.com/office/drawing/2014/main" id="{8AA047CD-63C4-46D4-95A8-65CC391A6240}"/>
              </a:ext>
            </a:extLst>
          </p:cNvPr>
          <p:cNvGrpSpPr>
            <a:grpSpLocks/>
          </p:cNvGrpSpPr>
          <p:nvPr/>
        </p:nvGrpSpPr>
        <p:grpSpPr bwMode="auto">
          <a:xfrm>
            <a:off x="6699250" y="4383088"/>
            <a:ext cx="436563" cy="203200"/>
            <a:chOff x="3600" y="219"/>
            <a:chExt cx="360" cy="175"/>
          </a:xfrm>
        </p:grpSpPr>
        <p:sp>
          <p:nvSpPr>
            <p:cNvPr id="280" name="Oval 96">
              <a:extLst>
                <a:ext uri="{FF2B5EF4-FFF2-40B4-BE49-F238E27FC236}">
                  <a16:creationId xmlns:a16="http://schemas.microsoft.com/office/drawing/2014/main" id="{5967B422-61D1-456A-9320-127626425F4E}"/>
                </a:ext>
              </a:extLst>
            </p:cNvPr>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sp>
          <p:nvSpPr>
            <p:cNvPr id="281" name="Line 97">
              <a:extLst>
                <a:ext uri="{FF2B5EF4-FFF2-40B4-BE49-F238E27FC236}">
                  <a16:creationId xmlns:a16="http://schemas.microsoft.com/office/drawing/2014/main" id="{10464A08-38B3-4E48-90E0-5DC99A7B3050}"/>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2" name="Line 98">
              <a:extLst>
                <a:ext uri="{FF2B5EF4-FFF2-40B4-BE49-F238E27FC236}">
                  <a16:creationId xmlns:a16="http://schemas.microsoft.com/office/drawing/2014/main" id="{425E1D07-43F8-4659-AFA6-A337A77469CB}"/>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3" name="Rectangle 99">
              <a:extLst>
                <a:ext uri="{FF2B5EF4-FFF2-40B4-BE49-F238E27FC236}">
                  <a16:creationId xmlns:a16="http://schemas.microsoft.com/office/drawing/2014/main" id="{614FBCEA-8253-4C15-91C5-0893C947209E}"/>
                </a:ext>
              </a:extLst>
            </p:cNvPr>
            <p:cNvSpPr>
              <a:spLocks noChangeArrowheads="1"/>
            </p:cNvSpPr>
            <p:nvPr/>
          </p:nvSpPr>
          <p:spPr bwMode="auto">
            <a:xfrm>
              <a:off x="3603" y="284"/>
              <a:ext cx="231" cy="69"/>
            </a:xfrm>
            <a:prstGeom prst="rect">
              <a:avLst/>
            </a:prstGeom>
            <a:solidFill>
              <a:srgbClr val="CCCC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dirty="0">
                <a:latin typeface="+mn-ea"/>
                <a:cs typeface="Arial" charset="0"/>
              </a:endParaRPr>
            </a:p>
          </p:txBody>
        </p:sp>
        <p:sp>
          <p:nvSpPr>
            <p:cNvPr id="284" name="Oval 100">
              <a:extLst>
                <a:ext uri="{FF2B5EF4-FFF2-40B4-BE49-F238E27FC236}">
                  <a16:creationId xmlns:a16="http://schemas.microsoft.com/office/drawing/2014/main" id="{A0606563-2050-49BD-A01C-9BDB290A158A}"/>
                </a:ext>
              </a:extLst>
            </p:cNvPr>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grpSp>
          <p:nvGrpSpPr>
            <p:cNvPr id="285" name="Group 101">
              <a:extLst>
                <a:ext uri="{FF2B5EF4-FFF2-40B4-BE49-F238E27FC236}">
                  <a16:creationId xmlns:a16="http://schemas.microsoft.com/office/drawing/2014/main" id="{6A25CAFC-23FE-4BFE-AABD-2F98BCB9EFAA}"/>
                </a:ext>
              </a:extLst>
            </p:cNvPr>
            <p:cNvGrpSpPr>
              <a:grpSpLocks/>
            </p:cNvGrpSpPr>
            <p:nvPr/>
          </p:nvGrpSpPr>
          <p:grpSpPr bwMode="auto">
            <a:xfrm>
              <a:off x="3686" y="244"/>
              <a:ext cx="177" cy="66"/>
              <a:chOff x="2848" y="848"/>
              <a:chExt cx="140" cy="98"/>
            </a:xfrm>
          </p:grpSpPr>
          <p:sp>
            <p:nvSpPr>
              <p:cNvPr id="290" name="Line 102">
                <a:extLst>
                  <a:ext uri="{FF2B5EF4-FFF2-40B4-BE49-F238E27FC236}">
                    <a16:creationId xmlns:a16="http://schemas.microsoft.com/office/drawing/2014/main" id="{973706C4-B741-4D80-8D69-208C7A6DCBEF}"/>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91" name="Line 103">
                <a:extLst>
                  <a:ext uri="{FF2B5EF4-FFF2-40B4-BE49-F238E27FC236}">
                    <a16:creationId xmlns:a16="http://schemas.microsoft.com/office/drawing/2014/main" id="{DA15B32D-7F40-40B7-AF8A-9F40C36FDEE0}"/>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92" name="Line 104">
                <a:extLst>
                  <a:ext uri="{FF2B5EF4-FFF2-40B4-BE49-F238E27FC236}">
                    <a16:creationId xmlns:a16="http://schemas.microsoft.com/office/drawing/2014/main" id="{5A87F022-00EC-4EEC-8624-294930E27915}"/>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286" name="Group 105">
              <a:extLst>
                <a:ext uri="{FF2B5EF4-FFF2-40B4-BE49-F238E27FC236}">
                  <a16:creationId xmlns:a16="http://schemas.microsoft.com/office/drawing/2014/main" id="{D4DC6A65-DFED-47E5-A54B-F8339486DC3D}"/>
                </a:ext>
              </a:extLst>
            </p:cNvPr>
            <p:cNvGrpSpPr>
              <a:grpSpLocks/>
            </p:cNvGrpSpPr>
            <p:nvPr/>
          </p:nvGrpSpPr>
          <p:grpSpPr bwMode="auto">
            <a:xfrm flipV="1">
              <a:off x="3686" y="243"/>
              <a:ext cx="177" cy="66"/>
              <a:chOff x="2848" y="848"/>
              <a:chExt cx="140" cy="98"/>
            </a:xfrm>
          </p:grpSpPr>
          <p:sp>
            <p:nvSpPr>
              <p:cNvPr id="287" name="Line 106">
                <a:extLst>
                  <a:ext uri="{FF2B5EF4-FFF2-40B4-BE49-F238E27FC236}">
                    <a16:creationId xmlns:a16="http://schemas.microsoft.com/office/drawing/2014/main" id="{2C0506CB-3062-43DF-B7A4-F2797BDA6AB5}"/>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8" name="Line 107">
                <a:extLst>
                  <a:ext uri="{FF2B5EF4-FFF2-40B4-BE49-F238E27FC236}">
                    <a16:creationId xmlns:a16="http://schemas.microsoft.com/office/drawing/2014/main" id="{DD020DA8-CD28-4292-B933-86F58729E7AB}"/>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9" name="Line 108">
                <a:extLst>
                  <a:ext uri="{FF2B5EF4-FFF2-40B4-BE49-F238E27FC236}">
                    <a16:creationId xmlns:a16="http://schemas.microsoft.com/office/drawing/2014/main" id="{E9E93072-7514-4B81-B238-9878EF3D2633}"/>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sp>
        <p:nvSpPr>
          <p:cNvPr id="293" name="Line 109">
            <a:extLst>
              <a:ext uri="{FF2B5EF4-FFF2-40B4-BE49-F238E27FC236}">
                <a16:creationId xmlns:a16="http://schemas.microsoft.com/office/drawing/2014/main" id="{D587E34E-7C53-4D6F-BD43-BC5570892D75}"/>
              </a:ext>
            </a:extLst>
          </p:cNvPr>
          <p:cNvSpPr>
            <a:spLocks noChangeShapeType="1"/>
          </p:cNvSpPr>
          <p:nvPr/>
        </p:nvSpPr>
        <p:spPr bwMode="auto">
          <a:xfrm>
            <a:off x="6724650" y="4233863"/>
            <a:ext cx="116205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94" name="Line 110">
            <a:extLst>
              <a:ext uri="{FF2B5EF4-FFF2-40B4-BE49-F238E27FC236}">
                <a16:creationId xmlns:a16="http://schemas.microsoft.com/office/drawing/2014/main" id="{6EAF33D9-93D3-4DB3-91DD-C968D4C35075}"/>
              </a:ext>
            </a:extLst>
          </p:cNvPr>
          <p:cNvSpPr>
            <a:spLocks noChangeShapeType="1"/>
          </p:cNvSpPr>
          <p:nvPr/>
        </p:nvSpPr>
        <p:spPr bwMode="auto">
          <a:xfrm>
            <a:off x="6907213" y="4233863"/>
            <a:ext cx="0" cy="14922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95" name="Line 111">
            <a:extLst>
              <a:ext uri="{FF2B5EF4-FFF2-40B4-BE49-F238E27FC236}">
                <a16:creationId xmlns:a16="http://schemas.microsoft.com/office/drawing/2014/main" id="{B82CDC48-4D31-4A11-B196-2F42A7C4A379}"/>
              </a:ext>
            </a:extLst>
          </p:cNvPr>
          <p:cNvSpPr>
            <a:spLocks noChangeShapeType="1"/>
          </p:cNvSpPr>
          <p:nvPr/>
        </p:nvSpPr>
        <p:spPr bwMode="auto">
          <a:xfrm>
            <a:off x="7650163" y="4089400"/>
            <a:ext cx="0" cy="14922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296" name="Group 112">
            <a:extLst>
              <a:ext uri="{FF2B5EF4-FFF2-40B4-BE49-F238E27FC236}">
                <a16:creationId xmlns:a16="http://schemas.microsoft.com/office/drawing/2014/main" id="{A3B4C373-0600-424E-A789-F072FF0D9999}"/>
              </a:ext>
            </a:extLst>
          </p:cNvPr>
          <p:cNvGrpSpPr>
            <a:grpSpLocks/>
          </p:cNvGrpSpPr>
          <p:nvPr/>
        </p:nvGrpSpPr>
        <p:grpSpPr bwMode="auto">
          <a:xfrm>
            <a:off x="7251700" y="3678238"/>
            <a:ext cx="796925" cy="514350"/>
            <a:chOff x="10665" y="3225"/>
            <a:chExt cx="1440" cy="930"/>
          </a:xfrm>
        </p:grpSpPr>
        <p:sp>
          <p:nvSpPr>
            <p:cNvPr id="297" name="Oval 113">
              <a:extLst>
                <a:ext uri="{FF2B5EF4-FFF2-40B4-BE49-F238E27FC236}">
                  <a16:creationId xmlns:a16="http://schemas.microsoft.com/office/drawing/2014/main" id="{8FFF666B-78C9-465A-9202-AF5206CF39A6}"/>
                </a:ext>
              </a:extLst>
            </p:cNvPr>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298" name="Group 114">
              <a:extLst>
                <a:ext uri="{FF2B5EF4-FFF2-40B4-BE49-F238E27FC236}">
                  <a16:creationId xmlns:a16="http://schemas.microsoft.com/office/drawing/2014/main" id="{163D74B5-8D9B-41F0-A016-44EB355DF87F}"/>
                </a:ext>
              </a:extLst>
            </p:cNvPr>
            <p:cNvGrpSpPr>
              <a:grpSpLocks/>
            </p:cNvGrpSpPr>
            <p:nvPr/>
          </p:nvGrpSpPr>
          <p:grpSpPr bwMode="auto">
            <a:xfrm>
              <a:off x="11031" y="3335"/>
              <a:ext cx="565" cy="643"/>
              <a:chOff x="2870" y="1518"/>
              <a:chExt cx="292" cy="320"/>
            </a:xfrm>
          </p:grpSpPr>
          <p:graphicFrame>
            <p:nvGraphicFramePr>
              <p:cNvPr id="299" name="Object 115">
                <a:extLst>
                  <a:ext uri="{FF2B5EF4-FFF2-40B4-BE49-F238E27FC236}">
                    <a16:creationId xmlns:a16="http://schemas.microsoft.com/office/drawing/2014/main" id="{1EE12360-43D9-4D44-A37D-F1FAD407F73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00" r:id="rId3" imgW="826829" imgH="840406" progId="">
                      <p:embed/>
                    </p:oleObj>
                  </mc:Choice>
                  <mc:Fallback>
                    <p:oleObj r:id="rId3" imgW="826829" imgH="840406" progId="">
                      <p:embed/>
                      <p:pic>
                        <p:nvPicPr>
                          <p:cNvPr id="127060"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00" name="Object 116">
                <a:extLst>
                  <a:ext uri="{FF2B5EF4-FFF2-40B4-BE49-F238E27FC236}">
                    <a16:creationId xmlns:a16="http://schemas.microsoft.com/office/drawing/2014/main" id="{58174CA2-89F6-46C7-B1BA-2FC95F27E93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01" r:id="rId5" imgW="1268295" imgH="1199426" progId="">
                      <p:embed/>
                    </p:oleObj>
                  </mc:Choice>
                  <mc:Fallback>
                    <p:oleObj r:id="rId5" imgW="1268295" imgH="1199426" progId="">
                      <p:embed/>
                      <p:pic>
                        <p:nvPicPr>
                          <p:cNvPr id="127061"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301" name="Freeform 117">
            <a:extLst>
              <a:ext uri="{FF2B5EF4-FFF2-40B4-BE49-F238E27FC236}">
                <a16:creationId xmlns:a16="http://schemas.microsoft.com/office/drawing/2014/main" id="{D3863474-270F-4375-9D43-20EFFC1E673E}"/>
              </a:ext>
            </a:extLst>
          </p:cNvPr>
          <p:cNvSpPr>
            <a:spLocks/>
          </p:cNvSpPr>
          <p:nvPr/>
        </p:nvSpPr>
        <p:spPr bwMode="auto">
          <a:xfrm>
            <a:off x="3697288" y="5489575"/>
            <a:ext cx="2565400" cy="793750"/>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302" name="Line 119">
            <a:extLst>
              <a:ext uri="{FF2B5EF4-FFF2-40B4-BE49-F238E27FC236}">
                <a16:creationId xmlns:a16="http://schemas.microsoft.com/office/drawing/2014/main" id="{2C4F4A8E-56F4-45A0-8B5D-3F734B3375E6}"/>
              </a:ext>
            </a:extLst>
          </p:cNvPr>
          <p:cNvSpPr>
            <a:spLocks noChangeShapeType="1"/>
          </p:cNvSpPr>
          <p:nvPr/>
        </p:nvSpPr>
        <p:spPr bwMode="auto">
          <a:xfrm flipV="1">
            <a:off x="7059613" y="4052888"/>
            <a:ext cx="428625" cy="288925"/>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03" name="Freeform 120">
            <a:extLst>
              <a:ext uri="{FF2B5EF4-FFF2-40B4-BE49-F238E27FC236}">
                <a16:creationId xmlns:a16="http://schemas.microsoft.com/office/drawing/2014/main" id="{D91C85DD-3938-440D-9812-9A2DAE99F8C8}"/>
              </a:ext>
            </a:extLst>
          </p:cNvPr>
          <p:cNvSpPr>
            <a:spLocks/>
          </p:cNvSpPr>
          <p:nvPr/>
        </p:nvSpPr>
        <p:spPr bwMode="auto">
          <a:xfrm>
            <a:off x="3695700" y="4630738"/>
            <a:ext cx="2970213" cy="292100"/>
          </a:xfrm>
          <a:custGeom>
            <a:avLst/>
            <a:gdLst>
              <a:gd name="T0" fmla="*/ 0 w 2196"/>
              <a:gd name="T1" fmla="*/ 0 h 318"/>
              <a:gd name="T2" fmla="*/ 2147483647 w 2196"/>
              <a:gd name="T3" fmla="*/ 2147483647 h 318"/>
              <a:gd name="T4" fmla="*/ 2147483647 w 2196"/>
              <a:gd name="T5" fmla="*/ 2147483647 h 318"/>
              <a:gd name="T6" fmla="*/ 0 60000 65536"/>
              <a:gd name="T7" fmla="*/ 0 60000 65536"/>
              <a:gd name="T8" fmla="*/ 0 60000 65536"/>
            </a:gdLst>
            <a:ahLst/>
            <a:cxnLst>
              <a:cxn ang="T6">
                <a:pos x="T0" y="T1"/>
              </a:cxn>
              <a:cxn ang="T7">
                <a:pos x="T2" y="T3"/>
              </a:cxn>
              <a:cxn ang="T8">
                <a:pos x="T4" y="T5"/>
              </a:cxn>
            </a:cxnLst>
            <a:rect l="0" t="0" r="r" b="b"/>
            <a:pathLst>
              <a:path w="2196" h="318">
                <a:moveTo>
                  <a:pt x="0" y="0"/>
                </a:moveTo>
                <a:cubicBezTo>
                  <a:pt x="199" y="51"/>
                  <a:pt x="828" y="301"/>
                  <a:pt x="1194" y="306"/>
                </a:cubicBezTo>
                <a:cubicBezTo>
                  <a:pt x="1536" y="318"/>
                  <a:pt x="1987" y="88"/>
                  <a:pt x="2196" y="3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04" name="Line 121">
            <a:extLst>
              <a:ext uri="{FF2B5EF4-FFF2-40B4-BE49-F238E27FC236}">
                <a16:creationId xmlns:a16="http://schemas.microsoft.com/office/drawing/2014/main" id="{1E1497BB-9224-4645-B7A0-DE54D4B33381}"/>
              </a:ext>
            </a:extLst>
          </p:cNvPr>
          <p:cNvSpPr>
            <a:spLocks noChangeShapeType="1"/>
          </p:cNvSpPr>
          <p:nvPr/>
        </p:nvSpPr>
        <p:spPr bwMode="auto">
          <a:xfrm flipH="1" flipV="1">
            <a:off x="3660775" y="4743450"/>
            <a:ext cx="981075" cy="914400"/>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05" name="Text Box 122">
            <a:extLst>
              <a:ext uri="{FF2B5EF4-FFF2-40B4-BE49-F238E27FC236}">
                <a16:creationId xmlns:a16="http://schemas.microsoft.com/office/drawing/2014/main" id="{685F0559-C986-4444-9839-8BCD629F4DC4}"/>
              </a:ext>
            </a:extLst>
          </p:cNvPr>
          <p:cNvSpPr txBox="1">
            <a:spLocks noChangeArrowheads="1"/>
          </p:cNvSpPr>
          <p:nvPr/>
        </p:nvSpPr>
        <p:spPr bwMode="auto">
          <a:xfrm>
            <a:off x="254000" y="3963988"/>
            <a:ext cx="210026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永久地址：</a:t>
            </a:r>
            <a:r>
              <a:rPr lang="en-US" sz="1600" dirty="0">
                <a:latin typeface="+mn-ea"/>
                <a:ea typeface="+mn-ea"/>
                <a:cs typeface="Arial" charset="0"/>
              </a:rPr>
              <a:t>128.119.40.186</a:t>
            </a:r>
          </a:p>
        </p:txBody>
      </p:sp>
      <p:sp>
        <p:nvSpPr>
          <p:cNvPr id="306" name="Text Box 123">
            <a:extLst>
              <a:ext uri="{FF2B5EF4-FFF2-40B4-BE49-F238E27FC236}">
                <a16:creationId xmlns:a16="http://schemas.microsoft.com/office/drawing/2014/main" id="{12BB5C5C-463C-4F37-A8CC-48C47F79C0ED}"/>
              </a:ext>
            </a:extLst>
          </p:cNvPr>
          <p:cNvSpPr txBox="1">
            <a:spLocks noChangeArrowheads="1"/>
          </p:cNvSpPr>
          <p:nvPr/>
        </p:nvSpPr>
        <p:spPr bwMode="auto">
          <a:xfrm>
            <a:off x="6305550" y="4710113"/>
            <a:ext cx="210026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zh-CN" altLang="en-US" sz="1600" dirty="0">
                <a:latin typeface="+mn-ea"/>
                <a:ea typeface="+mn-ea"/>
                <a:cs typeface="Arial" charset="0"/>
              </a:rPr>
              <a:t>转交地址</a:t>
            </a:r>
            <a:r>
              <a:rPr lang="en-US" sz="1600" dirty="0">
                <a:latin typeface="+mn-ea"/>
                <a:ea typeface="+mn-ea"/>
                <a:cs typeface="Arial" charset="0"/>
              </a:rPr>
              <a:t>: 79.129.13.2</a:t>
            </a:r>
          </a:p>
        </p:txBody>
      </p:sp>
      <p:grpSp>
        <p:nvGrpSpPr>
          <p:cNvPr id="307" name="Group 124">
            <a:extLst>
              <a:ext uri="{FF2B5EF4-FFF2-40B4-BE49-F238E27FC236}">
                <a16:creationId xmlns:a16="http://schemas.microsoft.com/office/drawing/2014/main" id="{9CA613A8-DD78-4AA1-93D9-2ABE9CE83EEB}"/>
              </a:ext>
            </a:extLst>
          </p:cNvPr>
          <p:cNvGrpSpPr>
            <a:grpSpLocks/>
          </p:cNvGrpSpPr>
          <p:nvPr/>
        </p:nvGrpSpPr>
        <p:grpSpPr bwMode="auto">
          <a:xfrm>
            <a:off x="1385888" y="5038723"/>
            <a:ext cx="3021012" cy="796925"/>
            <a:chOff x="873" y="3174"/>
            <a:chExt cx="1903" cy="502"/>
          </a:xfrm>
        </p:grpSpPr>
        <p:grpSp>
          <p:nvGrpSpPr>
            <p:cNvPr id="308" name="Group 125">
              <a:extLst>
                <a:ext uri="{FF2B5EF4-FFF2-40B4-BE49-F238E27FC236}">
                  <a16:creationId xmlns:a16="http://schemas.microsoft.com/office/drawing/2014/main" id="{33F93B0B-EC38-4547-B619-2A216E61647A}"/>
                </a:ext>
              </a:extLst>
            </p:cNvPr>
            <p:cNvGrpSpPr>
              <a:grpSpLocks/>
            </p:cNvGrpSpPr>
            <p:nvPr/>
          </p:nvGrpSpPr>
          <p:grpSpPr bwMode="auto">
            <a:xfrm>
              <a:off x="908" y="3174"/>
              <a:ext cx="1868" cy="286"/>
              <a:chOff x="527" y="2649"/>
              <a:chExt cx="1868" cy="286"/>
            </a:xfrm>
          </p:grpSpPr>
          <p:sp>
            <p:nvSpPr>
              <p:cNvPr id="310" name="Rectangle 126">
                <a:extLst>
                  <a:ext uri="{FF2B5EF4-FFF2-40B4-BE49-F238E27FC236}">
                    <a16:creationId xmlns:a16="http://schemas.microsoft.com/office/drawing/2014/main" id="{3B95E2F4-C6BE-421D-B6CE-DE0983ECBCAC}"/>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11" name="Text Box 127">
                <a:extLst>
                  <a:ext uri="{FF2B5EF4-FFF2-40B4-BE49-F238E27FC236}">
                    <a16:creationId xmlns:a16="http://schemas.microsoft.com/office/drawing/2014/main" id="{E373C12D-1F66-4EA7-84B4-029AA148C2B9}"/>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128.119.40.186</a:t>
                </a:r>
              </a:p>
            </p:txBody>
          </p:sp>
          <p:sp>
            <p:nvSpPr>
              <p:cNvPr id="312" name="Line 128">
                <a:extLst>
                  <a:ext uri="{FF2B5EF4-FFF2-40B4-BE49-F238E27FC236}">
                    <a16:creationId xmlns:a16="http://schemas.microsoft.com/office/drawing/2014/main" id="{628BAC86-0065-4A4D-A557-94D82703DC76}"/>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13" name="Group 129">
                <a:extLst>
                  <a:ext uri="{FF2B5EF4-FFF2-40B4-BE49-F238E27FC236}">
                    <a16:creationId xmlns:a16="http://schemas.microsoft.com/office/drawing/2014/main" id="{7A6935C6-01F4-4348-A57D-5E17D2C06B40}"/>
                  </a:ext>
                </a:extLst>
              </p:cNvPr>
              <p:cNvGrpSpPr>
                <a:grpSpLocks/>
              </p:cNvGrpSpPr>
              <p:nvPr/>
            </p:nvGrpSpPr>
            <p:grpSpPr bwMode="auto">
              <a:xfrm>
                <a:off x="2148" y="2649"/>
                <a:ext cx="111" cy="109"/>
                <a:chOff x="1941" y="2928"/>
                <a:chExt cx="111" cy="109"/>
              </a:xfrm>
            </p:grpSpPr>
            <p:sp>
              <p:nvSpPr>
                <p:cNvPr id="318" name="Freeform 130">
                  <a:extLst>
                    <a:ext uri="{FF2B5EF4-FFF2-40B4-BE49-F238E27FC236}">
                      <a16:creationId xmlns:a16="http://schemas.microsoft.com/office/drawing/2014/main" id="{295A96DC-97EC-44C0-886A-E46FDA2CA9BC}"/>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19" name="Line 131">
                  <a:extLst>
                    <a:ext uri="{FF2B5EF4-FFF2-40B4-BE49-F238E27FC236}">
                      <a16:creationId xmlns:a16="http://schemas.microsoft.com/office/drawing/2014/main" id="{B7F08AEA-7684-4299-9A17-468F830733EC}"/>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20" name="Line 132">
                  <a:extLst>
                    <a:ext uri="{FF2B5EF4-FFF2-40B4-BE49-F238E27FC236}">
                      <a16:creationId xmlns:a16="http://schemas.microsoft.com/office/drawing/2014/main" id="{C83EC188-712E-4AF4-A2BF-7D418462F223}"/>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14" name="Group 133">
                <a:extLst>
                  <a:ext uri="{FF2B5EF4-FFF2-40B4-BE49-F238E27FC236}">
                    <a16:creationId xmlns:a16="http://schemas.microsoft.com/office/drawing/2014/main" id="{37CB85E6-A120-4DA5-99CA-D411D9E8958E}"/>
                  </a:ext>
                </a:extLst>
              </p:cNvPr>
              <p:cNvGrpSpPr>
                <a:grpSpLocks/>
              </p:cNvGrpSpPr>
              <p:nvPr/>
            </p:nvGrpSpPr>
            <p:grpSpPr bwMode="auto">
              <a:xfrm>
                <a:off x="2136" y="2826"/>
                <a:ext cx="111" cy="109"/>
                <a:chOff x="1941" y="2928"/>
                <a:chExt cx="111" cy="109"/>
              </a:xfrm>
            </p:grpSpPr>
            <p:sp>
              <p:nvSpPr>
                <p:cNvPr id="315" name="Freeform 134">
                  <a:extLst>
                    <a:ext uri="{FF2B5EF4-FFF2-40B4-BE49-F238E27FC236}">
                      <a16:creationId xmlns:a16="http://schemas.microsoft.com/office/drawing/2014/main" id="{8237CC5D-4B81-468F-B8D4-B9C0E42AF853}"/>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16" name="Line 135">
                  <a:extLst>
                    <a:ext uri="{FF2B5EF4-FFF2-40B4-BE49-F238E27FC236}">
                      <a16:creationId xmlns:a16="http://schemas.microsoft.com/office/drawing/2014/main" id="{B9B07418-8F9F-4D4B-AB00-BEF401493ED0}"/>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17" name="Line 136">
                  <a:extLst>
                    <a:ext uri="{FF2B5EF4-FFF2-40B4-BE49-F238E27FC236}">
                      <a16:creationId xmlns:a16="http://schemas.microsoft.com/office/drawing/2014/main" id="{CD6E1915-DDFA-4859-BEA6-7F0430D60423}"/>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sp>
          <p:nvSpPr>
            <p:cNvPr id="309" name="Text Box 137">
              <a:extLst>
                <a:ext uri="{FF2B5EF4-FFF2-40B4-BE49-F238E27FC236}">
                  <a16:creationId xmlns:a16="http://schemas.microsoft.com/office/drawing/2014/main" id="{58EA8998-5D99-4741-8D88-BB6191CCEC46}"/>
                </a:ext>
              </a:extLst>
            </p:cNvPr>
            <p:cNvSpPr txBox="1">
              <a:spLocks noChangeArrowheads="1"/>
            </p:cNvSpPr>
            <p:nvPr/>
          </p:nvSpPr>
          <p:spPr bwMode="auto">
            <a:xfrm>
              <a:off x="873" y="3443"/>
              <a:ext cx="128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通信对象发出的包</a:t>
              </a:r>
              <a:endParaRPr lang="en-US" dirty="0">
                <a:latin typeface="+mn-ea"/>
                <a:ea typeface="+mn-ea"/>
                <a:cs typeface="Arial" charset="0"/>
              </a:endParaRPr>
            </a:p>
          </p:txBody>
        </p:sp>
      </p:grpSp>
      <p:grpSp>
        <p:nvGrpSpPr>
          <p:cNvPr id="321" name="Group 138">
            <a:extLst>
              <a:ext uri="{FF2B5EF4-FFF2-40B4-BE49-F238E27FC236}">
                <a16:creationId xmlns:a16="http://schemas.microsoft.com/office/drawing/2014/main" id="{EBF047A1-4238-400F-95C9-B9427DDBB0B5}"/>
              </a:ext>
            </a:extLst>
          </p:cNvPr>
          <p:cNvGrpSpPr>
            <a:grpSpLocks/>
          </p:cNvGrpSpPr>
          <p:nvPr/>
        </p:nvGrpSpPr>
        <p:grpSpPr bwMode="auto">
          <a:xfrm>
            <a:off x="879475" y="2039938"/>
            <a:ext cx="5287963" cy="2814637"/>
            <a:chOff x="554" y="1285"/>
            <a:chExt cx="3331" cy="1773"/>
          </a:xfrm>
        </p:grpSpPr>
        <p:sp>
          <p:nvSpPr>
            <p:cNvPr id="322" name="Rectangle 139">
              <a:extLst>
                <a:ext uri="{FF2B5EF4-FFF2-40B4-BE49-F238E27FC236}">
                  <a16:creationId xmlns:a16="http://schemas.microsoft.com/office/drawing/2014/main" id="{05AA0355-BFD0-413D-8705-1239652C9966}"/>
                </a:ext>
              </a:extLst>
            </p:cNvPr>
            <p:cNvSpPr>
              <a:spLocks noChangeArrowheads="1"/>
            </p:cNvSpPr>
            <p:nvPr/>
          </p:nvSpPr>
          <p:spPr bwMode="auto">
            <a:xfrm>
              <a:off x="2931" y="2982"/>
              <a:ext cx="356" cy="7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23" name="Freeform 140">
              <a:extLst>
                <a:ext uri="{FF2B5EF4-FFF2-40B4-BE49-F238E27FC236}">
                  <a16:creationId xmlns:a16="http://schemas.microsoft.com/office/drawing/2014/main" id="{E3EBFC03-A873-4C6B-A508-65E502A42D36}"/>
                </a:ext>
              </a:extLst>
            </p:cNvPr>
            <p:cNvSpPr>
              <a:spLocks/>
            </p:cNvSpPr>
            <p:nvPr/>
          </p:nvSpPr>
          <p:spPr bwMode="auto">
            <a:xfrm>
              <a:off x="576" y="2009"/>
              <a:ext cx="3303" cy="990"/>
            </a:xfrm>
            <a:custGeom>
              <a:avLst/>
              <a:gdLst>
                <a:gd name="T0" fmla="*/ 2439 w 3303"/>
                <a:gd name="T1" fmla="*/ 981 h 990"/>
                <a:gd name="T2" fmla="*/ 1490 w 3303"/>
                <a:gd name="T3" fmla="*/ 346 h 990"/>
                <a:gd name="T4" fmla="*/ 0 w 3303"/>
                <a:gd name="T5" fmla="*/ 41 h 990"/>
                <a:gd name="T6" fmla="*/ 3303 w 3303"/>
                <a:gd name="T7" fmla="*/ 49 h 990"/>
                <a:gd name="T8" fmla="*/ 2829 w 3303"/>
                <a:gd name="T9" fmla="*/ 337 h 990"/>
                <a:gd name="T10" fmla="*/ 2558 w 3303"/>
                <a:gd name="T11" fmla="*/ 973 h 990"/>
                <a:gd name="T12" fmla="*/ 2439 w 3303"/>
                <a:gd name="T13" fmla="*/ 981 h 9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03" h="990">
                  <a:moveTo>
                    <a:pt x="2439" y="981"/>
                  </a:moveTo>
                  <a:cubicBezTo>
                    <a:pt x="2439" y="981"/>
                    <a:pt x="1882" y="501"/>
                    <a:pt x="1490" y="346"/>
                  </a:cubicBezTo>
                  <a:cubicBezTo>
                    <a:pt x="1098" y="191"/>
                    <a:pt x="13" y="47"/>
                    <a:pt x="0" y="41"/>
                  </a:cubicBezTo>
                  <a:cubicBezTo>
                    <a:pt x="13" y="59"/>
                    <a:pt x="2832" y="0"/>
                    <a:pt x="3303" y="49"/>
                  </a:cubicBezTo>
                  <a:cubicBezTo>
                    <a:pt x="3301" y="41"/>
                    <a:pt x="2925" y="183"/>
                    <a:pt x="2829" y="337"/>
                  </a:cubicBezTo>
                  <a:cubicBezTo>
                    <a:pt x="2733" y="491"/>
                    <a:pt x="2550" y="990"/>
                    <a:pt x="2558" y="973"/>
                  </a:cubicBezTo>
                  <a:cubicBezTo>
                    <a:pt x="2558" y="990"/>
                    <a:pt x="2439" y="981"/>
                    <a:pt x="2439" y="981"/>
                  </a:cubicBezTo>
                  <a:close/>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324" name="Group 141">
              <a:extLst>
                <a:ext uri="{FF2B5EF4-FFF2-40B4-BE49-F238E27FC236}">
                  <a16:creationId xmlns:a16="http://schemas.microsoft.com/office/drawing/2014/main" id="{3B78DA0C-B282-4DCB-8008-5150D89F0723}"/>
                </a:ext>
              </a:extLst>
            </p:cNvPr>
            <p:cNvGrpSpPr>
              <a:grpSpLocks/>
            </p:cNvGrpSpPr>
            <p:nvPr/>
          </p:nvGrpSpPr>
          <p:grpSpPr bwMode="auto">
            <a:xfrm>
              <a:off x="561" y="1649"/>
              <a:ext cx="3324" cy="464"/>
              <a:chOff x="1240" y="1226"/>
              <a:chExt cx="3324" cy="464"/>
            </a:xfrm>
          </p:grpSpPr>
          <p:grpSp>
            <p:nvGrpSpPr>
              <p:cNvPr id="326" name="Group 142">
                <a:extLst>
                  <a:ext uri="{FF2B5EF4-FFF2-40B4-BE49-F238E27FC236}">
                    <a16:creationId xmlns:a16="http://schemas.microsoft.com/office/drawing/2014/main" id="{A420BEF2-2EFB-41C7-9F4C-8850110F2F46}"/>
                  </a:ext>
                </a:extLst>
              </p:cNvPr>
              <p:cNvGrpSpPr>
                <a:grpSpLocks/>
              </p:cNvGrpSpPr>
              <p:nvPr/>
            </p:nvGrpSpPr>
            <p:grpSpPr bwMode="auto">
              <a:xfrm>
                <a:off x="1240" y="1226"/>
                <a:ext cx="3324" cy="464"/>
                <a:chOff x="1198" y="3598"/>
                <a:chExt cx="3324" cy="464"/>
              </a:xfrm>
            </p:grpSpPr>
            <p:sp>
              <p:nvSpPr>
                <p:cNvPr id="339" name="Rectangle 143">
                  <a:extLst>
                    <a:ext uri="{FF2B5EF4-FFF2-40B4-BE49-F238E27FC236}">
                      <a16:creationId xmlns:a16="http://schemas.microsoft.com/office/drawing/2014/main" id="{0E404679-AD7D-41A5-9C70-DD3BAF7EB531}"/>
                    </a:ext>
                  </a:extLst>
                </p:cNvPr>
                <p:cNvSpPr>
                  <a:spLocks noChangeArrowheads="1"/>
                </p:cNvSpPr>
                <p:nvPr/>
              </p:nvSpPr>
              <p:spPr bwMode="auto">
                <a:xfrm>
                  <a:off x="1221" y="3665"/>
                  <a:ext cx="3301" cy="34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40" name="Text Box 144">
                  <a:extLst>
                    <a:ext uri="{FF2B5EF4-FFF2-40B4-BE49-F238E27FC236}">
                      <a16:creationId xmlns:a16="http://schemas.microsoft.com/office/drawing/2014/main" id="{6A169D7B-0004-4675-9254-B7DDC0186D95}"/>
                    </a:ext>
                  </a:extLst>
                </p:cNvPr>
                <p:cNvSpPr txBox="1">
                  <a:spLocks noChangeArrowheads="1"/>
                </p:cNvSpPr>
                <p:nvPr/>
              </p:nvSpPr>
              <p:spPr bwMode="auto">
                <a:xfrm>
                  <a:off x="1198" y="3733"/>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:79.129.13.2</a:t>
                  </a:r>
                </a:p>
              </p:txBody>
            </p:sp>
            <p:sp>
              <p:nvSpPr>
                <p:cNvPr id="341" name="Line 145">
                  <a:extLst>
                    <a:ext uri="{FF2B5EF4-FFF2-40B4-BE49-F238E27FC236}">
                      <a16:creationId xmlns:a16="http://schemas.microsoft.com/office/drawing/2014/main" id="{27D94186-286F-4D53-BE39-2E83706F95FE}"/>
                    </a:ext>
                  </a:extLst>
                </p:cNvPr>
                <p:cNvSpPr>
                  <a:spLocks noChangeShapeType="1"/>
                </p:cNvSpPr>
                <p:nvPr/>
              </p:nvSpPr>
              <p:spPr bwMode="auto">
                <a:xfrm>
                  <a:off x="2311" y="3659"/>
                  <a:ext cx="8" cy="34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42" name="Group 146">
                  <a:extLst>
                    <a:ext uri="{FF2B5EF4-FFF2-40B4-BE49-F238E27FC236}">
                      <a16:creationId xmlns:a16="http://schemas.microsoft.com/office/drawing/2014/main" id="{9CE6B2B6-4446-48F9-9C2A-444899570B72}"/>
                    </a:ext>
                  </a:extLst>
                </p:cNvPr>
                <p:cNvGrpSpPr>
                  <a:grpSpLocks/>
                </p:cNvGrpSpPr>
                <p:nvPr/>
              </p:nvGrpSpPr>
              <p:grpSpPr bwMode="auto">
                <a:xfrm>
                  <a:off x="4374" y="3598"/>
                  <a:ext cx="111" cy="109"/>
                  <a:chOff x="1941" y="2928"/>
                  <a:chExt cx="111" cy="109"/>
                </a:xfrm>
              </p:grpSpPr>
              <p:sp>
                <p:nvSpPr>
                  <p:cNvPr id="347" name="Freeform 147">
                    <a:extLst>
                      <a:ext uri="{FF2B5EF4-FFF2-40B4-BE49-F238E27FC236}">
                        <a16:creationId xmlns:a16="http://schemas.microsoft.com/office/drawing/2014/main" id="{CD6B44C4-E9FF-4645-8AEE-601FE4C7ABC4}"/>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48" name="Line 148">
                    <a:extLst>
                      <a:ext uri="{FF2B5EF4-FFF2-40B4-BE49-F238E27FC236}">
                        <a16:creationId xmlns:a16="http://schemas.microsoft.com/office/drawing/2014/main" id="{1EE92D2C-5A81-4FA6-9869-02270E666A6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49" name="Line 149">
                    <a:extLst>
                      <a:ext uri="{FF2B5EF4-FFF2-40B4-BE49-F238E27FC236}">
                        <a16:creationId xmlns:a16="http://schemas.microsoft.com/office/drawing/2014/main" id="{0CF0F09F-0A5A-4EDA-A665-9D4E4C8DC25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43" name="Group 150">
                  <a:extLst>
                    <a:ext uri="{FF2B5EF4-FFF2-40B4-BE49-F238E27FC236}">
                      <a16:creationId xmlns:a16="http://schemas.microsoft.com/office/drawing/2014/main" id="{C4BACA9E-A71A-42A9-A5C9-21CE61BB8863}"/>
                    </a:ext>
                  </a:extLst>
                </p:cNvPr>
                <p:cNvGrpSpPr>
                  <a:grpSpLocks/>
                </p:cNvGrpSpPr>
                <p:nvPr/>
              </p:nvGrpSpPr>
              <p:grpSpPr bwMode="auto">
                <a:xfrm>
                  <a:off x="4355" y="3953"/>
                  <a:ext cx="111" cy="109"/>
                  <a:chOff x="1941" y="2928"/>
                  <a:chExt cx="111" cy="109"/>
                </a:xfrm>
              </p:grpSpPr>
              <p:sp>
                <p:nvSpPr>
                  <p:cNvPr id="344" name="Freeform 151">
                    <a:extLst>
                      <a:ext uri="{FF2B5EF4-FFF2-40B4-BE49-F238E27FC236}">
                        <a16:creationId xmlns:a16="http://schemas.microsoft.com/office/drawing/2014/main" id="{4B1BED33-16FD-49E8-B0EB-132290FD4F59}"/>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45" name="Line 152">
                    <a:extLst>
                      <a:ext uri="{FF2B5EF4-FFF2-40B4-BE49-F238E27FC236}">
                        <a16:creationId xmlns:a16="http://schemas.microsoft.com/office/drawing/2014/main" id="{24205586-7049-4EAE-9A9D-7E295DE66178}"/>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46" name="Line 153">
                    <a:extLst>
                      <a:ext uri="{FF2B5EF4-FFF2-40B4-BE49-F238E27FC236}">
                        <a16:creationId xmlns:a16="http://schemas.microsoft.com/office/drawing/2014/main" id="{26C12D27-6F08-4986-8E3B-A6FA3497207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grpSp>
            <p:nvGrpSpPr>
              <p:cNvPr id="327" name="Group 154">
                <a:extLst>
                  <a:ext uri="{FF2B5EF4-FFF2-40B4-BE49-F238E27FC236}">
                    <a16:creationId xmlns:a16="http://schemas.microsoft.com/office/drawing/2014/main" id="{D585C7FA-B3EE-4470-AB59-1CC84154D112}"/>
                  </a:ext>
                </a:extLst>
              </p:cNvPr>
              <p:cNvGrpSpPr>
                <a:grpSpLocks/>
              </p:cNvGrpSpPr>
              <p:nvPr/>
            </p:nvGrpSpPr>
            <p:grpSpPr bwMode="auto">
              <a:xfrm>
                <a:off x="2520" y="1313"/>
                <a:ext cx="1868" cy="286"/>
                <a:chOff x="527" y="2649"/>
                <a:chExt cx="1868" cy="286"/>
              </a:xfrm>
            </p:grpSpPr>
            <p:sp>
              <p:nvSpPr>
                <p:cNvPr id="328" name="Rectangle 155">
                  <a:extLst>
                    <a:ext uri="{FF2B5EF4-FFF2-40B4-BE49-F238E27FC236}">
                      <a16:creationId xmlns:a16="http://schemas.microsoft.com/office/drawing/2014/main" id="{3A7E6DBE-F926-41E8-AB05-A17BA62D4CB8}"/>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29" name="Text Box 156">
                  <a:extLst>
                    <a:ext uri="{FF2B5EF4-FFF2-40B4-BE49-F238E27FC236}">
                      <a16:creationId xmlns:a16="http://schemas.microsoft.com/office/drawing/2014/main" id="{E9FA9A68-A36C-4731-8ACD-9BD8E4E0B4D0}"/>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altLang="zh-CN" sz="1600" dirty="0">
                      <a:latin typeface="+mn-ea"/>
                      <a:ea typeface="+mn-ea"/>
                      <a:cs typeface="Arial" charset="0"/>
                    </a:rPr>
                    <a:t>: </a:t>
                  </a:r>
                  <a:r>
                    <a:rPr lang="en-US" sz="1600" dirty="0">
                      <a:latin typeface="+mn-ea"/>
                      <a:ea typeface="+mn-ea"/>
                      <a:cs typeface="Arial" charset="0"/>
                    </a:rPr>
                    <a:t>128.119.40.186</a:t>
                  </a:r>
                </a:p>
              </p:txBody>
            </p:sp>
            <p:sp>
              <p:nvSpPr>
                <p:cNvPr id="330" name="Line 157">
                  <a:extLst>
                    <a:ext uri="{FF2B5EF4-FFF2-40B4-BE49-F238E27FC236}">
                      <a16:creationId xmlns:a16="http://schemas.microsoft.com/office/drawing/2014/main" id="{5ADDB291-792B-4AAD-8CAA-A97F282CB068}"/>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31" name="Group 158">
                  <a:extLst>
                    <a:ext uri="{FF2B5EF4-FFF2-40B4-BE49-F238E27FC236}">
                      <a16:creationId xmlns:a16="http://schemas.microsoft.com/office/drawing/2014/main" id="{9FD59C11-F272-4734-9A53-3435A9716C04}"/>
                    </a:ext>
                  </a:extLst>
                </p:cNvPr>
                <p:cNvGrpSpPr>
                  <a:grpSpLocks/>
                </p:cNvGrpSpPr>
                <p:nvPr/>
              </p:nvGrpSpPr>
              <p:grpSpPr bwMode="auto">
                <a:xfrm>
                  <a:off x="2148" y="2649"/>
                  <a:ext cx="111" cy="109"/>
                  <a:chOff x="1941" y="2928"/>
                  <a:chExt cx="111" cy="109"/>
                </a:xfrm>
              </p:grpSpPr>
              <p:sp>
                <p:nvSpPr>
                  <p:cNvPr id="336" name="Freeform 159">
                    <a:extLst>
                      <a:ext uri="{FF2B5EF4-FFF2-40B4-BE49-F238E27FC236}">
                        <a16:creationId xmlns:a16="http://schemas.microsoft.com/office/drawing/2014/main" id="{E436F2ED-69A0-4570-A11A-D3CDF2DEBC30}"/>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37" name="Line 160">
                    <a:extLst>
                      <a:ext uri="{FF2B5EF4-FFF2-40B4-BE49-F238E27FC236}">
                        <a16:creationId xmlns:a16="http://schemas.microsoft.com/office/drawing/2014/main" id="{95C4CE8D-B73F-4005-9B8D-CF6CCCD3B929}"/>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38" name="Line 161">
                    <a:extLst>
                      <a:ext uri="{FF2B5EF4-FFF2-40B4-BE49-F238E27FC236}">
                        <a16:creationId xmlns:a16="http://schemas.microsoft.com/office/drawing/2014/main" id="{B85CE3CC-90F7-4CDF-9A76-0505F7C114BE}"/>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32" name="Group 162">
                  <a:extLst>
                    <a:ext uri="{FF2B5EF4-FFF2-40B4-BE49-F238E27FC236}">
                      <a16:creationId xmlns:a16="http://schemas.microsoft.com/office/drawing/2014/main" id="{17F6BD6F-7B19-458B-B17F-55A2C4BAA8E4}"/>
                    </a:ext>
                  </a:extLst>
                </p:cNvPr>
                <p:cNvGrpSpPr>
                  <a:grpSpLocks/>
                </p:cNvGrpSpPr>
                <p:nvPr/>
              </p:nvGrpSpPr>
              <p:grpSpPr bwMode="auto">
                <a:xfrm>
                  <a:off x="2136" y="2826"/>
                  <a:ext cx="111" cy="109"/>
                  <a:chOff x="1941" y="2928"/>
                  <a:chExt cx="111" cy="109"/>
                </a:xfrm>
              </p:grpSpPr>
              <p:sp>
                <p:nvSpPr>
                  <p:cNvPr id="333" name="Freeform 163">
                    <a:extLst>
                      <a:ext uri="{FF2B5EF4-FFF2-40B4-BE49-F238E27FC236}">
                        <a16:creationId xmlns:a16="http://schemas.microsoft.com/office/drawing/2014/main" id="{B1424BCB-6948-4EC8-8302-1DC28A273CA1}"/>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34" name="Line 164">
                    <a:extLst>
                      <a:ext uri="{FF2B5EF4-FFF2-40B4-BE49-F238E27FC236}">
                        <a16:creationId xmlns:a16="http://schemas.microsoft.com/office/drawing/2014/main" id="{79688FAE-25C0-4047-BE85-2807D0A17DC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35" name="Line 165">
                    <a:extLst>
                      <a:ext uri="{FF2B5EF4-FFF2-40B4-BE49-F238E27FC236}">
                        <a16:creationId xmlns:a16="http://schemas.microsoft.com/office/drawing/2014/main" id="{52C00D5D-306F-435B-85B3-879BB1A82E4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grpSp>
        <p:sp>
          <p:nvSpPr>
            <p:cNvPr id="325" name="Text Box 166">
              <a:extLst>
                <a:ext uri="{FF2B5EF4-FFF2-40B4-BE49-F238E27FC236}">
                  <a16:creationId xmlns:a16="http://schemas.microsoft.com/office/drawing/2014/main" id="{223354BA-37D3-4F90-8C92-9A8BD904BF6B}"/>
                </a:ext>
              </a:extLst>
            </p:cNvPr>
            <p:cNvSpPr txBox="1">
              <a:spLocks noChangeArrowheads="1"/>
            </p:cNvSpPr>
            <p:nvPr/>
          </p:nvSpPr>
          <p:spPr bwMode="auto">
            <a:xfrm>
              <a:off x="554" y="1285"/>
              <a:ext cx="285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本地代理发到外地代理的数据报：包内有包</a:t>
              </a:r>
              <a:endParaRPr lang="en-US" dirty="0">
                <a:latin typeface="+mn-ea"/>
                <a:ea typeface="+mn-ea"/>
                <a:cs typeface="Arial" charset="0"/>
              </a:endParaRPr>
            </a:p>
          </p:txBody>
        </p:sp>
      </p:grpSp>
      <p:grpSp>
        <p:nvGrpSpPr>
          <p:cNvPr id="350" name="Group 167">
            <a:extLst>
              <a:ext uri="{FF2B5EF4-FFF2-40B4-BE49-F238E27FC236}">
                <a16:creationId xmlns:a16="http://schemas.microsoft.com/office/drawing/2014/main" id="{85C4B1D9-37DD-46FF-9469-D0FDE6BBDE92}"/>
              </a:ext>
            </a:extLst>
          </p:cNvPr>
          <p:cNvGrpSpPr>
            <a:grpSpLocks/>
          </p:cNvGrpSpPr>
          <p:nvPr/>
        </p:nvGrpSpPr>
        <p:grpSpPr bwMode="auto">
          <a:xfrm>
            <a:off x="5426075" y="1611313"/>
            <a:ext cx="3567113" cy="2562225"/>
            <a:chOff x="3418" y="1015"/>
            <a:chExt cx="2247" cy="1614"/>
          </a:xfrm>
        </p:grpSpPr>
        <p:sp>
          <p:nvSpPr>
            <p:cNvPr id="351" name="Rectangle 168">
              <a:extLst>
                <a:ext uri="{FF2B5EF4-FFF2-40B4-BE49-F238E27FC236}">
                  <a16:creationId xmlns:a16="http://schemas.microsoft.com/office/drawing/2014/main" id="{768F058A-FEFC-42D0-A669-5867FDC4F462}"/>
                </a:ext>
              </a:extLst>
            </p:cNvPr>
            <p:cNvSpPr>
              <a:spLocks noChangeArrowheads="1"/>
            </p:cNvSpPr>
            <p:nvPr/>
          </p:nvSpPr>
          <p:spPr bwMode="auto">
            <a:xfrm>
              <a:off x="4382" y="2569"/>
              <a:ext cx="263" cy="6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52" name="Freeform 169">
              <a:extLst>
                <a:ext uri="{FF2B5EF4-FFF2-40B4-BE49-F238E27FC236}">
                  <a16:creationId xmlns:a16="http://schemas.microsoft.com/office/drawing/2014/main" id="{7B6EEBFB-755A-4FD8-ABEB-2740A9232DA0}"/>
                </a:ext>
              </a:extLst>
            </p:cNvPr>
            <p:cNvSpPr>
              <a:spLocks/>
            </p:cNvSpPr>
            <p:nvPr/>
          </p:nvSpPr>
          <p:spPr bwMode="auto">
            <a:xfrm>
              <a:off x="3693" y="1469"/>
              <a:ext cx="1849" cy="1132"/>
            </a:xfrm>
            <a:custGeom>
              <a:avLst/>
              <a:gdLst>
                <a:gd name="T0" fmla="*/ 779 w 1849"/>
                <a:gd name="T1" fmla="*/ 1132 h 1132"/>
                <a:gd name="T2" fmla="*/ 686 w 1849"/>
                <a:gd name="T3" fmla="*/ 344 h 1132"/>
                <a:gd name="T4" fmla="*/ 0 w 1849"/>
                <a:gd name="T5" fmla="*/ 39 h 1132"/>
                <a:gd name="T6" fmla="*/ 1849 w 1849"/>
                <a:gd name="T7" fmla="*/ 49 h 1132"/>
                <a:gd name="T8" fmla="*/ 1375 w 1849"/>
                <a:gd name="T9" fmla="*/ 337 h 1132"/>
                <a:gd name="T10" fmla="*/ 906 w 1849"/>
                <a:gd name="T11" fmla="*/ 996 h 1132"/>
                <a:gd name="T12" fmla="*/ 779 w 1849"/>
                <a:gd name="T13" fmla="*/ 1132 h 11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9" h="1132">
                  <a:moveTo>
                    <a:pt x="779" y="1132"/>
                  </a:moveTo>
                  <a:cubicBezTo>
                    <a:pt x="779" y="1132"/>
                    <a:pt x="1078" y="499"/>
                    <a:pt x="686" y="344"/>
                  </a:cubicBezTo>
                  <a:cubicBezTo>
                    <a:pt x="294" y="189"/>
                    <a:pt x="13" y="45"/>
                    <a:pt x="0" y="39"/>
                  </a:cubicBezTo>
                  <a:cubicBezTo>
                    <a:pt x="13" y="57"/>
                    <a:pt x="1378" y="0"/>
                    <a:pt x="1849" y="49"/>
                  </a:cubicBezTo>
                  <a:cubicBezTo>
                    <a:pt x="1847" y="41"/>
                    <a:pt x="1471" y="183"/>
                    <a:pt x="1375" y="337"/>
                  </a:cubicBezTo>
                  <a:cubicBezTo>
                    <a:pt x="1279" y="491"/>
                    <a:pt x="898" y="1013"/>
                    <a:pt x="906" y="996"/>
                  </a:cubicBezTo>
                  <a:cubicBezTo>
                    <a:pt x="906" y="1013"/>
                    <a:pt x="779" y="1132"/>
                    <a:pt x="779" y="1132"/>
                  </a:cubicBezTo>
                  <a:close/>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353" name="Group 170">
              <a:extLst>
                <a:ext uri="{FF2B5EF4-FFF2-40B4-BE49-F238E27FC236}">
                  <a16:creationId xmlns:a16="http://schemas.microsoft.com/office/drawing/2014/main" id="{24B5ED5A-26CA-45BB-87A2-3B5EA6C2B66D}"/>
                </a:ext>
              </a:extLst>
            </p:cNvPr>
            <p:cNvGrpSpPr>
              <a:grpSpLocks/>
            </p:cNvGrpSpPr>
            <p:nvPr/>
          </p:nvGrpSpPr>
          <p:grpSpPr bwMode="auto">
            <a:xfrm>
              <a:off x="3672" y="1254"/>
              <a:ext cx="1868" cy="286"/>
              <a:chOff x="527" y="2649"/>
              <a:chExt cx="1868" cy="286"/>
            </a:xfrm>
          </p:grpSpPr>
          <p:sp>
            <p:nvSpPr>
              <p:cNvPr id="355" name="Rectangle 171">
                <a:extLst>
                  <a:ext uri="{FF2B5EF4-FFF2-40B4-BE49-F238E27FC236}">
                    <a16:creationId xmlns:a16="http://schemas.microsoft.com/office/drawing/2014/main" id="{0B8F1A5C-FBC1-4038-8664-4B90EE8A5B7C}"/>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56" name="Text Box 172">
                <a:extLst>
                  <a:ext uri="{FF2B5EF4-FFF2-40B4-BE49-F238E27FC236}">
                    <a16:creationId xmlns:a16="http://schemas.microsoft.com/office/drawing/2014/main" id="{8C1A1BA2-BC42-40A7-83CB-59C3334152A1}"/>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128.119.40.186</a:t>
                </a:r>
              </a:p>
            </p:txBody>
          </p:sp>
          <p:sp>
            <p:nvSpPr>
              <p:cNvPr id="357" name="Line 173">
                <a:extLst>
                  <a:ext uri="{FF2B5EF4-FFF2-40B4-BE49-F238E27FC236}">
                    <a16:creationId xmlns:a16="http://schemas.microsoft.com/office/drawing/2014/main" id="{98E1CF1F-A51E-4571-ABBB-96E923FF6EB5}"/>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58" name="Group 174">
                <a:extLst>
                  <a:ext uri="{FF2B5EF4-FFF2-40B4-BE49-F238E27FC236}">
                    <a16:creationId xmlns:a16="http://schemas.microsoft.com/office/drawing/2014/main" id="{D6C00F1B-9DCE-479F-8B74-D46C52EAC2FD}"/>
                  </a:ext>
                </a:extLst>
              </p:cNvPr>
              <p:cNvGrpSpPr>
                <a:grpSpLocks/>
              </p:cNvGrpSpPr>
              <p:nvPr/>
            </p:nvGrpSpPr>
            <p:grpSpPr bwMode="auto">
              <a:xfrm>
                <a:off x="2148" y="2649"/>
                <a:ext cx="111" cy="109"/>
                <a:chOff x="1941" y="2928"/>
                <a:chExt cx="111" cy="109"/>
              </a:xfrm>
            </p:grpSpPr>
            <p:sp>
              <p:nvSpPr>
                <p:cNvPr id="363" name="Freeform 175">
                  <a:extLst>
                    <a:ext uri="{FF2B5EF4-FFF2-40B4-BE49-F238E27FC236}">
                      <a16:creationId xmlns:a16="http://schemas.microsoft.com/office/drawing/2014/main" id="{92CE9A58-5072-4905-A304-3F2C2D2772A4}"/>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64" name="Line 176">
                  <a:extLst>
                    <a:ext uri="{FF2B5EF4-FFF2-40B4-BE49-F238E27FC236}">
                      <a16:creationId xmlns:a16="http://schemas.microsoft.com/office/drawing/2014/main" id="{81020E82-7190-419D-9690-4CCD974151A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65" name="Line 177">
                  <a:extLst>
                    <a:ext uri="{FF2B5EF4-FFF2-40B4-BE49-F238E27FC236}">
                      <a16:creationId xmlns:a16="http://schemas.microsoft.com/office/drawing/2014/main" id="{C83E8A7D-B987-4CA9-B935-D1F78361F42B}"/>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59" name="Group 178">
                <a:extLst>
                  <a:ext uri="{FF2B5EF4-FFF2-40B4-BE49-F238E27FC236}">
                    <a16:creationId xmlns:a16="http://schemas.microsoft.com/office/drawing/2014/main" id="{4964AC5A-EB72-4523-82A8-F836689ACD6D}"/>
                  </a:ext>
                </a:extLst>
              </p:cNvPr>
              <p:cNvGrpSpPr>
                <a:grpSpLocks/>
              </p:cNvGrpSpPr>
              <p:nvPr/>
            </p:nvGrpSpPr>
            <p:grpSpPr bwMode="auto">
              <a:xfrm>
                <a:off x="2136" y="2826"/>
                <a:ext cx="111" cy="109"/>
                <a:chOff x="1941" y="2928"/>
                <a:chExt cx="111" cy="109"/>
              </a:xfrm>
            </p:grpSpPr>
            <p:sp>
              <p:nvSpPr>
                <p:cNvPr id="360" name="Freeform 179">
                  <a:extLst>
                    <a:ext uri="{FF2B5EF4-FFF2-40B4-BE49-F238E27FC236}">
                      <a16:creationId xmlns:a16="http://schemas.microsoft.com/office/drawing/2014/main" id="{E9D1F280-31AB-48B7-92F5-886D977AC278}"/>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61" name="Line 180">
                  <a:extLst>
                    <a:ext uri="{FF2B5EF4-FFF2-40B4-BE49-F238E27FC236}">
                      <a16:creationId xmlns:a16="http://schemas.microsoft.com/office/drawing/2014/main" id="{3A5D1180-C579-4327-96FC-5750301F0139}"/>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62" name="Line 181">
                  <a:extLst>
                    <a:ext uri="{FF2B5EF4-FFF2-40B4-BE49-F238E27FC236}">
                      <a16:creationId xmlns:a16="http://schemas.microsoft.com/office/drawing/2014/main" id="{97526198-14B6-4EB5-97D8-1B8289229FD1}"/>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sp>
          <p:nvSpPr>
            <p:cNvPr id="354" name="Text Box 182">
              <a:extLst>
                <a:ext uri="{FF2B5EF4-FFF2-40B4-BE49-F238E27FC236}">
                  <a16:creationId xmlns:a16="http://schemas.microsoft.com/office/drawing/2014/main" id="{0D95E81A-4881-47B3-8735-3D4E6390B447}"/>
                </a:ext>
              </a:extLst>
            </p:cNvPr>
            <p:cNvSpPr txBox="1">
              <a:spLocks noChangeArrowheads="1"/>
            </p:cNvSpPr>
            <p:nvPr/>
          </p:nvSpPr>
          <p:spPr bwMode="auto">
            <a:xfrm>
              <a:off x="3418" y="1015"/>
              <a:ext cx="22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外地代理转发到移动节点</a:t>
              </a:r>
              <a:endParaRPr lang="en-US" dirty="0">
                <a:latin typeface="+mn-ea"/>
                <a:ea typeface="+mn-ea"/>
                <a:cs typeface="Arial" charset="0"/>
              </a:endParaRPr>
            </a:p>
          </p:txBody>
        </p:sp>
      </p:grpSp>
      <p:grpSp>
        <p:nvGrpSpPr>
          <p:cNvPr id="366" name="Group 44">
            <a:extLst>
              <a:ext uri="{FF2B5EF4-FFF2-40B4-BE49-F238E27FC236}">
                <a16:creationId xmlns:a16="http://schemas.microsoft.com/office/drawing/2014/main" id="{2854A759-05F6-41B1-923E-9D3103514F49}"/>
              </a:ext>
            </a:extLst>
          </p:cNvPr>
          <p:cNvGrpSpPr>
            <a:grpSpLocks/>
          </p:cNvGrpSpPr>
          <p:nvPr/>
        </p:nvGrpSpPr>
        <p:grpSpPr bwMode="auto">
          <a:xfrm>
            <a:off x="4413588" y="5557985"/>
            <a:ext cx="568325" cy="481012"/>
            <a:chOff x="-44" y="1473"/>
            <a:chExt cx="981" cy="1105"/>
          </a:xfrm>
        </p:grpSpPr>
        <p:pic>
          <p:nvPicPr>
            <p:cNvPr id="367" name="Picture 45" descr="desktop_computer_stylized_medium">
              <a:extLst>
                <a:ext uri="{FF2B5EF4-FFF2-40B4-BE49-F238E27FC236}">
                  <a16:creationId xmlns:a16="http://schemas.microsoft.com/office/drawing/2014/main" id="{494197F8-246D-4A11-9E59-F2EC7531813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 name="Freeform 46">
              <a:extLst>
                <a:ext uri="{FF2B5EF4-FFF2-40B4-BE49-F238E27FC236}">
                  <a16:creationId xmlns:a16="http://schemas.microsoft.com/office/drawing/2014/main" id="{9BA607C9-74F0-4C58-81E8-F5051A100FA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latin typeface="+mn-ea"/>
              </a:endParaRPr>
            </a:p>
          </p:txBody>
        </p:sp>
      </p:grpSp>
    </p:spTree>
    <p:extLst>
      <p:ext uri="{BB962C8B-B14F-4D97-AF65-F5344CB8AC3E}">
        <p14:creationId xmlns:p14="http://schemas.microsoft.com/office/powerpoint/2010/main" val="3279460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A9C53-7A0F-4744-9594-B88298FF4E3C}"/>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31194273-C076-46A6-B781-B98F9B525FAA}"/>
              </a:ext>
            </a:extLst>
          </p:cNvPr>
          <p:cNvSpPr>
            <a:spLocks noGrp="1"/>
          </p:cNvSpPr>
          <p:nvPr>
            <p:ph type="sldNum" sz="quarter" idx="12"/>
          </p:nvPr>
        </p:nvSpPr>
        <p:spPr/>
        <p:txBody>
          <a:bodyPr/>
          <a:lstStyle/>
          <a:p>
            <a:fld id="{E3FA5FAF-8A25-4B6E-94B7-5CA30A873E9A}" type="slidenum">
              <a:rPr lang="zh-CN" altLang="en-US" smtClean="0"/>
              <a:pPr/>
              <a:t>6</a:t>
            </a:fld>
            <a:endParaRPr lang="zh-CN" altLang="en-US"/>
          </a:p>
        </p:txBody>
      </p:sp>
      <p:sp>
        <p:nvSpPr>
          <p:cNvPr id="5" name="Oval 5">
            <a:extLst>
              <a:ext uri="{FF2B5EF4-FFF2-40B4-BE49-F238E27FC236}">
                <a16:creationId xmlns:a16="http://schemas.microsoft.com/office/drawing/2014/main" id="{90C8D9E6-F6DA-497B-B4C8-09289DBD9DA0}"/>
              </a:ext>
            </a:extLst>
          </p:cNvPr>
          <p:cNvSpPr>
            <a:spLocks noChangeArrowheads="1"/>
          </p:cNvSpPr>
          <p:nvPr/>
        </p:nvSpPr>
        <p:spPr bwMode="auto">
          <a:xfrm>
            <a:off x="4816475" y="4770834"/>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9F4421DD-98C8-489E-9B8A-3EF1AC811671}"/>
              </a:ext>
            </a:extLst>
          </p:cNvPr>
          <p:cNvSpPr>
            <a:spLocks noChangeArrowheads="1"/>
          </p:cNvSpPr>
          <p:nvPr/>
        </p:nvSpPr>
        <p:spPr bwMode="auto">
          <a:xfrm>
            <a:off x="650875" y="1683147"/>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27F16AD6-53FC-40B5-B9E9-1FA7B2D9BD47}"/>
              </a:ext>
            </a:extLst>
          </p:cNvPr>
          <p:cNvSpPr>
            <a:spLocks noChangeShapeType="1"/>
          </p:cNvSpPr>
          <p:nvPr/>
        </p:nvSpPr>
        <p:spPr bwMode="auto">
          <a:xfrm>
            <a:off x="1798638" y="2840434"/>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AE227F67-8B5B-4F59-97F5-C1CDC2FDDF1B}"/>
              </a:ext>
            </a:extLst>
          </p:cNvPr>
          <p:cNvSpPr>
            <a:spLocks noChangeArrowheads="1"/>
          </p:cNvSpPr>
          <p:nvPr/>
        </p:nvSpPr>
        <p:spPr bwMode="auto">
          <a:xfrm>
            <a:off x="1524000" y="4426347"/>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BB32D2BA-A18D-4BC4-83C8-3F2C07B3D763}"/>
              </a:ext>
            </a:extLst>
          </p:cNvPr>
          <p:cNvSpPr>
            <a:spLocks noChangeShapeType="1"/>
          </p:cNvSpPr>
          <p:nvPr/>
        </p:nvSpPr>
        <p:spPr bwMode="auto">
          <a:xfrm flipV="1">
            <a:off x="2197100" y="4029472"/>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7FDFFBCB-C377-4B13-9C53-8174862FE94A}"/>
              </a:ext>
            </a:extLst>
          </p:cNvPr>
          <p:cNvSpPr>
            <a:spLocks noChangeArrowheads="1"/>
          </p:cNvSpPr>
          <p:nvPr/>
        </p:nvSpPr>
        <p:spPr bwMode="auto">
          <a:xfrm>
            <a:off x="3108325" y="4832747"/>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1C587174-53E0-47C1-AC82-21E1A0BBEB83}"/>
              </a:ext>
            </a:extLst>
          </p:cNvPr>
          <p:cNvSpPr>
            <a:spLocks noChangeShapeType="1"/>
          </p:cNvSpPr>
          <p:nvPr/>
        </p:nvSpPr>
        <p:spPr bwMode="auto">
          <a:xfrm>
            <a:off x="5360988" y="581699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5863EAB0-42B0-441D-9443-4E8B71CD7679}"/>
              </a:ext>
            </a:extLst>
          </p:cNvPr>
          <p:cNvSpPr>
            <a:spLocks noChangeShapeType="1"/>
          </p:cNvSpPr>
          <p:nvPr/>
        </p:nvSpPr>
        <p:spPr bwMode="auto">
          <a:xfrm flipH="1">
            <a:off x="4873625" y="5720159"/>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FE344AF3-28D8-43E5-915C-2725B51951C1}"/>
              </a:ext>
            </a:extLst>
          </p:cNvPr>
          <p:cNvSpPr>
            <a:spLocks noChangeShapeType="1"/>
          </p:cNvSpPr>
          <p:nvPr/>
        </p:nvSpPr>
        <p:spPr bwMode="auto">
          <a:xfrm flipH="1">
            <a:off x="4887913" y="5796359"/>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93A66911-2CF6-4520-862E-97A1EA98982A}"/>
              </a:ext>
            </a:extLst>
          </p:cNvPr>
          <p:cNvSpPr>
            <a:spLocks noChangeShapeType="1"/>
          </p:cNvSpPr>
          <p:nvPr/>
        </p:nvSpPr>
        <p:spPr bwMode="auto">
          <a:xfrm flipH="1">
            <a:off x="4830763" y="5863034"/>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D8389F09-A4F9-4AFD-A31F-1747C8490076}"/>
              </a:ext>
            </a:extLst>
          </p:cNvPr>
          <p:cNvSpPr>
            <a:spLocks noChangeShapeType="1"/>
          </p:cNvSpPr>
          <p:nvPr/>
        </p:nvSpPr>
        <p:spPr bwMode="auto">
          <a:xfrm flipH="1" flipV="1">
            <a:off x="4867275" y="4497784"/>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2D2C03CF-E706-466A-818E-AF5D2AE3A5A3}"/>
              </a:ext>
            </a:extLst>
          </p:cNvPr>
          <p:cNvSpPr>
            <a:spLocks noChangeShapeType="1"/>
          </p:cNvSpPr>
          <p:nvPr/>
        </p:nvSpPr>
        <p:spPr bwMode="auto">
          <a:xfrm flipV="1">
            <a:off x="4308475" y="4537472"/>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6C994AA0-2EFD-4CD4-A5AD-4BDAD4BE0E0B}"/>
              </a:ext>
            </a:extLst>
          </p:cNvPr>
          <p:cNvGrpSpPr>
            <a:grpSpLocks/>
          </p:cNvGrpSpPr>
          <p:nvPr/>
        </p:nvGrpSpPr>
        <p:grpSpPr bwMode="auto">
          <a:xfrm>
            <a:off x="6442075" y="5259784"/>
            <a:ext cx="331788" cy="368300"/>
            <a:chOff x="313" y="1497"/>
            <a:chExt cx="1152" cy="1014"/>
          </a:xfrm>
        </p:grpSpPr>
        <p:pic>
          <p:nvPicPr>
            <p:cNvPr id="18" name="Picture 354" descr="laptop_stylized_small">
              <a:extLst>
                <a:ext uri="{FF2B5EF4-FFF2-40B4-BE49-F238E27FC236}">
                  <a16:creationId xmlns:a16="http://schemas.microsoft.com/office/drawing/2014/main" id="{4420D6DF-05C4-4DED-93F5-BCDFEADD15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FB6F801B-D26E-4B34-917F-D98E6CD57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BB7405BA-78C4-4588-9ACF-D5E955506A0B}"/>
              </a:ext>
            </a:extLst>
          </p:cNvPr>
          <p:cNvGrpSpPr>
            <a:grpSpLocks/>
          </p:cNvGrpSpPr>
          <p:nvPr/>
        </p:nvGrpSpPr>
        <p:grpSpPr bwMode="auto">
          <a:xfrm>
            <a:off x="2071688" y="4588272"/>
            <a:ext cx="396875" cy="388937"/>
            <a:chOff x="2967" y="478"/>
            <a:chExt cx="788" cy="625"/>
          </a:xfrm>
        </p:grpSpPr>
        <p:pic>
          <p:nvPicPr>
            <p:cNvPr id="21" name="Picture 358" descr="access_point_stylized_small">
              <a:extLst>
                <a:ext uri="{FF2B5EF4-FFF2-40B4-BE49-F238E27FC236}">
                  <a16:creationId xmlns:a16="http://schemas.microsoft.com/office/drawing/2014/main" id="{7DC795A2-36E1-4BB2-B44F-338463CA02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1EEBE54D-E88D-4E75-ABAE-DFB9B29B1B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108">
            <a:extLst>
              <a:ext uri="{FF2B5EF4-FFF2-40B4-BE49-F238E27FC236}">
                <a16:creationId xmlns:a16="http://schemas.microsoft.com/office/drawing/2014/main" id="{CB3B178A-16D4-48D0-B25E-372C94B16792}"/>
              </a:ext>
            </a:extLst>
          </p:cNvPr>
          <p:cNvGrpSpPr>
            <a:grpSpLocks/>
          </p:cNvGrpSpPr>
          <p:nvPr/>
        </p:nvGrpSpPr>
        <p:grpSpPr bwMode="auto">
          <a:xfrm>
            <a:off x="5668963" y="5350272"/>
            <a:ext cx="458787" cy="620712"/>
            <a:chOff x="5955030" y="3031808"/>
            <a:chExt cx="914400" cy="1398587"/>
          </a:xfrm>
        </p:grpSpPr>
        <p:grpSp>
          <p:nvGrpSpPr>
            <p:cNvPr id="24" name="Group 398">
              <a:extLst>
                <a:ext uri="{FF2B5EF4-FFF2-40B4-BE49-F238E27FC236}">
                  <a16:creationId xmlns:a16="http://schemas.microsoft.com/office/drawing/2014/main" id="{38898359-7B47-4134-8255-B38E71F0335F}"/>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F51B8477-691E-4A1F-980A-F78BB84B4834}"/>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ACCFE5B4-5D09-477E-8C22-35A122DAA4B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2BB70425-A0A1-4684-98A4-3E9AD6C3932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53F71278-F079-4582-AA5A-FDE7EF97BFC0}"/>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9E80750F-C09C-4685-8290-0391EC596665}"/>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A02F76F1-FDB3-42FD-AB38-32C5B544115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77A4044B-23F0-4C02-9D73-3560D9233F72}"/>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C6828EFD-81E9-4706-B372-AA287761C17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3E118968-AB7F-4C66-893A-4394DD618E6F}"/>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53F8B969-56ED-4D87-8879-3001EC308E3E}"/>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04155361-C5F3-46B1-9F14-1A423C3BC7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F582A72B-FAB4-406F-BF9E-4D43E7C1A80F}"/>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DD26EFE4-4537-488A-BB2D-2263AD90A83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CD00613C-D429-4EB2-B997-D29093E9CDB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6B0DFA9E-8281-455D-A0C6-369E2085F26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1ECB162E-56B7-4757-97F7-3940E5391A4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D413564F-E9C2-4305-9B26-139BEEE752D3}"/>
              </a:ext>
            </a:extLst>
          </p:cNvPr>
          <p:cNvGrpSpPr>
            <a:grpSpLocks/>
          </p:cNvGrpSpPr>
          <p:nvPr/>
        </p:nvGrpSpPr>
        <p:grpSpPr bwMode="auto">
          <a:xfrm>
            <a:off x="3403600" y="5747147"/>
            <a:ext cx="527050" cy="392112"/>
            <a:chOff x="2751" y="1851"/>
            <a:chExt cx="462" cy="478"/>
          </a:xfrm>
        </p:grpSpPr>
        <p:pic>
          <p:nvPicPr>
            <p:cNvPr id="42" name="Picture 364" descr="iphone_stylized_small">
              <a:extLst>
                <a:ext uri="{FF2B5EF4-FFF2-40B4-BE49-F238E27FC236}">
                  <a16:creationId xmlns:a16="http://schemas.microsoft.com/office/drawing/2014/main" id="{B801A493-C9BD-45D3-8DF5-2E195BBBC7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4F38C740-655E-4278-8671-0A9AB3B6266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29">
            <a:extLst>
              <a:ext uri="{FF2B5EF4-FFF2-40B4-BE49-F238E27FC236}">
                <a16:creationId xmlns:a16="http://schemas.microsoft.com/office/drawing/2014/main" id="{475883A9-B2C8-49F7-AD6E-972FE3EC2F72}"/>
              </a:ext>
            </a:extLst>
          </p:cNvPr>
          <p:cNvGrpSpPr>
            <a:grpSpLocks/>
          </p:cNvGrpSpPr>
          <p:nvPr/>
        </p:nvGrpSpPr>
        <p:grpSpPr bwMode="auto">
          <a:xfrm>
            <a:off x="4094163" y="5380434"/>
            <a:ext cx="458787" cy="620713"/>
            <a:chOff x="5955030" y="3031808"/>
            <a:chExt cx="914400" cy="1398587"/>
          </a:xfrm>
        </p:grpSpPr>
        <p:grpSp>
          <p:nvGrpSpPr>
            <p:cNvPr id="45" name="Group 398">
              <a:extLst>
                <a:ext uri="{FF2B5EF4-FFF2-40B4-BE49-F238E27FC236}">
                  <a16:creationId xmlns:a16="http://schemas.microsoft.com/office/drawing/2014/main" id="{7395F4A7-0317-44D0-8907-89AA117D20CE}"/>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C30B390C-F807-46DC-82ED-37DA2B3299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B56535C7-76E2-4BAC-8A24-0233065134F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A35B3149-89BB-4240-A7FB-6185FAEFF3F7}"/>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F888DCD9-68A2-4D08-9CF5-EB1F0C4AFBC1}"/>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71E5864E-984C-4D8E-A4BB-9475DF55BAC5}"/>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A5349667-3ED8-476E-BE86-0A12D46F1E9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454E09C7-3932-43B6-8563-F0B5A0F1A30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DBBC38FA-652E-4868-82A3-48CBC1A5972F}"/>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76D96291-AE97-43AB-84FC-1E7BB5BBC01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EEE0F778-8C43-4663-A75E-32981DD94FC6}"/>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545F9BC0-52D7-465E-8215-FC881F5847E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984BA0D-A91C-4C85-ACF9-A20447CCE98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6471027B-1BE1-4B84-A1EF-9B63B92A8D6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A8ABE9D0-012C-40DF-8129-4EB5B826EA5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91AD492D-67B8-4830-9BE2-DFFD6C6C5DAF}"/>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BFDDDE28-2D83-4D92-8657-13C431D0D5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CF6ABEF0-B131-4350-A04D-6E99C7AC24B7}"/>
              </a:ext>
            </a:extLst>
          </p:cNvPr>
          <p:cNvGrpSpPr>
            <a:grpSpLocks/>
          </p:cNvGrpSpPr>
          <p:nvPr/>
        </p:nvGrpSpPr>
        <p:grpSpPr bwMode="auto">
          <a:xfrm>
            <a:off x="5781675" y="6183709"/>
            <a:ext cx="361950" cy="338138"/>
            <a:chOff x="313" y="1497"/>
            <a:chExt cx="1152" cy="1014"/>
          </a:xfrm>
        </p:grpSpPr>
        <p:pic>
          <p:nvPicPr>
            <p:cNvPr id="63" name="Picture 354" descr="laptop_stylized_small">
              <a:extLst>
                <a:ext uri="{FF2B5EF4-FFF2-40B4-BE49-F238E27FC236}">
                  <a16:creationId xmlns:a16="http://schemas.microsoft.com/office/drawing/2014/main" id="{C291A460-66CD-4227-A48F-F3E0B174614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E04840F4-C0A7-42D5-AC4F-4661BFEF14B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BDCCF785-1E00-407F-9F49-D36752041318}"/>
              </a:ext>
            </a:extLst>
          </p:cNvPr>
          <p:cNvGrpSpPr>
            <a:grpSpLocks/>
          </p:cNvGrpSpPr>
          <p:nvPr/>
        </p:nvGrpSpPr>
        <p:grpSpPr bwMode="auto">
          <a:xfrm>
            <a:off x="4551363" y="6204347"/>
            <a:ext cx="376237" cy="347662"/>
            <a:chOff x="313" y="1497"/>
            <a:chExt cx="1152" cy="1014"/>
          </a:xfrm>
        </p:grpSpPr>
        <p:pic>
          <p:nvPicPr>
            <p:cNvPr id="66" name="Picture 354" descr="laptop_stylized_small">
              <a:extLst>
                <a:ext uri="{FF2B5EF4-FFF2-40B4-BE49-F238E27FC236}">
                  <a16:creationId xmlns:a16="http://schemas.microsoft.com/office/drawing/2014/main" id="{600EC49D-FDE0-4540-B32F-FC2171B002B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5FB1A065-9264-43EC-BB4C-633954F51A9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13D5DB43-2DAC-4731-A366-31A30584535E}"/>
              </a:ext>
            </a:extLst>
          </p:cNvPr>
          <p:cNvGrpSpPr>
            <a:grpSpLocks/>
          </p:cNvGrpSpPr>
          <p:nvPr/>
        </p:nvGrpSpPr>
        <p:grpSpPr bwMode="auto">
          <a:xfrm>
            <a:off x="3830638" y="6224984"/>
            <a:ext cx="382587" cy="436563"/>
            <a:chOff x="313" y="1497"/>
            <a:chExt cx="1152" cy="1014"/>
          </a:xfrm>
        </p:grpSpPr>
        <p:pic>
          <p:nvPicPr>
            <p:cNvPr id="69" name="Picture 354" descr="laptop_stylized_small">
              <a:extLst>
                <a:ext uri="{FF2B5EF4-FFF2-40B4-BE49-F238E27FC236}">
                  <a16:creationId xmlns:a16="http://schemas.microsoft.com/office/drawing/2014/main" id="{7A58A0E1-7D01-4B1A-B179-CACE7CE124A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AEF02DB0-26C2-47D6-B178-E9B81BAFFEE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621EA96D-9F32-42CF-A341-DA9974A7E88B}"/>
              </a:ext>
            </a:extLst>
          </p:cNvPr>
          <p:cNvGrpSpPr>
            <a:grpSpLocks/>
          </p:cNvGrpSpPr>
          <p:nvPr/>
        </p:nvGrpSpPr>
        <p:grpSpPr bwMode="auto">
          <a:xfrm>
            <a:off x="3729038" y="5066109"/>
            <a:ext cx="485775" cy="403225"/>
            <a:chOff x="2751" y="1851"/>
            <a:chExt cx="462" cy="478"/>
          </a:xfrm>
        </p:grpSpPr>
        <p:pic>
          <p:nvPicPr>
            <p:cNvPr id="72" name="Picture 364" descr="iphone_stylized_small">
              <a:extLst>
                <a:ext uri="{FF2B5EF4-FFF2-40B4-BE49-F238E27FC236}">
                  <a16:creationId xmlns:a16="http://schemas.microsoft.com/office/drawing/2014/main" id="{A2CDA15C-B989-4CA2-B286-D57753644AF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288EA62D-B273-42CA-BF05-71FE6EE0943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E1079F94-798E-4F77-B151-65826B680421}"/>
              </a:ext>
            </a:extLst>
          </p:cNvPr>
          <p:cNvGrpSpPr>
            <a:grpSpLocks/>
          </p:cNvGrpSpPr>
          <p:nvPr/>
        </p:nvGrpSpPr>
        <p:grpSpPr bwMode="auto">
          <a:xfrm>
            <a:off x="6289675" y="5726509"/>
            <a:ext cx="525463" cy="392113"/>
            <a:chOff x="2751" y="1851"/>
            <a:chExt cx="462" cy="478"/>
          </a:xfrm>
        </p:grpSpPr>
        <p:pic>
          <p:nvPicPr>
            <p:cNvPr id="75" name="Picture 364" descr="iphone_stylized_small">
              <a:extLst>
                <a:ext uri="{FF2B5EF4-FFF2-40B4-BE49-F238E27FC236}">
                  <a16:creationId xmlns:a16="http://schemas.microsoft.com/office/drawing/2014/main" id="{6F2372CC-E9E9-4D59-B7A3-BA25AFF03C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54C4C4CB-03F5-4B54-908B-40C86EAEA32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F215CA9A-4F6F-4813-BBC9-AA7E16B8DFAC}"/>
              </a:ext>
            </a:extLst>
          </p:cNvPr>
          <p:cNvGrpSpPr>
            <a:grpSpLocks/>
          </p:cNvGrpSpPr>
          <p:nvPr/>
        </p:nvGrpSpPr>
        <p:grpSpPr bwMode="auto">
          <a:xfrm>
            <a:off x="4987925" y="5583634"/>
            <a:ext cx="376238" cy="349250"/>
            <a:chOff x="313" y="1497"/>
            <a:chExt cx="1152" cy="1014"/>
          </a:xfrm>
        </p:grpSpPr>
        <p:pic>
          <p:nvPicPr>
            <p:cNvPr id="78" name="Picture 354" descr="laptop_stylized_small">
              <a:extLst>
                <a:ext uri="{FF2B5EF4-FFF2-40B4-BE49-F238E27FC236}">
                  <a16:creationId xmlns:a16="http://schemas.microsoft.com/office/drawing/2014/main" id="{276B5044-EC78-4178-B747-381D01CBBB2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519EC187-ED6C-4D52-90A1-A997F11BA10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2081F75A-05AF-4E24-8292-FE344BCC522F}"/>
              </a:ext>
            </a:extLst>
          </p:cNvPr>
          <p:cNvGrpSpPr>
            <a:grpSpLocks/>
          </p:cNvGrpSpPr>
          <p:nvPr/>
        </p:nvGrpSpPr>
        <p:grpSpPr bwMode="auto">
          <a:xfrm>
            <a:off x="1909763" y="5035947"/>
            <a:ext cx="282575" cy="344487"/>
            <a:chOff x="313" y="1497"/>
            <a:chExt cx="1152" cy="1014"/>
          </a:xfrm>
        </p:grpSpPr>
        <p:pic>
          <p:nvPicPr>
            <p:cNvPr id="81" name="Picture 354" descr="laptop_stylized_small">
              <a:extLst>
                <a:ext uri="{FF2B5EF4-FFF2-40B4-BE49-F238E27FC236}">
                  <a16:creationId xmlns:a16="http://schemas.microsoft.com/office/drawing/2014/main" id="{0550972E-038E-4A22-BEF1-7B0F178EDF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C497DE5F-56C3-4C97-B305-6C175BF8032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1BA1C8AC-2052-4E26-AE0E-95ECAEC3E8B6}"/>
              </a:ext>
            </a:extLst>
          </p:cNvPr>
          <p:cNvGrpSpPr>
            <a:grpSpLocks/>
          </p:cNvGrpSpPr>
          <p:nvPr/>
        </p:nvGrpSpPr>
        <p:grpSpPr bwMode="auto">
          <a:xfrm>
            <a:off x="1616075" y="4700984"/>
            <a:ext cx="444500" cy="381000"/>
            <a:chOff x="2751" y="1851"/>
            <a:chExt cx="462" cy="478"/>
          </a:xfrm>
        </p:grpSpPr>
        <p:pic>
          <p:nvPicPr>
            <p:cNvPr id="84" name="Picture 364" descr="iphone_stylized_small">
              <a:extLst>
                <a:ext uri="{FF2B5EF4-FFF2-40B4-BE49-F238E27FC236}">
                  <a16:creationId xmlns:a16="http://schemas.microsoft.com/office/drawing/2014/main" id="{0851DBF0-3CCD-410B-93CC-C97FFDB20F8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79ED991A-80BB-474A-9DC0-7BE41313CA06}"/>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71">
            <a:extLst>
              <a:ext uri="{FF2B5EF4-FFF2-40B4-BE49-F238E27FC236}">
                <a16:creationId xmlns:a16="http://schemas.microsoft.com/office/drawing/2014/main" id="{FF2FA253-2A70-4511-B5C2-082541A218AA}"/>
              </a:ext>
            </a:extLst>
          </p:cNvPr>
          <p:cNvGrpSpPr>
            <a:grpSpLocks/>
          </p:cNvGrpSpPr>
          <p:nvPr/>
        </p:nvGrpSpPr>
        <p:grpSpPr bwMode="auto">
          <a:xfrm>
            <a:off x="1574800" y="2364184"/>
            <a:ext cx="458788" cy="619125"/>
            <a:chOff x="5955030" y="3031808"/>
            <a:chExt cx="914400" cy="1398587"/>
          </a:xfrm>
        </p:grpSpPr>
        <p:grpSp>
          <p:nvGrpSpPr>
            <p:cNvPr id="87" name="Group 398">
              <a:extLst>
                <a:ext uri="{FF2B5EF4-FFF2-40B4-BE49-F238E27FC236}">
                  <a16:creationId xmlns:a16="http://schemas.microsoft.com/office/drawing/2014/main" id="{AE6B1558-73D8-4547-A5E4-7622545AD9F0}"/>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3FC9A106-9F76-4161-9CE7-0402655E8D4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217506FD-37F0-4D6C-AF5E-34D4650D929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8BD3B0FF-D551-45A7-8179-91E96E5A29BA}"/>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2FAC4492-ACE4-48FA-93AE-29ECFEC6112A}"/>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9E0F7471-DFA7-4FA6-B2E5-611BCE89D33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FB4916E2-6752-428A-885D-A47E8A1C386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FDD7E4AD-B9F3-4BF1-886C-3A6FE239EC8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40C9216F-6A88-4DE9-ACCF-6DF509263BD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B9D1C610-7BC4-4028-8E91-8E92A547784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27934680-7DB7-4659-987B-EEBD296AFD4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E53A6E6C-7EBD-45E9-9BDD-2A29B29AA90F}"/>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C3D25AE9-E6A8-4324-B53C-C94AC9A7A78F}"/>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CEE0F9EF-BA4A-4F39-9362-A36240534625}"/>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A1DA1A01-D1AF-4074-969E-C4E38CDC7A8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A9A2907E-3ADC-4747-8FD8-9FF5895BC11D}"/>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BD162676-8B86-4B47-9857-24C09ABB03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F024E6E1-EED3-48F5-8420-CBE058E76274}"/>
              </a:ext>
            </a:extLst>
          </p:cNvPr>
          <p:cNvGrpSpPr>
            <a:grpSpLocks/>
          </p:cNvGrpSpPr>
          <p:nvPr/>
        </p:nvGrpSpPr>
        <p:grpSpPr bwMode="auto">
          <a:xfrm>
            <a:off x="2112963" y="2495947"/>
            <a:ext cx="465137" cy="481012"/>
            <a:chOff x="313" y="1497"/>
            <a:chExt cx="1152" cy="1014"/>
          </a:xfrm>
        </p:grpSpPr>
        <p:pic>
          <p:nvPicPr>
            <p:cNvPr id="105" name="Picture 354" descr="laptop_stylized_small">
              <a:extLst>
                <a:ext uri="{FF2B5EF4-FFF2-40B4-BE49-F238E27FC236}">
                  <a16:creationId xmlns:a16="http://schemas.microsoft.com/office/drawing/2014/main" id="{0402C9FF-8F49-42B3-AB10-55B519CF75E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B4587186-2FF2-43E4-8459-E16843AB059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64717C58-C763-4D2E-9800-AF7A324429BC}"/>
              </a:ext>
            </a:extLst>
          </p:cNvPr>
          <p:cNvGrpSpPr>
            <a:grpSpLocks/>
          </p:cNvGrpSpPr>
          <p:nvPr/>
        </p:nvGrpSpPr>
        <p:grpSpPr bwMode="auto">
          <a:xfrm>
            <a:off x="2005013" y="3294459"/>
            <a:ext cx="333375" cy="368300"/>
            <a:chOff x="313" y="1497"/>
            <a:chExt cx="1152" cy="1014"/>
          </a:xfrm>
        </p:grpSpPr>
        <p:pic>
          <p:nvPicPr>
            <p:cNvPr id="108" name="Picture 354" descr="laptop_stylized_small">
              <a:extLst>
                <a:ext uri="{FF2B5EF4-FFF2-40B4-BE49-F238E27FC236}">
                  <a16:creationId xmlns:a16="http://schemas.microsoft.com/office/drawing/2014/main" id="{95456D38-8B15-4158-B08F-7774AAA7B3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1D4E8873-ED3D-43BD-83B1-44C4E1E0668E}"/>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31174A51-CE65-4CE0-992E-6F16515DB1E5}"/>
              </a:ext>
            </a:extLst>
          </p:cNvPr>
          <p:cNvGrpSpPr>
            <a:grpSpLocks/>
          </p:cNvGrpSpPr>
          <p:nvPr/>
        </p:nvGrpSpPr>
        <p:grpSpPr bwMode="auto">
          <a:xfrm>
            <a:off x="1482725" y="3380184"/>
            <a:ext cx="282575" cy="344488"/>
            <a:chOff x="313" y="1497"/>
            <a:chExt cx="1152" cy="1014"/>
          </a:xfrm>
        </p:grpSpPr>
        <p:pic>
          <p:nvPicPr>
            <p:cNvPr id="111" name="Picture 354" descr="laptop_stylized_small">
              <a:extLst>
                <a:ext uri="{FF2B5EF4-FFF2-40B4-BE49-F238E27FC236}">
                  <a16:creationId xmlns:a16="http://schemas.microsoft.com/office/drawing/2014/main" id="{043B6B01-0D7F-4635-AA45-5F31CE8F3FF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BC7B8D54-91F8-4C81-801D-960720D992A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D238349D-4D50-4DB1-ADDA-2CA8E3A25E8E}"/>
              </a:ext>
            </a:extLst>
          </p:cNvPr>
          <p:cNvGrpSpPr>
            <a:grpSpLocks/>
          </p:cNvGrpSpPr>
          <p:nvPr/>
        </p:nvGrpSpPr>
        <p:grpSpPr bwMode="auto">
          <a:xfrm>
            <a:off x="1189038" y="3043634"/>
            <a:ext cx="444500" cy="382588"/>
            <a:chOff x="2751" y="1851"/>
            <a:chExt cx="462" cy="478"/>
          </a:xfrm>
        </p:grpSpPr>
        <p:pic>
          <p:nvPicPr>
            <p:cNvPr id="114" name="Picture 364" descr="iphone_stylized_small">
              <a:extLst>
                <a:ext uri="{FF2B5EF4-FFF2-40B4-BE49-F238E27FC236}">
                  <a16:creationId xmlns:a16="http://schemas.microsoft.com/office/drawing/2014/main" id="{294DE523-DAD0-43C9-B555-595B0F1DECC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6E3429AB-4223-44EA-A14B-45F778248577}"/>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E21CFE41-32C1-4E32-9C24-C5F2FB0C0917}"/>
              </a:ext>
            </a:extLst>
          </p:cNvPr>
          <p:cNvGrpSpPr>
            <a:grpSpLocks/>
          </p:cNvGrpSpPr>
          <p:nvPr/>
        </p:nvGrpSpPr>
        <p:grpSpPr bwMode="auto">
          <a:xfrm>
            <a:off x="1565275" y="1794272"/>
            <a:ext cx="446088" cy="385762"/>
            <a:chOff x="313" y="1497"/>
            <a:chExt cx="1152" cy="1014"/>
          </a:xfrm>
        </p:grpSpPr>
        <p:pic>
          <p:nvPicPr>
            <p:cNvPr id="117" name="Picture 354" descr="laptop_stylized_small">
              <a:extLst>
                <a:ext uri="{FF2B5EF4-FFF2-40B4-BE49-F238E27FC236}">
                  <a16:creationId xmlns:a16="http://schemas.microsoft.com/office/drawing/2014/main" id="{85647D8D-E16E-4604-BE66-97E7368E0ABA}"/>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5993C4FA-4960-4CE3-90EA-E8D20C2716D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D3AFAEF7-6765-4514-B546-7C2B3F3BE44E}"/>
              </a:ext>
            </a:extLst>
          </p:cNvPr>
          <p:cNvGrpSpPr>
            <a:grpSpLocks/>
          </p:cNvGrpSpPr>
          <p:nvPr/>
        </p:nvGrpSpPr>
        <p:grpSpPr bwMode="auto">
          <a:xfrm>
            <a:off x="762000" y="2922984"/>
            <a:ext cx="446088" cy="381000"/>
            <a:chOff x="2751" y="1851"/>
            <a:chExt cx="462" cy="478"/>
          </a:xfrm>
        </p:grpSpPr>
        <p:pic>
          <p:nvPicPr>
            <p:cNvPr id="120" name="Picture 364" descr="iphone_stylized_small">
              <a:extLst>
                <a:ext uri="{FF2B5EF4-FFF2-40B4-BE49-F238E27FC236}">
                  <a16:creationId xmlns:a16="http://schemas.microsoft.com/office/drawing/2014/main" id="{A8D66AC3-2F7A-483F-B463-5461A90464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CC885C49-1328-4ACF-9961-CF5C6803210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2" name="Rectangle 64">
            <a:extLst>
              <a:ext uri="{FF2B5EF4-FFF2-40B4-BE49-F238E27FC236}">
                <a16:creationId xmlns:a16="http://schemas.microsoft.com/office/drawing/2014/main" id="{3B4644E5-4F87-41B6-84F8-021EB3D3F4A9}"/>
              </a:ext>
            </a:extLst>
          </p:cNvPr>
          <p:cNvSpPr>
            <a:spLocks noChangeArrowheads="1"/>
          </p:cNvSpPr>
          <p:nvPr/>
        </p:nvSpPr>
        <p:spPr bwMode="auto">
          <a:xfrm>
            <a:off x="5484813" y="1949847"/>
            <a:ext cx="3346450" cy="282098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3" name="Rectangle 65">
            <a:extLst>
              <a:ext uri="{FF2B5EF4-FFF2-40B4-BE49-F238E27FC236}">
                <a16:creationId xmlns:a16="http://schemas.microsoft.com/office/drawing/2014/main" id="{183E5EB0-F8B8-404A-8249-6561707BF4BC}"/>
              </a:ext>
            </a:extLst>
          </p:cNvPr>
          <p:cNvSpPr>
            <a:spLocks noChangeArrowheads="1"/>
          </p:cNvSpPr>
          <p:nvPr/>
        </p:nvSpPr>
        <p:spPr bwMode="auto">
          <a:xfrm>
            <a:off x="5538788" y="1723851"/>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6">
            <a:extLst>
              <a:ext uri="{FF2B5EF4-FFF2-40B4-BE49-F238E27FC236}">
                <a16:creationId xmlns:a16="http://schemas.microsoft.com/office/drawing/2014/main" id="{934ACA22-1333-4C3D-AB99-BBE8A3EEB8A7}"/>
              </a:ext>
            </a:extLst>
          </p:cNvPr>
          <p:cNvSpPr>
            <a:spLocks noChangeArrowheads="1"/>
          </p:cNvSpPr>
          <p:nvPr/>
        </p:nvSpPr>
        <p:spPr bwMode="auto">
          <a:xfrm>
            <a:off x="5537200" y="1754584"/>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000" dirty="0">
                <a:cs typeface="+mn-cs"/>
              </a:rPr>
              <a:t> </a:t>
            </a:r>
            <a:r>
              <a:rPr lang="zh-CN" altLang="en-US" sz="2400" dirty="0">
                <a:latin typeface="Gill Sans MT" charset="0"/>
              </a:rPr>
              <a:t>无线链路</a:t>
            </a:r>
            <a:endParaRPr lang="en-US" sz="24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主要用于连接基站和无线主机</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也可以用于骨干链路</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使用多接入协议，避免碰撞</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支持不同的传输速率和通信距离</a:t>
            </a:r>
            <a:endParaRPr lang="en-US" sz="2000" dirty="0">
              <a:latin typeface="Gill Sans MT" charset="0"/>
              <a:cs typeface="+mn-cs"/>
            </a:endParaRPr>
          </a:p>
        </p:txBody>
      </p:sp>
      <p:sp>
        <p:nvSpPr>
          <p:cNvPr id="125" name="Line 68">
            <a:extLst>
              <a:ext uri="{FF2B5EF4-FFF2-40B4-BE49-F238E27FC236}">
                <a16:creationId xmlns:a16="http://schemas.microsoft.com/office/drawing/2014/main" id="{96BEA399-D5A0-45D9-8EA1-ABF29F8998D1}"/>
              </a:ext>
            </a:extLst>
          </p:cNvPr>
          <p:cNvSpPr>
            <a:spLocks noChangeShapeType="1"/>
          </p:cNvSpPr>
          <p:nvPr/>
        </p:nvSpPr>
        <p:spPr bwMode="auto">
          <a:xfrm flipH="1">
            <a:off x="6207125" y="4770834"/>
            <a:ext cx="106363" cy="549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6" name="AutoShape 72">
            <a:extLst>
              <a:ext uri="{FF2B5EF4-FFF2-40B4-BE49-F238E27FC236}">
                <a16:creationId xmlns:a16="http://schemas.microsoft.com/office/drawing/2014/main" id="{6A68F04C-782A-4305-82C2-493195091D14}"/>
              </a:ext>
            </a:extLst>
          </p:cNvPr>
          <p:cNvSpPr>
            <a:spLocks noChangeAspect="1" noChangeArrowheads="1" noTextEdit="1"/>
          </p:cNvSpPr>
          <p:nvPr/>
        </p:nvSpPr>
        <p:spPr bwMode="auto">
          <a:xfrm>
            <a:off x="7800975" y="1750839"/>
            <a:ext cx="735013" cy="2206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27" name="Group 137">
            <a:extLst>
              <a:ext uri="{FF2B5EF4-FFF2-40B4-BE49-F238E27FC236}">
                <a16:creationId xmlns:a16="http://schemas.microsoft.com/office/drawing/2014/main" id="{5FB7B048-604E-4AF1-B720-69BE3467DAC3}"/>
              </a:ext>
            </a:extLst>
          </p:cNvPr>
          <p:cNvGrpSpPr>
            <a:grpSpLocks/>
          </p:cNvGrpSpPr>
          <p:nvPr/>
        </p:nvGrpSpPr>
        <p:grpSpPr bwMode="auto">
          <a:xfrm>
            <a:off x="7815263" y="1668289"/>
            <a:ext cx="722312" cy="303212"/>
            <a:chOff x="4750" y="264"/>
            <a:chExt cx="455" cy="191"/>
          </a:xfrm>
        </p:grpSpPr>
        <p:sp>
          <p:nvSpPr>
            <p:cNvPr id="128" name="Freeform 89">
              <a:extLst>
                <a:ext uri="{FF2B5EF4-FFF2-40B4-BE49-F238E27FC236}">
                  <a16:creationId xmlns:a16="http://schemas.microsoft.com/office/drawing/2014/main" id="{B9D60E69-9FEE-4C69-8A29-32C57F994D44}"/>
                </a:ext>
              </a:extLst>
            </p:cNvPr>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9" name="Freeform 90">
              <a:extLst>
                <a:ext uri="{FF2B5EF4-FFF2-40B4-BE49-F238E27FC236}">
                  <a16:creationId xmlns:a16="http://schemas.microsoft.com/office/drawing/2014/main" id="{E0DA344C-5729-4A7A-8779-0D7AFD60AD4E}"/>
                </a:ext>
              </a:extLst>
            </p:cNvPr>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0" name="Freeform 91">
              <a:extLst>
                <a:ext uri="{FF2B5EF4-FFF2-40B4-BE49-F238E27FC236}">
                  <a16:creationId xmlns:a16="http://schemas.microsoft.com/office/drawing/2014/main" id="{5F6DCABC-82CC-4C9A-A8AA-9A7F6509E2D3}"/>
                </a:ext>
              </a:extLst>
            </p:cNvPr>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1" name="Freeform 92">
              <a:extLst>
                <a:ext uri="{FF2B5EF4-FFF2-40B4-BE49-F238E27FC236}">
                  <a16:creationId xmlns:a16="http://schemas.microsoft.com/office/drawing/2014/main" id="{D5D46DE6-F559-4ED4-AC01-17EFC7DD1862}"/>
                </a:ext>
              </a:extLst>
            </p:cNvPr>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2" name="Freeform 93">
              <a:extLst>
                <a:ext uri="{FF2B5EF4-FFF2-40B4-BE49-F238E27FC236}">
                  <a16:creationId xmlns:a16="http://schemas.microsoft.com/office/drawing/2014/main" id="{298B96B5-A85D-4367-844B-6CF43E8B8A10}"/>
                </a:ext>
              </a:extLst>
            </p:cNvPr>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3" name="Freeform 94">
              <a:extLst>
                <a:ext uri="{FF2B5EF4-FFF2-40B4-BE49-F238E27FC236}">
                  <a16:creationId xmlns:a16="http://schemas.microsoft.com/office/drawing/2014/main" id="{C2919825-239F-45F9-9D78-34F3C66B2874}"/>
                </a:ext>
              </a:extLst>
            </p:cNvPr>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4" name="Freeform 99">
              <a:extLst>
                <a:ext uri="{FF2B5EF4-FFF2-40B4-BE49-F238E27FC236}">
                  <a16:creationId xmlns:a16="http://schemas.microsoft.com/office/drawing/2014/main" id="{DA8B654C-9B95-4D8F-BAFB-54EAAA2D5000}"/>
                </a:ext>
              </a:extLst>
            </p:cNvPr>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5" name="Freeform 100">
              <a:extLst>
                <a:ext uri="{FF2B5EF4-FFF2-40B4-BE49-F238E27FC236}">
                  <a16:creationId xmlns:a16="http://schemas.microsoft.com/office/drawing/2014/main" id="{D2D86AF8-1653-4272-BCB8-6FFDB46FF167}"/>
                </a:ext>
              </a:extLst>
            </p:cNvPr>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6" name="Freeform 101">
              <a:extLst>
                <a:ext uri="{FF2B5EF4-FFF2-40B4-BE49-F238E27FC236}">
                  <a16:creationId xmlns:a16="http://schemas.microsoft.com/office/drawing/2014/main" id="{EFC5FA36-AB08-4B75-81F6-4B805364F563}"/>
                </a:ext>
              </a:extLst>
            </p:cNvPr>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7" name="Freeform 130">
              <a:extLst>
                <a:ext uri="{FF2B5EF4-FFF2-40B4-BE49-F238E27FC236}">
                  <a16:creationId xmlns:a16="http://schemas.microsoft.com/office/drawing/2014/main" id="{9B6D63C4-C73A-48C2-BBDF-086E7E28EAB8}"/>
                </a:ext>
              </a:extLst>
            </p:cNvPr>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8" name="Freeform 131">
              <a:extLst>
                <a:ext uri="{FF2B5EF4-FFF2-40B4-BE49-F238E27FC236}">
                  <a16:creationId xmlns:a16="http://schemas.microsoft.com/office/drawing/2014/main" id="{993E8ED4-E78A-4072-AF82-61B34286CD42}"/>
                </a:ext>
              </a:extLst>
            </p:cNvPr>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9" name="Freeform 132">
              <a:extLst>
                <a:ext uri="{FF2B5EF4-FFF2-40B4-BE49-F238E27FC236}">
                  <a16:creationId xmlns:a16="http://schemas.microsoft.com/office/drawing/2014/main" id="{3893285C-7D5D-414C-8C08-6FC3B4D5AF90}"/>
                </a:ext>
              </a:extLst>
            </p:cNvPr>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0" name="Freeform 133">
              <a:extLst>
                <a:ext uri="{FF2B5EF4-FFF2-40B4-BE49-F238E27FC236}">
                  <a16:creationId xmlns:a16="http://schemas.microsoft.com/office/drawing/2014/main" id="{7C6C29A7-FA50-4C20-9CEA-35CC34130676}"/>
                </a:ext>
              </a:extLst>
            </p:cNvPr>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1" name="Freeform 134">
              <a:extLst>
                <a:ext uri="{FF2B5EF4-FFF2-40B4-BE49-F238E27FC236}">
                  <a16:creationId xmlns:a16="http://schemas.microsoft.com/office/drawing/2014/main" id="{FC97F724-6CE9-4698-81F8-FFF6BAE3E8A4}"/>
                </a:ext>
              </a:extLst>
            </p:cNvPr>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2" name="Freeform 135">
              <a:extLst>
                <a:ext uri="{FF2B5EF4-FFF2-40B4-BE49-F238E27FC236}">
                  <a16:creationId xmlns:a16="http://schemas.microsoft.com/office/drawing/2014/main" id="{2F3EED83-C152-4413-96F7-D0C4614BBA5C}"/>
                </a:ext>
              </a:extLst>
            </p:cNvPr>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nvGrpSpPr>
          <p:cNvPr id="143" name="Group 6">
            <a:extLst>
              <a:ext uri="{FF2B5EF4-FFF2-40B4-BE49-F238E27FC236}">
                <a16:creationId xmlns:a16="http://schemas.microsoft.com/office/drawing/2014/main" id="{AA92D270-4D0E-4A15-8C0C-8F35CB50DF62}"/>
              </a:ext>
            </a:extLst>
          </p:cNvPr>
          <p:cNvGrpSpPr>
            <a:grpSpLocks/>
          </p:cNvGrpSpPr>
          <p:nvPr/>
        </p:nvGrpSpPr>
        <p:grpSpPr bwMode="auto">
          <a:xfrm>
            <a:off x="3038475" y="2949972"/>
            <a:ext cx="2362200" cy="1762125"/>
            <a:chOff x="3839" y="1737"/>
            <a:chExt cx="1488" cy="1110"/>
          </a:xfrm>
        </p:grpSpPr>
        <p:sp>
          <p:nvSpPr>
            <p:cNvPr id="144" name="Freeform 7">
              <a:extLst>
                <a:ext uri="{FF2B5EF4-FFF2-40B4-BE49-F238E27FC236}">
                  <a16:creationId xmlns:a16="http://schemas.microsoft.com/office/drawing/2014/main" id="{6959331A-5DA5-47E4-B58D-6F291F7B56E6}"/>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45" name="Text Box 8">
              <a:extLst>
                <a:ext uri="{FF2B5EF4-FFF2-40B4-BE49-F238E27FC236}">
                  <a16:creationId xmlns:a16="http://schemas.microsoft.com/office/drawing/2014/main" id="{7442A915-7F22-4B8A-8D51-665E7380C967}"/>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142818898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E1A31-8C9E-41E4-A5C0-9CD1CA3DC858}"/>
              </a:ext>
            </a:extLst>
          </p:cNvPr>
          <p:cNvSpPr>
            <a:spLocks noGrp="1"/>
          </p:cNvSpPr>
          <p:nvPr>
            <p:ph type="title"/>
          </p:nvPr>
        </p:nvSpPr>
        <p:spPr/>
        <p:txBody>
          <a:bodyPr/>
          <a:lstStyle/>
          <a:p>
            <a:r>
              <a:rPr lang="zh-CN" altLang="en-US" dirty="0"/>
              <a:t>移动</a:t>
            </a:r>
            <a:r>
              <a:rPr lang="en-US" altLang="zh-CN" dirty="0"/>
              <a:t>IP</a:t>
            </a:r>
            <a:r>
              <a:rPr lang="zh-CN" altLang="en-US" dirty="0"/>
              <a:t>：代理发现</a:t>
            </a:r>
          </a:p>
        </p:txBody>
      </p:sp>
      <p:sp>
        <p:nvSpPr>
          <p:cNvPr id="4" name="灯片编号占位符 3">
            <a:extLst>
              <a:ext uri="{FF2B5EF4-FFF2-40B4-BE49-F238E27FC236}">
                <a16:creationId xmlns:a16="http://schemas.microsoft.com/office/drawing/2014/main" id="{D4C90458-2E20-4D73-B33F-26BC916CBCAC}"/>
              </a:ext>
            </a:extLst>
          </p:cNvPr>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5" name="Rectangle 3">
            <a:extLst>
              <a:ext uri="{FF2B5EF4-FFF2-40B4-BE49-F238E27FC236}">
                <a16:creationId xmlns:a16="http://schemas.microsoft.com/office/drawing/2014/main" id="{3D417001-DC9E-4F4C-AF03-0C03CBFDBE10}"/>
              </a:ext>
            </a:extLst>
          </p:cNvPr>
          <p:cNvSpPr txBox="1">
            <a:spLocks noChangeArrowheads="1"/>
          </p:cNvSpPr>
          <p:nvPr/>
        </p:nvSpPr>
        <p:spPr bwMode="auto">
          <a:xfrm>
            <a:off x="549275" y="1717138"/>
            <a:ext cx="803433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solidFill>
                  <a:srgbClr val="C00000"/>
                </a:solidFill>
                <a:latin typeface="Arial" charset="0"/>
                <a:cs typeface="Arial" charset="0"/>
              </a:rPr>
              <a:t>代理通告：</a:t>
            </a:r>
            <a:r>
              <a:rPr lang="zh-CN" altLang="en-US" sz="2400" kern="0" dirty="0">
                <a:latin typeface="Arial" charset="0"/>
                <a:cs typeface="Arial" charset="0"/>
              </a:rPr>
              <a:t>外地</a:t>
            </a:r>
            <a:r>
              <a:rPr lang="en-US" altLang="zh-CN" sz="2400" kern="0" dirty="0">
                <a:latin typeface="Arial" charset="0"/>
                <a:cs typeface="Arial" charset="0"/>
              </a:rPr>
              <a:t>/</a:t>
            </a:r>
            <a:r>
              <a:rPr lang="zh-CN" altLang="en-US" sz="2400" kern="0" dirty="0">
                <a:latin typeface="Arial" charset="0"/>
                <a:cs typeface="Arial" charset="0"/>
              </a:rPr>
              <a:t>本地代理广播</a:t>
            </a:r>
            <a:r>
              <a:rPr lang="en-US" altLang="zh-CN" sz="2400" kern="0" dirty="0">
                <a:latin typeface="Arial" charset="0"/>
                <a:cs typeface="Arial" charset="0"/>
              </a:rPr>
              <a:t>ICMP</a:t>
            </a:r>
            <a:r>
              <a:rPr lang="zh-CN" altLang="en-US" sz="2400" kern="0" dirty="0">
                <a:latin typeface="Arial" charset="0"/>
                <a:cs typeface="Arial" charset="0"/>
              </a:rPr>
              <a:t>代理通告消息</a:t>
            </a:r>
            <a:r>
              <a:rPr lang="en-US" sz="2400" kern="0" dirty="0">
                <a:latin typeface="Arial" charset="0"/>
                <a:cs typeface="Arial" charset="0"/>
              </a:rPr>
              <a:t> </a:t>
            </a:r>
            <a:r>
              <a:rPr lang="en-US" sz="2000" kern="0" dirty="0">
                <a:latin typeface="Arial" charset="0"/>
                <a:cs typeface="Arial" charset="0"/>
              </a:rPr>
              <a:t>(</a:t>
            </a:r>
            <a:r>
              <a:rPr lang="en-US" sz="2000" kern="0" dirty="0" err="1">
                <a:latin typeface="Arial" charset="0"/>
                <a:cs typeface="Arial" charset="0"/>
              </a:rPr>
              <a:t>typefield</a:t>
            </a:r>
            <a:r>
              <a:rPr lang="en-US" sz="2000" kern="0" dirty="0">
                <a:latin typeface="Arial" charset="0"/>
                <a:cs typeface="Arial" charset="0"/>
              </a:rPr>
              <a:t> = 9)</a:t>
            </a:r>
          </a:p>
        </p:txBody>
      </p:sp>
      <p:graphicFrame>
        <p:nvGraphicFramePr>
          <p:cNvPr id="6" name="Object 4">
            <a:extLst>
              <a:ext uri="{FF2B5EF4-FFF2-40B4-BE49-F238E27FC236}">
                <a16:creationId xmlns:a16="http://schemas.microsoft.com/office/drawing/2014/main" id="{B681289F-E765-4EC1-ADF2-49470DE2EA34}"/>
              </a:ext>
            </a:extLst>
          </p:cNvPr>
          <p:cNvGraphicFramePr>
            <a:graphicFrameLocks noChangeAspect="1"/>
          </p:cNvGraphicFramePr>
          <p:nvPr>
            <p:extLst>
              <p:ext uri="{D42A27DB-BD31-4B8C-83A1-F6EECF244321}">
                <p14:modId xmlns:p14="http://schemas.microsoft.com/office/powerpoint/2010/main" val="1001678112"/>
              </p:ext>
            </p:extLst>
          </p:nvPr>
        </p:nvGraphicFramePr>
        <p:xfrm>
          <a:off x="2825750" y="2714625"/>
          <a:ext cx="5465763" cy="3957638"/>
        </p:xfrm>
        <a:graphic>
          <a:graphicData uri="http://schemas.openxmlformats.org/presentationml/2006/ole">
            <mc:AlternateContent xmlns:mc="http://schemas.openxmlformats.org/markup-compatibility/2006">
              <mc:Choice xmlns:v="urn:schemas-microsoft-com:vml" Requires="v">
                <p:oleObj spid="_x0000_s4112" name="Picture" r:id="rId3" imgW="4048200" imgH="2924280" progId="Word.Picture.8">
                  <p:embed/>
                </p:oleObj>
              </mc:Choice>
              <mc:Fallback>
                <p:oleObj name="Picture" r:id="rId3" imgW="4048200" imgH="2924280" progId="Word.Picture.8">
                  <p:embed/>
                  <p:pic>
                    <p:nvPicPr>
                      <p:cNvPr id="129029" name="Object 4"/>
                      <p:cNvPicPr>
                        <a:picLocks noGrp="1" noChangeAspect="1" noChangeArrowheads="1"/>
                      </p:cNvPicPr>
                      <p:nvPr/>
                    </p:nvPicPr>
                    <p:blipFill>
                      <a:blip r:embed="rId4"/>
                      <a:srcRect/>
                      <a:stretch>
                        <a:fillRect/>
                      </a:stretch>
                    </p:blipFill>
                    <p:spPr bwMode="auto">
                      <a:xfrm>
                        <a:off x="2825750" y="2714625"/>
                        <a:ext cx="5465763" cy="395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a:extLst>
              <a:ext uri="{FF2B5EF4-FFF2-40B4-BE49-F238E27FC236}">
                <a16:creationId xmlns:a16="http://schemas.microsoft.com/office/drawing/2014/main" id="{78B3FA1F-BE8E-47C9-9F2E-06F3717BC0B8}"/>
              </a:ext>
            </a:extLst>
          </p:cNvPr>
          <p:cNvSpPr txBox="1">
            <a:spLocks noChangeArrowheads="1"/>
          </p:cNvSpPr>
          <p:nvPr/>
        </p:nvSpPr>
        <p:spPr bwMode="auto">
          <a:xfrm>
            <a:off x="333375" y="4438113"/>
            <a:ext cx="230028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 </a:t>
            </a:r>
            <a:r>
              <a:rPr lang="zh-CN" altLang="en-US" dirty="0">
                <a:latin typeface="Arial" charset="0"/>
                <a:cs typeface="Arial" charset="0"/>
              </a:rPr>
              <a:t>比特</a:t>
            </a:r>
            <a:r>
              <a:rPr lang="en-US" dirty="0">
                <a:latin typeface="Arial" charset="0"/>
                <a:cs typeface="Arial" charset="0"/>
              </a:rPr>
              <a:t>: </a:t>
            </a:r>
            <a:r>
              <a:rPr lang="zh-CN" altLang="en-US" dirty="0">
                <a:latin typeface="Arial" charset="0"/>
                <a:cs typeface="Arial" charset="0"/>
              </a:rPr>
              <a:t>是否需要注册</a:t>
            </a:r>
            <a:endParaRPr lang="en-US" dirty="0">
              <a:latin typeface="Arial" charset="0"/>
              <a:cs typeface="Arial" charset="0"/>
            </a:endParaRPr>
          </a:p>
        </p:txBody>
      </p:sp>
      <p:sp>
        <p:nvSpPr>
          <p:cNvPr id="8" name="Text Box 6">
            <a:extLst>
              <a:ext uri="{FF2B5EF4-FFF2-40B4-BE49-F238E27FC236}">
                <a16:creationId xmlns:a16="http://schemas.microsoft.com/office/drawing/2014/main" id="{BF646E76-B5F2-4B67-9274-B07027136E3F}"/>
              </a:ext>
            </a:extLst>
          </p:cNvPr>
          <p:cNvSpPr txBox="1">
            <a:spLocks noChangeArrowheads="1"/>
          </p:cNvSpPr>
          <p:nvPr/>
        </p:nvSpPr>
        <p:spPr bwMode="auto">
          <a:xfrm>
            <a:off x="344488" y="3504663"/>
            <a:ext cx="24574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H,F </a:t>
            </a:r>
            <a:r>
              <a:rPr lang="zh-CN" altLang="en-US" dirty="0">
                <a:latin typeface="Arial" charset="0"/>
                <a:cs typeface="Arial" charset="0"/>
              </a:rPr>
              <a:t>比特</a:t>
            </a:r>
            <a:r>
              <a:rPr lang="en-US" dirty="0">
                <a:latin typeface="Arial" charset="0"/>
                <a:cs typeface="Arial" charset="0"/>
              </a:rPr>
              <a:t>: </a:t>
            </a:r>
            <a:r>
              <a:rPr lang="zh-CN" altLang="en-US" dirty="0">
                <a:latin typeface="Arial" charset="0"/>
                <a:cs typeface="Arial" charset="0"/>
              </a:rPr>
              <a:t>本地和</a:t>
            </a:r>
            <a:r>
              <a:rPr lang="en-US" altLang="zh-CN" dirty="0">
                <a:latin typeface="Arial" charset="0"/>
                <a:cs typeface="Arial" charset="0"/>
              </a:rPr>
              <a:t>/</a:t>
            </a:r>
            <a:r>
              <a:rPr lang="zh-CN" altLang="en-US" dirty="0">
                <a:latin typeface="Arial" charset="0"/>
                <a:cs typeface="Arial" charset="0"/>
              </a:rPr>
              <a:t>或外地代理</a:t>
            </a:r>
            <a:endParaRPr lang="en-US" dirty="0">
              <a:latin typeface="Arial" charset="0"/>
              <a:cs typeface="Arial" charset="0"/>
            </a:endParaRPr>
          </a:p>
        </p:txBody>
      </p:sp>
      <p:sp>
        <p:nvSpPr>
          <p:cNvPr id="9" name="Line 7">
            <a:extLst>
              <a:ext uri="{FF2B5EF4-FFF2-40B4-BE49-F238E27FC236}">
                <a16:creationId xmlns:a16="http://schemas.microsoft.com/office/drawing/2014/main" id="{5A0C48FA-52BB-4D40-9FD1-9CB66D92957C}"/>
              </a:ext>
            </a:extLst>
          </p:cNvPr>
          <p:cNvSpPr>
            <a:spLocks noChangeShapeType="1"/>
          </p:cNvSpPr>
          <p:nvPr/>
        </p:nvSpPr>
        <p:spPr bwMode="auto">
          <a:xfrm>
            <a:off x="2790825" y="4042825"/>
            <a:ext cx="2538413" cy="1103313"/>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8">
            <a:extLst>
              <a:ext uri="{FF2B5EF4-FFF2-40B4-BE49-F238E27FC236}">
                <a16:creationId xmlns:a16="http://schemas.microsoft.com/office/drawing/2014/main" id="{AD3805BC-AA15-4269-88E3-3D468514EE33}"/>
              </a:ext>
            </a:extLst>
          </p:cNvPr>
          <p:cNvSpPr>
            <a:spLocks noChangeShapeType="1"/>
          </p:cNvSpPr>
          <p:nvPr/>
        </p:nvSpPr>
        <p:spPr bwMode="auto">
          <a:xfrm>
            <a:off x="2501900" y="4622263"/>
            <a:ext cx="2490788" cy="582612"/>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TextBox 13">
            <a:extLst>
              <a:ext uri="{FF2B5EF4-FFF2-40B4-BE49-F238E27FC236}">
                <a16:creationId xmlns:a16="http://schemas.microsoft.com/office/drawing/2014/main" id="{4F0FDDE1-B35A-4C64-ABAE-4D9A3EBA33B3}"/>
              </a:ext>
            </a:extLst>
          </p:cNvPr>
          <p:cNvSpPr txBox="1"/>
          <p:nvPr/>
        </p:nvSpPr>
        <p:spPr>
          <a:xfrm>
            <a:off x="192512" y="5796595"/>
            <a:ext cx="2490537" cy="646331"/>
          </a:xfrm>
          <a:prstGeom prst="rect">
            <a:avLst/>
          </a:prstGeom>
          <a:noFill/>
        </p:spPr>
        <p:txBody>
          <a:bodyPr wrap="square" rtlCol="0">
            <a:spAutoFit/>
          </a:bodyPr>
          <a:lstStyle/>
          <a:p>
            <a:r>
              <a:rPr lang="zh-CN" altLang="en-US" dirty="0"/>
              <a:t>此外地代理提供的转交地址</a:t>
            </a:r>
          </a:p>
        </p:txBody>
      </p:sp>
    </p:spTree>
    <p:extLst>
      <p:ext uri="{BB962C8B-B14F-4D97-AF65-F5344CB8AC3E}">
        <p14:creationId xmlns:p14="http://schemas.microsoft.com/office/powerpoint/2010/main" val="331328600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E61C5-2B3E-467F-9672-7E182D2CA540}"/>
              </a:ext>
            </a:extLst>
          </p:cNvPr>
          <p:cNvSpPr>
            <a:spLocks noGrp="1"/>
          </p:cNvSpPr>
          <p:nvPr>
            <p:ph type="title"/>
          </p:nvPr>
        </p:nvSpPr>
        <p:spPr/>
        <p:txBody>
          <a:bodyPr/>
          <a:lstStyle/>
          <a:p>
            <a:r>
              <a:rPr lang="zh-CN" altLang="en-US" dirty="0"/>
              <a:t>移动代理：注册示例</a:t>
            </a:r>
          </a:p>
        </p:txBody>
      </p:sp>
      <p:sp>
        <p:nvSpPr>
          <p:cNvPr id="4" name="灯片编号占位符 3">
            <a:extLst>
              <a:ext uri="{FF2B5EF4-FFF2-40B4-BE49-F238E27FC236}">
                <a16:creationId xmlns:a16="http://schemas.microsoft.com/office/drawing/2014/main" id="{B5F0E5C1-FE6A-45E3-8392-FB655A829FDE}"/>
              </a:ext>
            </a:extLst>
          </p:cNvPr>
          <p:cNvSpPr>
            <a:spLocks noGrp="1"/>
          </p:cNvSpPr>
          <p:nvPr>
            <p:ph type="sldNum" sz="quarter" idx="12"/>
          </p:nvPr>
        </p:nvSpPr>
        <p:spPr/>
        <p:txBody>
          <a:bodyPr/>
          <a:lstStyle/>
          <a:p>
            <a:fld id="{E3FA5FAF-8A25-4B6E-94B7-5CA30A873E9A}" type="slidenum">
              <a:rPr lang="zh-CN" altLang="en-US" smtClean="0"/>
              <a:pPr/>
              <a:t>61</a:t>
            </a:fld>
            <a:endParaRPr lang="zh-CN" altLang="en-US"/>
          </a:p>
        </p:txBody>
      </p:sp>
      <p:sp>
        <p:nvSpPr>
          <p:cNvPr id="5" name="Text Box 40">
            <a:extLst>
              <a:ext uri="{FF2B5EF4-FFF2-40B4-BE49-F238E27FC236}">
                <a16:creationId xmlns:a16="http://schemas.microsoft.com/office/drawing/2014/main" id="{EA1D04EC-3536-4905-925F-9104843F2670}"/>
              </a:ext>
            </a:extLst>
          </p:cNvPr>
          <p:cNvSpPr txBox="1">
            <a:spLocks noChangeArrowheads="1"/>
          </p:cNvSpPr>
          <p:nvPr/>
        </p:nvSpPr>
        <p:spPr bwMode="auto">
          <a:xfrm>
            <a:off x="4594225" y="1569417"/>
            <a:ext cx="2249334" cy="307777"/>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被访问网络：</a:t>
            </a:r>
            <a:r>
              <a:rPr lang="en-US" sz="1400" dirty="0">
                <a:solidFill>
                  <a:srgbClr val="000099"/>
                </a:solidFill>
                <a:latin typeface="Gill Sans MT" charset="0"/>
                <a:ea typeface="ÇlÇr ñæí©" charset="0"/>
              </a:rPr>
              <a:t>79.129.13/24</a:t>
            </a:r>
            <a:endParaRPr lang="en-US" sz="1400" dirty="0">
              <a:solidFill>
                <a:srgbClr val="000099"/>
              </a:solidFill>
              <a:latin typeface="Gill Sans MT" charset="0"/>
              <a:ea typeface="Gill Sans MT" charset="0"/>
              <a:cs typeface="Gill Sans MT" charset="0"/>
            </a:endParaRPr>
          </a:p>
        </p:txBody>
      </p:sp>
      <p:sp>
        <p:nvSpPr>
          <p:cNvPr id="6" name="Text Box 41">
            <a:extLst>
              <a:ext uri="{FF2B5EF4-FFF2-40B4-BE49-F238E27FC236}">
                <a16:creationId xmlns:a16="http://schemas.microsoft.com/office/drawing/2014/main" id="{9A690443-2F31-4DF1-B9C5-8D9A59347A8F}"/>
              </a:ext>
            </a:extLst>
          </p:cNvPr>
          <p:cNvSpPr txBox="1">
            <a:spLocks noChangeArrowheads="1"/>
          </p:cNvSpPr>
          <p:nvPr/>
        </p:nvSpPr>
        <p:spPr bwMode="auto">
          <a:xfrm>
            <a:off x="1330526" y="1707529"/>
            <a:ext cx="1436291" cy="523220"/>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400" dirty="0">
                <a:solidFill>
                  <a:srgbClr val="000099"/>
                </a:solidFill>
                <a:latin typeface="Gill Sans MT" charset="0"/>
                <a:ea typeface="ÇlÇr ñæí©" charset="0"/>
              </a:rPr>
              <a:t>本地代理</a:t>
            </a:r>
            <a:endParaRPr lang="en-US" altLang="zh-CN" sz="1400" dirty="0">
              <a:solidFill>
                <a:srgbClr val="000099"/>
              </a:solidFill>
              <a:latin typeface="Gill Sans MT" charset="0"/>
              <a:ea typeface="ÇlÇr ñæí©" charset="0"/>
            </a:endParaRPr>
          </a:p>
          <a:p>
            <a:pPr algn="ctr"/>
            <a:r>
              <a:rPr lang="en-US" sz="1400" dirty="0">
                <a:solidFill>
                  <a:srgbClr val="000099"/>
                </a:solidFill>
                <a:latin typeface="Gill Sans MT" charset="0"/>
                <a:ea typeface="ÇlÇr ñæí©" charset="0"/>
              </a:rPr>
              <a:t>HA: 128.119.40.7</a:t>
            </a:r>
            <a:endParaRPr lang="en-US" sz="1400" dirty="0">
              <a:solidFill>
                <a:srgbClr val="000099"/>
              </a:solidFill>
              <a:latin typeface="Gill Sans MT" charset="0"/>
              <a:ea typeface="Gill Sans MT" charset="0"/>
              <a:cs typeface="Gill Sans MT" charset="0"/>
            </a:endParaRPr>
          </a:p>
        </p:txBody>
      </p:sp>
      <p:sp>
        <p:nvSpPr>
          <p:cNvPr id="7" name="Text Box 42">
            <a:extLst>
              <a:ext uri="{FF2B5EF4-FFF2-40B4-BE49-F238E27FC236}">
                <a16:creationId xmlns:a16="http://schemas.microsoft.com/office/drawing/2014/main" id="{4806F74E-247E-44B8-B796-28EDF1A9306F}"/>
              </a:ext>
            </a:extLst>
          </p:cNvPr>
          <p:cNvSpPr txBox="1">
            <a:spLocks noChangeArrowheads="1"/>
          </p:cNvSpPr>
          <p:nvPr/>
        </p:nvSpPr>
        <p:spPr bwMode="auto">
          <a:xfrm>
            <a:off x="3725863" y="1753567"/>
            <a:ext cx="1812997" cy="800219"/>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外地代理</a:t>
            </a:r>
            <a:endParaRPr lang="en-US" altLang="zh-CN" sz="1400" dirty="0">
              <a:solidFill>
                <a:srgbClr val="000099"/>
              </a:solidFill>
              <a:latin typeface="Gill Sans MT" charset="0"/>
              <a:ea typeface="ÇlÇr ñæí©" charset="0"/>
            </a:endParaRPr>
          </a:p>
          <a:p>
            <a:r>
              <a:rPr lang="zh-CN" altLang="en-US" sz="1400" dirty="0">
                <a:solidFill>
                  <a:srgbClr val="000099"/>
                </a:solidFill>
                <a:latin typeface="Gill Sans MT" charset="0"/>
                <a:ea typeface="ÇlÇr ñæí©" charset="0"/>
              </a:rPr>
              <a:t>转交地址</a:t>
            </a:r>
            <a:r>
              <a:rPr lang="en-US" sz="1400" dirty="0">
                <a:solidFill>
                  <a:srgbClr val="000099"/>
                </a:solidFill>
                <a:latin typeface="Gill Sans MT" charset="0"/>
                <a:ea typeface="ÇlÇr ñæí©" charset="0"/>
              </a:rPr>
              <a:t>: 79.129.13.2</a:t>
            </a:r>
          </a:p>
          <a:p>
            <a:endParaRPr lang="en-US" sz="1800" dirty="0"/>
          </a:p>
        </p:txBody>
      </p:sp>
      <p:sp>
        <p:nvSpPr>
          <p:cNvPr id="8" name="Text Box 46">
            <a:extLst>
              <a:ext uri="{FF2B5EF4-FFF2-40B4-BE49-F238E27FC236}">
                <a16:creationId xmlns:a16="http://schemas.microsoft.com/office/drawing/2014/main" id="{71EB69EA-9009-4C73-AE31-9B22C0B59372}"/>
              </a:ext>
            </a:extLst>
          </p:cNvPr>
          <p:cNvSpPr txBox="1">
            <a:spLocks noChangeArrowheads="1"/>
          </p:cNvSpPr>
          <p:nvPr/>
        </p:nvSpPr>
        <p:spPr bwMode="auto">
          <a:xfrm>
            <a:off x="6886575" y="2113929"/>
            <a:ext cx="1292341" cy="73866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移动节点</a:t>
            </a:r>
            <a:br>
              <a:rPr lang="en-US" altLang="zh-CN" sz="1400" dirty="0">
                <a:solidFill>
                  <a:srgbClr val="000099"/>
                </a:solidFill>
                <a:latin typeface="Gill Sans MT" charset="0"/>
                <a:ea typeface="ÇlÇr ñæí©" charset="0"/>
              </a:rPr>
            </a:br>
            <a:r>
              <a:rPr lang="zh-CN" altLang="en-US" sz="1400" dirty="0">
                <a:solidFill>
                  <a:srgbClr val="000099"/>
                </a:solidFill>
                <a:latin typeface="Gill Sans MT" charset="0"/>
                <a:ea typeface="ÇlÇr ñæí©" charset="0"/>
              </a:rPr>
              <a:t>永久地址</a:t>
            </a:r>
            <a:r>
              <a:rPr lang="en-US" sz="1400" dirty="0">
                <a:solidFill>
                  <a:srgbClr val="000099"/>
                </a:solidFill>
                <a:latin typeface="Gill Sans MT" charset="0"/>
                <a:ea typeface="ÇlÇr ñæí©" charset="0"/>
              </a:rPr>
              <a:t>: </a:t>
            </a:r>
          </a:p>
          <a:p>
            <a:r>
              <a:rPr lang="en-US" sz="1400" dirty="0">
                <a:solidFill>
                  <a:srgbClr val="000099"/>
                </a:solidFill>
                <a:latin typeface="Gill Sans MT" charset="0"/>
                <a:ea typeface="ÇlÇr ñæí©" charset="0"/>
              </a:rPr>
              <a:t>128.119.40.186</a:t>
            </a:r>
            <a:endParaRPr lang="en-US" sz="1400" dirty="0">
              <a:solidFill>
                <a:srgbClr val="000099"/>
              </a:solidFill>
              <a:latin typeface="Gill Sans MT" charset="0"/>
              <a:ea typeface="Gill Sans MT" charset="0"/>
              <a:cs typeface="Gill Sans MT" charset="0"/>
            </a:endParaRPr>
          </a:p>
        </p:txBody>
      </p:sp>
      <p:grpSp>
        <p:nvGrpSpPr>
          <p:cNvPr id="9" name="Group 34">
            <a:extLst>
              <a:ext uri="{FF2B5EF4-FFF2-40B4-BE49-F238E27FC236}">
                <a16:creationId xmlns:a16="http://schemas.microsoft.com/office/drawing/2014/main" id="{8908059D-F247-4B28-B23A-C4F20C82B213}"/>
              </a:ext>
            </a:extLst>
          </p:cNvPr>
          <p:cNvGrpSpPr>
            <a:grpSpLocks/>
          </p:cNvGrpSpPr>
          <p:nvPr/>
        </p:nvGrpSpPr>
        <p:grpSpPr bwMode="auto">
          <a:xfrm>
            <a:off x="4456113" y="3290267"/>
            <a:ext cx="2390775" cy="1516062"/>
            <a:chOff x="4456543" y="2732527"/>
            <a:chExt cx="2389911" cy="1515110"/>
          </a:xfrm>
        </p:grpSpPr>
        <p:sp>
          <p:nvSpPr>
            <p:cNvPr id="10" name="Line 47">
              <a:extLst>
                <a:ext uri="{FF2B5EF4-FFF2-40B4-BE49-F238E27FC236}">
                  <a16:creationId xmlns:a16="http://schemas.microsoft.com/office/drawing/2014/main" id="{2609D1E8-A844-4C26-8FA8-ECABDB171B84}"/>
                </a:ext>
              </a:extLst>
            </p:cNvPr>
            <p:cNvSpPr>
              <a:spLocks noChangeShapeType="1"/>
            </p:cNvSpPr>
            <p:nvPr/>
          </p:nvSpPr>
          <p:spPr bwMode="auto">
            <a:xfrm flipH="1">
              <a:off x="4456543" y="2886364"/>
              <a:ext cx="2389911" cy="35790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11" name="Group 48">
              <a:extLst>
                <a:ext uri="{FF2B5EF4-FFF2-40B4-BE49-F238E27FC236}">
                  <a16:creationId xmlns:a16="http://schemas.microsoft.com/office/drawing/2014/main" id="{2D96637C-336A-4412-B252-91F55511CE92}"/>
                </a:ext>
              </a:extLst>
            </p:cNvPr>
            <p:cNvGrpSpPr>
              <a:grpSpLocks/>
            </p:cNvGrpSpPr>
            <p:nvPr/>
          </p:nvGrpSpPr>
          <p:grpSpPr bwMode="auto">
            <a:xfrm>
              <a:off x="4617712" y="2732527"/>
              <a:ext cx="1882140" cy="1515110"/>
              <a:chOff x="13860" y="6885"/>
              <a:chExt cx="2964" cy="2386"/>
            </a:xfrm>
          </p:grpSpPr>
          <p:sp>
            <p:nvSpPr>
              <p:cNvPr id="12" name="Text Box 49">
                <a:extLst>
                  <a:ext uri="{FF2B5EF4-FFF2-40B4-BE49-F238E27FC236}">
                    <a16:creationId xmlns:a16="http://schemas.microsoft.com/office/drawing/2014/main" id="{B66F6FD1-0A98-4D1D-97E7-A33CFD12A773}"/>
                  </a:ext>
                </a:extLst>
              </p:cNvPr>
              <p:cNvSpPr txBox="1">
                <a:spLocks noChangeArrowheads="1"/>
              </p:cNvSpPr>
              <p:nvPr/>
            </p:nvSpPr>
            <p:spPr bwMode="auto">
              <a:xfrm>
                <a:off x="13860" y="6885"/>
                <a:ext cx="2510"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solidFill>
                      <a:srgbClr val="C00000"/>
                    </a:solidFill>
                    <a:latin typeface="Gill Sans MT" charset="0"/>
                    <a:ea typeface="ÇlÇr ñæí©" charset="0"/>
                  </a:rPr>
                  <a:t>注册请求</a:t>
                </a:r>
                <a:endParaRPr lang="en-US" sz="1600" dirty="0">
                  <a:solidFill>
                    <a:srgbClr val="C00000"/>
                  </a:solidFill>
                  <a:latin typeface="Gill Sans MT" charset="0"/>
                  <a:ea typeface="Gill Sans MT" charset="0"/>
                  <a:cs typeface="Gill Sans MT" charset="0"/>
                </a:endParaRPr>
              </a:p>
            </p:txBody>
          </p:sp>
          <p:sp>
            <p:nvSpPr>
              <p:cNvPr id="13" name="Text Box 50">
                <a:extLst>
                  <a:ext uri="{FF2B5EF4-FFF2-40B4-BE49-F238E27FC236}">
                    <a16:creationId xmlns:a16="http://schemas.microsoft.com/office/drawing/2014/main" id="{AA4A3301-C1E7-48FB-8AA1-40169A56F5F6}"/>
                  </a:ext>
                </a:extLst>
              </p:cNvPr>
              <p:cNvSpPr txBox="1">
                <a:spLocks noChangeArrowheads="1"/>
              </p:cNvSpPr>
              <p:nvPr/>
            </p:nvSpPr>
            <p:spPr bwMode="auto">
              <a:xfrm>
                <a:off x="14132" y="7394"/>
                <a:ext cx="2692" cy="187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COA: 79.129.13.2</a:t>
                </a:r>
              </a:p>
              <a:p>
                <a:r>
                  <a:rPr lang="en-US" sz="1200" dirty="0">
                    <a:latin typeface="Arial" charset="0"/>
                    <a:ea typeface="ÇlÇr ñæí©" charset="0"/>
                    <a:cs typeface="ÇlÇr ñæí©" charset="0"/>
                  </a:rPr>
                  <a:t>HA: 128.119.40.7</a:t>
                </a:r>
              </a:p>
              <a:p>
                <a:r>
                  <a:rPr lang="en-US" sz="1200" dirty="0">
                    <a:latin typeface="Arial" charset="0"/>
                    <a:ea typeface="ÇlÇr ñæí©" charset="0"/>
                    <a:cs typeface="ÇlÇr ñæí©" charset="0"/>
                  </a:rPr>
                  <a:t>MA: 128.119.40.186</a:t>
                </a:r>
              </a:p>
              <a:p>
                <a:r>
                  <a:rPr lang="en-US" sz="1200" dirty="0">
                    <a:latin typeface="Arial" charset="0"/>
                    <a:ea typeface="ÇlÇr ñæí©" charset="0"/>
                    <a:cs typeface="ÇlÇr ñæí©" charset="0"/>
                  </a:rPr>
                  <a:t>Lifetime: 9999</a:t>
                </a:r>
              </a:p>
              <a:p>
                <a:r>
                  <a:rPr lang="en-US" sz="1200" dirty="0">
                    <a:latin typeface="Arial" charset="0"/>
                    <a:ea typeface="ÇlÇr ñæí©" charset="0"/>
                    <a:cs typeface="ÇlÇr ñæí©" charset="0"/>
                  </a:rPr>
                  <a:t>identification:714</a:t>
                </a:r>
              </a:p>
              <a:p>
                <a:r>
                  <a:rPr lang="en-US" sz="1200" dirty="0">
                    <a:latin typeface="Arial" charset="0"/>
                    <a:ea typeface="ÇlÇr ñæí©" charset="0"/>
                    <a:cs typeface="ÇlÇr ñæí©" charset="0"/>
                  </a:rPr>
                  <a:t>….</a:t>
                </a:r>
              </a:p>
              <a:p>
                <a:endParaRPr lang="en-US" sz="1800" dirty="0"/>
              </a:p>
            </p:txBody>
          </p:sp>
        </p:grpSp>
      </p:grpSp>
      <p:grpSp>
        <p:nvGrpSpPr>
          <p:cNvPr id="14" name="Group 36">
            <a:extLst>
              <a:ext uri="{FF2B5EF4-FFF2-40B4-BE49-F238E27FC236}">
                <a16:creationId xmlns:a16="http://schemas.microsoft.com/office/drawing/2014/main" id="{6FF3D735-4540-4B96-8A76-A74705D5E698}"/>
              </a:ext>
            </a:extLst>
          </p:cNvPr>
          <p:cNvGrpSpPr>
            <a:grpSpLocks/>
          </p:cNvGrpSpPr>
          <p:nvPr/>
        </p:nvGrpSpPr>
        <p:grpSpPr bwMode="auto">
          <a:xfrm>
            <a:off x="2022475" y="5165104"/>
            <a:ext cx="2422525" cy="1489075"/>
            <a:chOff x="2023162" y="4606595"/>
            <a:chExt cx="2421839" cy="1489368"/>
          </a:xfrm>
        </p:grpSpPr>
        <p:sp>
          <p:nvSpPr>
            <p:cNvPr id="15" name="Line 57">
              <a:extLst>
                <a:ext uri="{FF2B5EF4-FFF2-40B4-BE49-F238E27FC236}">
                  <a16:creationId xmlns:a16="http://schemas.microsoft.com/office/drawing/2014/main" id="{B1C97DF2-B3AE-4653-B46B-8784F0F6C626}"/>
                </a:ext>
              </a:extLst>
            </p:cNvPr>
            <p:cNvSpPr>
              <a:spLocks noChangeShapeType="1"/>
            </p:cNvSpPr>
            <p:nvPr/>
          </p:nvSpPr>
          <p:spPr bwMode="auto">
            <a:xfrm>
              <a:off x="2023162" y="4887778"/>
              <a:ext cx="2421839" cy="41157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16" name="Group 54">
              <a:extLst>
                <a:ext uri="{FF2B5EF4-FFF2-40B4-BE49-F238E27FC236}">
                  <a16:creationId xmlns:a16="http://schemas.microsoft.com/office/drawing/2014/main" id="{BD3A1BA3-16D7-4CED-9C97-8100C96E6A71}"/>
                </a:ext>
              </a:extLst>
            </p:cNvPr>
            <p:cNvGrpSpPr>
              <a:grpSpLocks/>
            </p:cNvGrpSpPr>
            <p:nvPr/>
          </p:nvGrpSpPr>
          <p:grpSpPr bwMode="auto">
            <a:xfrm>
              <a:off x="2355497" y="4606595"/>
              <a:ext cx="1823720" cy="1489368"/>
              <a:chOff x="6012" y="8219"/>
              <a:chExt cx="2872" cy="1726"/>
            </a:xfrm>
          </p:grpSpPr>
          <p:sp>
            <p:nvSpPr>
              <p:cNvPr id="17" name="Text Box 55">
                <a:extLst>
                  <a:ext uri="{FF2B5EF4-FFF2-40B4-BE49-F238E27FC236}">
                    <a16:creationId xmlns:a16="http://schemas.microsoft.com/office/drawing/2014/main" id="{A7A67B49-B461-4BA9-AA60-7E25FCE2D7A4}"/>
                  </a:ext>
                </a:extLst>
              </p:cNvPr>
              <p:cNvSpPr txBox="1">
                <a:spLocks noChangeArrowheads="1"/>
              </p:cNvSpPr>
              <p:nvPr/>
            </p:nvSpPr>
            <p:spPr bwMode="auto">
              <a:xfrm>
                <a:off x="6012" y="8219"/>
                <a:ext cx="2872"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solidFill>
                      <a:srgbClr val="C00000"/>
                    </a:solidFill>
                    <a:latin typeface="Gill Sans MT" charset="0"/>
                    <a:ea typeface="ÇlÇr ñæí©" charset="0"/>
                  </a:rPr>
                  <a:t>注册回复</a:t>
                </a:r>
                <a:endParaRPr lang="en-US" sz="1600" dirty="0">
                  <a:solidFill>
                    <a:srgbClr val="C00000"/>
                  </a:solidFill>
                  <a:latin typeface="Gill Sans MT" charset="0"/>
                  <a:ea typeface="Gill Sans MT" charset="0"/>
                  <a:cs typeface="Gill Sans MT" charset="0"/>
                </a:endParaRPr>
              </a:p>
            </p:txBody>
          </p:sp>
          <p:sp>
            <p:nvSpPr>
              <p:cNvPr id="18" name="Text Box 56">
                <a:extLst>
                  <a:ext uri="{FF2B5EF4-FFF2-40B4-BE49-F238E27FC236}">
                    <a16:creationId xmlns:a16="http://schemas.microsoft.com/office/drawing/2014/main" id="{3B2B4903-2195-41EB-8351-50230C861490}"/>
                  </a:ext>
                </a:extLst>
              </p:cNvPr>
              <p:cNvSpPr txBox="1">
                <a:spLocks noChangeArrowheads="1"/>
              </p:cNvSpPr>
              <p:nvPr/>
            </p:nvSpPr>
            <p:spPr bwMode="auto">
              <a:xfrm>
                <a:off x="6084" y="8580"/>
                <a:ext cx="2751" cy="136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rPr>
                  <a:t>HA: 128.119.40.7</a:t>
                </a:r>
              </a:p>
              <a:p>
                <a:r>
                  <a:rPr lang="en-US" sz="1200" dirty="0">
                    <a:latin typeface="Arial" charset="0"/>
                    <a:ea typeface="ÇlÇr ñæí©" charset="0"/>
                  </a:rPr>
                  <a:t>MA: 128.119.40.186</a:t>
                </a:r>
              </a:p>
              <a:p>
                <a:r>
                  <a:rPr lang="en-US" sz="1200" dirty="0">
                    <a:latin typeface="Arial" charset="0"/>
                    <a:ea typeface="ÇlÇr ñæí©" charset="0"/>
                  </a:rPr>
                  <a:t>Lifetime: 4999</a:t>
                </a:r>
              </a:p>
              <a:p>
                <a:r>
                  <a:rPr lang="en-US" sz="1200" dirty="0">
                    <a:latin typeface="Arial" charset="0"/>
                    <a:ea typeface="ÇlÇr ñæí©" charset="0"/>
                  </a:rPr>
                  <a:t>Identification: 714</a:t>
                </a:r>
              </a:p>
              <a:p>
                <a:r>
                  <a:rPr lang="en-US" sz="1200" dirty="0">
                    <a:latin typeface="Arial" charset="0"/>
                    <a:ea typeface="ÇlÇr ñæí©" charset="0"/>
                  </a:rPr>
                  <a:t>encapsulation format</a:t>
                </a:r>
              </a:p>
              <a:p>
                <a:r>
                  <a:rPr lang="en-US" sz="1200" dirty="0">
                    <a:latin typeface="Arial" charset="0"/>
                    <a:ea typeface="ÇlÇr ñæí©" charset="0"/>
                  </a:rPr>
                  <a:t>….</a:t>
                </a:r>
              </a:p>
              <a:p>
                <a:endParaRPr lang="en-US" sz="1200" dirty="0">
                  <a:latin typeface="Arial" charset="0"/>
                  <a:ea typeface="Arial" charset="0"/>
                  <a:cs typeface="Arial" charset="0"/>
                </a:endParaRPr>
              </a:p>
            </p:txBody>
          </p:sp>
        </p:grpSp>
      </p:grpSp>
      <p:grpSp>
        <p:nvGrpSpPr>
          <p:cNvPr id="19" name="Group 37">
            <a:extLst>
              <a:ext uri="{FF2B5EF4-FFF2-40B4-BE49-F238E27FC236}">
                <a16:creationId xmlns:a16="http://schemas.microsoft.com/office/drawing/2014/main" id="{B534BB75-5EFA-494B-935A-688D70EE8D50}"/>
              </a:ext>
            </a:extLst>
          </p:cNvPr>
          <p:cNvGrpSpPr>
            <a:grpSpLocks/>
          </p:cNvGrpSpPr>
          <p:nvPr/>
        </p:nvGrpSpPr>
        <p:grpSpPr bwMode="auto">
          <a:xfrm>
            <a:off x="4449763" y="5363542"/>
            <a:ext cx="2422525" cy="1520825"/>
            <a:chOff x="4450016" y="4805226"/>
            <a:chExt cx="2421839" cy="1521673"/>
          </a:xfrm>
        </p:grpSpPr>
        <p:sp>
          <p:nvSpPr>
            <p:cNvPr id="20" name="Line 57">
              <a:extLst>
                <a:ext uri="{FF2B5EF4-FFF2-40B4-BE49-F238E27FC236}">
                  <a16:creationId xmlns:a16="http://schemas.microsoft.com/office/drawing/2014/main" id="{D36994EB-E9A8-468B-A2F0-BACB462769A6}"/>
                </a:ext>
              </a:extLst>
            </p:cNvPr>
            <p:cNvSpPr>
              <a:spLocks noChangeShapeType="1"/>
            </p:cNvSpPr>
            <p:nvPr/>
          </p:nvSpPr>
          <p:spPr bwMode="auto">
            <a:xfrm>
              <a:off x="4450016" y="5467360"/>
              <a:ext cx="2421839" cy="41157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1" name="Text Box 58">
              <a:extLst>
                <a:ext uri="{FF2B5EF4-FFF2-40B4-BE49-F238E27FC236}">
                  <a16:creationId xmlns:a16="http://schemas.microsoft.com/office/drawing/2014/main" id="{6FBD77FF-0381-4645-A76B-D74927A8BB3C}"/>
                </a:ext>
              </a:extLst>
            </p:cNvPr>
            <p:cNvSpPr txBox="1">
              <a:spLocks noChangeArrowheads="1"/>
            </p:cNvSpPr>
            <p:nvPr/>
          </p:nvSpPr>
          <p:spPr bwMode="auto">
            <a:xfrm>
              <a:off x="4680345" y="4805226"/>
              <a:ext cx="1750471" cy="2857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solidFill>
                    <a:srgbClr val="C00000"/>
                  </a:solidFill>
                  <a:latin typeface="Gill Sans MT" charset="0"/>
                  <a:ea typeface="ÇlÇr ñæí©" charset="0"/>
                </a:rPr>
                <a:t>注册回复</a:t>
              </a:r>
              <a:endParaRPr lang="en-US" altLang="zh-CN" sz="1600" dirty="0">
                <a:solidFill>
                  <a:srgbClr val="C00000"/>
                </a:solidFill>
                <a:latin typeface="Gill Sans MT" charset="0"/>
                <a:ea typeface="Gill Sans MT" charset="0"/>
                <a:cs typeface="Gill Sans MT" charset="0"/>
              </a:endParaRPr>
            </a:p>
          </p:txBody>
        </p:sp>
        <p:sp>
          <p:nvSpPr>
            <p:cNvPr id="22" name="Text Box 59">
              <a:extLst>
                <a:ext uri="{FF2B5EF4-FFF2-40B4-BE49-F238E27FC236}">
                  <a16:creationId xmlns:a16="http://schemas.microsoft.com/office/drawing/2014/main" id="{D9E1896A-B6F3-47C0-AFEE-E9A2E25B3799}"/>
                </a:ext>
              </a:extLst>
            </p:cNvPr>
            <p:cNvSpPr txBox="1">
              <a:spLocks noChangeArrowheads="1"/>
            </p:cNvSpPr>
            <p:nvPr/>
          </p:nvSpPr>
          <p:spPr bwMode="auto">
            <a:xfrm>
              <a:off x="4790602" y="5123591"/>
              <a:ext cx="1697939" cy="120330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HA: 128.119.40.7</a:t>
              </a:r>
            </a:p>
            <a:p>
              <a:r>
                <a:rPr lang="en-US" sz="1200" dirty="0">
                  <a:latin typeface="Arial" charset="0"/>
                  <a:ea typeface="ÇlÇr ñæí©" charset="0"/>
                  <a:cs typeface="ÇlÇr ñæí©" charset="0"/>
                </a:rPr>
                <a:t>MA: 128.119.40.186</a:t>
              </a:r>
            </a:p>
            <a:p>
              <a:r>
                <a:rPr lang="en-US" sz="1200" dirty="0">
                  <a:latin typeface="Arial" charset="0"/>
                  <a:ea typeface="ÇlÇr ñæí©" charset="0"/>
                  <a:cs typeface="ÇlÇr ñæí©" charset="0"/>
                </a:rPr>
                <a:t>Lifetime: 4999</a:t>
              </a:r>
            </a:p>
            <a:p>
              <a:r>
                <a:rPr lang="en-US" sz="1200" dirty="0">
                  <a:latin typeface="Arial" charset="0"/>
                  <a:ea typeface="ÇlÇr ñæí©" charset="0"/>
                  <a:cs typeface="ÇlÇr ñæí©" charset="0"/>
                </a:rPr>
                <a:t>Identification: 714</a:t>
              </a:r>
            </a:p>
            <a:p>
              <a:r>
                <a:rPr lang="en-US" sz="1200" dirty="0">
                  <a:latin typeface="Arial" charset="0"/>
                  <a:ea typeface="ÇlÇr ñæí©" charset="0"/>
                  <a:cs typeface="ÇlÇr ñæí©" charset="0"/>
                </a:rPr>
                <a:t>….</a:t>
              </a:r>
            </a:p>
            <a:p>
              <a:endParaRPr lang="en-US" sz="1800" dirty="0"/>
            </a:p>
          </p:txBody>
        </p:sp>
      </p:grpSp>
      <p:sp>
        <p:nvSpPr>
          <p:cNvPr id="23" name="Text Box 61">
            <a:extLst>
              <a:ext uri="{FF2B5EF4-FFF2-40B4-BE49-F238E27FC236}">
                <a16:creationId xmlns:a16="http://schemas.microsoft.com/office/drawing/2014/main" id="{12E74DA3-713F-40A3-948C-11B8961C2D21}"/>
              </a:ext>
            </a:extLst>
          </p:cNvPr>
          <p:cNvSpPr txBox="1">
            <a:spLocks noChangeArrowheads="1"/>
          </p:cNvSpPr>
          <p:nvPr/>
        </p:nvSpPr>
        <p:spPr bwMode="auto">
          <a:xfrm>
            <a:off x="1408113" y="6606554"/>
            <a:ext cx="1004887" cy="3429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latin typeface="Gill Sans MT" charset="0"/>
                <a:ea typeface="ÇlÇr ñæí©" charset="0"/>
              </a:rPr>
              <a:t>时间</a:t>
            </a:r>
            <a:endParaRPr lang="en-US" sz="1600" dirty="0">
              <a:latin typeface="Gill Sans MT" charset="0"/>
              <a:ea typeface="Gill Sans MT" charset="0"/>
              <a:cs typeface="Gill Sans MT" charset="0"/>
            </a:endParaRPr>
          </a:p>
        </p:txBody>
      </p:sp>
      <p:grpSp>
        <p:nvGrpSpPr>
          <p:cNvPr id="24" name="Group 332">
            <a:extLst>
              <a:ext uri="{FF2B5EF4-FFF2-40B4-BE49-F238E27FC236}">
                <a16:creationId xmlns:a16="http://schemas.microsoft.com/office/drawing/2014/main" id="{91A899E7-04BD-43DC-9FFF-49EBD721D846}"/>
              </a:ext>
            </a:extLst>
          </p:cNvPr>
          <p:cNvGrpSpPr>
            <a:grpSpLocks/>
          </p:cNvGrpSpPr>
          <p:nvPr/>
        </p:nvGrpSpPr>
        <p:grpSpPr bwMode="auto">
          <a:xfrm>
            <a:off x="1687513" y="2229817"/>
            <a:ext cx="749300" cy="314325"/>
            <a:chOff x="2356" y="1300"/>
            <a:chExt cx="555" cy="194"/>
          </a:xfrm>
        </p:grpSpPr>
        <p:sp>
          <p:nvSpPr>
            <p:cNvPr id="25" name="Oval 407">
              <a:extLst>
                <a:ext uri="{FF2B5EF4-FFF2-40B4-BE49-F238E27FC236}">
                  <a16:creationId xmlns:a16="http://schemas.microsoft.com/office/drawing/2014/main" id="{31AB27D0-E796-42BE-A869-3B200598F29B}"/>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26" name="Rectangle 410">
              <a:extLst>
                <a:ext uri="{FF2B5EF4-FFF2-40B4-BE49-F238E27FC236}">
                  <a16:creationId xmlns:a16="http://schemas.microsoft.com/office/drawing/2014/main" id="{015749C3-4C79-49AD-9DB5-5D62C3885BF9}"/>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27" name="Oval 411">
              <a:extLst>
                <a:ext uri="{FF2B5EF4-FFF2-40B4-BE49-F238E27FC236}">
                  <a16:creationId xmlns:a16="http://schemas.microsoft.com/office/drawing/2014/main" id="{260811C7-ECDB-4594-A170-BA99F88E155E}"/>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28" name="Group 329">
              <a:extLst>
                <a:ext uri="{FF2B5EF4-FFF2-40B4-BE49-F238E27FC236}">
                  <a16:creationId xmlns:a16="http://schemas.microsoft.com/office/drawing/2014/main" id="{BB3DC032-54C8-4027-BF21-3A2F51FA40DF}"/>
                </a:ext>
              </a:extLst>
            </p:cNvPr>
            <p:cNvGrpSpPr>
              <a:grpSpLocks/>
            </p:cNvGrpSpPr>
            <p:nvPr/>
          </p:nvGrpSpPr>
          <p:grpSpPr bwMode="auto">
            <a:xfrm>
              <a:off x="2468" y="1332"/>
              <a:ext cx="310" cy="60"/>
              <a:chOff x="2468" y="1332"/>
              <a:chExt cx="310" cy="60"/>
            </a:xfrm>
          </p:grpSpPr>
          <p:sp>
            <p:nvSpPr>
              <p:cNvPr id="31" name="Freeform 326">
                <a:extLst>
                  <a:ext uri="{FF2B5EF4-FFF2-40B4-BE49-F238E27FC236}">
                    <a16:creationId xmlns:a16="http://schemas.microsoft.com/office/drawing/2014/main" id="{0A1E5EA8-552B-431D-BCF6-2102050A306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Freeform 327">
                <a:extLst>
                  <a:ext uri="{FF2B5EF4-FFF2-40B4-BE49-F238E27FC236}">
                    <a16:creationId xmlns:a16="http://schemas.microsoft.com/office/drawing/2014/main" id="{0E3CDA6F-DB60-461C-92E2-8FF77BD9CC6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9" name="Line 330">
              <a:extLst>
                <a:ext uri="{FF2B5EF4-FFF2-40B4-BE49-F238E27FC236}">
                  <a16:creationId xmlns:a16="http://schemas.microsoft.com/office/drawing/2014/main" id="{5F1BC915-076B-49DB-8425-4A08F5AC8D0E}"/>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331">
              <a:extLst>
                <a:ext uri="{FF2B5EF4-FFF2-40B4-BE49-F238E27FC236}">
                  <a16:creationId xmlns:a16="http://schemas.microsoft.com/office/drawing/2014/main" id="{92CB8459-412F-49F6-A033-D29E7ACB424A}"/>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grpSp>
        <p:nvGrpSpPr>
          <p:cNvPr id="33" name="Group 332">
            <a:extLst>
              <a:ext uri="{FF2B5EF4-FFF2-40B4-BE49-F238E27FC236}">
                <a16:creationId xmlns:a16="http://schemas.microsoft.com/office/drawing/2014/main" id="{4EB9F668-F54B-4DCD-89FC-CA027A7C6D9A}"/>
              </a:ext>
            </a:extLst>
          </p:cNvPr>
          <p:cNvGrpSpPr>
            <a:grpSpLocks/>
          </p:cNvGrpSpPr>
          <p:nvPr/>
        </p:nvGrpSpPr>
        <p:grpSpPr bwMode="auto">
          <a:xfrm>
            <a:off x="4049713" y="2231404"/>
            <a:ext cx="749300" cy="312738"/>
            <a:chOff x="2356" y="1300"/>
            <a:chExt cx="555" cy="194"/>
          </a:xfrm>
        </p:grpSpPr>
        <p:sp>
          <p:nvSpPr>
            <p:cNvPr id="34" name="Oval 407">
              <a:extLst>
                <a:ext uri="{FF2B5EF4-FFF2-40B4-BE49-F238E27FC236}">
                  <a16:creationId xmlns:a16="http://schemas.microsoft.com/office/drawing/2014/main" id="{45B2AF8A-06B4-4914-A464-7900C7336859}"/>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35" name="Rectangle 410">
              <a:extLst>
                <a:ext uri="{FF2B5EF4-FFF2-40B4-BE49-F238E27FC236}">
                  <a16:creationId xmlns:a16="http://schemas.microsoft.com/office/drawing/2014/main" id="{D48A3F38-3D42-4085-B3AF-8CBC052AE154}"/>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36" name="Oval 411">
              <a:extLst>
                <a:ext uri="{FF2B5EF4-FFF2-40B4-BE49-F238E27FC236}">
                  <a16:creationId xmlns:a16="http://schemas.microsoft.com/office/drawing/2014/main" id="{CB9B8D5D-C711-4253-A2C5-70E0BBB9E845}"/>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37" name="Group 329">
              <a:extLst>
                <a:ext uri="{FF2B5EF4-FFF2-40B4-BE49-F238E27FC236}">
                  <a16:creationId xmlns:a16="http://schemas.microsoft.com/office/drawing/2014/main" id="{AD92E97F-34FB-41D9-B78A-21A5E9695B5E}"/>
                </a:ext>
              </a:extLst>
            </p:cNvPr>
            <p:cNvGrpSpPr>
              <a:grpSpLocks/>
            </p:cNvGrpSpPr>
            <p:nvPr/>
          </p:nvGrpSpPr>
          <p:grpSpPr bwMode="auto">
            <a:xfrm>
              <a:off x="2468" y="1332"/>
              <a:ext cx="310" cy="60"/>
              <a:chOff x="2468" y="1332"/>
              <a:chExt cx="310" cy="60"/>
            </a:xfrm>
          </p:grpSpPr>
          <p:sp>
            <p:nvSpPr>
              <p:cNvPr id="40" name="Freeform 326">
                <a:extLst>
                  <a:ext uri="{FF2B5EF4-FFF2-40B4-BE49-F238E27FC236}">
                    <a16:creationId xmlns:a16="http://schemas.microsoft.com/office/drawing/2014/main" id="{CB78F672-68CE-4C50-958C-778CBBB79AA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Freeform 327">
                <a:extLst>
                  <a:ext uri="{FF2B5EF4-FFF2-40B4-BE49-F238E27FC236}">
                    <a16:creationId xmlns:a16="http://schemas.microsoft.com/office/drawing/2014/main" id="{2DB6CED2-F221-4AFD-9AA6-1525477A396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8" name="Line 330">
              <a:extLst>
                <a:ext uri="{FF2B5EF4-FFF2-40B4-BE49-F238E27FC236}">
                  <a16:creationId xmlns:a16="http://schemas.microsoft.com/office/drawing/2014/main" id="{BA0E9B1B-CE50-46A1-99C9-64CF62F886F0}"/>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9" name="Line 331">
              <a:extLst>
                <a:ext uri="{FF2B5EF4-FFF2-40B4-BE49-F238E27FC236}">
                  <a16:creationId xmlns:a16="http://schemas.microsoft.com/office/drawing/2014/main" id="{23A89440-C47B-4218-BC83-7C85F3EEDB0C}"/>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cxnSp>
        <p:nvCxnSpPr>
          <p:cNvPr id="42" name="Straight Connector 60446">
            <a:extLst>
              <a:ext uri="{FF2B5EF4-FFF2-40B4-BE49-F238E27FC236}">
                <a16:creationId xmlns:a16="http://schemas.microsoft.com/office/drawing/2014/main" id="{1E777782-40AE-4A64-BEFD-59DBC92392AC}"/>
              </a:ext>
            </a:extLst>
          </p:cNvPr>
          <p:cNvCxnSpPr/>
          <p:nvPr/>
        </p:nvCxnSpPr>
        <p:spPr bwMode="auto">
          <a:xfrm>
            <a:off x="2020888" y="2601292"/>
            <a:ext cx="0" cy="4260850"/>
          </a:xfrm>
          <a:prstGeom prst="line">
            <a:avLst/>
          </a:prstGeom>
          <a:solidFill>
            <a:schemeClr val="accent1"/>
          </a:solidFill>
          <a:ln w="9525" cap="flat" cmpd="sng" algn="ctr">
            <a:solidFill>
              <a:schemeClr val="bg1">
                <a:lumMod val="65000"/>
              </a:schemeClr>
            </a:solidFill>
            <a:prstDash val="sysDash"/>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Connector 81">
            <a:extLst>
              <a:ext uri="{FF2B5EF4-FFF2-40B4-BE49-F238E27FC236}">
                <a16:creationId xmlns:a16="http://schemas.microsoft.com/office/drawing/2014/main" id="{63E218B6-E006-4018-8E05-DE44926CA775}"/>
              </a:ext>
            </a:extLst>
          </p:cNvPr>
          <p:cNvCxnSpPr/>
          <p:nvPr/>
        </p:nvCxnSpPr>
        <p:spPr bwMode="auto">
          <a:xfrm>
            <a:off x="4424363" y="2696542"/>
            <a:ext cx="0" cy="4260850"/>
          </a:xfrm>
          <a:prstGeom prst="line">
            <a:avLst/>
          </a:prstGeom>
          <a:solidFill>
            <a:schemeClr val="accent1"/>
          </a:solidFill>
          <a:ln w="9525" cap="flat" cmpd="sng" algn="ctr">
            <a:solidFill>
              <a:schemeClr val="bg1">
                <a:lumMod val="6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Connector 82">
            <a:extLst>
              <a:ext uri="{FF2B5EF4-FFF2-40B4-BE49-F238E27FC236}">
                <a16:creationId xmlns:a16="http://schemas.microsoft.com/office/drawing/2014/main" id="{B04A03A7-8B67-4EBA-AACC-5737B5BBBDEB}"/>
              </a:ext>
            </a:extLst>
          </p:cNvPr>
          <p:cNvCxnSpPr/>
          <p:nvPr/>
        </p:nvCxnSpPr>
        <p:spPr bwMode="auto">
          <a:xfrm>
            <a:off x="6884988" y="2490167"/>
            <a:ext cx="0" cy="4260850"/>
          </a:xfrm>
          <a:prstGeom prst="line">
            <a:avLst/>
          </a:prstGeom>
          <a:solidFill>
            <a:schemeClr val="accent1"/>
          </a:solidFill>
          <a:ln w="9525" cap="flat" cmpd="sng" algn="ctr">
            <a:solidFill>
              <a:schemeClr val="bg1">
                <a:lumMod val="6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45" name="Group 356">
            <a:extLst>
              <a:ext uri="{FF2B5EF4-FFF2-40B4-BE49-F238E27FC236}">
                <a16:creationId xmlns:a16="http://schemas.microsoft.com/office/drawing/2014/main" id="{798418AF-F7B5-4B00-A56C-3E72112EC72D}"/>
              </a:ext>
            </a:extLst>
          </p:cNvPr>
          <p:cNvGrpSpPr>
            <a:grpSpLocks/>
          </p:cNvGrpSpPr>
          <p:nvPr/>
        </p:nvGrpSpPr>
        <p:grpSpPr bwMode="auto">
          <a:xfrm>
            <a:off x="6176963" y="2037729"/>
            <a:ext cx="750887" cy="587375"/>
            <a:chOff x="313" y="1497"/>
            <a:chExt cx="1152" cy="1014"/>
          </a:xfrm>
        </p:grpSpPr>
        <p:pic>
          <p:nvPicPr>
            <p:cNvPr id="46" name="Picture 354" descr="laptop_stylized_small">
              <a:extLst>
                <a:ext uri="{FF2B5EF4-FFF2-40B4-BE49-F238E27FC236}">
                  <a16:creationId xmlns:a16="http://schemas.microsoft.com/office/drawing/2014/main" id="{184AF43A-F3A5-409D-9817-9D1F042206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a:extLst>
                <a:ext uri="{FF2B5EF4-FFF2-40B4-BE49-F238E27FC236}">
                  <a16:creationId xmlns:a16="http://schemas.microsoft.com/office/drawing/2014/main" id="{DB4DBCDF-A3D0-44C2-AAB3-AFAF8ECF44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8" name="Group 33">
            <a:extLst>
              <a:ext uri="{FF2B5EF4-FFF2-40B4-BE49-F238E27FC236}">
                <a16:creationId xmlns:a16="http://schemas.microsoft.com/office/drawing/2014/main" id="{2E298BFC-79D9-4AAE-B249-66B343B99589}"/>
              </a:ext>
            </a:extLst>
          </p:cNvPr>
          <p:cNvGrpSpPr>
            <a:grpSpLocks/>
          </p:cNvGrpSpPr>
          <p:nvPr/>
        </p:nvGrpSpPr>
        <p:grpSpPr bwMode="auto">
          <a:xfrm>
            <a:off x="4364038" y="2475879"/>
            <a:ext cx="2528887" cy="773113"/>
            <a:chOff x="4364182" y="1918294"/>
            <a:chExt cx="2528454" cy="771797"/>
          </a:xfrm>
        </p:grpSpPr>
        <p:sp>
          <p:nvSpPr>
            <p:cNvPr id="49" name="Line 43">
              <a:extLst>
                <a:ext uri="{FF2B5EF4-FFF2-40B4-BE49-F238E27FC236}">
                  <a16:creationId xmlns:a16="http://schemas.microsoft.com/office/drawing/2014/main" id="{56C3F86D-DC32-4D0E-BF80-ECF2C042D4B8}"/>
                </a:ext>
              </a:extLst>
            </p:cNvPr>
            <p:cNvSpPr>
              <a:spLocks noChangeShapeType="1"/>
            </p:cNvSpPr>
            <p:nvPr/>
          </p:nvSpPr>
          <p:spPr bwMode="auto">
            <a:xfrm>
              <a:off x="4364182" y="2158999"/>
              <a:ext cx="2528454" cy="404091"/>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50" name="Text Box 45">
              <a:extLst>
                <a:ext uri="{FF2B5EF4-FFF2-40B4-BE49-F238E27FC236}">
                  <a16:creationId xmlns:a16="http://schemas.microsoft.com/office/drawing/2014/main" id="{62B67643-FAFD-483E-9FF4-1F0B67436967}"/>
                </a:ext>
              </a:extLst>
            </p:cNvPr>
            <p:cNvSpPr txBox="1">
              <a:spLocks noChangeArrowheads="1"/>
            </p:cNvSpPr>
            <p:nvPr/>
          </p:nvSpPr>
          <p:spPr bwMode="auto">
            <a:xfrm>
              <a:off x="4708630" y="1918294"/>
              <a:ext cx="1641369"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600" dirty="0">
                  <a:solidFill>
                    <a:srgbClr val="C00000"/>
                  </a:solidFill>
                  <a:latin typeface="Gill Sans MT" charset="0"/>
                  <a:ea typeface="ÇlÇr ñæí©" charset="0"/>
                </a:rPr>
                <a:t>ICMP </a:t>
              </a:r>
              <a:r>
                <a:rPr lang="zh-CN" altLang="en-US" sz="1600" dirty="0">
                  <a:solidFill>
                    <a:srgbClr val="C00000"/>
                  </a:solidFill>
                  <a:latin typeface="Gill Sans MT" charset="0"/>
                  <a:ea typeface="ÇlÇr ñæí©" charset="0"/>
                </a:rPr>
                <a:t>代理通告</a:t>
              </a:r>
              <a:endParaRPr lang="en-US" sz="1600" dirty="0">
                <a:solidFill>
                  <a:srgbClr val="C00000"/>
                </a:solidFill>
                <a:latin typeface="Gill Sans MT" charset="0"/>
                <a:ea typeface="Gill Sans MT" charset="0"/>
                <a:cs typeface="Gill Sans MT" charset="0"/>
              </a:endParaRPr>
            </a:p>
          </p:txBody>
        </p:sp>
        <p:sp>
          <p:nvSpPr>
            <p:cNvPr id="51" name="Text Box 44">
              <a:extLst>
                <a:ext uri="{FF2B5EF4-FFF2-40B4-BE49-F238E27FC236}">
                  <a16:creationId xmlns:a16="http://schemas.microsoft.com/office/drawing/2014/main" id="{D102DFE3-2528-473A-844A-703C0E3BEBA1}"/>
                </a:ext>
              </a:extLst>
            </p:cNvPr>
            <p:cNvSpPr txBox="1">
              <a:spLocks noChangeArrowheads="1"/>
            </p:cNvSpPr>
            <p:nvPr/>
          </p:nvSpPr>
          <p:spPr bwMode="auto">
            <a:xfrm>
              <a:off x="4813694" y="2210105"/>
              <a:ext cx="1397757" cy="47998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COA: 79.129.13.2</a:t>
              </a:r>
            </a:p>
            <a:p>
              <a:r>
                <a:rPr lang="en-US" sz="1200" dirty="0">
                  <a:latin typeface="Arial" charset="0"/>
                  <a:ea typeface="ÇlÇr ñæí©" charset="0"/>
                  <a:cs typeface="ÇlÇr ñæí©" charset="0"/>
                </a:rPr>
                <a:t>….</a:t>
              </a:r>
            </a:p>
            <a:p>
              <a:endParaRPr lang="en-US" sz="1800" dirty="0"/>
            </a:p>
          </p:txBody>
        </p:sp>
      </p:grpSp>
      <p:grpSp>
        <p:nvGrpSpPr>
          <p:cNvPr id="52" name="Group 35">
            <a:extLst>
              <a:ext uri="{FF2B5EF4-FFF2-40B4-BE49-F238E27FC236}">
                <a16:creationId xmlns:a16="http://schemas.microsoft.com/office/drawing/2014/main" id="{D58D31BB-66A9-4B5D-8288-1C732042733A}"/>
              </a:ext>
            </a:extLst>
          </p:cNvPr>
          <p:cNvGrpSpPr>
            <a:grpSpLocks/>
          </p:cNvGrpSpPr>
          <p:nvPr/>
        </p:nvGrpSpPr>
        <p:grpSpPr bwMode="auto">
          <a:xfrm>
            <a:off x="2032000" y="3418854"/>
            <a:ext cx="2414588" cy="1700213"/>
            <a:chOff x="2031999" y="2860165"/>
            <a:chExt cx="2415307" cy="1700283"/>
          </a:xfrm>
        </p:grpSpPr>
        <p:sp>
          <p:nvSpPr>
            <p:cNvPr id="53" name="Line 47">
              <a:extLst>
                <a:ext uri="{FF2B5EF4-FFF2-40B4-BE49-F238E27FC236}">
                  <a16:creationId xmlns:a16="http://schemas.microsoft.com/office/drawing/2014/main" id="{2E148D3A-CAB2-4C56-A9EA-59C1D33E0672}"/>
                </a:ext>
              </a:extLst>
            </p:cNvPr>
            <p:cNvSpPr>
              <a:spLocks noChangeShapeType="1"/>
            </p:cNvSpPr>
            <p:nvPr/>
          </p:nvSpPr>
          <p:spPr bwMode="auto">
            <a:xfrm flipH="1">
              <a:off x="2031999" y="3396671"/>
              <a:ext cx="2415307" cy="34405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54" name="Group 51">
              <a:extLst>
                <a:ext uri="{FF2B5EF4-FFF2-40B4-BE49-F238E27FC236}">
                  <a16:creationId xmlns:a16="http://schemas.microsoft.com/office/drawing/2014/main" id="{2858882C-7404-4075-8026-CD7075BB4E5B}"/>
                </a:ext>
              </a:extLst>
            </p:cNvPr>
            <p:cNvGrpSpPr>
              <a:grpSpLocks/>
            </p:cNvGrpSpPr>
            <p:nvPr/>
          </p:nvGrpSpPr>
          <p:grpSpPr bwMode="auto">
            <a:xfrm>
              <a:off x="2285896" y="2860165"/>
              <a:ext cx="1870307" cy="1700283"/>
              <a:chOff x="7385" y="5757"/>
              <a:chExt cx="2779" cy="2043"/>
            </a:xfrm>
          </p:grpSpPr>
          <p:sp>
            <p:nvSpPr>
              <p:cNvPr id="55" name="Text Box 52">
                <a:extLst>
                  <a:ext uri="{FF2B5EF4-FFF2-40B4-BE49-F238E27FC236}">
                    <a16:creationId xmlns:a16="http://schemas.microsoft.com/office/drawing/2014/main" id="{03F8B87C-49C0-4E19-8726-AD409A89FCA5}"/>
                  </a:ext>
                </a:extLst>
              </p:cNvPr>
              <p:cNvSpPr txBox="1">
                <a:spLocks noChangeArrowheads="1"/>
              </p:cNvSpPr>
              <p:nvPr/>
            </p:nvSpPr>
            <p:spPr bwMode="auto">
              <a:xfrm>
                <a:off x="7385" y="5757"/>
                <a:ext cx="2779"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solidFill>
                      <a:srgbClr val="C00000"/>
                    </a:solidFill>
                    <a:latin typeface="Gill Sans MT" charset="0"/>
                    <a:ea typeface="ÇlÇr ñæí©" charset="0"/>
                  </a:rPr>
                  <a:t>注册请求</a:t>
                </a:r>
                <a:endParaRPr lang="en-US" altLang="zh-CN" sz="1600" dirty="0">
                  <a:solidFill>
                    <a:srgbClr val="C00000"/>
                  </a:solidFill>
                  <a:latin typeface="Gill Sans MT" charset="0"/>
                  <a:ea typeface="Gill Sans MT" charset="0"/>
                  <a:cs typeface="Gill Sans MT" charset="0"/>
                </a:endParaRPr>
              </a:p>
            </p:txBody>
          </p:sp>
          <p:sp>
            <p:nvSpPr>
              <p:cNvPr id="56" name="Text Box 53">
                <a:extLst>
                  <a:ext uri="{FF2B5EF4-FFF2-40B4-BE49-F238E27FC236}">
                    <a16:creationId xmlns:a16="http://schemas.microsoft.com/office/drawing/2014/main" id="{03497C07-D770-46A0-B0B2-BCC35B8D50E1}"/>
                  </a:ext>
                </a:extLst>
              </p:cNvPr>
              <p:cNvSpPr txBox="1">
                <a:spLocks noChangeArrowheads="1"/>
              </p:cNvSpPr>
              <p:nvPr/>
            </p:nvSpPr>
            <p:spPr bwMode="auto">
              <a:xfrm>
                <a:off x="7511" y="6150"/>
                <a:ext cx="2618" cy="16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rPr>
                  <a:t>COA: 79.129.13.2</a:t>
                </a:r>
              </a:p>
              <a:p>
                <a:r>
                  <a:rPr lang="en-US" sz="1200" dirty="0">
                    <a:latin typeface="Arial" charset="0"/>
                    <a:ea typeface="ÇlÇr ñæí©" charset="0"/>
                  </a:rPr>
                  <a:t>HA: 128.119.40.7</a:t>
                </a:r>
              </a:p>
              <a:p>
                <a:r>
                  <a:rPr lang="en-US" sz="1200" dirty="0">
                    <a:latin typeface="Arial" charset="0"/>
                    <a:ea typeface="ÇlÇr ñæí©" charset="0"/>
                  </a:rPr>
                  <a:t>MA: 128.119.40.186</a:t>
                </a:r>
              </a:p>
              <a:p>
                <a:r>
                  <a:rPr lang="en-US" sz="1200" dirty="0">
                    <a:latin typeface="Arial" charset="0"/>
                    <a:ea typeface="ÇlÇr ñæí©" charset="0"/>
                  </a:rPr>
                  <a:t>Lifetime: 9999</a:t>
                </a:r>
              </a:p>
              <a:p>
                <a:r>
                  <a:rPr lang="en-US" sz="1200" dirty="0">
                    <a:latin typeface="Arial" charset="0"/>
                    <a:ea typeface="ÇlÇr ñæí©" charset="0"/>
                  </a:rPr>
                  <a:t>identification: 714</a:t>
                </a:r>
              </a:p>
              <a:p>
                <a:r>
                  <a:rPr lang="en-US" sz="1200" dirty="0">
                    <a:latin typeface="Arial" charset="0"/>
                    <a:ea typeface="ÇlÇr ñæí©" charset="0"/>
                  </a:rPr>
                  <a:t>encapsulation format</a:t>
                </a:r>
              </a:p>
              <a:p>
                <a:r>
                  <a:rPr lang="en-US" sz="1200" dirty="0">
                    <a:latin typeface="Arial" charset="0"/>
                    <a:ea typeface="ÇlÇr ñæí©" charset="0"/>
                  </a:rPr>
                  <a:t>….</a:t>
                </a:r>
              </a:p>
              <a:p>
                <a:endParaRPr lang="en-US" sz="1200" dirty="0">
                  <a:latin typeface="Arial" charset="0"/>
                  <a:ea typeface="Arial" charset="0"/>
                  <a:cs typeface="Arial" charset="0"/>
                </a:endParaRPr>
              </a:p>
            </p:txBody>
          </p:sp>
        </p:grpSp>
      </p:grpSp>
      <p:sp>
        <p:nvSpPr>
          <p:cNvPr id="57" name="TextBox 58">
            <a:extLst>
              <a:ext uri="{FF2B5EF4-FFF2-40B4-BE49-F238E27FC236}">
                <a16:creationId xmlns:a16="http://schemas.microsoft.com/office/drawing/2014/main" id="{2BF4FD7C-2E69-4C5B-AFBC-1743AABDF38D}"/>
              </a:ext>
            </a:extLst>
          </p:cNvPr>
          <p:cNvSpPr txBox="1">
            <a:spLocks noChangeArrowheads="1"/>
          </p:cNvSpPr>
          <p:nvPr/>
        </p:nvSpPr>
        <p:spPr bwMode="auto">
          <a:xfrm>
            <a:off x="61913" y="3532960"/>
            <a:ext cx="1557337" cy="923330"/>
          </a:xfrm>
          <a:prstGeom prst="rect">
            <a:avLst/>
          </a:prstGeom>
          <a:noFill/>
          <a:ln w="9525">
            <a:noFill/>
            <a:miter lim="800000"/>
            <a:headEnd/>
            <a:tailEnd/>
          </a:ln>
        </p:spPr>
        <p:txBody>
          <a:bodyPr>
            <a:spAutoFit/>
          </a:bodyPr>
          <a:lstStyle/>
          <a:p>
            <a:r>
              <a:rPr lang="zh-CN" altLang="en-US" dirty="0"/>
              <a:t>注册消息在</a:t>
            </a:r>
            <a:r>
              <a:rPr lang="en-US" altLang="zh-CN" dirty="0"/>
              <a:t>UDP</a:t>
            </a:r>
            <a:r>
              <a:rPr lang="zh-CN" altLang="en-US" dirty="0"/>
              <a:t>中，端口号</a:t>
            </a:r>
            <a:r>
              <a:rPr lang="en-US" altLang="zh-CN" dirty="0"/>
              <a:t>434</a:t>
            </a:r>
            <a:endParaRPr lang="zh-CN" altLang="en-US" dirty="0"/>
          </a:p>
        </p:txBody>
      </p:sp>
      <p:sp>
        <p:nvSpPr>
          <p:cNvPr id="58" name="TextBox 60">
            <a:extLst>
              <a:ext uri="{FF2B5EF4-FFF2-40B4-BE49-F238E27FC236}">
                <a16:creationId xmlns:a16="http://schemas.microsoft.com/office/drawing/2014/main" id="{06A709CE-1D5E-444A-8283-1397E4442BD8}"/>
              </a:ext>
            </a:extLst>
          </p:cNvPr>
          <p:cNvSpPr txBox="1"/>
          <p:nvPr/>
        </p:nvSpPr>
        <p:spPr>
          <a:xfrm>
            <a:off x="7259216" y="4187787"/>
            <a:ext cx="1567543" cy="1477328"/>
          </a:xfrm>
          <a:prstGeom prst="rect">
            <a:avLst/>
          </a:prstGeom>
          <a:noFill/>
        </p:spPr>
        <p:txBody>
          <a:bodyPr wrap="square" rtlCol="0">
            <a:spAutoFit/>
          </a:bodyPr>
          <a:lstStyle/>
          <a:p>
            <a:r>
              <a:rPr lang="en-US" altLang="zh-CN" dirty="0"/>
              <a:t>COA</a:t>
            </a:r>
            <a:r>
              <a:rPr lang="zh-CN" altLang="en-US" dirty="0"/>
              <a:t>：转交地址</a:t>
            </a:r>
            <a:endParaRPr lang="en-US" altLang="zh-CN" dirty="0"/>
          </a:p>
          <a:p>
            <a:r>
              <a:rPr lang="en-US" altLang="zh-CN" dirty="0"/>
              <a:t>HA: </a:t>
            </a:r>
            <a:r>
              <a:rPr lang="zh-CN" altLang="en-US" dirty="0"/>
              <a:t>本地代理</a:t>
            </a:r>
            <a:endParaRPr lang="en-US" altLang="zh-CN" dirty="0"/>
          </a:p>
          <a:p>
            <a:r>
              <a:rPr lang="en-US" altLang="zh-CN" dirty="0"/>
              <a:t>MA: </a:t>
            </a:r>
            <a:r>
              <a:rPr lang="zh-CN" altLang="en-US" dirty="0"/>
              <a:t>移动节点的永久地址</a:t>
            </a:r>
            <a:endParaRPr lang="en-US" altLang="zh-CN" dirty="0"/>
          </a:p>
        </p:txBody>
      </p:sp>
    </p:spTree>
    <p:extLst>
      <p:ext uri="{BB962C8B-B14F-4D97-AF65-F5344CB8AC3E}">
        <p14:creationId xmlns:p14="http://schemas.microsoft.com/office/powerpoint/2010/main" val="3467132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E2C5A-8EE1-4FFD-8B37-39CD68E69F76}"/>
              </a:ext>
            </a:extLst>
          </p:cNvPr>
          <p:cNvSpPr>
            <a:spLocks noGrp="1"/>
          </p:cNvSpPr>
          <p:nvPr>
            <p:ph type="title"/>
          </p:nvPr>
        </p:nvSpPr>
        <p:spPr/>
        <p:txBody>
          <a:bodyPr/>
          <a:lstStyle/>
          <a:p>
            <a:r>
              <a:rPr lang="zh-CN" altLang="en-US" dirty="0"/>
              <a:t>移动代理：注册示例</a:t>
            </a:r>
          </a:p>
        </p:txBody>
      </p:sp>
      <p:sp>
        <p:nvSpPr>
          <p:cNvPr id="4" name="灯片编号占位符 3">
            <a:extLst>
              <a:ext uri="{FF2B5EF4-FFF2-40B4-BE49-F238E27FC236}">
                <a16:creationId xmlns:a16="http://schemas.microsoft.com/office/drawing/2014/main" id="{44C6AC26-48D8-49E4-9C5F-0DFF4B6B33C9}"/>
              </a:ext>
            </a:extLst>
          </p:cNvPr>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内容占位符 2">
            <a:extLst>
              <a:ext uri="{FF2B5EF4-FFF2-40B4-BE49-F238E27FC236}">
                <a16:creationId xmlns:a16="http://schemas.microsoft.com/office/drawing/2014/main" id="{B77CDDF8-4A6F-496E-9FEB-B3F005693138}"/>
              </a:ext>
            </a:extLst>
          </p:cNvPr>
          <p:cNvSpPr>
            <a:spLocks noGrp="1"/>
          </p:cNvSpPr>
          <p:nvPr>
            <p:ph idx="1"/>
          </p:nvPr>
        </p:nvSpPr>
        <p:spPr>
          <a:xfrm>
            <a:off x="250825" y="1844675"/>
            <a:ext cx="8704263" cy="4287838"/>
          </a:xfrm>
        </p:spPr>
        <p:txBody>
          <a:bodyPr/>
          <a:lstStyle/>
          <a:p>
            <a:r>
              <a:rPr lang="zh-CN" altLang="en-US" sz="2800" dirty="0"/>
              <a:t>收到代理公告，移动节点向外地代理发出移动</a:t>
            </a:r>
            <a:r>
              <a:rPr lang="en-US" altLang="zh-CN" sz="2800" dirty="0"/>
              <a:t>IP</a:t>
            </a:r>
            <a:r>
              <a:rPr lang="zh-CN" altLang="en-US" sz="2800" dirty="0"/>
              <a:t>注册请求消息</a:t>
            </a:r>
            <a:endParaRPr lang="en-US" altLang="zh-CN" sz="2800" dirty="0"/>
          </a:p>
          <a:p>
            <a:pPr lvl="1"/>
            <a:r>
              <a:rPr lang="zh-CN" altLang="en-US" sz="2400" dirty="0"/>
              <a:t>转交地址、本地代理、永久地址、</a:t>
            </a:r>
            <a:r>
              <a:rPr lang="en-US" altLang="zh-CN" sz="2400" dirty="0"/>
              <a:t>lifetime</a:t>
            </a:r>
            <a:r>
              <a:rPr lang="zh-CN" altLang="en-US" sz="2400" dirty="0"/>
              <a:t>、</a:t>
            </a:r>
            <a:r>
              <a:rPr lang="en-US" altLang="zh-CN" sz="2400" dirty="0"/>
              <a:t>identification.</a:t>
            </a:r>
          </a:p>
          <a:p>
            <a:r>
              <a:rPr lang="zh-CN" altLang="en-US" sz="2800" dirty="0"/>
              <a:t>外地代理收到注册请求，记录移动节点的永久地址。外地代理向本地代理发出移动</a:t>
            </a:r>
            <a:r>
              <a:rPr lang="en-US" altLang="zh-CN" sz="2800" dirty="0"/>
              <a:t>IP</a:t>
            </a:r>
            <a:r>
              <a:rPr lang="zh-CN" altLang="en-US" sz="2800" dirty="0"/>
              <a:t>注册请求。</a:t>
            </a:r>
            <a:endParaRPr lang="en-US" altLang="zh-CN" sz="2800" dirty="0"/>
          </a:p>
          <a:p>
            <a:r>
              <a:rPr lang="zh-CN" altLang="en-US" sz="2800" dirty="0"/>
              <a:t>本地代理将移动节点的永久地址与转交地址绑定，发送移动</a:t>
            </a:r>
            <a:r>
              <a:rPr lang="en-US" altLang="zh-CN" sz="2800" dirty="0"/>
              <a:t>IP</a:t>
            </a:r>
            <a:r>
              <a:rPr lang="zh-CN" altLang="en-US" sz="2800" dirty="0"/>
              <a:t>注册请求回复。</a:t>
            </a:r>
            <a:endParaRPr lang="en-US" altLang="zh-CN" sz="2800" dirty="0"/>
          </a:p>
          <a:p>
            <a:r>
              <a:rPr lang="zh-CN" altLang="en-US" sz="2800" dirty="0"/>
              <a:t>外地代理收到移动</a:t>
            </a:r>
            <a:r>
              <a:rPr lang="en-US" altLang="zh-CN" sz="2800" dirty="0"/>
              <a:t>IP</a:t>
            </a:r>
            <a:r>
              <a:rPr lang="zh-CN" altLang="en-US" sz="2800" dirty="0"/>
              <a:t>注册请求回复，转发给移动节点。</a:t>
            </a:r>
          </a:p>
        </p:txBody>
      </p:sp>
    </p:spTree>
    <p:extLst>
      <p:ext uri="{BB962C8B-B14F-4D97-AF65-F5344CB8AC3E}">
        <p14:creationId xmlns:p14="http://schemas.microsoft.com/office/powerpoint/2010/main" val="821245548"/>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solidFill>
                  <a:srgbClr val="C00000"/>
                </a:solidFill>
              </a:rPr>
              <a:t>7.8 </a:t>
            </a:r>
            <a:r>
              <a:rPr lang="zh-CN" altLang="en-US" sz="2400" dirty="0">
                <a:solidFill>
                  <a:srgbClr val="C00000"/>
                </a:solidFill>
              </a:rPr>
              <a:t>移动对上层协议的影响</a:t>
            </a:r>
            <a:endParaRPr lang="en-US" altLang="zh-CN" sz="2400" dirty="0">
              <a:solidFill>
                <a:srgbClr val="C00000"/>
              </a:solidFill>
            </a:endParaRP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63</a:t>
            </a:fld>
            <a:endParaRPr lang="zh-CN" altLang="en-US"/>
          </a:p>
        </p:txBody>
      </p:sp>
    </p:spTree>
    <p:extLst>
      <p:ext uri="{BB962C8B-B14F-4D97-AF65-F5344CB8AC3E}">
        <p14:creationId xmlns:p14="http://schemas.microsoft.com/office/powerpoint/2010/main" val="4635990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15574-BA6F-4646-9CA7-9E174A5DCC4A}"/>
              </a:ext>
            </a:extLst>
          </p:cNvPr>
          <p:cNvSpPr>
            <a:spLocks noGrp="1"/>
          </p:cNvSpPr>
          <p:nvPr>
            <p:ph type="title"/>
          </p:nvPr>
        </p:nvSpPr>
        <p:spPr/>
        <p:txBody>
          <a:bodyPr/>
          <a:lstStyle/>
          <a:p>
            <a:r>
              <a:rPr lang="zh-CN" altLang="en-US" dirty="0"/>
              <a:t>无线移动对上层协议的影响</a:t>
            </a:r>
          </a:p>
        </p:txBody>
      </p:sp>
      <p:sp>
        <p:nvSpPr>
          <p:cNvPr id="4" name="灯片编号占位符 3">
            <a:extLst>
              <a:ext uri="{FF2B5EF4-FFF2-40B4-BE49-F238E27FC236}">
                <a16:creationId xmlns:a16="http://schemas.microsoft.com/office/drawing/2014/main" id="{52AD1122-E3BF-4793-97A9-8BC1FFBB5D1E}"/>
              </a:ext>
            </a:extLst>
          </p:cNvPr>
          <p:cNvSpPr>
            <a:spLocks noGrp="1"/>
          </p:cNvSpPr>
          <p:nvPr>
            <p:ph type="sldNum" sz="quarter" idx="12"/>
          </p:nvPr>
        </p:nvSpPr>
        <p:spPr/>
        <p:txBody>
          <a:bodyPr/>
          <a:lstStyle/>
          <a:p>
            <a:fld id="{E3FA5FAF-8A25-4B6E-94B7-5CA30A873E9A}" type="slidenum">
              <a:rPr lang="zh-CN" altLang="en-US" smtClean="0"/>
              <a:pPr/>
              <a:t>64</a:t>
            </a:fld>
            <a:endParaRPr lang="zh-CN" altLang="en-US"/>
          </a:p>
        </p:txBody>
      </p:sp>
      <p:sp>
        <p:nvSpPr>
          <p:cNvPr id="5" name="Rectangle 3">
            <a:extLst>
              <a:ext uri="{FF2B5EF4-FFF2-40B4-BE49-F238E27FC236}">
                <a16:creationId xmlns:a16="http://schemas.microsoft.com/office/drawing/2014/main" id="{068BB53B-3271-42EF-ACDC-3BC50569F887}"/>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逻辑上影响应该很小</a:t>
            </a:r>
            <a:r>
              <a:rPr lang="en-US" dirty="0">
                <a:latin typeface="Gill Sans MT" charset="0"/>
                <a:cs typeface="+mn-cs"/>
              </a:rPr>
              <a:t> …</a:t>
            </a:r>
          </a:p>
          <a:p>
            <a:pPr lvl="1">
              <a:defRPr/>
            </a:pPr>
            <a:r>
              <a:rPr lang="zh-CN" altLang="en-US" dirty="0">
                <a:latin typeface="Gill Sans MT" charset="0"/>
              </a:rPr>
              <a:t>尽力而为的服务模式不变</a:t>
            </a:r>
            <a:r>
              <a:rPr lang="en-US" dirty="0">
                <a:latin typeface="Gill Sans MT" charset="0"/>
              </a:rPr>
              <a:t> </a:t>
            </a:r>
          </a:p>
          <a:p>
            <a:pPr lvl="1">
              <a:defRPr/>
            </a:pPr>
            <a:r>
              <a:rPr lang="en-US" altLang="zh-CN" dirty="0">
                <a:latin typeface="Gill Sans MT" charset="0"/>
              </a:rPr>
              <a:t>TCP</a:t>
            </a:r>
            <a:r>
              <a:rPr lang="zh-CN" altLang="en-US" dirty="0">
                <a:latin typeface="Gill Sans MT" charset="0"/>
              </a:rPr>
              <a:t>和</a:t>
            </a:r>
            <a:r>
              <a:rPr lang="en-US" altLang="zh-CN" dirty="0">
                <a:latin typeface="Gill Sans MT" charset="0"/>
              </a:rPr>
              <a:t>UDP</a:t>
            </a:r>
            <a:r>
              <a:rPr lang="zh-CN" altLang="en-US" dirty="0">
                <a:latin typeface="Gill Sans MT" charset="0"/>
              </a:rPr>
              <a:t>均可工作在无线移动网络上</a:t>
            </a:r>
            <a:endParaRPr lang="en-US" dirty="0">
              <a:latin typeface="Gill Sans MT" charset="0"/>
            </a:endParaRPr>
          </a:p>
          <a:p>
            <a:pPr>
              <a:defRPr/>
            </a:pPr>
            <a:r>
              <a:rPr lang="en-US" dirty="0">
                <a:latin typeface="Gill Sans MT" charset="0"/>
                <a:cs typeface="+mn-cs"/>
              </a:rPr>
              <a:t>… </a:t>
            </a:r>
            <a:r>
              <a:rPr lang="zh-CN" altLang="en-US" dirty="0">
                <a:latin typeface="Gill Sans MT" charset="0"/>
                <a:cs typeface="+mn-cs"/>
              </a:rPr>
              <a:t>但是性能方面</a:t>
            </a:r>
            <a:r>
              <a:rPr lang="en-US" dirty="0">
                <a:latin typeface="Gill Sans MT" charset="0"/>
                <a:cs typeface="+mn-cs"/>
              </a:rPr>
              <a:t>:</a:t>
            </a:r>
          </a:p>
          <a:p>
            <a:pPr lvl="1">
              <a:defRPr/>
            </a:pPr>
            <a:r>
              <a:rPr lang="zh-CN" altLang="en-US" dirty="0">
                <a:latin typeface="Gill Sans MT" charset="0"/>
              </a:rPr>
              <a:t>高误码率导致的丢包</a:t>
            </a:r>
            <a:r>
              <a:rPr lang="en-US" altLang="zh-CN" dirty="0">
                <a:latin typeface="Gill Sans MT" charset="0"/>
              </a:rPr>
              <a:t>/</a:t>
            </a:r>
            <a:r>
              <a:rPr lang="zh-CN" altLang="en-US" dirty="0">
                <a:latin typeface="Gill Sans MT" charset="0"/>
              </a:rPr>
              <a:t>时延（重传产生时延），基站切换</a:t>
            </a:r>
            <a:endParaRPr lang="en-US" dirty="0">
              <a:latin typeface="Gill Sans MT" charset="0"/>
            </a:endParaRPr>
          </a:p>
          <a:p>
            <a:pPr lvl="1">
              <a:defRPr/>
            </a:pPr>
            <a:r>
              <a:rPr lang="en-US" altLang="zh-CN" dirty="0">
                <a:latin typeface="Gill Sans MT" charset="0"/>
              </a:rPr>
              <a:t>TCP</a:t>
            </a:r>
            <a:r>
              <a:rPr lang="zh-CN" altLang="en-US" dirty="0">
                <a:latin typeface="Gill Sans MT" charset="0"/>
              </a:rPr>
              <a:t>认为丢包是拥塞造成的，缩减发送端窗口</a:t>
            </a:r>
            <a:endParaRPr lang="en-US" dirty="0">
              <a:latin typeface="Gill Sans MT" charset="0"/>
            </a:endParaRPr>
          </a:p>
          <a:p>
            <a:pPr lvl="1">
              <a:defRPr/>
            </a:pPr>
            <a:r>
              <a:rPr lang="zh-CN" altLang="en-US" dirty="0">
                <a:latin typeface="Gill Sans MT" charset="0"/>
              </a:rPr>
              <a:t>高时延对实时业务影响很大</a:t>
            </a:r>
            <a:endParaRPr lang="en-US" altLang="zh-CN" dirty="0">
              <a:latin typeface="Gill Sans MT" charset="0"/>
            </a:endParaRPr>
          </a:p>
          <a:p>
            <a:pPr lvl="1">
              <a:defRPr/>
            </a:pPr>
            <a:r>
              <a:rPr lang="zh-CN" altLang="en-US" dirty="0">
                <a:latin typeface="Gill Sans MT" charset="0"/>
              </a:rPr>
              <a:t>无线链路</a:t>
            </a:r>
            <a:r>
              <a:rPr lang="zh-CN" altLang="en-US">
                <a:latin typeface="Gill Sans MT" charset="0"/>
              </a:rPr>
              <a:t>往往带宽有限，</a:t>
            </a:r>
            <a:r>
              <a:rPr lang="zh-CN" altLang="en-US" dirty="0">
                <a:latin typeface="Gill Sans MT" charset="0"/>
              </a:rPr>
              <a:t>拥塞</a:t>
            </a:r>
            <a:endParaRPr lang="en-US" dirty="0">
              <a:latin typeface="Gill Sans MT" charset="0"/>
            </a:endParaRPr>
          </a:p>
        </p:txBody>
      </p:sp>
    </p:spTree>
    <p:extLst>
      <p:ext uri="{BB962C8B-B14F-4D97-AF65-F5344CB8AC3E}">
        <p14:creationId xmlns:p14="http://schemas.microsoft.com/office/powerpoint/2010/main" val="10217963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B839-1935-4612-BE84-F21C1BCF8623}"/>
              </a:ext>
            </a:extLst>
          </p:cNvPr>
          <p:cNvSpPr>
            <a:spLocks noGrp="1"/>
          </p:cNvSpPr>
          <p:nvPr>
            <p:ph type="title"/>
          </p:nvPr>
        </p:nvSpPr>
        <p:spPr/>
        <p:txBody>
          <a:bodyPr/>
          <a:lstStyle/>
          <a:p>
            <a:r>
              <a:rPr lang="zh-CN" altLang="en-US" dirty="0"/>
              <a:t>一些无线链路的特点</a:t>
            </a:r>
          </a:p>
        </p:txBody>
      </p:sp>
      <p:sp>
        <p:nvSpPr>
          <p:cNvPr id="4" name="灯片编号占位符 3">
            <a:extLst>
              <a:ext uri="{FF2B5EF4-FFF2-40B4-BE49-F238E27FC236}">
                <a16:creationId xmlns:a16="http://schemas.microsoft.com/office/drawing/2014/main" id="{562D86D5-C6BC-4443-BAC1-AAB371A06A39}"/>
              </a:ext>
            </a:extLst>
          </p:cNvPr>
          <p:cNvSpPr>
            <a:spLocks noGrp="1"/>
          </p:cNvSpPr>
          <p:nvPr>
            <p:ph type="sldNum" sz="quarter" idx="12"/>
          </p:nvPr>
        </p:nvSpPr>
        <p:spPr/>
        <p:txBody>
          <a:bodyPr/>
          <a:lstStyle/>
          <a:p>
            <a:fld id="{E3FA5FAF-8A25-4B6E-94B7-5CA30A873E9A}" type="slidenum">
              <a:rPr lang="zh-CN" altLang="en-US" smtClean="0"/>
              <a:pPr/>
              <a:t>7</a:t>
            </a:fld>
            <a:endParaRPr lang="zh-CN" altLang="en-US"/>
          </a:p>
        </p:txBody>
      </p:sp>
      <p:sp>
        <p:nvSpPr>
          <p:cNvPr id="5" name="Rectangle 111">
            <a:extLst>
              <a:ext uri="{FF2B5EF4-FFF2-40B4-BE49-F238E27FC236}">
                <a16:creationId xmlns:a16="http://schemas.microsoft.com/office/drawing/2014/main" id="{1AFE0D8A-60FB-4854-9763-E08B35AB4266}"/>
              </a:ext>
            </a:extLst>
          </p:cNvPr>
          <p:cNvSpPr>
            <a:spLocks noChangeArrowheads="1"/>
          </p:cNvSpPr>
          <p:nvPr/>
        </p:nvSpPr>
        <p:spPr bwMode="auto">
          <a:xfrm>
            <a:off x="1327150" y="2006319"/>
            <a:ext cx="6567488" cy="3954569"/>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dirty="0">
              <a:latin typeface="Comic Sans MS" pitchFamily="66" charset="0"/>
              <a:ea typeface="+mn-ea"/>
              <a:cs typeface="+mn-cs"/>
            </a:endParaRPr>
          </a:p>
        </p:txBody>
      </p:sp>
      <p:sp>
        <p:nvSpPr>
          <p:cNvPr id="6" name="Line 112">
            <a:extLst>
              <a:ext uri="{FF2B5EF4-FFF2-40B4-BE49-F238E27FC236}">
                <a16:creationId xmlns:a16="http://schemas.microsoft.com/office/drawing/2014/main" id="{AB9A69AA-A1D8-4568-8875-72C5C7D3F3FB}"/>
              </a:ext>
            </a:extLst>
          </p:cNvPr>
          <p:cNvSpPr>
            <a:spLocks noChangeShapeType="1"/>
          </p:cNvSpPr>
          <p:nvPr/>
        </p:nvSpPr>
        <p:spPr bwMode="auto">
          <a:xfrm>
            <a:off x="1327150" y="5960888"/>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Text Box 113">
            <a:extLst>
              <a:ext uri="{FF2B5EF4-FFF2-40B4-BE49-F238E27FC236}">
                <a16:creationId xmlns:a16="http://schemas.microsoft.com/office/drawing/2014/main" id="{3C3C9D86-5F7A-4926-B36E-A0D8A351CA08}"/>
              </a:ext>
            </a:extLst>
          </p:cNvPr>
          <p:cNvSpPr txBox="1">
            <a:spLocks noChangeArrowheads="1"/>
          </p:cNvSpPr>
          <p:nvPr/>
        </p:nvSpPr>
        <p:spPr bwMode="auto">
          <a:xfrm>
            <a:off x="1705562" y="5951363"/>
            <a:ext cx="8306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室内</a:t>
            </a:r>
            <a:endParaRPr lang="en-US" dirty="0">
              <a:latin typeface="+mn-ea"/>
              <a:ea typeface="+mn-ea"/>
              <a:cs typeface="+mn-cs"/>
            </a:endParaRPr>
          </a:p>
          <a:p>
            <a:pPr algn="ctr" eaLnBrk="1" hangingPunct="1">
              <a:defRPr/>
            </a:pPr>
            <a:r>
              <a:rPr lang="en-US" sz="1400" dirty="0">
                <a:latin typeface="+mn-ea"/>
                <a:ea typeface="+mn-ea"/>
                <a:cs typeface="+mn-cs"/>
              </a:rPr>
              <a:t>10-30</a:t>
            </a:r>
            <a:r>
              <a:rPr lang="zh-CN" altLang="en-US" sz="1400" dirty="0">
                <a:latin typeface="+mn-ea"/>
                <a:ea typeface="+mn-ea"/>
                <a:cs typeface="+mn-cs"/>
              </a:rPr>
              <a:t>米</a:t>
            </a:r>
            <a:endParaRPr lang="en-US" sz="1400" dirty="0">
              <a:latin typeface="+mn-ea"/>
              <a:ea typeface="+mn-ea"/>
              <a:cs typeface="+mn-cs"/>
            </a:endParaRPr>
          </a:p>
        </p:txBody>
      </p:sp>
      <p:sp>
        <p:nvSpPr>
          <p:cNvPr id="8" name="Text Box 114">
            <a:extLst>
              <a:ext uri="{FF2B5EF4-FFF2-40B4-BE49-F238E27FC236}">
                <a16:creationId xmlns:a16="http://schemas.microsoft.com/office/drawing/2014/main" id="{FF660917-520D-47AC-BA7B-4C177A9AA91F}"/>
              </a:ext>
            </a:extLst>
          </p:cNvPr>
          <p:cNvSpPr txBox="1">
            <a:spLocks noChangeArrowheads="1"/>
          </p:cNvSpPr>
          <p:nvPr/>
        </p:nvSpPr>
        <p:spPr bwMode="auto">
          <a:xfrm>
            <a:off x="3257656" y="5954538"/>
            <a:ext cx="93006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a:t>
            </a:r>
            <a:endParaRPr lang="en-US" dirty="0">
              <a:latin typeface="+mn-ea"/>
              <a:ea typeface="+mn-ea"/>
              <a:cs typeface="+mn-cs"/>
            </a:endParaRPr>
          </a:p>
          <a:p>
            <a:pPr algn="ctr" eaLnBrk="1" hangingPunct="1">
              <a:defRPr/>
            </a:pPr>
            <a:r>
              <a:rPr lang="en-US" sz="1400" dirty="0">
                <a:latin typeface="+mn-ea"/>
                <a:ea typeface="+mn-ea"/>
                <a:cs typeface="+mn-cs"/>
              </a:rPr>
              <a:t>50-200</a:t>
            </a:r>
            <a:r>
              <a:rPr lang="zh-CN" altLang="en-US" sz="1400" dirty="0">
                <a:latin typeface="+mn-ea"/>
                <a:ea typeface="+mn-ea"/>
                <a:cs typeface="+mn-cs"/>
              </a:rPr>
              <a:t>米</a:t>
            </a:r>
            <a:endParaRPr lang="en-US" sz="1400" dirty="0">
              <a:latin typeface="+mn-ea"/>
              <a:ea typeface="+mn-ea"/>
              <a:cs typeface="+mn-cs"/>
            </a:endParaRPr>
          </a:p>
        </p:txBody>
      </p:sp>
      <p:sp>
        <p:nvSpPr>
          <p:cNvPr id="9" name="Text Box 115">
            <a:extLst>
              <a:ext uri="{FF2B5EF4-FFF2-40B4-BE49-F238E27FC236}">
                <a16:creationId xmlns:a16="http://schemas.microsoft.com/office/drawing/2014/main" id="{C463E1A8-A97E-4AC4-9D70-F07D0285247A}"/>
              </a:ext>
            </a:extLst>
          </p:cNvPr>
          <p:cNvSpPr txBox="1">
            <a:spLocks noChangeArrowheads="1"/>
          </p:cNvSpPr>
          <p:nvPr/>
        </p:nvSpPr>
        <p:spPr bwMode="auto">
          <a:xfrm>
            <a:off x="4591039" y="5959301"/>
            <a:ext cx="144783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室外中距</a:t>
            </a:r>
            <a:br>
              <a:rPr lang="en-US" altLang="zh-CN" dirty="0">
                <a:latin typeface="+mn-ea"/>
                <a:ea typeface="+mn-ea"/>
                <a:cs typeface="+mn-cs"/>
              </a:rPr>
            </a:br>
            <a:r>
              <a:rPr lang="en-US" sz="1400" dirty="0">
                <a:latin typeface="+mn-ea"/>
                <a:ea typeface="+mn-ea"/>
                <a:cs typeface="+mn-cs"/>
              </a:rPr>
              <a:t>200</a:t>
            </a:r>
            <a:r>
              <a:rPr lang="zh-CN" altLang="en-US" sz="1400" dirty="0">
                <a:latin typeface="+mn-ea"/>
                <a:ea typeface="+mn-ea"/>
                <a:cs typeface="+mn-cs"/>
              </a:rPr>
              <a:t>米</a:t>
            </a:r>
            <a:r>
              <a:rPr lang="en-US" sz="1400" dirty="0">
                <a:latin typeface="+mn-ea"/>
                <a:ea typeface="+mn-ea"/>
                <a:cs typeface="+mn-cs"/>
              </a:rPr>
              <a:t> – 4 </a:t>
            </a:r>
            <a:r>
              <a:rPr lang="zh-CN" altLang="en-US" sz="1400" dirty="0">
                <a:latin typeface="+mn-ea"/>
                <a:ea typeface="+mn-ea"/>
                <a:cs typeface="+mn-cs"/>
              </a:rPr>
              <a:t>公里</a:t>
            </a:r>
            <a:endParaRPr lang="en-US" sz="1400" dirty="0">
              <a:latin typeface="+mn-ea"/>
              <a:ea typeface="+mn-ea"/>
              <a:cs typeface="+mn-cs"/>
            </a:endParaRPr>
          </a:p>
        </p:txBody>
      </p:sp>
      <p:sp>
        <p:nvSpPr>
          <p:cNvPr id="10" name="Text Box 116">
            <a:extLst>
              <a:ext uri="{FF2B5EF4-FFF2-40B4-BE49-F238E27FC236}">
                <a16:creationId xmlns:a16="http://schemas.microsoft.com/office/drawing/2014/main" id="{09FD4D16-BEF5-4739-B409-0255FC638566}"/>
              </a:ext>
            </a:extLst>
          </p:cNvPr>
          <p:cNvSpPr txBox="1">
            <a:spLocks noChangeArrowheads="1"/>
          </p:cNvSpPr>
          <p:nvPr/>
        </p:nvSpPr>
        <p:spPr bwMode="auto">
          <a:xfrm>
            <a:off x="6108252" y="5959301"/>
            <a:ext cx="153760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室外远距</a:t>
            </a:r>
            <a:br>
              <a:rPr lang="en-US" altLang="zh-CN" dirty="0">
                <a:latin typeface="+mn-ea"/>
                <a:ea typeface="+mn-ea"/>
                <a:cs typeface="+mn-cs"/>
              </a:rPr>
            </a:br>
            <a:r>
              <a:rPr lang="en-US" sz="1400" dirty="0">
                <a:latin typeface="+mn-ea"/>
                <a:ea typeface="+mn-ea"/>
                <a:cs typeface="+mn-cs"/>
              </a:rPr>
              <a:t>5</a:t>
            </a:r>
            <a:r>
              <a:rPr lang="zh-CN" altLang="en-US" sz="1400" dirty="0">
                <a:latin typeface="+mn-ea"/>
                <a:ea typeface="+mn-ea"/>
                <a:cs typeface="+mn-cs"/>
              </a:rPr>
              <a:t>公里</a:t>
            </a:r>
            <a:r>
              <a:rPr lang="en-US" sz="1400" dirty="0">
                <a:latin typeface="+mn-ea"/>
                <a:ea typeface="+mn-ea"/>
                <a:cs typeface="+mn-cs"/>
              </a:rPr>
              <a:t> – 20 </a:t>
            </a:r>
            <a:r>
              <a:rPr lang="zh-CN" altLang="en-US" sz="1400" dirty="0">
                <a:latin typeface="+mn-ea"/>
                <a:ea typeface="+mn-ea"/>
                <a:cs typeface="+mn-cs"/>
              </a:rPr>
              <a:t>公里</a:t>
            </a:r>
            <a:endParaRPr lang="en-US" sz="1400" dirty="0">
              <a:latin typeface="+mn-ea"/>
              <a:ea typeface="+mn-ea"/>
              <a:cs typeface="+mn-cs"/>
            </a:endParaRPr>
          </a:p>
        </p:txBody>
      </p:sp>
      <p:sp>
        <p:nvSpPr>
          <p:cNvPr id="11" name="Text Box 117">
            <a:extLst>
              <a:ext uri="{FF2B5EF4-FFF2-40B4-BE49-F238E27FC236}">
                <a16:creationId xmlns:a16="http://schemas.microsoft.com/office/drawing/2014/main" id="{19E047C3-A7FC-4BB3-993A-3C40CD723765}"/>
              </a:ext>
            </a:extLst>
          </p:cNvPr>
          <p:cNvSpPr txBox="1">
            <a:spLocks noChangeArrowheads="1"/>
          </p:cNvSpPr>
          <p:nvPr/>
        </p:nvSpPr>
        <p:spPr bwMode="auto">
          <a:xfrm>
            <a:off x="679450" y="5338588"/>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.056</a:t>
            </a:r>
            <a:endParaRPr lang="en-US" sz="1400" dirty="0">
              <a:latin typeface="Arial" charset="0"/>
              <a:cs typeface="+mn-cs"/>
            </a:endParaRPr>
          </a:p>
        </p:txBody>
      </p:sp>
      <p:sp>
        <p:nvSpPr>
          <p:cNvPr id="12" name="Text Box 118">
            <a:extLst>
              <a:ext uri="{FF2B5EF4-FFF2-40B4-BE49-F238E27FC236}">
                <a16:creationId xmlns:a16="http://schemas.microsoft.com/office/drawing/2014/main" id="{5560762D-4055-47F4-8D26-FA51DB243CBC}"/>
              </a:ext>
            </a:extLst>
          </p:cNvPr>
          <p:cNvSpPr txBox="1">
            <a:spLocks noChangeArrowheads="1"/>
          </p:cNvSpPr>
          <p:nvPr/>
        </p:nvSpPr>
        <p:spPr bwMode="auto">
          <a:xfrm>
            <a:off x="682625" y="4906788"/>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.384</a:t>
            </a:r>
            <a:endParaRPr lang="en-US" sz="1400" dirty="0">
              <a:latin typeface="Arial" charset="0"/>
              <a:cs typeface="+mn-cs"/>
            </a:endParaRPr>
          </a:p>
        </p:txBody>
      </p:sp>
      <p:sp>
        <p:nvSpPr>
          <p:cNvPr id="13" name="Text Box 119">
            <a:extLst>
              <a:ext uri="{FF2B5EF4-FFF2-40B4-BE49-F238E27FC236}">
                <a16:creationId xmlns:a16="http://schemas.microsoft.com/office/drawing/2014/main" id="{674163D2-F695-42A3-8B04-B707BCE10F39}"/>
              </a:ext>
            </a:extLst>
          </p:cNvPr>
          <p:cNvSpPr txBox="1">
            <a:spLocks noChangeArrowheads="1"/>
          </p:cNvSpPr>
          <p:nvPr/>
        </p:nvSpPr>
        <p:spPr bwMode="auto">
          <a:xfrm>
            <a:off x="923925" y="4216226"/>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1</a:t>
            </a:r>
            <a:endParaRPr lang="en-US" sz="1400" dirty="0">
              <a:latin typeface="Arial" charset="0"/>
              <a:cs typeface="+mn-cs"/>
            </a:endParaRPr>
          </a:p>
        </p:txBody>
      </p:sp>
      <p:sp>
        <p:nvSpPr>
          <p:cNvPr id="14" name="Text Box 120">
            <a:extLst>
              <a:ext uri="{FF2B5EF4-FFF2-40B4-BE49-F238E27FC236}">
                <a16:creationId xmlns:a16="http://schemas.microsoft.com/office/drawing/2014/main" id="{709E3147-7AF8-4AD9-9947-E898AFBD7A11}"/>
              </a:ext>
            </a:extLst>
          </p:cNvPr>
          <p:cNvSpPr txBox="1">
            <a:spLocks noChangeArrowheads="1"/>
          </p:cNvSpPr>
          <p:nvPr/>
        </p:nvSpPr>
        <p:spPr bwMode="auto">
          <a:xfrm>
            <a:off x="922338" y="3784426"/>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a:t>
            </a:r>
            <a:endParaRPr lang="en-US" sz="1400" dirty="0">
              <a:latin typeface="Arial" charset="0"/>
              <a:cs typeface="+mn-cs"/>
            </a:endParaRPr>
          </a:p>
        </p:txBody>
      </p:sp>
      <p:sp>
        <p:nvSpPr>
          <p:cNvPr id="15" name="Text Box 121">
            <a:extLst>
              <a:ext uri="{FF2B5EF4-FFF2-40B4-BE49-F238E27FC236}">
                <a16:creationId xmlns:a16="http://schemas.microsoft.com/office/drawing/2014/main" id="{4AB76F96-87A3-4596-B387-970654C55FBF}"/>
              </a:ext>
            </a:extLst>
          </p:cNvPr>
          <p:cNvSpPr txBox="1">
            <a:spLocks noChangeArrowheads="1"/>
          </p:cNvSpPr>
          <p:nvPr/>
        </p:nvSpPr>
        <p:spPr bwMode="auto">
          <a:xfrm>
            <a:off x="625475" y="3389138"/>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5-11</a:t>
            </a:r>
            <a:endParaRPr lang="en-US" sz="1400" dirty="0">
              <a:latin typeface="Arial" charset="0"/>
              <a:cs typeface="+mn-cs"/>
            </a:endParaRPr>
          </a:p>
        </p:txBody>
      </p:sp>
      <p:sp>
        <p:nvSpPr>
          <p:cNvPr id="16" name="Text Box 122">
            <a:extLst>
              <a:ext uri="{FF2B5EF4-FFF2-40B4-BE49-F238E27FC236}">
                <a16:creationId xmlns:a16="http://schemas.microsoft.com/office/drawing/2014/main" id="{ECBFC121-7224-4436-A9DD-58743F3D301A}"/>
              </a:ext>
            </a:extLst>
          </p:cNvPr>
          <p:cNvSpPr txBox="1">
            <a:spLocks noChangeArrowheads="1"/>
          </p:cNvSpPr>
          <p:nvPr/>
        </p:nvSpPr>
        <p:spPr bwMode="auto">
          <a:xfrm>
            <a:off x="814388" y="2973213"/>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54</a:t>
            </a:r>
            <a:endParaRPr lang="en-US" sz="1400" dirty="0">
              <a:latin typeface="Arial" charset="0"/>
              <a:cs typeface="+mn-cs"/>
            </a:endParaRPr>
          </a:p>
        </p:txBody>
      </p:sp>
      <p:sp>
        <p:nvSpPr>
          <p:cNvPr id="17" name="Rectangle 123">
            <a:extLst>
              <a:ext uri="{FF2B5EF4-FFF2-40B4-BE49-F238E27FC236}">
                <a16:creationId xmlns:a16="http://schemas.microsoft.com/office/drawing/2014/main" id="{876C7374-8393-49AC-931E-5453B5D247DA}"/>
              </a:ext>
            </a:extLst>
          </p:cNvPr>
          <p:cNvSpPr>
            <a:spLocks noChangeArrowheads="1"/>
          </p:cNvSpPr>
          <p:nvPr/>
        </p:nvSpPr>
        <p:spPr bwMode="auto">
          <a:xfrm>
            <a:off x="2662238" y="5390976"/>
            <a:ext cx="4676775" cy="284162"/>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Text Box 124">
            <a:extLst>
              <a:ext uri="{FF2B5EF4-FFF2-40B4-BE49-F238E27FC236}">
                <a16:creationId xmlns:a16="http://schemas.microsoft.com/office/drawing/2014/main" id="{12158815-2831-4A1C-8EC9-8C63B521E696}"/>
              </a:ext>
            </a:extLst>
          </p:cNvPr>
          <p:cNvSpPr txBox="1">
            <a:spLocks noChangeArrowheads="1"/>
          </p:cNvSpPr>
          <p:nvPr/>
        </p:nvSpPr>
        <p:spPr bwMode="auto">
          <a:xfrm>
            <a:off x="3948113" y="5383038"/>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2G: IS-95, CDMA, GSM</a:t>
            </a:r>
          </a:p>
        </p:txBody>
      </p:sp>
      <p:sp>
        <p:nvSpPr>
          <p:cNvPr id="19" name="Rectangle 126">
            <a:extLst>
              <a:ext uri="{FF2B5EF4-FFF2-40B4-BE49-F238E27FC236}">
                <a16:creationId xmlns:a16="http://schemas.microsoft.com/office/drawing/2014/main" id="{99731D1D-E2C0-43E6-9533-00516EFE456E}"/>
              </a:ext>
            </a:extLst>
          </p:cNvPr>
          <p:cNvSpPr>
            <a:spLocks noChangeArrowheads="1"/>
          </p:cNvSpPr>
          <p:nvPr/>
        </p:nvSpPr>
        <p:spPr bwMode="auto">
          <a:xfrm>
            <a:off x="2651125" y="4973463"/>
            <a:ext cx="4676775" cy="284163"/>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 name="Text Box 127">
            <a:extLst>
              <a:ext uri="{FF2B5EF4-FFF2-40B4-BE49-F238E27FC236}">
                <a16:creationId xmlns:a16="http://schemas.microsoft.com/office/drawing/2014/main" id="{3973F1D0-4394-40BC-8D86-029EAECF0FEB}"/>
              </a:ext>
            </a:extLst>
          </p:cNvPr>
          <p:cNvSpPr txBox="1">
            <a:spLocks noChangeArrowheads="1"/>
          </p:cNvSpPr>
          <p:nvPr/>
        </p:nvSpPr>
        <p:spPr bwMode="auto">
          <a:xfrm>
            <a:off x="3681413" y="4951238"/>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2.5G: UMTS/WCDMA, CDMA2000</a:t>
            </a:r>
          </a:p>
        </p:txBody>
      </p:sp>
      <p:sp>
        <p:nvSpPr>
          <p:cNvPr id="21" name="Rectangle 129">
            <a:extLst>
              <a:ext uri="{FF2B5EF4-FFF2-40B4-BE49-F238E27FC236}">
                <a16:creationId xmlns:a16="http://schemas.microsoft.com/office/drawing/2014/main" id="{C9B9D633-580F-4802-95B4-91509DE29F65}"/>
              </a:ext>
            </a:extLst>
          </p:cNvPr>
          <p:cNvSpPr>
            <a:spLocks noChangeArrowheads="1"/>
          </p:cNvSpPr>
          <p:nvPr/>
        </p:nvSpPr>
        <p:spPr bwMode="auto">
          <a:xfrm>
            <a:off x="1339850" y="4241626"/>
            <a:ext cx="928688"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Text Box 130">
            <a:extLst>
              <a:ext uri="{FF2B5EF4-FFF2-40B4-BE49-F238E27FC236}">
                <a16:creationId xmlns:a16="http://schemas.microsoft.com/office/drawing/2014/main" id="{5E20FB1A-0698-4722-B38C-A69C22452485}"/>
              </a:ext>
            </a:extLst>
          </p:cNvPr>
          <p:cNvSpPr txBox="1">
            <a:spLocks noChangeArrowheads="1"/>
          </p:cNvSpPr>
          <p:nvPr/>
        </p:nvSpPr>
        <p:spPr bwMode="auto">
          <a:xfrm>
            <a:off x="1422400" y="4249563"/>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802.15</a:t>
            </a:r>
          </a:p>
        </p:txBody>
      </p:sp>
      <p:sp>
        <p:nvSpPr>
          <p:cNvPr id="23" name="Rectangle 131">
            <a:extLst>
              <a:ext uri="{FF2B5EF4-FFF2-40B4-BE49-F238E27FC236}">
                <a16:creationId xmlns:a16="http://schemas.microsoft.com/office/drawing/2014/main" id="{E431FBC0-3A47-43C3-92B9-AC0C7EDFED3A}"/>
              </a:ext>
            </a:extLst>
          </p:cNvPr>
          <p:cNvSpPr>
            <a:spLocks noChangeArrowheads="1"/>
          </p:cNvSpPr>
          <p:nvPr/>
        </p:nvSpPr>
        <p:spPr bwMode="auto">
          <a:xfrm>
            <a:off x="1354138" y="3403426"/>
            <a:ext cx="1724025"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 name="Text Box 132">
            <a:extLst>
              <a:ext uri="{FF2B5EF4-FFF2-40B4-BE49-F238E27FC236}">
                <a16:creationId xmlns:a16="http://schemas.microsoft.com/office/drawing/2014/main" id="{7555E073-A643-4B98-A69E-59D9B8EC89FF}"/>
              </a:ext>
            </a:extLst>
          </p:cNvPr>
          <p:cNvSpPr txBox="1">
            <a:spLocks noChangeArrowheads="1"/>
          </p:cNvSpPr>
          <p:nvPr/>
        </p:nvSpPr>
        <p:spPr bwMode="auto">
          <a:xfrm>
            <a:off x="1724025" y="3428826"/>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802.11b</a:t>
            </a:r>
          </a:p>
        </p:txBody>
      </p:sp>
      <p:sp>
        <p:nvSpPr>
          <p:cNvPr id="25" name="Rectangle 133">
            <a:extLst>
              <a:ext uri="{FF2B5EF4-FFF2-40B4-BE49-F238E27FC236}">
                <a16:creationId xmlns:a16="http://schemas.microsoft.com/office/drawing/2014/main" id="{E8BE6990-C043-4155-B07D-BA6D04EB83B8}"/>
              </a:ext>
            </a:extLst>
          </p:cNvPr>
          <p:cNvSpPr>
            <a:spLocks noChangeArrowheads="1"/>
          </p:cNvSpPr>
          <p:nvPr/>
        </p:nvSpPr>
        <p:spPr bwMode="auto">
          <a:xfrm>
            <a:off x="1357313" y="2970038"/>
            <a:ext cx="1724025" cy="31591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Text Box 134">
            <a:extLst>
              <a:ext uri="{FF2B5EF4-FFF2-40B4-BE49-F238E27FC236}">
                <a16:creationId xmlns:a16="http://schemas.microsoft.com/office/drawing/2014/main" id="{5739BC85-9267-4B16-BB07-97E03C81001C}"/>
              </a:ext>
            </a:extLst>
          </p:cNvPr>
          <p:cNvSpPr txBox="1">
            <a:spLocks noChangeArrowheads="1"/>
          </p:cNvSpPr>
          <p:nvPr/>
        </p:nvSpPr>
        <p:spPr bwMode="auto">
          <a:xfrm>
            <a:off x="1727200" y="2995438"/>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a:t>
            </a:r>
          </a:p>
        </p:txBody>
      </p:sp>
      <p:sp>
        <p:nvSpPr>
          <p:cNvPr id="27" name="Line 135">
            <a:extLst>
              <a:ext uri="{FF2B5EF4-FFF2-40B4-BE49-F238E27FC236}">
                <a16:creationId xmlns:a16="http://schemas.microsoft.com/office/drawing/2014/main" id="{2FD386CF-84B4-4A5D-9314-32FD9E25B23C}"/>
              </a:ext>
            </a:extLst>
          </p:cNvPr>
          <p:cNvSpPr>
            <a:spLocks noChangeShapeType="1"/>
          </p:cNvSpPr>
          <p:nvPr/>
        </p:nvSpPr>
        <p:spPr bwMode="auto">
          <a:xfrm flipV="1">
            <a:off x="1328738" y="1858245"/>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8" name="Rectangle 136">
            <a:extLst>
              <a:ext uri="{FF2B5EF4-FFF2-40B4-BE49-F238E27FC236}">
                <a16:creationId xmlns:a16="http://schemas.microsoft.com/office/drawing/2014/main" id="{3C5E21DF-116A-4FD9-8E3E-FE247482A6F2}"/>
              </a:ext>
            </a:extLst>
          </p:cNvPr>
          <p:cNvSpPr>
            <a:spLocks noChangeArrowheads="1"/>
          </p:cNvSpPr>
          <p:nvPr/>
        </p:nvSpPr>
        <p:spPr bwMode="auto">
          <a:xfrm>
            <a:off x="2717800" y="3282776"/>
            <a:ext cx="5078413" cy="596900"/>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 name="Rectangle 137">
            <a:extLst>
              <a:ext uri="{FF2B5EF4-FFF2-40B4-BE49-F238E27FC236}">
                <a16:creationId xmlns:a16="http://schemas.microsoft.com/office/drawing/2014/main" id="{F2F08724-0080-4D68-A45E-2D08C618203E}"/>
              </a:ext>
            </a:extLst>
          </p:cNvPr>
          <p:cNvSpPr>
            <a:spLocks noChangeArrowheads="1"/>
          </p:cNvSpPr>
          <p:nvPr/>
        </p:nvSpPr>
        <p:spPr bwMode="auto">
          <a:xfrm>
            <a:off x="2654300" y="3835226"/>
            <a:ext cx="4676775"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Text Box 138">
            <a:extLst>
              <a:ext uri="{FF2B5EF4-FFF2-40B4-BE49-F238E27FC236}">
                <a16:creationId xmlns:a16="http://schemas.microsoft.com/office/drawing/2014/main" id="{6CFB2C27-8106-43C4-A58D-5811F2E850D9}"/>
              </a:ext>
            </a:extLst>
          </p:cNvPr>
          <p:cNvSpPr txBox="1">
            <a:spLocks noChangeArrowheads="1"/>
          </p:cNvSpPr>
          <p:nvPr/>
        </p:nvSpPr>
        <p:spPr bwMode="auto">
          <a:xfrm>
            <a:off x="2965450" y="3843163"/>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3G: UMTS/WCDMA-HSPDA, CDMA2000-1xEVDO</a:t>
            </a:r>
          </a:p>
        </p:txBody>
      </p:sp>
      <p:sp>
        <p:nvSpPr>
          <p:cNvPr id="31" name="Text Box 140">
            <a:extLst>
              <a:ext uri="{FF2B5EF4-FFF2-40B4-BE49-F238E27FC236}">
                <a16:creationId xmlns:a16="http://schemas.microsoft.com/office/drawing/2014/main" id="{BB99F507-737B-4B03-9ABE-09B645BDC0A8}"/>
              </a:ext>
            </a:extLst>
          </p:cNvPr>
          <p:cNvSpPr txBox="1">
            <a:spLocks noChangeArrowheads="1"/>
          </p:cNvSpPr>
          <p:nvPr/>
        </p:nvSpPr>
        <p:spPr bwMode="auto">
          <a:xfrm>
            <a:off x="5013325" y="3460576"/>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4G: LTWE WIMAX</a:t>
            </a:r>
          </a:p>
        </p:txBody>
      </p:sp>
      <p:sp>
        <p:nvSpPr>
          <p:cNvPr id="32" name="Rectangle 141">
            <a:extLst>
              <a:ext uri="{FF2B5EF4-FFF2-40B4-BE49-F238E27FC236}">
                <a16:creationId xmlns:a16="http://schemas.microsoft.com/office/drawing/2014/main" id="{3E82C9D7-FB8B-48F5-A9A1-E73AE740D32B}"/>
              </a:ext>
            </a:extLst>
          </p:cNvPr>
          <p:cNvSpPr>
            <a:spLocks noChangeArrowheads="1"/>
          </p:cNvSpPr>
          <p:nvPr/>
        </p:nvSpPr>
        <p:spPr bwMode="auto">
          <a:xfrm>
            <a:off x="3133725" y="3074813"/>
            <a:ext cx="4062413" cy="28416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3" name="Text Box 142">
            <a:extLst>
              <a:ext uri="{FF2B5EF4-FFF2-40B4-BE49-F238E27FC236}">
                <a16:creationId xmlns:a16="http://schemas.microsoft.com/office/drawing/2014/main" id="{7CA32C20-7090-4990-9724-01D206F856F4}"/>
              </a:ext>
            </a:extLst>
          </p:cNvPr>
          <p:cNvSpPr txBox="1">
            <a:spLocks noChangeArrowheads="1"/>
          </p:cNvSpPr>
          <p:nvPr/>
        </p:nvSpPr>
        <p:spPr bwMode="auto">
          <a:xfrm>
            <a:off x="4164013" y="3052588"/>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 point-to-point</a:t>
            </a:r>
          </a:p>
        </p:txBody>
      </p:sp>
      <p:sp>
        <p:nvSpPr>
          <p:cNvPr id="34" name="Line 143">
            <a:extLst>
              <a:ext uri="{FF2B5EF4-FFF2-40B4-BE49-F238E27FC236}">
                <a16:creationId xmlns:a16="http://schemas.microsoft.com/office/drawing/2014/main" id="{7F6ACE3E-A1FC-48FA-8EDF-3E8D7B9CC5D3}"/>
              </a:ext>
            </a:extLst>
          </p:cNvPr>
          <p:cNvSpPr>
            <a:spLocks noChangeShapeType="1"/>
          </p:cNvSpPr>
          <p:nvPr/>
        </p:nvSpPr>
        <p:spPr bwMode="auto">
          <a:xfrm flipH="1">
            <a:off x="7900988" y="3238326"/>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5" name="Text Box 144">
            <a:extLst>
              <a:ext uri="{FF2B5EF4-FFF2-40B4-BE49-F238E27FC236}">
                <a16:creationId xmlns:a16="http://schemas.microsoft.com/office/drawing/2014/main" id="{B09B8491-E289-44CE-869E-FBE38CCBE03E}"/>
              </a:ext>
            </a:extLst>
          </p:cNvPr>
          <p:cNvSpPr txBox="1">
            <a:spLocks noChangeArrowheads="1"/>
          </p:cNvSpPr>
          <p:nvPr/>
        </p:nvSpPr>
        <p:spPr bwMode="auto">
          <a:xfrm>
            <a:off x="712050" y="2560463"/>
            <a:ext cx="569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450</a:t>
            </a:r>
            <a:endParaRPr lang="en-US" sz="1400" dirty="0">
              <a:latin typeface="Arial" charset="0"/>
              <a:cs typeface="+mn-cs"/>
            </a:endParaRPr>
          </a:p>
        </p:txBody>
      </p:sp>
      <p:sp>
        <p:nvSpPr>
          <p:cNvPr id="36" name="Rectangle 145">
            <a:extLst>
              <a:ext uri="{FF2B5EF4-FFF2-40B4-BE49-F238E27FC236}">
                <a16:creationId xmlns:a16="http://schemas.microsoft.com/office/drawing/2014/main" id="{B026F46E-FCD8-45EC-9017-973662860841}"/>
              </a:ext>
            </a:extLst>
          </p:cNvPr>
          <p:cNvSpPr>
            <a:spLocks noChangeArrowheads="1"/>
          </p:cNvSpPr>
          <p:nvPr/>
        </p:nvSpPr>
        <p:spPr bwMode="auto">
          <a:xfrm>
            <a:off x="1323656" y="2570560"/>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Text Box 146">
            <a:extLst>
              <a:ext uri="{FF2B5EF4-FFF2-40B4-BE49-F238E27FC236}">
                <a16:creationId xmlns:a16="http://schemas.microsoft.com/office/drawing/2014/main" id="{F35C4371-F77F-4404-A614-BE1DBB75C16A}"/>
              </a:ext>
            </a:extLst>
          </p:cNvPr>
          <p:cNvSpPr txBox="1">
            <a:spLocks noChangeArrowheads="1"/>
          </p:cNvSpPr>
          <p:nvPr/>
        </p:nvSpPr>
        <p:spPr bwMode="auto">
          <a:xfrm>
            <a:off x="1613916" y="2574751"/>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802.11n</a:t>
            </a:r>
          </a:p>
        </p:txBody>
      </p:sp>
      <p:sp>
        <p:nvSpPr>
          <p:cNvPr id="38" name="Text Box 147">
            <a:extLst>
              <a:ext uri="{FF2B5EF4-FFF2-40B4-BE49-F238E27FC236}">
                <a16:creationId xmlns:a16="http://schemas.microsoft.com/office/drawing/2014/main" id="{AD019154-CA3F-4184-9390-3C87FF1DD8AF}"/>
              </a:ext>
            </a:extLst>
          </p:cNvPr>
          <p:cNvSpPr txBox="1">
            <a:spLocks noChangeArrowheads="1"/>
          </p:cNvSpPr>
          <p:nvPr/>
        </p:nvSpPr>
        <p:spPr bwMode="auto">
          <a:xfrm rot="-5400000">
            <a:off x="-455507" y="3953772"/>
            <a:ext cx="19159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mn-ea"/>
                <a:ea typeface="+mn-ea"/>
                <a:cs typeface="+mn-cs"/>
              </a:rPr>
              <a:t>数据速率</a:t>
            </a:r>
            <a:r>
              <a:rPr lang="en-US" dirty="0">
                <a:latin typeface="+mn-ea"/>
                <a:ea typeface="+mn-ea"/>
                <a:cs typeface="+mn-cs"/>
              </a:rPr>
              <a:t> (Mbps)</a:t>
            </a:r>
          </a:p>
        </p:txBody>
      </p:sp>
      <p:sp>
        <p:nvSpPr>
          <p:cNvPr id="39" name="TextBox 41">
            <a:extLst>
              <a:ext uri="{FF2B5EF4-FFF2-40B4-BE49-F238E27FC236}">
                <a16:creationId xmlns:a16="http://schemas.microsoft.com/office/drawing/2014/main" id="{E8E201E5-69F3-4CDC-B709-6426E1BDDD6D}"/>
              </a:ext>
            </a:extLst>
          </p:cNvPr>
          <p:cNvSpPr txBox="1"/>
          <p:nvPr/>
        </p:nvSpPr>
        <p:spPr>
          <a:xfrm>
            <a:off x="208634" y="2139580"/>
            <a:ext cx="1041841" cy="369332"/>
          </a:xfrm>
          <a:prstGeom prst="rect">
            <a:avLst/>
          </a:prstGeom>
          <a:solidFill>
            <a:schemeClr val="bg1"/>
          </a:solidFill>
        </p:spPr>
        <p:txBody>
          <a:bodyPr wrap="square" rtlCol="0">
            <a:spAutoFit/>
          </a:bodyPr>
          <a:lstStyle/>
          <a:p>
            <a:pPr algn="r"/>
            <a:r>
              <a:rPr lang="en-US" dirty="0"/>
              <a:t>1300</a:t>
            </a:r>
          </a:p>
        </p:txBody>
      </p:sp>
      <p:sp>
        <p:nvSpPr>
          <p:cNvPr id="40" name="Rectangle 145">
            <a:extLst>
              <a:ext uri="{FF2B5EF4-FFF2-40B4-BE49-F238E27FC236}">
                <a16:creationId xmlns:a16="http://schemas.microsoft.com/office/drawing/2014/main" id="{69BCCF9A-122C-4E24-8BF6-4FC4B0E6A7F9}"/>
              </a:ext>
            </a:extLst>
          </p:cNvPr>
          <p:cNvSpPr>
            <a:spLocks noChangeArrowheads="1"/>
          </p:cNvSpPr>
          <p:nvPr/>
        </p:nvSpPr>
        <p:spPr bwMode="auto">
          <a:xfrm>
            <a:off x="1325167" y="2190666"/>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 name="TextBox 44">
            <a:extLst>
              <a:ext uri="{FF2B5EF4-FFF2-40B4-BE49-F238E27FC236}">
                <a16:creationId xmlns:a16="http://schemas.microsoft.com/office/drawing/2014/main" id="{71F70414-B6BA-42FE-BBF4-2045CA294067}"/>
              </a:ext>
            </a:extLst>
          </p:cNvPr>
          <p:cNvSpPr txBox="1"/>
          <p:nvPr/>
        </p:nvSpPr>
        <p:spPr>
          <a:xfrm>
            <a:off x="1597343" y="2186383"/>
            <a:ext cx="973469" cy="307777"/>
          </a:xfrm>
          <a:prstGeom prst="rect">
            <a:avLst/>
          </a:prstGeom>
          <a:noFill/>
        </p:spPr>
        <p:txBody>
          <a:bodyPr wrap="none" rtlCol="0">
            <a:spAutoFit/>
          </a:bodyPr>
          <a:lstStyle/>
          <a:p>
            <a:r>
              <a:rPr lang="en-US" sz="1400" b="1" dirty="0">
                <a:solidFill>
                  <a:schemeClr val="bg1"/>
                </a:solidFill>
              </a:rPr>
              <a:t>802.11 ac</a:t>
            </a:r>
          </a:p>
        </p:txBody>
      </p:sp>
    </p:spTree>
    <p:extLst>
      <p:ext uri="{BB962C8B-B14F-4D97-AF65-F5344CB8AC3E}">
        <p14:creationId xmlns:p14="http://schemas.microsoft.com/office/powerpoint/2010/main" val="18910737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48C62-E619-4081-9837-6D42A1CED67C}"/>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E5B0B645-4445-4421-AD03-CEA9A763C18A}"/>
              </a:ext>
            </a:extLst>
          </p:cNvPr>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Oval 5">
            <a:extLst>
              <a:ext uri="{FF2B5EF4-FFF2-40B4-BE49-F238E27FC236}">
                <a16:creationId xmlns:a16="http://schemas.microsoft.com/office/drawing/2014/main" id="{F858EBC2-A112-4019-8494-213A9D3449BC}"/>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A5CE05E4-AD5A-4942-8250-EFB81E4DB97D}"/>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C2374149-5643-4FD6-9FD1-916EBC6BCDD7}"/>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01AE6BC-9D3A-4A61-9646-8A4DEBF4C6D9}"/>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7FD196CD-5B59-4965-A551-203A467B387B}"/>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19F068B1-ADB9-4440-A3B5-E513C6BFB022}"/>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181D1451-4F1A-401B-9BB2-D59335C332F4}"/>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36A16EDE-845D-4965-AEF3-CAC22F7B3430}"/>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A4FC29B7-E40D-480E-826D-88AF02321354}"/>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7F23144B-19D9-41D6-82C0-3AF4D367F06B}"/>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31532B39-736F-4B13-8BDE-1BC88BC1E391}"/>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CDC3998B-5591-4751-99B9-71E347BA7A47}"/>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B160B48E-160E-48A4-A1BD-C73B4EFCEC56}"/>
              </a:ext>
            </a:extLst>
          </p:cNvPr>
          <p:cNvGrpSpPr>
            <a:grpSpLocks/>
          </p:cNvGrpSpPr>
          <p:nvPr/>
        </p:nvGrpSpPr>
        <p:grpSpPr bwMode="auto">
          <a:xfrm>
            <a:off x="6442075" y="5187776"/>
            <a:ext cx="331788" cy="368300"/>
            <a:chOff x="313" y="1497"/>
            <a:chExt cx="1152" cy="1014"/>
          </a:xfrm>
        </p:grpSpPr>
        <p:pic>
          <p:nvPicPr>
            <p:cNvPr id="18" name="Picture 354" descr="laptop_stylized_small">
              <a:extLst>
                <a:ext uri="{FF2B5EF4-FFF2-40B4-BE49-F238E27FC236}">
                  <a16:creationId xmlns:a16="http://schemas.microsoft.com/office/drawing/2014/main" id="{ADE2C7FC-7F21-449D-9373-F35202733C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E4CA146F-88D7-4EA5-8AC3-027EFCE29B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F6E2506C-DDE0-48E3-95E2-2E97ED59EA23}"/>
              </a:ext>
            </a:extLst>
          </p:cNvPr>
          <p:cNvGrpSpPr>
            <a:grpSpLocks/>
          </p:cNvGrpSpPr>
          <p:nvPr/>
        </p:nvGrpSpPr>
        <p:grpSpPr bwMode="auto">
          <a:xfrm>
            <a:off x="2071688" y="4516264"/>
            <a:ext cx="396875" cy="388937"/>
            <a:chOff x="2967" y="478"/>
            <a:chExt cx="788" cy="625"/>
          </a:xfrm>
        </p:grpSpPr>
        <p:pic>
          <p:nvPicPr>
            <p:cNvPr id="21" name="Picture 358" descr="access_point_stylized_small">
              <a:extLst>
                <a:ext uri="{FF2B5EF4-FFF2-40B4-BE49-F238E27FC236}">
                  <a16:creationId xmlns:a16="http://schemas.microsoft.com/office/drawing/2014/main" id="{E4561D74-20F5-4BB4-AA44-B03F413C40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812B3F55-9584-4B3B-90BD-EB34DB1319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92">
            <a:extLst>
              <a:ext uri="{FF2B5EF4-FFF2-40B4-BE49-F238E27FC236}">
                <a16:creationId xmlns:a16="http://schemas.microsoft.com/office/drawing/2014/main" id="{03A2C2F0-BEEF-442D-817A-1EF10CAD5375}"/>
              </a:ext>
            </a:extLst>
          </p:cNvPr>
          <p:cNvGrpSpPr>
            <a:grpSpLocks/>
          </p:cNvGrpSpPr>
          <p:nvPr/>
        </p:nvGrpSpPr>
        <p:grpSpPr bwMode="auto">
          <a:xfrm>
            <a:off x="5668963" y="5278264"/>
            <a:ext cx="458787" cy="620712"/>
            <a:chOff x="5955030" y="3031808"/>
            <a:chExt cx="914400" cy="1398587"/>
          </a:xfrm>
        </p:grpSpPr>
        <p:grpSp>
          <p:nvGrpSpPr>
            <p:cNvPr id="24" name="Group 398">
              <a:extLst>
                <a:ext uri="{FF2B5EF4-FFF2-40B4-BE49-F238E27FC236}">
                  <a16:creationId xmlns:a16="http://schemas.microsoft.com/office/drawing/2014/main" id="{426E4221-45A9-438F-8A90-875F8CAA3252}"/>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F7708929-C5B2-4998-9570-45AAA5E99A0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6CAD6ACA-FB47-46F3-9E7C-F74CBBE3D63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A4FFCBA6-B57B-4146-82A9-883BEDE33B24}"/>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8952CD39-D25F-4C70-B2C2-CCBF45ED25B0}"/>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6DFA7296-9268-48BA-8796-432BA3CC851B}"/>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FAFF67D0-7AFE-4648-AFB4-9D008D7CA53B}"/>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C18C9B8F-F079-45A3-AB2F-4A65CDCC14B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54D47460-B2EC-4D45-8F7E-BE90BAC737A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D8FDD6F6-143E-41BE-A635-BBC196606B4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9B7AD98A-78CC-4B48-84CF-0B35A4C58049}"/>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9847DE1B-4F41-4E2A-9D2B-BBDBCE820E1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96A33612-5633-4F77-BF0F-05F3BF62769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74ADC86F-A62F-453F-9698-5C0B06F0980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393877A8-90F2-42B5-840E-9EA0DAC6F041}"/>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DE69B443-EFAF-4862-8BCB-1767A5D86ED4}"/>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BFD1D6D3-4BD9-4242-BC07-09056C692A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6F1A9029-FF80-402A-BF01-B7E497B88B94}"/>
              </a:ext>
            </a:extLst>
          </p:cNvPr>
          <p:cNvGrpSpPr>
            <a:grpSpLocks/>
          </p:cNvGrpSpPr>
          <p:nvPr/>
        </p:nvGrpSpPr>
        <p:grpSpPr bwMode="auto">
          <a:xfrm>
            <a:off x="3403600" y="5675139"/>
            <a:ext cx="527050" cy="392112"/>
            <a:chOff x="2751" y="1851"/>
            <a:chExt cx="462" cy="478"/>
          </a:xfrm>
        </p:grpSpPr>
        <p:pic>
          <p:nvPicPr>
            <p:cNvPr id="42" name="Picture 364" descr="iphone_stylized_small">
              <a:extLst>
                <a:ext uri="{FF2B5EF4-FFF2-40B4-BE49-F238E27FC236}">
                  <a16:creationId xmlns:a16="http://schemas.microsoft.com/office/drawing/2014/main" id="{706C35F5-0B7A-4464-B871-12940A3AFE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5BC3B239-2948-47E5-88A6-2B5B5CC79BB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13">
            <a:extLst>
              <a:ext uri="{FF2B5EF4-FFF2-40B4-BE49-F238E27FC236}">
                <a16:creationId xmlns:a16="http://schemas.microsoft.com/office/drawing/2014/main" id="{08C26967-BBFF-4BFF-955E-09EF11F7716A}"/>
              </a:ext>
            </a:extLst>
          </p:cNvPr>
          <p:cNvGrpSpPr>
            <a:grpSpLocks/>
          </p:cNvGrpSpPr>
          <p:nvPr/>
        </p:nvGrpSpPr>
        <p:grpSpPr bwMode="auto">
          <a:xfrm>
            <a:off x="4094163" y="5308426"/>
            <a:ext cx="458787" cy="620713"/>
            <a:chOff x="5955030" y="3031808"/>
            <a:chExt cx="914400" cy="1398587"/>
          </a:xfrm>
        </p:grpSpPr>
        <p:grpSp>
          <p:nvGrpSpPr>
            <p:cNvPr id="45" name="Group 398">
              <a:extLst>
                <a:ext uri="{FF2B5EF4-FFF2-40B4-BE49-F238E27FC236}">
                  <a16:creationId xmlns:a16="http://schemas.microsoft.com/office/drawing/2014/main" id="{D0B00945-76DD-4853-B86E-FA565DCDDE2B}"/>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EB5DA805-FB04-4BE9-B945-B29A316BD13D}"/>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A534433A-9011-4F3D-8FB4-33A81858B43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4037C329-AFD2-4204-9F78-C4E75DF3DE42}"/>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AB72CC8C-17B5-4D37-9FA9-43CE2776BF11}"/>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E8C35787-3C44-42EF-8636-8FACFD6839CF}"/>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E82A685D-1154-455C-AF74-BA64100AF641}"/>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29E56509-1FFF-4C8A-A00C-8DD6DB0BCEA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0388DB2B-71F5-4AC0-BE55-5B253486F401}"/>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0A9E6F24-E287-4CA0-A3DF-E6A2AD41AF34}"/>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EAEB8E2C-986D-4663-AD3A-00A0176487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D1C97497-1742-462C-82F1-285EE53E858C}"/>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0261E48-CE27-4082-AE1F-609BAE3F0B5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C9001867-96D3-4FA8-8A72-37C2DEE1785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47CA3DBE-EA28-46FA-9644-63BAD9C54D8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BF5E4A54-897D-4B14-B70B-B68AA8064D0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F4A1A8D2-23FE-4E99-85FC-82BAC82F396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BB17E6E1-3DB8-49E5-92F4-D3865DF0428C}"/>
              </a:ext>
            </a:extLst>
          </p:cNvPr>
          <p:cNvGrpSpPr>
            <a:grpSpLocks/>
          </p:cNvGrpSpPr>
          <p:nvPr/>
        </p:nvGrpSpPr>
        <p:grpSpPr bwMode="auto">
          <a:xfrm>
            <a:off x="5781675" y="6111701"/>
            <a:ext cx="361950" cy="338138"/>
            <a:chOff x="313" y="1497"/>
            <a:chExt cx="1152" cy="1014"/>
          </a:xfrm>
        </p:grpSpPr>
        <p:pic>
          <p:nvPicPr>
            <p:cNvPr id="63" name="Picture 354" descr="laptop_stylized_small">
              <a:extLst>
                <a:ext uri="{FF2B5EF4-FFF2-40B4-BE49-F238E27FC236}">
                  <a16:creationId xmlns:a16="http://schemas.microsoft.com/office/drawing/2014/main" id="{9885E749-1789-4390-A8CC-E2849089393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0AE8D6DE-C8CA-4A1F-B32E-1D57AE2E1DC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343E8944-8744-4F1B-AE0E-268F2F7B9A40}"/>
              </a:ext>
            </a:extLst>
          </p:cNvPr>
          <p:cNvGrpSpPr>
            <a:grpSpLocks/>
          </p:cNvGrpSpPr>
          <p:nvPr/>
        </p:nvGrpSpPr>
        <p:grpSpPr bwMode="auto">
          <a:xfrm>
            <a:off x="4551363" y="6132339"/>
            <a:ext cx="376237" cy="347662"/>
            <a:chOff x="313" y="1497"/>
            <a:chExt cx="1152" cy="1014"/>
          </a:xfrm>
        </p:grpSpPr>
        <p:pic>
          <p:nvPicPr>
            <p:cNvPr id="66" name="Picture 354" descr="laptop_stylized_small">
              <a:extLst>
                <a:ext uri="{FF2B5EF4-FFF2-40B4-BE49-F238E27FC236}">
                  <a16:creationId xmlns:a16="http://schemas.microsoft.com/office/drawing/2014/main" id="{41C7E072-EA02-4F12-9A64-F597DA08409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7DF59441-4856-46AF-A68A-34FF0554281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12A2D190-A274-4EF0-8A4B-8FEB3641D755}"/>
              </a:ext>
            </a:extLst>
          </p:cNvPr>
          <p:cNvGrpSpPr>
            <a:grpSpLocks/>
          </p:cNvGrpSpPr>
          <p:nvPr/>
        </p:nvGrpSpPr>
        <p:grpSpPr bwMode="auto">
          <a:xfrm>
            <a:off x="3830638" y="6152976"/>
            <a:ext cx="382587" cy="436563"/>
            <a:chOff x="313" y="1497"/>
            <a:chExt cx="1152" cy="1014"/>
          </a:xfrm>
        </p:grpSpPr>
        <p:pic>
          <p:nvPicPr>
            <p:cNvPr id="69" name="Picture 354" descr="laptop_stylized_small">
              <a:extLst>
                <a:ext uri="{FF2B5EF4-FFF2-40B4-BE49-F238E27FC236}">
                  <a16:creationId xmlns:a16="http://schemas.microsoft.com/office/drawing/2014/main" id="{52507A6C-077F-4730-B08D-4B8A4DFE0A3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EC727314-E75E-4B44-BCFE-F19AC218B2E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D3020C98-466D-4B1B-8A7C-7BBCB75A557F}"/>
              </a:ext>
            </a:extLst>
          </p:cNvPr>
          <p:cNvGrpSpPr>
            <a:grpSpLocks/>
          </p:cNvGrpSpPr>
          <p:nvPr/>
        </p:nvGrpSpPr>
        <p:grpSpPr bwMode="auto">
          <a:xfrm>
            <a:off x="3729038" y="4994101"/>
            <a:ext cx="485775" cy="403225"/>
            <a:chOff x="2751" y="1851"/>
            <a:chExt cx="462" cy="478"/>
          </a:xfrm>
        </p:grpSpPr>
        <p:pic>
          <p:nvPicPr>
            <p:cNvPr id="72" name="Picture 364" descr="iphone_stylized_small">
              <a:extLst>
                <a:ext uri="{FF2B5EF4-FFF2-40B4-BE49-F238E27FC236}">
                  <a16:creationId xmlns:a16="http://schemas.microsoft.com/office/drawing/2014/main" id="{92DBEB48-02C2-4EB4-9981-A7243909EE1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AACFF40D-D9FA-48DA-BD88-648574AA559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7B7AC2D3-D962-427F-8828-522144407355}"/>
              </a:ext>
            </a:extLst>
          </p:cNvPr>
          <p:cNvGrpSpPr>
            <a:grpSpLocks/>
          </p:cNvGrpSpPr>
          <p:nvPr/>
        </p:nvGrpSpPr>
        <p:grpSpPr bwMode="auto">
          <a:xfrm>
            <a:off x="6289675" y="5654501"/>
            <a:ext cx="525463" cy="392113"/>
            <a:chOff x="2751" y="1851"/>
            <a:chExt cx="462" cy="478"/>
          </a:xfrm>
        </p:grpSpPr>
        <p:pic>
          <p:nvPicPr>
            <p:cNvPr id="75" name="Picture 364" descr="iphone_stylized_small">
              <a:extLst>
                <a:ext uri="{FF2B5EF4-FFF2-40B4-BE49-F238E27FC236}">
                  <a16:creationId xmlns:a16="http://schemas.microsoft.com/office/drawing/2014/main" id="{2805555F-56EF-4C73-A277-B1E5EF794D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DDDB0F40-2130-4588-A5C1-50BBB20CB9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136D6E58-823F-43D1-9F14-56D5EE6DF251}"/>
              </a:ext>
            </a:extLst>
          </p:cNvPr>
          <p:cNvGrpSpPr>
            <a:grpSpLocks/>
          </p:cNvGrpSpPr>
          <p:nvPr/>
        </p:nvGrpSpPr>
        <p:grpSpPr bwMode="auto">
          <a:xfrm>
            <a:off x="4987925" y="5511626"/>
            <a:ext cx="376238" cy="349250"/>
            <a:chOff x="313" y="1497"/>
            <a:chExt cx="1152" cy="1014"/>
          </a:xfrm>
        </p:grpSpPr>
        <p:pic>
          <p:nvPicPr>
            <p:cNvPr id="78" name="Picture 354" descr="laptop_stylized_small">
              <a:extLst>
                <a:ext uri="{FF2B5EF4-FFF2-40B4-BE49-F238E27FC236}">
                  <a16:creationId xmlns:a16="http://schemas.microsoft.com/office/drawing/2014/main" id="{B814729F-5C4F-4E29-8017-3EE2059FA1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B5AE929C-83E7-46B3-AF2C-76AB0B7FF53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9ADC517C-E868-4CEE-BD43-578BBE2958A1}"/>
              </a:ext>
            </a:extLst>
          </p:cNvPr>
          <p:cNvGrpSpPr>
            <a:grpSpLocks/>
          </p:cNvGrpSpPr>
          <p:nvPr/>
        </p:nvGrpSpPr>
        <p:grpSpPr bwMode="auto">
          <a:xfrm>
            <a:off x="1909763" y="4963939"/>
            <a:ext cx="282575" cy="344487"/>
            <a:chOff x="313" y="1497"/>
            <a:chExt cx="1152" cy="1014"/>
          </a:xfrm>
        </p:grpSpPr>
        <p:pic>
          <p:nvPicPr>
            <p:cNvPr id="81" name="Picture 354" descr="laptop_stylized_small">
              <a:extLst>
                <a:ext uri="{FF2B5EF4-FFF2-40B4-BE49-F238E27FC236}">
                  <a16:creationId xmlns:a16="http://schemas.microsoft.com/office/drawing/2014/main" id="{C9D73267-3F4D-4BAF-B31B-8A3ACA0B209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A55F42C9-60BF-4907-955C-2AA20FFBB66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A66B22E1-0DEA-4034-83AE-4C79D858A5C8}"/>
              </a:ext>
            </a:extLst>
          </p:cNvPr>
          <p:cNvGrpSpPr>
            <a:grpSpLocks/>
          </p:cNvGrpSpPr>
          <p:nvPr/>
        </p:nvGrpSpPr>
        <p:grpSpPr bwMode="auto">
          <a:xfrm>
            <a:off x="1616075" y="4628976"/>
            <a:ext cx="444500" cy="381000"/>
            <a:chOff x="2751" y="1851"/>
            <a:chExt cx="462" cy="478"/>
          </a:xfrm>
        </p:grpSpPr>
        <p:pic>
          <p:nvPicPr>
            <p:cNvPr id="84" name="Picture 364" descr="iphone_stylized_small">
              <a:extLst>
                <a:ext uri="{FF2B5EF4-FFF2-40B4-BE49-F238E27FC236}">
                  <a16:creationId xmlns:a16="http://schemas.microsoft.com/office/drawing/2014/main" id="{17118C46-9964-4B00-9C97-FAC4A90D31C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EDCDF191-540D-48AF-A28F-90C612761A9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55">
            <a:extLst>
              <a:ext uri="{FF2B5EF4-FFF2-40B4-BE49-F238E27FC236}">
                <a16:creationId xmlns:a16="http://schemas.microsoft.com/office/drawing/2014/main" id="{6F652E97-BF29-43B1-894F-29CA9F3367A2}"/>
              </a:ext>
            </a:extLst>
          </p:cNvPr>
          <p:cNvGrpSpPr>
            <a:grpSpLocks/>
          </p:cNvGrpSpPr>
          <p:nvPr/>
        </p:nvGrpSpPr>
        <p:grpSpPr bwMode="auto">
          <a:xfrm>
            <a:off x="1574800" y="2292176"/>
            <a:ext cx="458788" cy="619125"/>
            <a:chOff x="5955030" y="3031808"/>
            <a:chExt cx="914400" cy="1398587"/>
          </a:xfrm>
        </p:grpSpPr>
        <p:grpSp>
          <p:nvGrpSpPr>
            <p:cNvPr id="87" name="Group 398">
              <a:extLst>
                <a:ext uri="{FF2B5EF4-FFF2-40B4-BE49-F238E27FC236}">
                  <a16:creationId xmlns:a16="http://schemas.microsoft.com/office/drawing/2014/main" id="{4CF5BE78-E455-494E-8FB8-8C3231CC3751}"/>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1F822C11-BFC0-4028-B5A9-ED648B072E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34509115-1251-42AB-BB54-7725625F20D9}"/>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E6349DBF-D791-452F-AA45-2A01E3A1D6B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1FD23BD3-B517-4BBB-BD1F-2E6984F272D2}"/>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C4D5E698-BCC2-4740-8151-594468189D08}"/>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A6ED50A1-FD99-4FBB-8AF6-C9B1E795075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04BAD19E-ADD0-4F7E-A698-CCC13F27B278}"/>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DF0FC2BE-3BE2-4C34-886A-F40D0F93CC6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86F40F7E-6FB8-4B77-83BA-D04F5F320517}"/>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77B3425B-06D2-408F-8780-A4B976DA24A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369BDD6C-42D9-45EB-B300-25FE71F52722}"/>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EC2315B6-A8E1-4A4B-9708-2E9073AEC65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CEFDCD27-B6FD-474A-AAF0-B05657565A15}"/>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3855A25D-4606-47A5-98EE-51F1FDB2659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9A9A7FD3-263D-491A-9487-990DACC7327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66EA3295-A3C1-4D2E-8AAC-A9602EE363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3C95CF3E-188F-4228-8AA9-3041300A96BC}"/>
              </a:ext>
            </a:extLst>
          </p:cNvPr>
          <p:cNvGrpSpPr>
            <a:grpSpLocks/>
          </p:cNvGrpSpPr>
          <p:nvPr/>
        </p:nvGrpSpPr>
        <p:grpSpPr bwMode="auto">
          <a:xfrm>
            <a:off x="2112963" y="2423939"/>
            <a:ext cx="465137" cy="481012"/>
            <a:chOff x="313" y="1497"/>
            <a:chExt cx="1152" cy="1014"/>
          </a:xfrm>
        </p:grpSpPr>
        <p:pic>
          <p:nvPicPr>
            <p:cNvPr id="105" name="Picture 354" descr="laptop_stylized_small">
              <a:extLst>
                <a:ext uri="{FF2B5EF4-FFF2-40B4-BE49-F238E27FC236}">
                  <a16:creationId xmlns:a16="http://schemas.microsoft.com/office/drawing/2014/main" id="{B0156663-1A20-4C27-9200-F8160133723F}"/>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F833BBF1-2279-4A5D-A91E-092EEC756D0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AF54BBD0-872A-4069-BCCF-86BE96D770C9}"/>
              </a:ext>
            </a:extLst>
          </p:cNvPr>
          <p:cNvGrpSpPr>
            <a:grpSpLocks/>
          </p:cNvGrpSpPr>
          <p:nvPr/>
        </p:nvGrpSpPr>
        <p:grpSpPr bwMode="auto">
          <a:xfrm>
            <a:off x="2005013" y="3222451"/>
            <a:ext cx="333375" cy="368300"/>
            <a:chOff x="313" y="1497"/>
            <a:chExt cx="1152" cy="1014"/>
          </a:xfrm>
        </p:grpSpPr>
        <p:pic>
          <p:nvPicPr>
            <p:cNvPr id="108" name="Picture 354" descr="laptop_stylized_small">
              <a:extLst>
                <a:ext uri="{FF2B5EF4-FFF2-40B4-BE49-F238E27FC236}">
                  <a16:creationId xmlns:a16="http://schemas.microsoft.com/office/drawing/2014/main" id="{0658875E-388F-49B7-9F49-26D400C9B5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CE55351E-8D4A-4935-9E7E-A676136EA816}"/>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66B6169C-E351-4E1E-9995-FE0C91ED20D6}"/>
              </a:ext>
            </a:extLst>
          </p:cNvPr>
          <p:cNvGrpSpPr>
            <a:grpSpLocks/>
          </p:cNvGrpSpPr>
          <p:nvPr/>
        </p:nvGrpSpPr>
        <p:grpSpPr bwMode="auto">
          <a:xfrm>
            <a:off x="1482725" y="3308176"/>
            <a:ext cx="282575" cy="344488"/>
            <a:chOff x="313" y="1497"/>
            <a:chExt cx="1152" cy="1014"/>
          </a:xfrm>
        </p:grpSpPr>
        <p:pic>
          <p:nvPicPr>
            <p:cNvPr id="111" name="Picture 354" descr="laptop_stylized_small">
              <a:extLst>
                <a:ext uri="{FF2B5EF4-FFF2-40B4-BE49-F238E27FC236}">
                  <a16:creationId xmlns:a16="http://schemas.microsoft.com/office/drawing/2014/main" id="{49D98B9C-8AE7-4EAC-B27C-00FC3A21483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C96DF681-6296-487F-9BDD-63229C09F56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0FEB18B7-F46C-4F28-9372-D7FD90514943}"/>
              </a:ext>
            </a:extLst>
          </p:cNvPr>
          <p:cNvGrpSpPr>
            <a:grpSpLocks/>
          </p:cNvGrpSpPr>
          <p:nvPr/>
        </p:nvGrpSpPr>
        <p:grpSpPr bwMode="auto">
          <a:xfrm>
            <a:off x="1189038" y="2971626"/>
            <a:ext cx="444500" cy="382588"/>
            <a:chOff x="2751" y="1851"/>
            <a:chExt cx="462" cy="478"/>
          </a:xfrm>
        </p:grpSpPr>
        <p:pic>
          <p:nvPicPr>
            <p:cNvPr id="114" name="Picture 364" descr="iphone_stylized_small">
              <a:extLst>
                <a:ext uri="{FF2B5EF4-FFF2-40B4-BE49-F238E27FC236}">
                  <a16:creationId xmlns:a16="http://schemas.microsoft.com/office/drawing/2014/main" id="{22A6089A-5EE3-4A11-9FD0-1F164122668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3EF8C9A9-CF8D-47ED-890E-132E47DD183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A11AE786-0284-44D0-A928-F20526FC1ABB}"/>
              </a:ext>
            </a:extLst>
          </p:cNvPr>
          <p:cNvGrpSpPr>
            <a:grpSpLocks/>
          </p:cNvGrpSpPr>
          <p:nvPr/>
        </p:nvGrpSpPr>
        <p:grpSpPr bwMode="auto">
          <a:xfrm>
            <a:off x="1565275" y="1722264"/>
            <a:ext cx="446088" cy="385762"/>
            <a:chOff x="313" y="1497"/>
            <a:chExt cx="1152" cy="1014"/>
          </a:xfrm>
        </p:grpSpPr>
        <p:pic>
          <p:nvPicPr>
            <p:cNvPr id="117" name="Picture 354" descr="laptop_stylized_small">
              <a:extLst>
                <a:ext uri="{FF2B5EF4-FFF2-40B4-BE49-F238E27FC236}">
                  <a16:creationId xmlns:a16="http://schemas.microsoft.com/office/drawing/2014/main" id="{24569388-6C67-4AB2-9A6E-BEA3D0BD54C0}"/>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154BCAB8-86D0-4BDD-93BE-0FC2D18F359D}"/>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8406BD2F-75C6-40A7-9D39-7A007E7DAA5F}"/>
              </a:ext>
            </a:extLst>
          </p:cNvPr>
          <p:cNvGrpSpPr>
            <a:grpSpLocks/>
          </p:cNvGrpSpPr>
          <p:nvPr/>
        </p:nvGrpSpPr>
        <p:grpSpPr bwMode="auto">
          <a:xfrm>
            <a:off x="762000" y="2850976"/>
            <a:ext cx="446088" cy="381000"/>
            <a:chOff x="2751" y="1851"/>
            <a:chExt cx="462" cy="478"/>
          </a:xfrm>
        </p:grpSpPr>
        <p:pic>
          <p:nvPicPr>
            <p:cNvPr id="120" name="Picture 364" descr="iphone_stylized_small">
              <a:extLst>
                <a:ext uri="{FF2B5EF4-FFF2-40B4-BE49-F238E27FC236}">
                  <a16:creationId xmlns:a16="http://schemas.microsoft.com/office/drawing/2014/main" id="{CBB1EB36-6CE5-4811-91C0-728DF6C3E81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710D114F-0195-4BC1-A248-CA4CADDD3F4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22" name="Group 87">
            <a:extLst>
              <a:ext uri="{FF2B5EF4-FFF2-40B4-BE49-F238E27FC236}">
                <a16:creationId xmlns:a16="http://schemas.microsoft.com/office/drawing/2014/main" id="{B0D41EA4-05B0-4D8C-BC92-A6B5178C5519}"/>
              </a:ext>
            </a:extLst>
          </p:cNvPr>
          <p:cNvGrpSpPr>
            <a:grpSpLocks/>
          </p:cNvGrpSpPr>
          <p:nvPr/>
        </p:nvGrpSpPr>
        <p:grpSpPr bwMode="auto">
          <a:xfrm>
            <a:off x="4597400" y="1682576"/>
            <a:ext cx="4233863" cy="4064000"/>
            <a:chOff x="2896" y="858"/>
            <a:chExt cx="2667" cy="2560"/>
          </a:xfrm>
        </p:grpSpPr>
        <p:sp>
          <p:nvSpPr>
            <p:cNvPr id="123" name="Rectangle 63">
              <a:extLst>
                <a:ext uri="{FF2B5EF4-FFF2-40B4-BE49-F238E27FC236}">
                  <a16:creationId xmlns:a16="http://schemas.microsoft.com/office/drawing/2014/main" id="{A539216A-133C-411C-A170-0F4188E35CEB}"/>
                </a:ext>
              </a:extLst>
            </p:cNvPr>
            <p:cNvSpPr>
              <a:spLocks noChangeArrowheads="1"/>
            </p:cNvSpPr>
            <p:nvPr/>
          </p:nvSpPr>
          <p:spPr bwMode="auto">
            <a:xfrm>
              <a:off x="3455" y="981"/>
              <a:ext cx="2108" cy="1464"/>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4">
              <a:extLst>
                <a:ext uri="{FF2B5EF4-FFF2-40B4-BE49-F238E27FC236}">
                  <a16:creationId xmlns:a16="http://schemas.microsoft.com/office/drawing/2014/main" id="{EB5CA974-E13F-40FF-B02F-56B962A846E5}"/>
                </a:ext>
              </a:extLst>
            </p:cNvPr>
            <p:cNvSpPr>
              <a:spLocks noChangeArrowheads="1"/>
            </p:cNvSpPr>
            <p:nvPr/>
          </p:nvSpPr>
          <p:spPr bwMode="auto">
            <a:xfrm>
              <a:off x="3489" y="884"/>
              <a:ext cx="1719" cy="1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65">
              <a:extLst>
                <a:ext uri="{FF2B5EF4-FFF2-40B4-BE49-F238E27FC236}">
                  <a16:creationId xmlns:a16="http://schemas.microsoft.com/office/drawing/2014/main" id="{F1961D0C-3573-47A2-8CDD-4A12F7E63FD3}"/>
                </a:ext>
              </a:extLst>
            </p:cNvPr>
            <p:cNvSpPr>
              <a:spLocks noChangeArrowheads="1"/>
            </p:cNvSpPr>
            <p:nvPr/>
          </p:nvSpPr>
          <p:spPr bwMode="auto">
            <a:xfrm>
              <a:off x="3488" y="858"/>
              <a:ext cx="1984" cy="1625"/>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cs typeface="+mn-cs"/>
                </a:rPr>
                <a:t> </a:t>
              </a:r>
              <a:r>
                <a:rPr lang="zh-CN" altLang="en-US" sz="2400" dirty="0">
                  <a:latin typeface="Gill Sans MT" charset="0"/>
                  <a:cs typeface="+mn-cs"/>
                </a:rPr>
                <a:t>基础设施模式</a:t>
              </a:r>
              <a:endParaRPr lang="en-US" sz="2400" dirty="0">
                <a:latin typeface="Gill Sans MT" charset="0"/>
                <a:cs typeface="+mn-cs"/>
              </a:endParaRPr>
            </a:p>
            <a:p>
              <a:pPr marL="238125" indent="-238125">
                <a:lnSpc>
                  <a:spcPct val="90000"/>
                </a:lnSpc>
                <a:spcBef>
                  <a:spcPct val="20000"/>
                </a:spcBef>
                <a:buClr>
                  <a:srgbClr val="000099"/>
                </a:buClr>
                <a:buSzPct val="100000"/>
                <a:buFont typeface="Wingdings" charset="2"/>
                <a:buChar char="§"/>
                <a:defRPr/>
              </a:pPr>
              <a:r>
                <a:rPr lang="zh-CN" altLang="en-US" sz="2400" dirty="0">
                  <a:latin typeface="Gill Sans MT" charset="0"/>
                </a:rPr>
                <a:t>移动主机由基站接入有线网络</a:t>
              </a:r>
              <a:endParaRPr lang="en-US" sz="2400" dirty="0">
                <a:latin typeface="Gill Sans MT" charset="0"/>
                <a:cs typeface="+mn-cs"/>
              </a:endParaRPr>
            </a:p>
            <a:p>
              <a:pPr marL="238125" indent="-238125">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切换</a:t>
              </a:r>
              <a:r>
                <a:rPr lang="zh-CN" altLang="en-US" sz="2400" dirty="0">
                  <a:latin typeface="Gill Sans MT" charset="0"/>
                </a:rPr>
                <a:t>：移动主机更换所连接的基站</a:t>
              </a:r>
              <a:endParaRPr lang="en-US" sz="2400" dirty="0">
                <a:latin typeface="Gill Sans MT" charset="0"/>
                <a:cs typeface="+mn-cs"/>
              </a:endParaRPr>
            </a:p>
          </p:txBody>
        </p:sp>
        <p:sp>
          <p:nvSpPr>
            <p:cNvPr id="126" name="Line 84">
              <a:extLst>
                <a:ext uri="{FF2B5EF4-FFF2-40B4-BE49-F238E27FC236}">
                  <a16:creationId xmlns:a16="http://schemas.microsoft.com/office/drawing/2014/main" id="{943C0545-1C6F-44FB-86AD-ACBF50FD4AAF}"/>
                </a:ext>
              </a:extLst>
            </p:cNvPr>
            <p:cNvSpPr>
              <a:spLocks noChangeShapeType="1"/>
            </p:cNvSpPr>
            <p:nvPr/>
          </p:nvSpPr>
          <p:spPr bwMode="auto">
            <a:xfrm flipH="1">
              <a:off x="3314" y="2446"/>
              <a:ext cx="1072" cy="886"/>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7" name="Line 85">
              <a:extLst>
                <a:ext uri="{FF2B5EF4-FFF2-40B4-BE49-F238E27FC236}">
                  <a16:creationId xmlns:a16="http://schemas.microsoft.com/office/drawing/2014/main" id="{27C42BA7-101F-4A88-B122-7F58ADAB1831}"/>
                </a:ext>
              </a:extLst>
            </p:cNvPr>
            <p:cNvSpPr>
              <a:spLocks noChangeShapeType="1"/>
            </p:cNvSpPr>
            <p:nvPr/>
          </p:nvSpPr>
          <p:spPr bwMode="auto">
            <a:xfrm flipH="1">
              <a:off x="3747" y="2445"/>
              <a:ext cx="637" cy="903"/>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8" name="Line 86">
              <a:extLst>
                <a:ext uri="{FF2B5EF4-FFF2-40B4-BE49-F238E27FC236}">
                  <a16:creationId xmlns:a16="http://schemas.microsoft.com/office/drawing/2014/main" id="{B3E91DC4-FD4E-4D7E-BDF6-2E023AE4C3BC}"/>
                </a:ext>
              </a:extLst>
            </p:cNvPr>
            <p:cNvSpPr>
              <a:spLocks noChangeShapeType="1"/>
            </p:cNvSpPr>
            <p:nvPr/>
          </p:nvSpPr>
          <p:spPr bwMode="auto">
            <a:xfrm flipH="1">
              <a:off x="2896" y="2453"/>
              <a:ext cx="1470" cy="965"/>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29" name="Group 6">
            <a:extLst>
              <a:ext uri="{FF2B5EF4-FFF2-40B4-BE49-F238E27FC236}">
                <a16:creationId xmlns:a16="http://schemas.microsoft.com/office/drawing/2014/main" id="{8E459BE7-57EF-42DE-BC1B-2905EE758E1F}"/>
              </a:ext>
            </a:extLst>
          </p:cNvPr>
          <p:cNvGrpSpPr>
            <a:grpSpLocks/>
          </p:cNvGrpSpPr>
          <p:nvPr/>
        </p:nvGrpSpPr>
        <p:grpSpPr bwMode="auto">
          <a:xfrm>
            <a:off x="3038475" y="2877964"/>
            <a:ext cx="2362200" cy="1762125"/>
            <a:chOff x="3839" y="1737"/>
            <a:chExt cx="1488" cy="1110"/>
          </a:xfrm>
        </p:grpSpPr>
        <p:sp>
          <p:nvSpPr>
            <p:cNvPr id="130" name="Freeform 7">
              <a:extLst>
                <a:ext uri="{FF2B5EF4-FFF2-40B4-BE49-F238E27FC236}">
                  <a16:creationId xmlns:a16="http://schemas.microsoft.com/office/drawing/2014/main" id="{9E896E40-470B-4767-B8A3-B83918184342}"/>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31" name="Text Box 8">
              <a:extLst>
                <a:ext uri="{FF2B5EF4-FFF2-40B4-BE49-F238E27FC236}">
                  <a16:creationId xmlns:a16="http://schemas.microsoft.com/office/drawing/2014/main" id="{B609AB15-A9C5-4964-A9E8-CFA564453A31}"/>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48074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64DD1-31C0-4E6A-AFDD-7015314655AB}"/>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A9C977B1-10E8-4DFA-9DF6-892A3E07CA35}"/>
              </a:ext>
            </a:extLst>
          </p:cNvPr>
          <p:cNvSpPr>
            <a:spLocks noGrp="1"/>
          </p:cNvSpPr>
          <p:nvPr>
            <p:ph type="sldNum" sz="quarter" idx="12"/>
          </p:nvPr>
        </p:nvSpPr>
        <p:spPr/>
        <p:txBody>
          <a:bodyPr/>
          <a:lstStyle/>
          <a:p>
            <a:fld id="{E3FA5FAF-8A25-4B6E-94B7-5CA30A873E9A}" type="slidenum">
              <a:rPr lang="zh-CN" altLang="en-US" smtClean="0"/>
              <a:pPr/>
              <a:t>9</a:t>
            </a:fld>
            <a:endParaRPr lang="zh-CN" altLang="en-US"/>
          </a:p>
        </p:txBody>
      </p:sp>
      <p:sp>
        <p:nvSpPr>
          <p:cNvPr id="5" name="Rectangle 64">
            <a:extLst>
              <a:ext uri="{FF2B5EF4-FFF2-40B4-BE49-F238E27FC236}">
                <a16:creationId xmlns:a16="http://schemas.microsoft.com/office/drawing/2014/main" id="{726D9A26-826D-4FA7-A444-11A610A020D1}"/>
              </a:ext>
            </a:extLst>
          </p:cNvPr>
          <p:cNvSpPr>
            <a:spLocks noChangeArrowheads="1"/>
          </p:cNvSpPr>
          <p:nvPr/>
        </p:nvSpPr>
        <p:spPr bwMode="auto">
          <a:xfrm>
            <a:off x="5484813" y="1894731"/>
            <a:ext cx="3346450" cy="3451225"/>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Rectangle 240">
            <a:extLst>
              <a:ext uri="{FF2B5EF4-FFF2-40B4-BE49-F238E27FC236}">
                <a16:creationId xmlns:a16="http://schemas.microsoft.com/office/drawing/2014/main" id="{27638582-6BE1-44F0-B74F-7F8864F8C2D1}"/>
              </a:ext>
            </a:extLst>
          </p:cNvPr>
          <p:cNvSpPr>
            <a:spLocks noChangeArrowheads="1"/>
          </p:cNvSpPr>
          <p:nvPr/>
        </p:nvSpPr>
        <p:spPr bwMode="auto">
          <a:xfrm>
            <a:off x="5562600" y="1721693"/>
            <a:ext cx="1752600" cy="3175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7" name="Group 208">
            <a:extLst>
              <a:ext uri="{FF2B5EF4-FFF2-40B4-BE49-F238E27FC236}">
                <a16:creationId xmlns:a16="http://schemas.microsoft.com/office/drawing/2014/main" id="{5FCA4375-ACA4-410E-916C-EB0D7BCD8D3E}"/>
              </a:ext>
            </a:extLst>
          </p:cNvPr>
          <p:cNvGrpSpPr>
            <a:grpSpLocks/>
          </p:cNvGrpSpPr>
          <p:nvPr/>
        </p:nvGrpSpPr>
        <p:grpSpPr bwMode="auto">
          <a:xfrm>
            <a:off x="876300" y="2055068"/>
            <a:ext cx="1755775" cy="1625600"/>
            <a:chOff x="1824" y="1076"/>
            <a:chExt cx="1106" cy="1024"/>
          </a:xfrm>
        </p:grpSpPr>
        <p:sp>
          <p:nvSpPr>
            <p:cNvPr id="8" name="Oval 209">
              <a:extLst>
                <a:ext uri="{FF2B5EF4-FFF2-40B4-BE49-F238E27FC236}">
                  <a16:creationId xmlns:a16="http://schemas.microsoft.com/office/drawing/2014/main" id="{73652545-6C33-4C59-95A7-F7CDC72D175C}"/>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9" name="Group 210">
              <a:extLst>
                <a:ext uri="{FF2B5EF4-FFF2-40B4-BE49-F238E27FC236}">
                  <a16:creationId xmlns:a16="http://schemas.microsoft.com/office/drawing/2014/main" id="{DEA31F42-929D-4941-9B56-8B5127EBA92D}"/>
                </a:ext>
              </a:extLst>
            </p:cNvPr>
            <p:cNvGrpSpPr>
              <a:grpSpLocks/>
            </p:cNvGrpSpPr>
            <p:nvPr/>
          </p:nvGrpSpPr>
          <p:grpSpPr bwMode="auto">
            <a:xfrm>
              <a:off x="2204" y="1436"/>
              <a:ext cx="252" cy="288"/>
              <a:chOff x="2870" y="1518"/>
              <a:chExt cx="292" cy="320"/>
            </a:xfrm>
          </p:grpSpPr>
          <p:graphicFrame>
            <p:nvGraphicFramePr>
              <p:cNvPr id="10" name="Object 211">
                <a:extLst>
                  <a:ext uri="{FF2B5EF4-FFF2-40B4-BE49-F238E27FC236}">
                    <a16:creationId xmlns:a16="http://schemas.microsoft.com/office/drawing/2014/main" id="{8FF45B9D-4F48-4A2B-9D6A-3EF55646877D}"/>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10" name="Clip" r:id="rId3" imgW="826829" imgH="840406" progId="">
                      <p:embed/>
                    </p:oleObj>
                  </mc:Choice>
                  <mc:Fallback>
                    <p:oleObj name="Clip" r:id="rId3" imgW="826829" imgH="840406" progId="">
                      <p:embed/>
                      <p:pic>
                        <p:nvPicPr>
                          <p:cNvPr id="33844" name="Object 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212">
                <a:extLst>
                  <a:ext uri="{FF2B5EF4-FFF2-40B4-BE49-F238E27FC236}">
                    <a16:creationId xmlns:a16="http://schemas.microsoft.com/office/drawing/2014/main" id="{DB932559-3E8F-4B71-868B-995074945E1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11" name="Clip" r:id="rId5" imgW="1268295" imgH="1199426" progId="">
                      <p:embed/>
                    </p:oleObj>
                  </mc:Choice>
                  <mc:Fallback>
                    <p:oleObj name="Clip" r:id="rId5" imgW="1268295" imgH="1199426" progId="">
                      <p:embed/>
                      <p:pic>
                        <p:nvPicPr>
                          <p:cNvPr id="33845" name="Object 2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12" name="Rectangle 66">
            <a:extLst>
              <a:ext uri="{FF2B5EF4-FFF2-40B4-BE49-F238E27FC236}">
                <a16:creationId xmlns:a16="http://schemas.microsoft.com/office/drawing/2014/main" id="{71297F5B-1089-489C-AB1A-DF013018F15A}"/>
              </a:ext>
            </a:extLst>
          </p:cNvPr>
          <p:cNvSpPr>
            <a:spLocks noChangeArrowheads="1"/>
          </p:cNvSpPr>
          <p:nvPr/>
        </p:nvSpPr>
        <p:spPr bwMode="auto">
          <a:xfrm>
            <a:off x="5537200" y="1699468"/>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latin typeface="Gill Sans MT" charset="0"/>
                <a:cs typeface="+mn-cs"/>
              </a:rPr>
              <a:t>ad hoc </a:t>
            </a:r>
            <a:r>
              <a:rPr lang="zh-CN" altLang="en-US" sz="2400" dirty="0">
                <a:latin typeface="Gill Sans MT" charset="0"/>
                <a:cs typeface="+mn-cs"/>
              </a:rPr>
              <a:t>模式</a:t>
            </a:r>
            <a:endParaRPr lang="en-US"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没有基站</a:t>
            </a:r>
            <a:endParaRPr lang="en-US" altLang="zh-CN"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两个节点在通信距离内即可传输数据</a:t>
            </a:r>
            <a:endParaRPr lang="en-US"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节点自组织形成网络</a:t>
            </a:r>
            <a:r>
              <a:rPr lang="zh-CN" altLang="en-US" sz="2400" dirty="0">
                <a:latin typeface="Gill Sans MT" charset="0"/>
              </a:rPr>
              <a:t>：使用节点完成路由</a:t>
            </a:r>
            <a:endParaRPr lang="en-US" sz="2400" dirty="0">
              <a:latin typeface="Gill Sans MT" charset="0"/>
              <a:cs typeface="+mn-cs"/>
            </a:endParaRPr>
          </a:p>
        </p:txBody>
      </p:sp>
      <p:grpSp>
        <p:nvGrpSpPr>
          <p:cNvPr id="13" name="Group 137">
            <a:extLst>
              <a:ext uri="{FF2B5EF4-FFF2-40B4-BE49-F238E27FC236}">
                <a16:creationId xmlns:a16="http://schemas.microsoft.com/office/drawing/2014/main" id="{7365062A-BD55-4346-BF88-8577344B80E2}"/>
              </a:ext>
            </a:extLst>
          </p:cNvPr>
          <p:cNvGrpSpPr>
            <a:grpSpLocks/>
          </p:cNvGrpSpPr>
          <p:nvPr/>
        </p:nvGrpSpPr>
        <p:grpSpPr bwMode="auto">
          <a:xfrm>
            <a:off x="2181225" y="3379043"/>
            <a:ext cx="1755775" cy="1625600"/>
            <a:chOff x="1824" y="1076"/>
            <a:chExt cx="1106" cy="1024"/>
          </a:xfrm>
        </p:grpSpPr>
        <p:sp>
          <p:nvSpPr>
            <p:cNvPr id="14" name="Oval 138">
              <a:extLst>
                <a:ext uri="{FF2B5EF4-FFF2-40B4-BE49-F238E27FC236}">
                  <a16:creationId xmlns:a16="http://schemas.microsoft.com/office/drawing/2014/main" id="{B7868067-D61C-472B-BD56-BADE13FC2C81}"/>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5" name="Group 139">
              <a:extLst>
                <a:ext uri="{FF2B5EF4-FFF2-40B4-BE49-F238E27FC236}">
                  <a16:creationId xmlns:a16="http://schemas.microsoft.com/office/drawing/2014/main" id="{59FBFF6D-37AB-4F21-8579-757B38E0423A}"/>
                </a:ext>
              </a:extLst>
            </p:cNvPr>
            <p:cNvGrpSpPr>
              <a:grpSpLocks/>
            </p:cNvGrpSpPr>
            <p:nvPr/>
          </p:nvGrpSpPr>
          <p:grpSpPr bwMode="auto">
            <a:xfrm>
              <a:off x="2204" y="1436"/>
              <a:ext cx="252" cy="288"/>
              <a:chOff x="2870" y="1518"/>
              <a:chExt cx="292" cy="320"/>
            </a:xfrm>
          </p:grpSpPr>
          <p:graphicFrame>
            <p:nvGraphicFramePr>
              <p:cNvPr id="16" name="Object 140">
                <a:extLst>
                  <a:ext uri="{FF2B5EF4-FFF2-40B4-BE49-F238E27FC236}">
                    <a16:creationId xmlns:a16="http://schemas.microsoft.com/office/drawing/2014/main" id="{70475FEC-686D-43D0-8193-53CE4921F73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12" name="Clip" r:id="rId7" imgW="826829" imgH="840406" progId="">
                      <p:embed/>
                    </p:oleObj>
                  </mc:Choice>
                  <mc:Fallback>
                    <p:oleObj name="Clip" r:id="rId7" imgW="826829" imgH="840406" progId="">
                      <p:embed/>
                      <p:pic>
                        <p:nvPicPr>
                          <p:cNvPr id="33840" name="Object 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 name="Object 141">
                <a:extLst>
                  <a:ext uri="{FF2B5EF4-FFF2-40B4-BE49-F238E27FC236}">
                    <a16:creationId xmlns:a16="http://schemas.microsoft.com/office/drawing/2014/main" id="{8442B29C-2B65-460B-89BF-8AD8042454B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13" name="Clip" r:id="rId9" imgW="1268295" imgH="1199426" progId="">
                      <p:embed/>
                    </p:oleObj>
                  </mc:Choice>
                  <mc:Fallback>
                    <p:oleObj name="Clip" r:id="rId9" imgW="1268295" imgH="1199426" progId="">
                      <p:embed/>
                      <p:pic>
                        <p:nvPicPr>
                          <p:cNvPr id="33841" name="Object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18" name="Group 198">
            <a:extLst>
              <a:ext uri="{FF2B5EF4-FFF2-40B4-BE49-F238E27FC236}">
                <a16:creationId xmlns:a16="http://schemas.microsoft.com/office/drawing/2014/main" id="{05AE8DA9-4CD8-4C49-A2ED-6D233DFAB4C1}"/>
              </a:ext>
            </a:extLst>
          </p:cNvPr>
          <p:cNvGrpSpPr>
            <a:grpSpLocks/>
          </p:cNvGrpSpPr>
          <p:nvPr/>
        </p:nvGrpSpPr>
        <p:grpSpPr bwMode="auto">
          <a:xfrm>
            <a:off x="1933575" y="5103068"/>
            <a:ext cx="1755775" cy="1625600"/>
            <a:chOff x="1824" y="1076"/>
            <a:chExt cx="1106" cy="1024"/>
          </a:xfrm>
        </p:grpSpPr>
        <p:sp>
          <p:nvSpPr>
            <p:cNvPr id="19" name="Oval 199">
              <a:extLst>
                <a:ext uri="{FF2B5EF4-FFF2-40B4-BE49-F238E27FC236}">
                  <a16:creationId xmlns:a16="http://schemas.microsoft.com/office/drawing/2014/main" id="{89ECE51F-2184-421D-9C4D-86F655FCC006}"/>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0" name="Group 200">
              <a:extLst>
                <a:ext uri="{FF2B5EF4-FFF2-40B4-BE49-F238E27FC236}">
                  <a16:creationId xmlns:a16="http://schemas.microsoft.com/office/drawing/2014/main" id="{87820F77-C110-4812-B11B-902771B9E01C}"/>
                </a:ext>
              </a:extLst>
            </p:cNvPr>
            <p:cNvGrpSpPr>
              <a:grpSpLocks/>
            </p:cNvGrpSpPr>
            <p:nvPr/>
          </p:nvGrpSpPr>
          <p:grpSpPr bwMode="auto">
            <a:xfrm>
              <a:off x="2204" y="1436"/>
              <a:ext cx="252" cy="288"/>
              <a:chOff x="2870" y="1518"/>
              <a:chExt cx="292" cy="320"/>
            </a:xfrm>
          </p:grpSpPr>
          <p:graphicFrame>
            <p:nvGraphicFramePr>
              <p:cNvPr id="21" name="Object 201">
                <a:extLst>
                  <a:ext uri="{FF2B5EF4-FFF2-40B4-BE49-F238E27FC236}">
                    <a16:creationId xmlns:a16="http://schemas.microsoft.com/office/drawing/2014/main" id="{87D2DAA6-0EC4-4304-891E-61532D79EE1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14" name="Clip" r:id="rId11" imgW="826829" imgH="840406" progId="">
                      <p:embed/>
                    </p:oleObj>
                  </mc:Choice>
                  <mc:Fallback>
                    <p:oleObj name="Clip" r:id="rId11" imgW="826829" imgH="840406" progId="">
                      <p:embed/>
                      <p:pic>
                        <p:nvPicPr>
                          <p:cNvPr id="33836" name="Object 2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 name="Object 202">
                <a:extLst>
                  <a:ext uri="{FF2B5EF4-FFF2-40B4-BE49-F238E27FC236}">
                    <a16:creationId xmlns:a16="http://schemas.microsoft.com/office/drawing/2014/main" id="{E0D0FCC0-CEC6-4409-BD44-7A34F28B94C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15" name="Clip" r:id="rId12" imgW="1268295" imgH="1199426" progId="">
                      <p:embed/>
                    </p:oleObj>
                  </mc:Choice>
                  <mc:Fallback>
                    <p:oleObj name="Clip" r:id="rId12" imgW="1268295" imgH="1199426" progId="">
                      <p:embed/>
                      <p:pic>
                        <p:nvPicPr>
                          <p:cNvPr id="33837" name="Object 2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23" name="Group 203">
            <a:extLst>
              <a:ext uri="{FF2B5EF4-FFF2-40B4-BE49-F238E27FC236}">
                <a16:creationId xmlns:a16="http://schemas.microsoft.com/office/drawing/2014/main" id="{6A3868EB-8D41-4FC0-A8C4-2E1791A9E1DB}"/>
              </a:ext>
            </a:extLst>
          </p:cNvPr>
          <p:cNvGrpSpPr>
            <a:grpSpLocks/>
          </p:cNvGrpSpPr>
          <p:nvPr/>
        </p:nvGrpSpPr>
        <p:grpSpPr bwMode="auto">
          <a:xfrm>
            <a:off x="1047750" y="2655143"/>
            <a:ext cx="1755775" cy="1625600"/>
            <a:chOff x="1824" y="1076"/>
            <a:chExt cx="1106" cy="1024"/>
          </a:xfrm>
        </p:grpSpPr>
        <p:sp>
          <p:nvSpPr>
            <p:cNvPr id="24" name="Oval 204">
              <a:extLst>
                <a:ext uri="{FF2B5EF4-FFF2-40B4-BE49-F238E27FC236}">
                  <a16:creationId xmlns:a16="http://schemas.microsoft.com/office/drawing/2014/main" id="{11F08BAA-4ECE-4BE1-A987-3670FE29EDC1}"/>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 name="Group 205">
              <a:extLst>
                <a:ext uri="{FF2B5EF4-FFF2-40B4-BE49-F238E27FC236}">
                  <a16:creationId xmlns:a16="http://schemas.microsoft.com/office/drawing/2014/main" id="{99F068EA-CF49-4A20-977F-EEC66CAE479F}"/>
                </a:ext>
              </a:extLst>
            </p:cNvPr>
            <p:cNvGrpSpPr>
              <a:grpSpLocks/>
            </p:cNvGrpSpPr>
            <p:nvPr/>
          </p:nvGrpSpPr>
          <p:grpSpPr bwMode="auto">
            <a:xfrm>
              <a:off x="2204" y="1436"/>
              <a:ext cx="252" cy="288"/>
              <a:chOff x="2870" y="1518"/>
              <a:chExt cx="292" cy="320"/>
            </a:xfrm>
          </p:grpSpPr>
          <p:graphicFrame>
            <p:nvGraphicFramePr>
              <p:cNvPr id="26" name="Object 206">
                <a:extLst>
                  <a:ext uri="{FF2B5EF4-FFF2-40B4-BE49-F238E27FC236}">
                    <a16:creationId xmlns:a16="http://schemas.microsoft.com/office/drawing/2014/main" id="{C4FFE144-9AAC-4CB7-BF9C-A88104ECDBC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16" name="Clip" r:id="rId13" imgW="826829" imgH="840406" progId="">
                      <p:embed/>
                    </p:oleObj>
                  </mc:Choice>
                  <mc:Fallback>
                    <p:oleObj name="Clip" r:id="rId13" imgW="826829" imgH="840406" progId="">
                      <p:embed/>
                      <p:pic>
                        <p:nvPicPr>
                          <p:cNvPr id="33832" name="Object 2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7" name="Object 207">
                <a:extLst>
                  <a:ext uri="{FF2B5EF4-FFF2-40B4-BE49-F238E27FC236}">
                    <a16:creationId xmlns:a16="http://schemas.microsoft.com/office/drawing/2014/main" id="{E360904E-9D68-475D-82EF-A4CE76FB1B3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17" name="Clip" r:id="rId14" imgW="1268295" imgH="1199426" progId="">
                      <p:embed/>
                    </p:oleObj>
                  </mc:Choice>
                  <mc:Fallback>
                    <p:oleObj name="Clip" r:id="rId14" imgW="1268295" imgH="1199426" progId="">
                      <p:embed/>
                      <p:pic>
                        <p:nvPicPr>
                          <p:cNvPr id="33833" name="Object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28" name="Group 112">
            <a:extLst>
              <a:ext uri="{FF2B5EF4-FFF2-40B4-BE49-F238E27FC236}">
                <a16:creationId xmlns:a16="http://schemas.microsoft.com/office/drawing/2014/main" id="{E69B2DB1-8E5E-452E-AD82-69E33AB1B82D}"/>
              </a:ext>
            </a:extLst>
          </p:cNvPr>
          <p:cNvGrpSpPr>
            <a:grpSpLocks/>
          </p:cNvGrpSpPr>
          <p:nvPr/>
        </p:nvGrpSpPr>
        <p:grpSpPr bwMode="auto">
          <a:xfrm>
            <a:off x="1620838" y="3079006"/>
            <a:ext cx="1755775" cy="1625600"/>
            <a:chOff x="1824" y="1076"/>
            <a:chExt cx="1106" cy="1024"/>
          </a:xfrm>
        </p:grpSpPr>
        <p:sp>
          <p:nvSpPr>
            <p:cNvPr id="29" name="Oval 113">
              <a:extLst>
                <a:ext uri="{FF2B5EF4-FFF2-40B4-BE49-F238E27FC236}">
                  <a16:creationId xmlns:a16="http://schemas.microsoft.com/office/drawing/2014/main" id="{415F43C6-3E61-4700-81AB-11FF32A1CD15}"/>
                </a:ext>
              </a:extLst>
            </p:cNvPr>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0" name="Group 114">
              <a:extLst>
                <a:ext uri="{FF2B5EF4-FFF2-40B4-BE49-F238E27FC236}">
                  <a16:creationId xmlns:a16="http://schemas.microsoft.com/office/drawing/2014/main" id="{AF2FB83E-B431-4E20-BCF6-082A7B5071F9}"/>
                </a:ext>
              </a:extLst>
            </p:cNvPr>
            <p:cNvGrpSpPr>
              <a:grpSpLocks/>
            </p:cNvGrpSpPr>
            <p:nvPr/>
          </p:nvGrpSpPr>
          <p:grpSpPr bwMode="auto">
            <a:xfrm>
              <a:off x="2204" y="1436"/>
              <a:ext cx="252" cy="288"/>
              <a:chOff x="2870" y="1518"/>
              <a:chExt cx="292" cy="320"/>
            </a:xfrm>
          </p:grpSpPr>
          <p:graphicFrame>
            <p:nvGraphicFramePr>
              <p:cNvPr id="31" name="Object 115">
                <a:extLst>
                  <a:ext uri="{FF2B5EF4-FFF2-40B4-BE49-F238E27FC236}">
                    <a16:creationId xmlns:a16="http://schemas.microsoft.com/office/drawing/2014/main" id="{B8725398-C296-4102-86C9-140CC84AB84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218" name="Clip" r:id="rId15" imgW="826829" imgH="840406" progId="">
                      <p:embed/>
                    </p:oleObj>
                  </mc:Choice>
                  <mc:Fallback>
                    <p:oleObj name="Clip" r:id="rId15" imgW="826829" imgH="840406" progId="">
                      <p:embed/>
                      <p:pic>
                        <p:nvPicPr>
                          <p:cNvPr id="33828" name="Object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 name="Object 116">
                <a:extLst>
                  <a:ext uri="{FF2B5EF4-FFF2-40B4-BE49-F238E27FC236}">
                    <a16:creationId xmlns:a16="http://schemas.microsoft.com/office/drawing/2014/main" id="{DA348BCC-BD62-4D14-B764-ED9205B4B4E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219" name="Clip" r:id="rId16" imgW="1268295" imgH="1199426" progId="">
                      <p:embed/>
                    </p:oleObj>
                  </mc:Choice>
                  <mc:Fallback>
                    <p:oleObj name="Clip" r:id="rId16" imgW="1268295" imgH="1199426" progId="">
                      <p:embed/>
                      <p:pic>
                        <p:nvPicPr>
                          <p:cNvPr id="33829" name="Object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33" name="Rectangle 65">
            <a:extLst>
              <a:ext uri="{FF2B5EF4-FFF2-40B4-BE49-F238E27FC236}">
                <a16:creationId xmlns:a16="http://schemas.microsoft.com/office/drawing/2014/main" id="{DEA9AD3D-7D0F-45C8-959B-2A2E4ADED7C1}"/>
              </a:ext>
            </a:extLst>
          </p:cNvPr>
          <p:cNvSpPr>
            <a:spLocks noChangeArrowheads="1"/>
          </p:cNvSpPr>
          <p:nvPr/>
        </p:nvSpPr>
        <p:spPr bwMode="auto">
          <a:xfrm>
            <a:off x="2693988" y="1805831"/>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Oval 214">
            <a:extLst>
              <a:ext uri="{FF2B5EF4-FFF2-40B4-BE49-F238E27FC236}">
                <a16:creationId xmlns:a16="http://schemas.microsoft.com/office/drawing/2014/main" id="{8EA12FDB-1256-4C3E-A70B-43504138F74F}"/>
              </a:ext>
            </a:extLst>
          </p:cNvPr>
          <p:cNvSpPr>
            <a:spLocks noChangeArrowheads="1"/>
          </p:cNvSpPr>
          <p:nvPr/>
        </p:nvSpPr>
        <p:spPr bwMode="auto">
          <a:xfrm>
            <a:off x="879475" y="2067768"/>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9">
            <a:extLst>
              <a:ext uri="{FF2B5EF4-FFF2-40B4-BE49-F238E27FC236}">
                <a16:creationId xmlns:a16="http://schemas.microsoft.com/office/drawing/2014/main" id="{5FB79132-50E9-4EFD-88AF-11C18016D452}"/>
              </a:ext>
            </a:extLst>
          </p:cNvPr>
          <p:cNvSpPr>
            <a:spLocks noChangeArrowheads="1"/>
          </p:cNvSpPr>
          <p:nvPr/>
        </p:nvSpPr>
        <p:spPr bwMode="auto">
          <a:xfrm>
            <a:off x="2184400" y="3391743"/>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29">
            <a:extLst>
              <a:ext uri="{FF2B5EF4-FFF2-40B4-BE49-F238E27FC236}">
                <a16:creationId xmlns:a16="http://schemas.microsoft.com/office/drawing/2014/main" id="{50E58AC4-288F-4ABF-9B62-5102F6E2ED1E}"/>
              </a:ext>
            </a:extLst>
          </p:cNvPr>
          <p:cNvSpPr>
            <a:spLocks noChangeArrowheads="1"/>
          </p:cNvSpPr>
          <p:nvPr/>
        </p:nvSpPr>
        <p:spPr bwMode="auto">
          <a:xfrm>
            <a:off x="1050925" y="2667843"/>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34">
            <a:extLst>
              <a:ext uri="{FF2B5EF4-FFF2-40B4-BE49-F238E27FC236}">
                <a16:creationId xmlns:a16="http://schemas.microsoft.com/office/drawing/2014/main" id="{9CA6FD37-2E97-48A0-84B0-E04EFF7C2C55}"/>
              </a:ext>
            </a:extLst>
          </p:cNvPr>
          <p:cNvSpPr>
            <a:spLocks noChangeArrowheads="1"/>
          </p:cNvSpPr>
          <p:nvPr/>
        </p:nvSpPr>
        <p:spPr bwMode="auto">
          <a:xfrm>
            <a:off x="1624013" y="3091706"/>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24">
            <a:extLst>
              <a:ext uri="{FF2B5EF4-FFF2-40B4-BE49-F238E27FC236}">
                <a16:creationId xmlns:a16="http://schemas.microsoft.com/office/drawing/2014/main" id="{A3478DD3-B5C1-4D15-AE8F-9544C066AAFC}"/>
              </a:ext>
            </a:extLst>
          </p:cNvPr>
          <p:cNvSpPr>
            <a:spLocks noChangeArrowheads="1"/>
          </p:cNvSpPr>
          <p:nvPr/>
        </p:nvSpPr>
        <p:spPr bwMode="auto">
          <a:xfrm>
            <a:off x="1936750" y="5115768"/>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9" name="Group 356">
            <a:extLst>
              <a:ext uri="{FF2B5EF4-FFF2-40B4-BE49-F238E27FC236}">
                <a16:creationId xmlns:a16="http://schemas.microsoft.com/office/drawing/2014/main" id="{B74B2CB5-7A52-4ABA-8EFF-79D8F5D01626}"/>
              </a:ext>
            </a:extLst>
          </p:cNvPr>
          <p:cNvGrpSpPr>
            <a:grpSpLocks/>
          </p:cNvGrpSpPr>
          <p:nvPr/>
        </p:nvGrpSpPr>
        <p:grpSpPr bwMode="auto">
          <a:xfrm>
            <a:off x="1554163" y="2521793"/>
            <a:ext cx="465137" cy="481013"/>
            <a:chOff x="313" y="1497"/>
            <a:chExt cx="1152" cy="1014"/>
          </a:xfrm>
        </p:grpSpPr>
        <p:pic>
          <p:nvPicPr>
            <p:cNvPr id="40" name="Picture 354" descr="laptop_stylized_small">
              <a:extLst>
                <a:ext uri="{FF2B5EF4-FFF2-40B4-BE49-F238E27FC236}">
                  <a16:creationId xmlns:a16="http://schemas.microsoft.com/office/drawing/2014/main" id="{B6B46859-5CAC-4956-92FB-C4D6BCE71C7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355" descr="antenna_stylized">
              <a:extLst>
                <a:ext uri="{FF2B5EF4-FFF2-40B4-BE49-F238E27FC236}">
                  <a16:creationId xmlns:a16="http://schemas.microsoft.com/office/drawing/2014/main" id="{080B5325-B490-43F8-8A84-7582BAFE4AB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356">
            <a:extLst>
              <a:ext uri="{FF2B5EF4-FFF2-40B4-BE49-F238E27FC236}">
                <a16:creationId xmlns:a16="http://schemas.microsoft.com/office/drawing/2014/main" id="{BDDF98EB-DDDC-4FDF-88F3-9CDD47023CBF}"/>
              </a:ext>
            </a:extLst>
          </p:cNvPr>
          <p:cNvGrpSpPr>
            <a:grpSpLocks/>
          </p:cNvGrpSpPr>
          <p:nvPr/>
        </p:nvGrpSpPr>
        <p:grpSpPr bwMode="auto">
          <a:xfrm>
            <a:off x="2530475" y="5611068"/>
            <a:ext cx="463550" cy="479425"/>
            <a:chOff x="313" y="1497"/>
            <a:chExt cx="1152" cy="1014"/>
          </a:xfrm>
        </p:grpSpPr>
        <p:pic>
          <p:nvPicPr>
            <p:cNvPr id="43" name="Picture 354" descr="laptop_stylized_small">
              <a:extLst>
                <a:ext uri="{FF2B5EF4-FFF2-40B4-BE49-F238E27FC236}">
                  <a16:creationId xmlns:a16="http://schemas.microsoft.com/office/drawing/2014/main" id="{9205D388-0E2D-4A67-A73F-9423D338498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355" descr="antenna_stylized">
              <a:extLst>
                <a:ext uri="{FF2B5EF4-FFF2-40B4-BE49-F238E27FC236}">
                  <a16:creationId xmlns:a16="http://schemas.microsoft.com/office/drawing/2014/main" id="{338D04CB-3472-438E-9F91-7820D5C39BA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5" name="Group 356">
            <a:extLst>
              <a:ext uri="{FF2B5EF4-FFF2-40B4-BE49-F238E27FC236}">
                <a16:creationId xmlns:a16="http://schemas.microsoft.com/office/drawing/2014/main" id="{9972A497-1273-4574-A867-29676AD271CA}"/>
              </a:ext>
            </a:extLst>
          </p:cNvPr>
          <p:cNvGrpSpPr>
            <a:grpSpLocks/>
          </p:cNvGrpSpPr>
          <p:nvPr/>
        </p:nvGrpSpPr>
        <p:grpSpPr bwMode="auto">
          <a:xfrm>
            <a:off x="2814638" y="3914031"/>
            <a:ext cx="465137" cy="481012"/>
            <a:chOff x="313" y="1497"/>
            <a:chExt cx="1152" cy="1014"/>
          </a:xfrm>
        </p:grpSpPr>
        <p:pic>
          <p:nvPicPr>
            <p:cNvPr id="46" name="Picture 354" descr="laptop_stylized_small">
              <a:extLst>
                <a:ext uri="{FF2B5EF4-FFF2-40B4-BE49-F238E27FC236}">
                  <a16:creationId xmlns:a16="http://schemas.microsoft.com/office/drawing/2014/main" id="{ED193204-1013-4647-8418-F4011776569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a:extLst>
                <a:ext uri="{FF2B5EF4-FFF2-40B4-BE49-F238E27FC236}">
                  <a16:creationId xmlns:a16="http://schemas.microsoft.com/office/drawing/2014/main" id="{5303277A-A654-4382-9FCB-DD2C151C4DF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8" name="Group 356">
            <a:extLst>
              <a:ext uri="{FF2B5EF4-FFF2-40B4-BE49-F238E27FC236}">
                <a16:creationId xmlns:a16="http://schemas.microsoft.com/office/drawing/2014/main" id="{0EACCDDF-C7BC-47C6-B50F-5986A9321AE4}"/>
              </a:ext>
            </a:extLst>
          </p:cNvPr>
          <p:cNvGrpSpPr>
            <a:grpSpLocks/>
          </p:cNvGrpSpPr>
          <p:nvPr/>
        </p:nvGrpSpPr>
        <p:grpSpPr bwMode="auto">
          <a:xfrm>
            <a:off x="1655763" y="3274268"/>
            <a:ext cx="465137" cy="479425"/>
            <a:chOff x="313" y="1497"/>
            <a:chExt cx="1152" cy="1014"/>
          </a:xfrm>
        </p:grpSpPr>
        <p:pic>
          <p:nvPicPr>
            <p:cNvPr id="49" name="Picture 354" descr="laptop_stylized_small">
              <a:extLst>
                <a:ext uri="{FF2B5EF4-FFF2-40B4-BE49-F238E27FC236}">
                  <a16:creationId xmlns:a16="http://schemas.microsoft.com/office/drawing/2014/main" id="{402233CA-8056-498B-87FC-050FE6350F9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 name="Picture 355" descr="antenna_stylized">
              <a:extLst>
                <a:ext uri="{FF2B5EF4-FFF2-40B4-BE49-F238E27FC236}">
                  <a16:creationId xmlns:a16="http://schemas.microsoft.com/office/drawing/2014/main" id="{0FD410A3-6C6D-4257-86EF-290C896D390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 name="Group 356">
            <a:extLst>
              <a:ext uri="{FF2B5EF4-FFF2-40B4-BE49-F238E27FC236}">
                <a16:creationId xmlns:a16="http://schemas.microsoft.com/office/drawing/2014/main" id="{1A414360-9FF0-4125-B4A6-ECD09E4C8151}"/>
              </a:ext>
            </a:extLst>
          </p:cNvPr>
          <p:cNvGrpSpPr>
            <a:grpSpLocks/>
          </p:cNvGrpSpPr>
          <p:nvPr/>
        </p:nvGrpSpPr>
        <p:grpSpPr bwMode="auto">
          <a:xfrm>
            <a:off x="2295525" y="3598118"/>
            <a:ext cx="465138" cy="481013"/>
            <a:chOff x="313" y="1497"/>
            <a:chExt cx="1152" cy="1014"/>
          </a:xfrm>
        </p:grpSpPr>
        <p:pic>
          <p:nvPicPr>
            <p:cNvPr id="52" name="Picture 354" descr="laptop_stylized_small">
              <a:extLst>
                <a:ext uri="{FF2B5EF4-FFF2-40B4-BE49-F238E27FC236}">
                  <a16:creationId xmlns:a16="http://schemas.microsoft.com/office/drawing/2014/main" id="{9E55C059-0451-4019-A09F-E5194ED5FAA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Picture 355" descr="antenna_stylized">
              <a:extLst>
                <a:ext uri="{FF2B5EF4-FFF2-40B4-BE49-F238E27FC236}">
                  <a16:creationId xmlns:a16="http://schemas.microsoft.com/office/drawing/2014/main" id="{1378BACE-10B9-4470-9688-01E63E88552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2549894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8102</TotalTime>
  <Words>4536</Words>
  <Application>Microsoft Office PowerPoint</Application>
  <PresentationFormat>全屏显示(4:3)</PresentationFormat>
  <Paragraphs>911</Paragraphs>
  <Slides>64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6" baseType="lpstr">
      <vt:lpstr>楷体_GB2312</vt:lpstr>
      <vt:lpstr>Arial</vt:lpstr>
      <vt:lpstr>Calibri</vt:lpstr>
      <vt:lpstr>Comic Sans MS</vt:lpstr>
      <vt:lpstr>Gill Sans MT</vt:lpstr>
      <vt:lpstr>Symbol</vt:lpstr>
      <vt:lpstr>Tahoma</vt:lpstr>
      <vt:lpstr>Times New Roman</vt:lpstr>
      <vt:lpstr>Wingdings</vt:lpstr>
      <vt:lpstr>Lec0</vt:lpstr>
      <vt:lpstr>Clip</vt:lpstr>
      <vt:lpstr>Picture</vt:lpstr>
      <vt:lpstr>第七章 无线和移动网络</vt:lpstr>
      <vt:lpstr>目录</vt:lpstr>
      <vt:lpstr>构成无线网络的要素</vt:lpstr>
      <vt:lpstr>构成无线网络的要素</vt:lpstr>
      <vt:lpstr>构成无线网络的要素</vt:lpstr>
      <vt:lpstr>构成无线网络的要素</vt:lpstr>
      <vt:lpstr>一些无线链路的特点</vt:lpstr>
      <vt:lpstr>构成无线网络的要素</vt:lpstr>
      <vt:lpstr>构成无线网络的要素</vt:lpstr>
      <vt:lpstr>无线网络分类</vt:lpstr>
      <vt:lpstr>目录</vt:lpstr>
      <vt:lpstr>无线链路特点（1）</vt:lpstr>
      <vt:lpstr>无线链路特点（2）</vt:lpstr>
      <vt:lpstr>无线网络特点</vt:lpstr>
      <vt:lpstr>码分多址接入（CDMA）</vt:lpstr>
      <vt:lpstr>CDMA编解码</vt:lpstr>
      <vt:lpstr>CDMA编解码</vt:lpstr>
      <vt:lpstr>CDMA：两个发送端干扰</vt:lpstr>
      <vt:lpstr>CDMA：两个发送端干扰</vt:lpstr>
      <vt:lpstr>目录</vt:lpstr>
      <vt:lpstr>IEEE802.11无线局域网</vt:lpstr>
      <vt:lpstr>IEEE802.11 LAN体系结构</vt:lpstr>
      <vt:lpstr>802.11信道和连接</vt:lpstr>
      <vt:lpstr>802.11信道扫描</vt:lpstr>
      <vt:lpstr>802.11主动和被动扫描</vt:lpstr>
      <vt:lpstr>IEEE 802.11：多接入</vt:lpstr>
      <vt:lpstr>IEEE 802.11 MAC协议：CSMA/CA</vt:lpstr>
      <vt:lpstr>IEEE 802.11 MAC协议：CSMA/CA</vt:lpstr>
      <vt:lpstr>冲突避免</vt:lpstr>
      <vt:lpstr>冲突避免：RTS-CTS</vt:lpstr>
      <vt:lpstr>暴露终端问题</vt:lpstr>
      <vt:lpstr>802.11帧中的地址</vt:lpstr>
      <vt:lpstr>802.11帧中的地址</vt:lpstr>
      <vt:lpstr>802.11帧中的地址</vt:lpstr>
      <vt:lpstr>802.11帧</vt:lpstr>
      <vt:lpstr>802.11：在同一子网内移动</vt:lpstr>
      <vt:lpstr>802.11：在不同子网内移动</vt:lpstr>
      <vt:lpstr>802.11：其它能力</vt:lpstr>
      <vt:lpstr>802.11：其它能力</vt:lpstr>
      <vt:lpstr>目录</vt:lpstr>
      <vt:lpstr>什么是移动性</vt:lpstr>
      <vt:lpstr>移动性：术语</vt:lpstr>
      <vt:lpstr>如何联系移动中的朋友</vt:lpstr>
      <vt:lpstr>移动性方案</vt:lpstr>
      <vt:lpstr>移动性方案</vt:lpstr>
      <vt:lpstr>移动性：注册</vt:lpstr>
      <vt:lpstr>间接路由的移动性方案</vt:lpstr>
      <vt:lpstr>数据报转发</vt:lpstr>
      <vt:lpstr>数据报转发</vt:lpstr>
      <vt:lpstr>间接路由：讨论</vt:lpstr>
      <vt:lpstr>间接路由：继续移动中保持会话</vt:lpstr>
      <vt:lpstr>直接路由的移动性解决方案</vt:lpstr>
      <vt:lpstr>直接路由：讨论</vt:lpstr>
      <vt:lpstr>直接路由：继续移动中保持会话</vt:lpstr>
      <vt:lpstr>直接路由：继续移动中保持会话</vt:lpstr>
      <vt:lpstr>间接路由 vs. 直接路由</vt:lpstr>
      <vt:lpstr>目录</vt:lpstr>
      <vt:lpstr>移动IP</vt:lpstr>
      <vt:lpstr>移动IP：间接路由</vt:lpstr>
      <vt:lpstr>移动IP：代理发现</vt:lpstr>
      <vt:lpstr>移动代理：注册示例</vt:lpstr>
      <vt:lpstr>移动代理：注册示例</vt:lpstr>
      <vt:lpstr>目录</vt:lpstr>
      <vt:lpstr>无线移动对上层协议的影响</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无线和移动网络</dc:title>
  <dc:creator>NTKO</dc:creator>
  <cp:lastModifiedBy>Ye Tian</cp:lastModifiedBy>
  <cp:revision>275</cp:revision>
  <dcterms:created xsi:type="dcterms:W3CDTF">2023-06-27T01:01:38Z</dcterms:created>
  <dcterms:modified xsi:type="dcterms:W3CDTF">2023-11-22T01:59:14Z</dcterms:modified>
</cp:coreProperties>
</file>