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8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316" r:id="rId37"/>
    <p:sldId id="317" r:id="rId38"/>
    <p:sldId id="318" r:id="rId39"/>
    <p:sldId id="319" r:id="rId40"/>
    <p:sldId id="320" r:id="rId41"/>
    <p:sldId id="315" r:id="rId42"/>
    <p:sldId id="293" r:id="rId43"/>
    <p:sldId id="294" r:id="rId44"/>
    <p:sldId id="295" r:id="rId45"/>
    <p:sldId id="296" r:id="rId46"/>
    <p:sldId id="321" r:id="rId47"/>
    <p:sldId id="298" r:id="rId48"/>
    <p:sldId id="297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3" r:id="rId63"/>
    <p:sldId id="312" r:id="rId64"/>
    <p:sldId id="314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4AA0A8E-E25A-4724-A578-85E43824DD07}">
          <p14:sldIdLst>
            <p14:sldId id="256"/>
            <p14:sldId id="257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68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7"/>
            <p14:sldId id="289"/>
            <p14:sldId id="290"/>
            <p14:sldId id="291"/>
            <p14:sldId id="292"/>
            <p14:sldId id="316"/>
            <p14:sldId id="317"/>
            <p14:sldId id="318"/>
            <p14:sldId id="319"/>
            <p14:sldId id="320"/>
            <p14:sldId id="315"/>
            <p14:sldId id="293"/>
            <p14:sldId id="294"/>
            <p14:sldId id="295"/>
            <p14:sldId id="296"/>
            <p14:sldId id="321"/>
            <p14:sldId id="298"/>
            <p14:sldId id="297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3"/>
            <p14:sldId id="312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7" autoAdjust="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4D931-DAAB-4653-9D77-C606173E49E6}" type="datetimeFigureOut">
              <a:rPr lang="zh-CN" altLang="en-US" smtClean="0"/>
              <a:pPr/>
              <a:t>2023/12/12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D5A79-1C0D-43F1-8B7C-79FACC1E0F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D5A79-1C0D-43F1-8B7C-79FACC1E0F6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29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61038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USTC校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3786188"/>
            <a:ext cx="2274887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 descr="index_03b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789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77262F1-D2C8-48E5-9E4B-5C9C36588D4A}" type="datetime1">
              <a:rPr lang="zh-CN" altLang="en-US" smtClean="0"/>
              <a:pPr/>
              <a:t>2023/12/12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7FD6-CFC2-47BD-A501-B19A63F3E9FB}" type="datetime1">
              <a:rPr lang="zh-CN" altLang="en-US" smtClean="0"/>
              <a:pPr/>
              <a:t>2023/12/12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214313"/>
            <a:ext cx="2174875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14313"/>
            <a:ext cx="6376988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F8CBD-B4C6-4F00-A5A8-EA07F07328AD}" type="datetime1">
              <a:rPr lang="zh-CN" altLang="en-US" smtClean="0"/>
              <a:pPr/>
              <a:t>2023/12/12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1520" y="1652588"/>
            <a:ext cx="4536504" cy="0"/>
          </a:xfrm>
          <a:prstGeom prst="line">
            <a:avLst/>
          </a:prstGeom>
          <a:ln w="158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>
              <a:defRPr/>
            </a:lvl1pPr>
            <a:lvl2pPr eaLnBrk="1">
              <a:defRPr/>
            </a:lvl2pPr>
            <a:lvl3pPr eaLnBrk="1">
              <a:defRPr/>
            </a:lvl3pPr>
            <a:lvl4pPr eaLnBrk="1">
              <a:defRPr/>
            </a:lvl4pPr>
            <a:lvl5pPr eaLnBrk="1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9F4334-4396-4A7D-971F-5761B72721C2}" type="datetime1">
              <a:rPr lang="zh-CN" altLang="en-US" smtClean="0"/>
              <a:pPr/>
              <a:t>2023/12/12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E49AE-6539-4F6B-977A-D4E16911D723}" type="datetime1">
              <a:rPr lang="zh-CN" altLang="en-US" smtClean="0"/>
              <a:pPr/>
              <a:t>2023/12/12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844675"/>
            <a:ext cx="4275138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844675"/>
            <a:ext cx="4276725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3DADE-A04B-4656-88A8-6DBA5470A578}" type="datetime1">
              <a:rPr lang="zh-CN" altLang="en-US" smtClean="0"/>
              <a:pPr/>
              <a:t>2023/12/12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CAAB6-E6BC-4A87-B815-3F32D392B93E}" type="datetime1">
              <a:rPr lang="zh-CN" altLang="en-US" smtClean="0"/>
              <a:pPr/>
              <a:t>2023/12/12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B147A-01A4-4FAB-96CF-C08240A5F67D}" type="datetime1">
              <a:rPr lang="zh-CN" altLang="en-US" smtClean="0"/>
              <a:pPr/>
              <a:t>2023/12/12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2C145-CAB9-4635-8476-AC112F45F4A1}" type="datetime1">
              <a:rPr lang="zh-CN" altLang="en-US" smtClean="0"/>
              <a:pPr/>
              <a:t>2023/12/12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2BB45B-0EC5-4AE1-AF95-36BF2B838819}" type="datetime1">
              <a:rPr lang="zh-CN" altLang="en-US" smtClean="0"/>
              <a:pPr/>
              <a:t>2023/12/12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19DD6-1625-45D6-BAC7-F45708E9ECB7}" type="datetime1">
              <a:rPr lang="zh-CN" altLang="en-US" smtClean="0"/>
              <a:pPr/>
              <a:t>2023/12/12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未命名"/>
          <p:cNvPicPr>
            <a:picLocks noChangeAspect="1" noChangeArrowheads="1"/>
          </p:cNvPicPr>
          <p:nvPr/>
        </p:nvPicPr>
        <p:blipFill>
          <a:blip r:embed="rId13" cstate="print">
            <a:lum bright="30000" contrast="-36000"/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14313"/>
            <a:ext cx="869315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</a:t>
            </a:r>
            <a:r>
              <a:rPr lang="en-US" altLang="zh-CN"/>
              <a:t>b</a:t>
            </a:r>
            <a:r>
              <a:rPr lang="zh-CN" altLang="en-US"/>
              <a:t>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844675"/>
            <a:ext cx="8704263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F5FA345B-60ED-460C-9AAF-B57342C20D40}" type="datetime1">
              <a:rPr lang="zh-CN" altLang="en-US" smtClean="0"/>
              <a:pPr/>
              <a:t>2023/12/12</a:t>
            </a:fld>
            <a:endParaRPr lang="zh-CN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32" name="图片 10" descr="index_03b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第五章 网络层控制平面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BA162-62B1-423A-B525-0396C6F2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路由算法分类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4FDAA5-2E10-4B97-BC52-505D6D87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2590C1-7810-4182-8639-F3395F4D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733128"/>
            <a:ext cx="4216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sz="2400" kern="0" dirty="0">
                <a:solidFill>
                  <a:srgbClr val="CC0000"/>
                </a:solidFill>
                <a:latin typeface="Gill Sans MT" charset="0"/>
              </a:rPr>
              <a:t>问</a:t>
            </a:r>
            <a:r>
              <a:rPr lang="en-US" sz="2400" kern="0" dirty="0">
                <a:solidFill>
                  <a:srgbClr val="CC0000"/>
                </a:solidFill>
                <a:latin typeface="Gill Sans MT" charset="0"/>
              </a:rPr>
              <a:t>: </a:t>
            </a:r>
            <a:r>
              <a:rPr lang="zh-CN" altLang="en-US" sz="2400" kern="0" dirty="0">
                <a:solidFill>
                  <a:srgbClr val="CC0000"/>
                </a:solidFill>
                <a:latin typeface="Gill Sans MT" charset="0"/>
              </a:rPr>
              <a:t>依赖全局还是局部信息</a:t>
            </a:r>
            <a:endParaRPr lang="en-US" altLang="zh-CN" sz="2400" kern="0" dirty="0">
              <a:solidFill>
                <a:srgbClr val="CC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zh-CN" altLang="en-US" sz="2400" kern="0" dirty="0">
                <a:solidFill>
                  <a:srgbClr val="CC0000"/>
                </a:solidFill>
                <a:latin typeface="Gill Sans MT" charset="0"/>
              </a:rPr>
              <a:t>全局</a:t>
            </a:r>
            <a:r>
              <a:rPr lang="en-US" sz="2400" kern="0" dirty="0">
                <a:solidFill>
                  <a:srgbClr val="CC0000"/>
                </a:solidFill>
                <a:latin typeface="Gill Sans MT" charset="0"/>
              </a:rPr>
              <a:t>:</a:t>
            </a:r>
          </a:p>
          <a:p>
            <a:r>
              <a:rPr lang="zh-CN" altLang="en-US" sz="2400" kern="0" dirty="0">
                <a:latin typeface="Gill Sans MT" charset="0"/>
              </a:rPr>
              <a:t>所有路由器拥有全网拓扑结构和链路代价信息</a:t>
            </a:r>
            <a:endParaRPr lang="en-US" sz="2400" kern="0" dirty="0">
              <a:latin typeface="Gill Sans MT" charset="0"/>
            </a:endParaRPr>
          </a:p>
          <a:p>
            <a:r>
              <a:rPr lang="ja-JP" altLang="en-US" sz="2400" kern="0" dirty="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zh-CN" altLang="en-US" sz="2400" kern="0" dirty="0">
                <a:solidFill>
                  <a:srgbClr val="000099"/>
                </a:solidFill>
                <a:latin typeface="Gill Sans MT" charset="0"/>
              </a:rPr>
              <a:t>链路状态</a:t>
            </a:r>
            <a:r>
              <a:rPr lang="ja-JP" altLang="en-US" sz="2400" kern="0" dirty="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en-US" altLang="ja-JP" sz="2400" kern="0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zh-CN" altLang="en-US" sz="2400" kern="0" dirty="0">
                <a:solidFill>
                  <a:srgbClr val="000099"/>
                </a:solidFill>
                <a:latin typeface="Gill Sans MT" charset="0"/>
              </a:rPr>
              <a:t>算法</a:t>
            </a:r>
            <a:endParaRPr lang="en-US" altLang="ja-JP" sz="2400" kern="0" dirty="0">
              <a:solidFill>
                <a:srgbClr val="000099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zh-CN" altLang="en-US" sz="2400" kern="0" dirty="0">
                <a:solidFill>
                  <a:srgbClr val="CC0000"/>
                </a:solidFill>
                <a:latin typeface="Gill Sans MT" charset="0"/>
              </a:rPr>
              <a:t>局部</a:t>
            </a:r>
            <a:r>
              <a:rPr lang="en-US" sz="2400" kern="0" dirty="0">
                <a:solidFill>
                  <a:srgbClr val="CC0000"/>
                </a:solidFill>
                <a:latin typeface="Gill Sans MT" charset="0"/>
              </a:rPr>
              <a:t>: </a:t>
            </a:r>
          </a:p>
          <a:p>
            <a:r>
              <a:rPr lang="zh-CN" altLang="en-US" sz="2400" kern="0" dirty="0">
                <a:latin typeface="Gill Sans MT" charset="0"/>
              </a:rPr>
              <a:t>路由器只知道直接相连的邻居，以及到邻居的链路代价</a:t>
            </a:r>
            <a:endParaRPr lang="en-US" altLang="zh-CN" sz="2400" kern="0" dirty="0">
              <a:latin typeface="Gill Sans MT" charset="0"/>
            </a:endParaRPr>
          </a:p>
          <a:p>
            <a:r>
              <a:rPr lang="zh-CN" altLang="en-US" sz="2400" kern="0" dirty="0">
                <a:latin typeface="Gill Sans MT" charset="0"/>
              </a:rPr>
              <a:t>通过相邻路由器之间反复迭代交换信息，计算路由</a:t>
            </a:r>
            <a:r>
              <a:rPr lang="en-US" sz="2400" kern="0" dirty="0">
                <a:latin typeface="Gill Sans MT" charset="0"/>
              </a:rPr>
              <a:t> </a:t>
            </a:r>
          </a:p>
          <a:p>
            <a:r>
              <a:rPr lang="ja-JP" altLang="en-US" sz="2400" kern="0" dirty="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zh-CN" altLang="en-US" sz="2400" kern="0" dirty="0">
                <a:solidFill>
                  <a:srgbClr val="000099"/>
                </a:solidFill>
                <a:latin typeface="Gill Sans MT" charset="0"/>
              </a:rPr>
              <a:t>距离矢量</a:t>
            </a:r>
            <a:r>
              <a:rPr lang="ja-JP" altLang="en-US" sz="2400" kern="0" dirty="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zh-CN" altLang="en-US" sz="2400" kern="0" dirty="0">
                <a:solidFill>
                  <a:srgbClr val="000099"/>
                </a:solidFill>
                <a:latin typeface="Gill Sans MT" charset="0"/>
              </a:rPr>
              <a:t>算法</a:t>
            </a:r>
            <a:endParaRPr lang="en-US" sz="2400" kern="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9D7984C-7472-4064-9DF3-3C955A245215}"/>
              </a:ext>
            </a:extLst>
          </p:cNvPr>
          <p:cNvSpPr txBox="1">
            <a:spLocks noChangeArrowheads="1"/>
          </p:cNvSpPr>
          <p:nvPr/>
        </p:nvSpPr>
        <p:spPr>
          <a:xfrm>
            <a:off x="4838700" y="1565300"/>
            <a:ext cx="381000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zh-CN" altLang="en-US" kern="0" dirty="0">
                <a:solidFill>
                  <a:srgbClr val="CC0000"/>
                </a:solidFill>
              </a:rPr>
              <a:t>问：静态还是动态</a:t>
            </a:r>
            <a:endParaRPr lang="en-US" sz="2400" kern="0" dirty="0">
              <a:solidFill>
                <a:srgbClr val="CC0000"/>
              </a:solidFill>
            </a:endParaRPr>
          </a:p>
          <a:p>
            <a:pPr>
              <a:spcBef>
                <a:spcPts val="1752"/>
              </a:spcBef>
              <a:buFont typeface="Wingdings" charset="0"/>
              <a:buNone/>
              <a:defRPr/>
            </a:pPr>
            <a:r>
              <a:rPr lang="zh-CN" altLang="en-US" sz="2400" kern="0" dirty="0">
                <a:solidFill>
                  <a:srgbClr val="CC0000"/>
                </a:solidFill>
              </a:rPr>
              <a:t>静态</a:t>
            </a:r>
            <a:r>
              <a:rPr lang="en-US" sz="2400" kern="0" dirty="0">
                <a:solidFill>
                  <a:srgbClr val="CC0000"/>
                </a:solidFill>
              </a:rPr>
              <a:t>:</a:t>
            </a:r>
            <a:r>
              <a:rPr lang="en-US" sz="2400" kern="0" dirty="0"/>
              <a:t> </a:t>
            </a:r>
          </a:p>
          <a:p>
            <a:pPr>
              <a:defRPr/>
            </a:pPr>
            <a:r>
              <a:rPr lang="zh-CN" altLang="en-US" sz="2400" kern="0" dirty="0"/>
              <a:t>路由变化缓慢</a:t>
            </a:r>
            <a:endParaRPr lang="en-US" sz="2400" kern="0" dirty="0"/>
          </a:p>
          <a:p>
            <a:pPr>
              <a:buFont typeface="Wingdings" charset="0"/>
              <a:buNone/>
              <a:defRPr/>
            </a:pPr>
            <a:r>
              <a:rPr lang="zh-CN" altLang="en-US" sz="2400" kern="0" dirty="0">
                <a:solidFill>
                  <a:srgbClr val="CC0000"/>
                </a:solidFill>
              </a:rPr>
              <a:t>动态</a:t>
            </a:r>
            <a:r>
              <a:rPr lang="en-US" sz="2400" kern="0" dirty="0">
                <a:solidFill>
                  <a:srgbClr val="CC0000"/>
                </a:solidFill>
              </a:rPr>
              <a:t>: </a:t>
            </a:r>
          </a:p>
          <a:p>
            <a:pPr>
              <a:defRPr/>
            </a:pPr>
            <a:r>
              <a:rPr lang="zh-CN" altLang="en-US" sz="2400" kern="0" dirty="0"/>
              <a:t>路由变化块</a:t>
            </a:r>
            <a:endParaRPr lang="en-US" sz="2400" kern="0" dirty="0"/>
          </a:p>
          <a:p>
            <a:pPr lvl="1">
              <a:defRPr/>
            </a:pPr>
            <a:r>
              <a:rPr lang="zh-CN" altLang="en-US" sz="2400" kern="0" dirty="0"/>
              <a:t>周期更新</a:t>
            </a:r>
            <a:endParaRPr lang="en-US" sz="2400" kern="0" dirty="0"/>
          </a:p>
          <a:p>
            <a:pPr lvl="1">
              <a:defRPr/>
            </a:pPr>
            <a:r>
              <a:rPr lang="zh-CN" altLang="en-US" sz="2400" kern="0" dirty="0"/>
              <a:t>链路代价变化触发更新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42778922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5.1 </a:t>
            </a:r>
            <a:r>
              <a:rPr lang="zh-CN" altLang="en-US" sz="2400" dirty="0"/>
              <a:t>简介</a:t>
            </a:r>
            <a:endParaRPr lang="en-US" altLang="zh-CN" sz="2400" dirty="0"/>
          </a:p>
          <a:p>
            <a:r>
              <a:rPr lang="en-US" altLang="zh-CN" sz="2400" dirty="0"/>
              <a:t>5.2 </a:t>
            </a:r>
            <a:r>
              <a:rPr lang="zh-CN" altLang="en-US" sz="2400" dirty="0"/>
              <a:t>路由协议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链路状态协议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距离矢量协议</a:t>
            </a:r>
            <a:endParaRPr lang="en-US" altLang="zh-CN" sz="2000" dirty="0"/>
          </a:p>
          <a:p>
            <a:r>
              <a:rPr lang="en-US" altLang="zh-CN" sz="2400" dirty="0"/>
              <a:t>5.3 </a:t>
            </a:r>
            <a:r>
              <a:rPr lang="zh-CN" altLang="en-US" sz="2400" dirty="0"/>
              <a:t>域内和域间路由、因特网上的域内路由：</a:t>
            </a:r>
            <a:r>
              <a:rPr lang="en-US" altLang="zh-CN" sz="2400" dirty="0"/>
              <a:t>RIP</a:t>
            </a:r>
          </a:p>
          <a:p>
            <a:r>
              <a:rPr lang="en-US" altLang="zh-CN" sz="2400" dirty="0"/>
              <a:t>5.4 </a:t>
            </a:r>
            <a:r>
              <a:rPr lang="zh-CN" altLang="en-US" sz="2400" dirty="0"/>
              <a:t>因特网上的域内路由：</a:t>
            </a:r>
            <a:r>
              <a:rPr lang="en-US" altLang="zh-CN" sz="2400" dirty="0"/>
              <a:t>OSPF</a:t>
            </a:r>
          </a:p>
          <a:p>
            <a:r>
              <a:rPr lang="en-US" altLang="zh-CN" sz="2400" dirty="0"/>
              <a:t>5.5 </a:t>
            </a:r>
            <a:r>
              <a:rPr lang="zh-CN" altLang="en-US" sz="2400" dirty="0"/>
              <a:t>因特网上的域间路由：</a:t>
            </a:r>
            <a:r>
              <a:rPr lang="en-US" altLang="zh-CN" sz="2400" dirty="0"/>
              <a:t>BGP</a:t>
            </a:r>
          </a:p>
          <a:p>
            <a:r>
              <a:rPr lang="en-US" altLang="zh-CN" sz="2400" strike="sngStrike" dirty="0"/>
              <a:t>5.6 SDN</a:t>
            </a:r>
            <a:r>
              <a:rPr lang="zh-CN" altLang="en-US" sz="2400" strike="sngStrike" dirty="0"/>
              <a:t>控制平面</a:t>
            </a:r>
            <a:endParaRPr lang="en-US" altLang="zh-CN" sz="2400" strike="sngStrike" dirty="0"/>
          </a:p>
          <a:p>
            <a:r>
              <a:rPr lang="en-US" altLang="zh-CN" sz="2400" dirty="0"/>
              <a:t>5.7 ICMP</a:t>
            </a:r>
            <a:r>
              <a:rPr lang="zh-CN" altLang="en-US" sz="2400" dirty="0"/>
              <a:t>：因特网控制消息协议</a:t>
            </a:r>
            <a:endParaRPr lang="en-US" altLang="zh-CN" sz="2400" dirty="0"/>
          </a:p>
          <a:p>
            <a:r>
              <a:rPr lang="en-US" altLang="zh-CN" sz="2400" strike="sngStrike" dirty="0"/>
              <a:t>5.8 </a:t>
            </a:r>
            <a:r>
              <a:rPr lang="zh-CN" altLang="en-US" sz="2400" strike="sngStrike" dirty="0"/>
              <a:t>网络管理和</a:t>
            </a:r>
            <a:r>
              <a:rPr lang="en-US" altLang="zh-CN" sz="2400" strike="sngStrike" dirty="0"/>
              <a:t>SNMP</a:t>
            </a:r>
            <a:endParaRPr lang="zh-CN" altLang="en-US" sz="2400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20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C86CB-D9FF-4CD2-B1FF-650334D3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一种链路状态路由算法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CD73D-CD21-4851-BCD9-861F1101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C45CEF-9D70-4CBD-927B-6A31C658E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1555750"/>
            <a:ext cx="3810000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en-US" kern="0" dirty="0">
                <a:solidFill>
                  <a:srgbClr val="CC0000"/>
                </a:solidFill>
                <a:latin typeface="Gill Sans MT" charset="0"/>
              </a:rPr>
              <a:t>Dijkstra</a:t>
            </a:r>
            <a:r>
              <a:rPr lang="zh-CN" altLang="en-US" kern="0" dirty="0">
                <a:solidFill>
                  <a:srgbClr val="CC0000"/>
                </a:solidFill>
                <a:latin typeface="Gill Sans MT" charset="0"/>
              </a:rPr>
              <a:t>算法</a:t>
            </a:r>
            <a:endParaRPr lang="en-US" altLang="ja-JP" kern="0" dirty="0">
              <a:solidFill>
                <a:srgbClr val="CC0000"/>
              </a:solidFill>
              <a:latin typeface="Gill Sans MT" charset="0"/>
            </a:endParaRPr>
          </a:p>
          <a:p>
            <a:r>
              <a:rPr lang="zh-CN" altLang="en-US" sz="2400" kern="0" dirty="0">
                <a:latin typeface="Gill Sans MT" charset="0"/>
              </a:rPr>
              <a:t>所有节点知道拓扑、链路代价信息</a:t>
            </a:r>
            <a:endParaRPr lang="en-US" sz="2400" kern="0" dirty="0">
              <a:latin typeface="Gill Sans MT" charset="0"/>
            </a:endParaRPr>
          </a:p>
          <a:p>
            <a:pPr lvl="1"/>
            <a:r>
              <a:rPr lang="zh-CN" altLang="en-US" sz="2000" kern="0" dirty="0">
                <a:latin typeface="Gill Sans MT" charset="0"/>
              </a:rPr>
              <a:t>通过“链路状态通告”获得</a:t>
            </a:r>
            <a:endParaRPr lang="en-US" altLang="zh-CN" sz="2000" kern="0" dirty="0">
              <a:latin typeface="Gill Sans MT" charset="0"/>
            </a:endParaRPr>
          </a:p>
          <a:p>
            <a:pPr lvl="1"/>
            <a:r>
              <a:rPr lang="zh-CN" altLang="en-US" sz="2000" kern="0" dirty="0">
                <a:latin typeface="Gill Sans MT" charset="0"/>
              </a:rPr>
              <a:t>所有节点信息一致</a:t>
            </a:r>
            <a:endParaRPr lang="en-US" sz="2000" kern="0" dirty="0">
              <a:latin typeface="Gill Sans MT" charset="0"/>
            </a:endParaRPr>
          </a:p>
          <a:p>
            <a:r>
              <a:rPr lang="zh-CN" altLang="en-US" sz="2400" kern="0" dirty="0">
                <a:latin typeface="Gill Sans MT" charset="0"/>
              </a:rPr>
              <a:t>每个节点以自己为源，计算到各节点的最小代价路径</a:t>
            </a:r>
            <a:endParaRPr lang="en-US" altLang="ja-JP" sz="2400" kern="0" dirty="0">
              <a:latin typeface="Gill Sans MT" charset="0"/>
            </a:endParaRPr>
          </a:p>
          <a:p>
            <a:pPr lvl="1"/>
            <a:r>
              <a:rPr lang="zh-CN" altLang="en-US" sz="2000" kern="0" dirty="0">
                <a:latin typeface="Gill Sans MT" charset="0"/>
              </a:rPr>
              <a:t>得到该节点的</a:t>
            </a:r>
            <a:r>
              <a:rPr lang="zh-CN" altLang="en-US" sz="2000" kern="0" dirty="0">
                <a:solidFill>
                  <a:srgbClr val="0000FF"/>
                </a:solidFill>
                <a:latin typeface="Gill Sans MT" charset="0"/>
              </a:rPr>
              <a:t>转发表</a:t>
            </a:r>
            <a:endParaRPr lang="en-US" sz="2000" kern="0" dirty="0">
              <a:latin typeface="Gill Sans MT" charset="0"/>
            </a:endParaRPr>
          </a:p>
          <a:p>
            <a:r>
              <a:rPr lang="zh-CN" altLang="en-US" sz="2400" kern="0" dirty="0">
                <a:latin typeface="Gill Sans MT" charset="0"/>
              </a:rPr>
              <a:t>迭代：</a:t>
            </a:r>
            <a:r>
              <a:rPr lang="en-US" altLang="zh-CN" sz="2400" kern="0" dirty="0">
                <a:latin typeface="Gill Sans MT" charset="0"/>
              </a:rPr>
              <a:t>k</a:t>
            </a:r>
            <a:r>
              <a:rPr lang="zh-CN" altLang="en-US" sz="2400" kern="0" dirty="0">
                <a:latin typeface="Gill Sans MT" charset="0"/>
              </a:rPr>
              <a:t>轮迭代后，获得到</a:t>
            </a:r>
            <a:r>
              <a:rPr lang="en-US" altLang="zh-CN" sz="2400" kern="0" dirty="0">
                <a:latin typeface="Gill Sans MT" charset="0"/>
              </a:rPr>
              <a:t>k</a:t>
            </a:r>
            <a:r>
              <a:rPr lang="zh-CN" altLang="en-US" sz="2400" kern="0" dirty="0">
                <a:latin typeface="Gill Sans MT" charset="0"/>
              </a:rPr>
              <a:t>个目的地的最小代价路径</a:t>
            </a:r>
            <a:endParaRPr lang="en-US" sz="2400" kern="0" dirty="0">
              <a:latin typeface="Gill Sans MT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A0CA97E-CAD0-4A35-A81C-AE2C9C381B85}"/>
              </a:ext>
            </a:extLst>
          </p:cNvPr>
          <p:cNvSpPr txBox="1">
            <a:spLocks noChangeArrowheads="1"/>
          </p:cNvSpPr>
          <p:nvPr/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kern="0" dirty="0">
                <a:solidFill>
                  <a:srgbClr val="CC0000"/>
                </a:solidFill>
                <a:latin typeface="Gill Sans MT" charset="0"/>
              </a:rPr>
              <a:t>符号</a:t>
            </a:r>
            <a:r>
              <a:rPr lang="en-US" kern="0" dirty="0">
                <a:solidFill>
                  <a:srgbClr val="CC0000"/>
                </a:solidFill>
                <a:latin typeface="Gill Sans MT" charset="0"/>
              </a:rPr>
              <a:t>:</a:t>
            </a:r>
          </a:p>
          <a:p>
            <a:r>
              <a:rPr lang="en-US" kern="0" dirty="0">
                <a:solidFill>
                  <a:srgbClr val="000099"/>
                </a:solidFill>
                <a:latin typeface="Arial" charset="0"/>
              </a:rPr>
              <a:t>c(</a:t>
            </a:r>
            <a:r>
              <a:rPr lang="en-US" kern="0" dirty="0" err="1">
                <a:solidFill>
                  <a:srgbClr val="000099"/>
                </a:solidFill>
                <a:latin typeface="Arial" charset="0"/>
              </a:rPr>
              <a:t>x,y</a:t>
            </a:r>
            <a:r>
              <a:rPr lang="en-US" kern="0" dirty="0">
                <a:solidFill>
                  <a:srgbClr val="000099"/>
                </a:solidFill>
                <a:latin typeface="Arial" charset="0"/>
              </a:rPr>
              <a:t>):</a:t>
            </a:r>
            <a:r>
              <a:rPr lang="en-US" sz="2400" kern="0" dirty="0">
                <a:latin typeface="Gill Sans MT" charset="0"/>
              </a:rPr>
              <a:t> </a:t>
            </a:r>
            <a:r>
              <a:rPr lang="zh-CN" altLang="en-US" sz="2400" kern="0" dirty="0">
                <a:latin typeface="Gill Sans MT" charset="0"/>
              </a:rPr>
              <a:t>节点</a:t>
            </a:r>
            <a:r>
              <a:rPr lang="en-US" sz="2400" kern="0" dirty="0">
                <a:latin typeface="Gill Sans MT" charset="0"/>
              </a:rPr>
              <a:t>x</a:t>
            </a:r>
            <a:r>
              <a:rPr lang="zh-CN" altLang="en-US" sz="2400" kern="0" dirty="0">
                <a:latin typeface="Gill Sans MT" charset="0"/>
              </a:rPr>
              <a:t>到</a:t>
            </a:r>
            <a:r>
              <a:rPr lang="en-US" sz="2400" kern="0" dirty="0">
                <a:latin typeface="Gill Sans MT" charset="0"/>
              </a:rPr>
              <a:t>y</a:t>
            </a:r>
            <a:r>
              <a:rPr lang="zh-CN" altLang="en-US" sz="2400" kern="0" dirty="0">
                <a:latin typeface="Gill Sans MT" charset="0"/>
              </a:rPr>
              <a:t>链路代价</a:t>
            </a:r>
            <a:r>
              <a:rPr lang="en-US" sz="2400" kern="0" dirty="0">
                <a:latin typeface="Gill Sans MT" charset="0"/>
              </a:rPr>
              <a:t>;  </a:t>
            </a:r>
            <a:r>
              <a:rPr lang="zh-CN" altLang="en-US" sz="2400" kern="0" dirty="0">
                <a:latin typeface="Gill Sans MT" charset="0"/>
              </a:rPr>
              <a:t>如果</a:t>
            </a:r>
            <a:r>
              <a:rPr lang="en-US" altLang="zh-CN" sz="2400" kern="0" dirty="0">
                <a:latin typeface="Gill Sans MT" charset="0"/>
              </a:rPr>
              <a:t>x</a:t>
            </a:r>
            <a:r>
              <a:rPr lang="zh-CN" altLang="en-US" sz="2400" kern="0" dirty="0">
                <a:latin typeface="Gill Sans MT" charset="0"/>
              </a:rPr>
              <a:t>和</a:t>
            </a:r>
            <a:r>
              <a:rPr lang="en-US" altLang="zh-CN" sz="2400" kern="0" dirty="0">
                <a:latin typeface="Gill Sans MT" charset="0"/>
              </a:rPr>
              <a:t>y</a:t>
            </a:r>
            <a:r>
              <a:rPr lang="zh-CN" altLang="en-US" sz="2400" kern="0" dirty="0">
                <a:latin typeface="Gill Sans MT" charset="0"/>
              </a:rPr>
              <a:t>不直连，</a:t>
            </a:r>
            <a:r>
              <a:rPr lang="en-US" sz="2400" kern="0" dirty="0">
                <a:latin typeface="Gill Sans MT" charset="0"/>
              </a:rPr>
              <a:t>= ∞</a:t>
            </a:r>
          </a:p>
          <a:p>
            <a:r>
              <a:rPr lang="en-US" kern="0" dirty="0">
                <a:solidFill>
                  <a:srgbClr val="000099"/>
                </a:solidFill>
                <a:latin typeface="Arial" charset="0"/>
              </a:rPr>
              <a:t>D(v):</a:t>
            </a:r>
            <a:r>
              <a:rPr lang="en-US" sz="2400" kern="0" dirty="0">
                <a:latin typeface="Gill Sans MT" charset="0"/>
              </a:rPr>
              <a:t> </a:t>
            </a:r>
            <a:r>
              <a:rPr lang="zh-CN" altLang="en-US" sz="2400" kern="0" dirty="0">
                <a:latin typeface="Gill Sans MT" charset="0"/>
              </a:rPr>
              <a:t>当前从源到节点</a:t>
            </a:r>
            <a:r>
              <a:rPr lang="en-US" altLang="zh-CN" sz="2400" kern="0" dirty="0">
                <a:latin typeface="Gill Sans MT" charset="0"/>
              </a:rPr>
              <a:t>v</a:t>
            </a:r>
            <a:r>
              <a:rPr lang="zh-CN" altLang="en-US" sz="2400" kern="0" dirty="0">
                <a:latin typeface="Gill Sans MT" charset="0"/>
              </a:rPr>
              <a:t>的最小代价路径</a:t>
            </a:r>
            <a:endParaRPr lang="en-US" sz="2400" kern="0" dirty="0">
              <a:latin typeface="Gill Sans MT" charset="0"/>
            </a:endParaRPr>
          </a:p>
          <a:p>
            <a:r>
              <a:rPr lang="en-US" kern="0" dirty="0">
                <a:solidFill>
                  <a:srgbClr val="000099"/>
                </a:solidFill>
                <a:latin typeface="Arial" charset="0"/>
              </a:rPr>
              <a:t>p(v):</a:t>
            </a:r>
            <a:r>
              <a:rPr lang="en-US" sz="2400" kern="0" dirty="0">
                <a:latin typeface="Gill Sans MT" charset="0"/>
              </a:rPr>
              <a:t> </a:t>
            </a:r>
            <a:r>
              <a:rPr lang="zh-CN" altLang="en-US" sz="2400" kern="0" dirty="0">
                <a:latin typeface="Gill Sans MT" charset="0"/>
              </a:rPr>
              <a:t>从源到节点</a:t>
            </a:r>
            <a:r>
              <a:rPr lang="en-US" altLang="zh-CN" sz="2400" kern="0" dirty="0">
                <a:latin typeface="Gill Sans MT" charset="0"/>
              </a:rPr>
              <a:t>v</a:t>
            </a:r>
            <a:r>
              <a:rPr lang="zh-CN" altLang="en-US" sz="2400" kern="0" dirty="0">
                <a:latin typeface="Gill Sans MT" charset="0"/>
              </a:rPr>
              <a:t>的最短路径上</a:t>
            </a:r>
            <a:r>
              <a:rPr lang="en-US" altLang="zh-CN" sz="2400" kern="0" dirty="0">
                <a:latin typeface="Gill Sans MT" charset="0"/>
              </a:rPr>
              <a:t>v</a:t>
            </a:r>
            <a:r>
              <a:rPr lang="zh-CN" altLang="en-US" sz="2400" kern="0" dirty="0">
                <a:latin typeface="Gill Sans MT" charset="0"/>
              </a:rPr>
              <a:t>前面的一个节点（前驱节点）</a:t>
            </a:r>
            <a:endParaRPr lang="en-US" sz="2400" kern="0" dirty="0">
              <a:latin typeface="Gill Sans MT" charset="0"/>
            </a:endParaRPr>
          </a:p>
          <a:p>
            <a:r>
              <a:rPr lang="en-US" kern="0" dirty="0">
                <a:solidFill>
                  <a:srgbClr val="000099"/>
                </a:solidFill>
                <a:latin typeface="Arial" charset="0"/>
              </a:rPr>
              <a:t>N</a:t>
            </a:r>
            <a:r>
              <a:rPr lang="en-US" kern="0" dirty="0">
                <a:solidFill>
                  <a:srgbClr val="000099"/>
                </a:solidFill>
                <a:latin typeface="Arial" charset="0"/>
                <a:cs typeface="Arial" charset="0"/>
              </a:rPr>
              <a:t>‘</a:t>
            </a:r>
            <a:r>
              <a:rPr lang="en-US" kern="0" dirty="0">
                <a:solidFill>
                  <a:srgbClr val="000099"/>
                </a:solidFill>
                <a:latin typeface="Arial" charset="0"/>
              </a:rPr>
              <a:t>:</a:t>
            </a:r>
            <a:r>
              <a:rPr lang="en-US" sz="2400" kern="0" dirty="0">
                <a:latin typeface="Gill Sans MT" charset="0"/>
              </a:rPr>
              <a:t> </a:t>
            </a:r>
            <a:r>
              <a:rPr lang="zh-CN" altLang="en-US" sz="2400" kern="0" dirty="0">
                <a:latin typeface="Gill Sans MT" charset="0"/>
              </a:rPr>
              <a:t>已完成最短路径计算的节点集合</a:t>
            </a:r>
            <a:endParaRPr lang="en-US" kern="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924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07212-368B-4F76-B7BD-FB926833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Gill Sans MT" charset="0"/>
              </a:rPr>
              <a:t>Dijsktra</a:t>
            </a:r>
            <a:r>
              <a:rPr lang="zh-CN" altLang="en-US" sz="4400" dirty="0">
                <a:latin typeface="Gill Sans MT" charset="0"/>
              </a:rPr>
              <a:t>算法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B6AB4-EA1F-4F24-9758-12944794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46F597-41B5-4978-9AD2-BF6A07340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1789261"/>
            <a:ext cx="6378669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/>
              <a:t>1  </a:t>
            </a:r>
            <a:r>
              <a:rPr lang="zh-CN" altLang="en-US" sz="2000" b="1" dirty="0">
                <a:latin typeface="+mn-ea"/>
                <a:ea typeface="+mn-ea"/>
              </a:rPr>
              <a:t>初始化</a:t>
            </a:r>
            <a:r>
              <a:rPr lang="en-US" sz="2000" b="1" i="1" dirty="0"/>
              <a:t>:</a:t>
            </a:r>
            <a:r>
              <a:rPr lang="en-US" sz="2000" dirty="0"/>
              <a:t> </a:t>
            </a:r>
          </a:p>
          <a:p>
            <a:r>
              <a:rPr lang="en-US" sz="2000" dirty="0"/>
              <a:t>2    N</a:t>
            </a:r>
            <a:r>
              <a:rPr lang="en-US" sz="2000" dirty="0">
                <a:cs typeface="Arial" charset="0"/>
              </a:rPr>
              <a:t>'</a:t>
            </a:r>
            <a:r>
              <a:rPr lang="en-US" sz="2000" dirty="0"/>
              <a:t> = {u} </a:t>
            </a:r>
          </a:p>
          <a:p>
            <a:r>
              <a:rPr lang="en-US" sz="2000" dirty="0"/>
              <a:t>3    for all nodes v </a:t>
            </a:r>
          </a:p>
          <a:p>
            <a:r>
              <a:rPr lang="en-US" sz="2000" dirty="0"/>
              <a:t>4      if v adjacent to u </a:t>
            </a:r>
          </a:p>
          <a:p>
            <a:r>
              <a:rPr lang="en-US" sz="2000" dirty="0"/>
              <a:t>5          then D(v) = c(</a:t>
            </a:r>
            <a:r>
              <a:rPr lang="en-US" sz="2000" dirty="0" err="1"/>
              <a:t>u,v</a:t>
            </a:r>
            <a:r>
              <a:rPr lang="en-US" sz="2000" dirty="0"/>
              <a:t>) </a:t>
            </a:r>
          </a:p>
          <a:p>
            <a:r>
              <a:rPr lang="en-US" sz="2000" dirty="0"/>
              <a:t>6      else D(v) = </a:t>
            </a:r>
            <a:r>
              <a:rPr lang="en-US" sz="2000" dirty="0">
                <a:cs typeface="Arial" charset="0"/>
              </a:rPr>
              <a:t>∞</a:t>
            </a:r>
            <a:r>
              <a:rPr lang="en-US" sz="2000" dirty="0"/>
              <a:t> </a:t>
            </a:r>
          </a:p>
          <a:p>
            <a:r>
              <a:rPr lang="en-US" sz="2000" dirty="0"/>
              <a:t>7 </a:t>
            </a:r>
          </a:p>
          <a:p>
            <a:r>
              <a:rPr lang="en-US" sz="2000" dirty="0"/>
              <a:t>8   </a:t>
            </a:r>
            <a:r>
              <a:rPr lang="en-US" sz="2000" b="1" i="1" dirty="0"/>
              <a:t>Loop</a:t>
            </a:r>
            <a:r>
              <a:rPr lang="en-US" sz="2000" i="1" dirty="0"/>
              <a:t> </a:t>
            </a:r>
            <a:endParaRPr lang="en-US" sz="2000" dirty="0"/>
          </a:p>
          <a:p>
            <a:r>
              <a:rPr lang="en-US" sz="2000" dirty="0"/>
              <a:t>9     find w not in N</a:t>
            </a:r>
            <a:r>
              <a:rPr lang="en-US" sz="2000" dirty="0">
                <a:cs typeface="Arial" charset="0"/>
              </a:rPr>
              <a:t>'</a:t>
            </a:r>
            <a:r>
              <a:rPr lang="en-US" sz="2000" dirty="0"/>
              <a:t> such that D(w) is a minimum </a:t>
            </a:r>
          </a:p>
          <a:p>
            <a:r>
              <a:rPr lang="en-US" sz="2000" dirty="0"/>
              <a:t>10    add w to N</a:t>
            </a:r>
            <a:r>
              <a:rPr lang="en-US" sz="2000" dirty="0">
                <a:cs typeface="Arial" charset="0"/>
              </a:rPr>
              <a:t>'</a:t>
            </a:r>
            <a:r>
              <a:rPr lang="en-US" sz="2000" dirty="0"/>
              <a:t> </a:t>
            </a:r>
          </a:p>
          <a:p>
            <a:r>
              <a:rPr lang="en-US" sz="2000" dirty="0"/>
              <a:t>11    update D(v) for all v adjacent to w and not in N</a:t>
            </a:r>
            <a:r>
              <a:rPr lang="en-US" sz="2000" dirty="0">
                <a:cs typeface="Arial" charset="0"/>
              </a:rPr>
              <a:t>'</a:t>
            </a:r>
            <a:r>
              <a:rPr lang="en-US" sz="2000" dirty="0"/>
              <a:t> : </a:t>
            </a:r>
          </a:p>
          <a:p>
            <a:r>
              <a:rPr lang="en-US" sz="2000" dirty="0"/>
              <a:t>12       </a:t>
            </a:r>
            <a:r>
              <a:rPr lang="en-US" sz="2000" b="1" dirty="0">
                <a:solidFill>
                  <a:srgbClr val="CC0000"/>
                </a:solidFill>
              </a:rPr>
              <a:t>D(v) = min( D(v), D(w) + c(</a:t>
            </a:r>
            <a:r>
              <a:rPr lang="en-US" sz="2000" b="1" dirty="0" err="1">
                <a:solidFill>
                  <a:srgbClr val="CC0000"/>
                </a:solidFill>
              </a:rPr>
              <a:t>w,v</a:t>
            </a:r>
            <a:r>
              <a:rPr lang="en-US" sz="2000" b="1" dirty="0">
                <a:solidFill>
                  <a:srgbClr val="CC0000"/>
                </a:solidFill>
              </a:rPr>
              <a:t>) ) </a:t>
            </a:r>
          </a:p>
          <a:p>
            <a:r>
              <a:rPr lang="en-US" sz="2000" dirty="0"/>
              <a:t>13    /* </a:t>
            </a:r>
            <a:r>
              <a:rPr lang="zh-CN" altLang="en-US" sz="2000" dirty="0">
                <a:latin typeface="+mn-ea"/>
                <a:ea typeface="+mn-ea"/>
              </a:rPr>
              <a:t>到</a:t>
            </a:r>
            <a:r>
              <a:rPr lang="en-US" altLang="zh-CN" sz="2000" dirty="0">
                <a:latin typeface="+mn-ea"/>
                <a:ea typeface="+mn-ea"/>
              </a:rPr>
              <a:t>v</a:t>
            </a:r>
            <a:r>
              <a:rPr lang="zh-CN" altLang="en-US" sz="2000" dirty="0">
                <a:latin typeface="+mn-ea"/>
                <a:ea typeface="+mn-ea"/>
              </a:rPr>
              <a:t>的新的最短路径要么不变，要么是到</a:t>
            </a:r>
            <a:r>
              <a:rPr lang="en-US" altLang="zh-CN" sz="2000" dirty="0">
                <a:latin typeface="+mn-ea"/>
                <a:ea typeface="+mn-ea"/>
              </a:rPr>
              <a:t>w</a:t>
            </a:r>
            <a:r>
              <a:rPr lang="zh-CN" altLang="en-US" sz="2000" dirty="0">
                <a:latin typeface="+mn-ea"/>
                <a:ea typeface="+mn-ea"/>
              </a:rPr>
              <a:t>的最短</a:t>
            </a:r>
            <a:endParaRPr lang="en-US" sz="2000" dirty="0"/>
          </a:p>
          <a:p>
            <a:r>
              <a:rPr lang="en-US" sz="2000" dirty="0"/>
              <a:t>14     </a:t>
            </a:r>
            <a:r>
              <a:rPr lang="zh-CN" altLang="en-US" sz="2000" dirty="0">
                <a:latin typeface="+mn-ea"/>
                <a:ea typeface="+mn-ea"/>
              </a:rPr>
              <a:t>路径加上</a:t>
            </a:r>
            <a:r>
              <a:rPr lang="en-US" altLang="zh-CN" sz="2000" dirty="0">
                <a:latin typeface="+mn-ea"/>
                <a:ea typeface="+mn-ea"/>
              </a:rPr>
              <a:t>w</a:t>
            </a:r>
            <a:r>
              <a:rPr lang="zh-CN" altLang="en-US" sz="2000" dirty="0">
                <a:latin typeface="+mn-ea"/>
                <a:ea typeface="+mn-ea"/>
              </a:rPr>
              <a:t>到</a:t>
            </a:r>
            <a:r>
              <a:rPr lang="en-US" altLang="zh-CN" sz="2000" dirty="0">
                <a:latin typeface="+mn-ea"/>
                <a:ea typeface="+mn-ea"/>
              </a:rPr>
              <a:t>v</a:t>
            </a:r>
            <a:r>
              <a:rPr lang="zh-CN" altLang="en-US" sz="2000" dirty="0">
                <a:latin typeface="+mn-ea"/>
                <a:ea typeface="+mn-ea"/>
              </a:rPr>
              <a:t>的链路代价</a:t>
            </a:r>
            <a:r>
              <a:rPr lang="en-US" sz="2000" dirty="0"/>
              <a:t> */ </a:t>
            </a:r>
          </a:p>
          <a:p>
            <a:r>
              <a:rPr lang="en-US" sz="2000" dirty="0"/>
              <a:t>15  </a:t>
            </a:r>
            <a:r>
              <a:rPr lang="en-US" sz="2000" b="1" i="1" dirty="0"/>
              <a:t>until all nodes </a:t>
            </a:r>
            <a:r>
              <a:rPr lang="en-US" altLang="zh-CN" sz="2000" b="1" i="1" dirty="0"/>
              <a:t>are</a:t>
            </a:r>
            <a:r>
              <a:rPr lang="en-US" sz="2000" b="1" i="1" dirty="0"/>
              <a:t> in N</a:t>
            </a:r>
            <a:r>
              <a:rPr lang="en-US" sz="2000" b="1" i="1" dirty="0">
                <a:cs typeface="Arial" charset="0"/>
              </a:rPr>
              <a:t>'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904039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A4396-E395-4F28-A392-A5CFB8FB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Gill Sans MT" charset="0"/>
              </a:rPr>
              <a:t>Dijsktra</a:t>
            </a:r>
            <a:r>
              <a:rPr lang="zh-CN" altLang="en-US" sz="4400" dirty="0">
                <a:latin typeface="Gill Sans MT" charset="0"/>
              </a:rPr>
              <a:t>算法举例一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4EA4A-B8FC-4707-8E94-765AA8A4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49F3453A-999A-4088-B4A5-1F263DD1E26A}"/>
              </a:ext>
            </a:extLst>
          </p:cNvPr>
          <p:cNvGrpSpPr>
            <a:grpSpLocks/>
          </p:cNvGrpSpPr>
          <p:nvPr/>
        </p:nvGrpSpPr>
        <p:grpSpPr bwMode="auto">
          <a:xfrm>
            <a:off x="4640263" y="3429000"/>
            <a:ext cx="4217987" cy="3364357"/>
            <a:chOff x="415" y="856"/>
            <a:chExt cx="2910" cy="2258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82BECF60-54B9-45FC-896C-740A47E43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68" name="Oval 4">
                <a:extLst>
                  <a:ext uri="{FF2B5EF4-FFF2-40B4-BE49-F238E27FC236}">
                    <a16:creationId xmlns:a16="http://schemas.microsoft.com/office/drawing/2014/main" id="{06952177-EB09-4725-AC8C-B0AC567B2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5">
                <a:extLst>
                  <a:ext uri="{FF2B5EF4-FFF2-40B4-BE49-F238E27FC236}">
                    <a16:creationId xmlns:a16="http://schemas.microsoft.com/office/drawing/2014/main" id="{EA364DE7-ABA5-4D99-9D24-D44B37786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6">
                <a:extLst>
                  <a:ext uri="{FF2B5EF4-FFF2-40B4-BE49-F238E27FC236}">
                    <a16:creationId xmlns:a16="http://schemas.microsoft.com/office/drawing/2014/main" id="{77F59BBF-F8E6-44F9-A7E0-A8F1108C4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7">
                <a:extLst>
                  <a:ext uri="{FF2B5EF4-FFF2-40B4-BE49-F238E27FC236}">
                    <a16:creationId xmlns:a16="http://schemas.microsoft.com/office/drawing/2014/main" id="{7A872DE1-3905-4A93-ACE0-B652A6FFE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2" name="Oval 8">
                <a:extLst>
                  <a:ext uri="{FF2B5EF4-FFF2-40B4-BE49-F238E27FC236}">
                    <a16:creationId xmlns:a16="http://schemas.microsoft.com/office/drawing/2014/main" id="{F220AE74-6074-434D-8A4E-074CB01C1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9">
                <a:extLst>
                  <a:ext uri="{FF2B5EF4-FFF2-40B4-BE49-F238E27FC236}">
                    <a16:creationId xmlns:a16="http://schemas.microsoft.com/office/drawing/2014/main" id="{5FC6490A-5314-4A08-8FE5-A69682FD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10">
                <a:extLst>
                  <a:ext uri="{FF2B5EF4-FFF2-40B4-BE49-F238E27FC236}">
                    <a16:creationId xmlns:a16="http://schemas.microsoft.com/office/drawing/2014/main" id="{613C3397-5597-49E5-A8DC-086C50F4E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0B215A80-6F4A-408C-9045-52C8CC354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AFC78E8D-0D00-46D4-92D6-5887AD3F4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9FC8BE7B-DBA5-42EA-B7ED-2692EB71F6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61" name="Oval 14">
                <a:extLst>
                  <a:ext uri="{FF2B5EF4-FFF2-40B4-BE49-F238E27FC236}">
                    <a16:creationId xmlns:a16="http://schemas.microsoft.com/office/drawing/2014/main" id="{EB781595-89FC-46E9-BE12-4C1BB1F0E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15">
                <a:extLst>
                  <a:ext uri="{FF2B5EF4-FFF2-40B4-BE49-F238E27FC236}">
                    <a16:creationId xmlns:a16="http://schemas.microsoft.com/office/drawing/2014/main" id="{94944C29-6DE6-47E5-B2F8-D641F107A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6">
                <a:extLst>
                  <a:ext uri="{FF2B5EF4-FFF2-40B4-BE49-F238E27FC236}">
                    <a16:creationId xmlns:a16="http://schemas.microsoft.com/office/drawing/2014/main" id="{E55101A7-B503-4E12-BBC7-9F82BD57B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17">
                <a:extLst>
                  <a:ext uri="{FF2B5EF4-FFF2-40B4-BE49-F238E27FC236}">
                    <a16:creationId xmlns:a16="http://schemas.microsoft.com/office/drawing/2014/main" id="{7970E704-7A24-4B1D-B37E-51A5048DC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5" name="Oval 18">
                <a:extLst>
                  <a:ext uri="{FF2B5EF4-FFF2-40B4-BE49-F238E27FC236}">
                    <a16:creationId xmlns:a16="http://schemas.microsoft.com/office/drawing/2014/main" id="{7F1F7EB1-5049-40F2-89E0-19AE94A55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19">
                <a:extLst>
                  <a:ext uri="{FF2B5EF4-FFF2-40B4-BE49-F238E27FC236}">
                    <a16:creationId xmlns:a16="http://schemas.microsoft.com/office/drawing/2014/main" id="{E02E5FD6-9216-492C-BCF2-BCA518282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20">
                <a:extLst>
                  <a:ext uri="{FF2B5EF4-FFF2-40B4-BE49-F238E27FC236}">
                    <a16:creationId xmlns:a16="http://schemas.microsoft.com/office/drawing/2014/main" id="{14C82F6A-4D48-408F-80B9-4D004B4C75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0" name="Group 21">
              <a:extLst>
                <a:ext uri="{FF2B5EF4-FFF2-40B4-BE49-F238E27FC236}">
                  <a16:creationId xmlns:a16="http://schemas.microsoft.com/office/drawing/2014/main" id="{C9B5EACF-992F-4232-8C3C-B64B674AC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54" name="Oval 22">
                <a:extLst>
                  <a:ext uri="{FF2B5EF4-FFF2-40B4-BE49-F238E27FC236}">
                    <a16:creationId xmlns:a16="http://schemas.microsoft.com/office/drawing/2014/main" id="{2B949C57-BA7C-4B3E-A476-43706C421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23">
                <a:extLst>
                  <a:ext uri="{FF2B5EF4-FFF2-40B4-BE49-F238E27FC236}">
                    <a16:creationId xmlns:a16="http://schemas.microsoft.com/office/drawing/2014/main" id="{3D711D33-901F-40BA-ABBE-3AAC4EED0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24">
                <a:extLst>
                  <a:ext uri="{FF2B5EF4-FFF2-40B4-BE49-F238E27FC236}">
                    <a16:creationId xmlns:a16="http://schemas.microsoft.com/office/drawing/2014/main" id="{1FE30858-BE67-4412-B51E-E043EB2E0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25">
                <a:extLst>
                  <a:ext uri="{FF2B5EF4-FFF2-40B4-BE49-F238E27FC236}">
                    <a16:creationId xmlns:a16="http://schemas.microsoft.com/office/drawing/2014/main" id="{44775A8C-55E8-4025-A17D-FF6AF0719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8" name="Oval 26">
                <a:extLst>
                  <a:ext uri="{FF2B5EF4-FFF2-40B4-BE49-F238E27FC236}">
                    <a16:creationId xmlns:a16="http://schemas.microsoft.com/office/drawing/2014/main" id="{36A1799D-AE31-49CF-9DBD-1C1938650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Rectangle 27">
                <a:extLst>
                  <a:ext uri="{FF2B5EF4-FFF2-40B4-BE49-F238E27FC236}">
                    <a16:creationId xmlns:a16="http://schemas.microsoft.com/office/drawing/2014/main" id="{B4B56B64-91FE-4935-86B3-117A5F406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28">
                <a:extLst>
                  <a:ext uri="{FF2B5EF4-FFF2-40B4-BE49-F238E27FC236}">
                    <a16:creationId xmlns:a16="http://schemas.microsoft.com/office/drawing/2014/main" id="{146357EA-337F-4A9E-AD1F-3D153E4B16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x</a:t>
                </a:r>
                <a:endParaRPr lang="en-US"/>
              </a:p>
            </p:txBody>
          </p:sp>
        </p:grpSp>
        <p:grpSp>
          <p:nvGrpSpPr>
            <p:cNvPr id="11" name="Group 29">
              <a:extLst>
                <a:ext uri="{FF2B5EF4-FFF2-40B4-BE49-F238E27FC236}">
                  <a16:creationId xmlns:a16="http://schemas.microsoft.com/office/drawing/2014/main" id="{17EC5D95-D29F-49ED-82A8-4D681FCB51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47" name="Oval 30">
                <a:extLst>
                  <a:ext uri="{FF2B5EF4-FFF2-40B4-BE49-F238E27FC236}">
                    <a16:creationId xmlns:a16="http://schemas.microsoft.com/office/drawing/2014/main" id="{21BC72FD-C6D5-4E6B-98E0-B8DC43EA4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31">
                <a:extLst>
                  <a:ext uri="{FF2B5EF4-FFF2-40B4-BE49-F238E27FC236}">
                    <a16:creationId xmlns:a16="http://schemas.microsoft.com/office/drawing/2014/main" id="{16C9CEDD-D220-4E91-8709-024D5B251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32">
                <a:extLst>
                  <a:ext uri="{FF2B5EF4-FFF2-40B4-BE49-F238E27FC236}">
                    <a16:creationId xmlns:a16="http://schemas.microsoft.com/office/drawing/2014/main" id="{0C6E0F73-55B0-4275-8EDD-76EA34FF5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3">
                <a:extLst>
                  <a:ext uri="{FF2B5EF4-FFF2-40B4-BE49-F238E27FC236}">
                    <a16:creationId xmlns:a16="http://schemas.microsoft.com/office/drawing/2014/main" id="{3A1EEDA5-B017-47D4-A83C-0FFEEBF12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1" name="Oval 34">
                <a:extLst>
                  <a:ext uri="{FF2B5EF4-FFF2-40B4-BE49-F238E27FC236}">
                    <a16:creationId xmlns:a16="http://schemas.microsoft.com/office/drawing/2014/main" id="{C75272DA-652B-4971-BA4C-95EE6B590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35">
                <a:extLst>
                  <a:ext uri="{FF2B5EF4-FFF2-40B4-BE49-F238E27FC236}">
                    <a16:creationId xmlns:a16="http://schemas.microsoft.com/office/drawing/2014/main" id="{D650AC65-9183-46E5-A65C-91BE3CAD5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Text Box 36">
                <a:extLst>
                  <a:ext uri="{FF2B5EF4-FFF2-40B4-BE49-F238E27FC236}">
                    <a16:creationId xmlns:a16="http://schemas.microsoft.com/office/drawing/2014/main" id="{8735B2CC-2D16-4310-97C1-4631DE553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D6E13E2E-9616-48CF-B183-B0D72616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81DDCC45-A237-43CA-B8C6-9C34A5530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60B745E4-2D4F-46CA-8807-2C90174CC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40">
              <a:extLst>
                <a:ext uri="{FF2B5EF4-FFF2-40B4-BE49-F238E27FC236}">
                  <a16:creationId xmlns:a16="http://schemas.microsoft.com/office/drawing/2014/main" id="{482C11F0-411C-4E26-8B1B-846FE2316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6" name="Line 41">
              <a:extLst>
                <a:ext uri="{FF2B5EF4-FFF2-40B4-BE49-F238E27FC236}">
                  <a16:creationId xmlns:a16="http://schemas.microsoft.com/office/drawing/2014/main" id="{76C0DDD6-B8AE-4028-BE19-6D6704895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42">
              <a:extLst>
                <a:ext uri="{FF2B5EF4-FFF2-40B4-BE49-F238E27FC236}">
                  <a16:creationId xmlns:a16="http://schemas.microsoft.com/office/drawing/2014/main" id="{FE57FB4F-E84E-4516-8088-5D2431EBB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708205A9-A3AB-4406-A25E-26862B8E6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44">
              <a:extLst>
                <a:ext uri="{FF2B5EF4-FFF2-40B4-BE49-F238E27FC236}">
                  <a16:creationId xmlns:a16="http://schemas.microsoft.com/office/drawing/2014/main" id="{3D9D9ADF-0677-4CFD-9439-CC84C828E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20" name="Line 45">
              <a:extLst>
                <a:ext uri="{FF2B5EF4-FFF2-40B4-BE49-F238E27FC236}">
                  <a16:creationId xmlns:a16="http://schemas.microsoft.com/office/drawing/2014/main" id="{8BFB056A-0B21-4DDE-AFC3-28508EB51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46">
              <a:extLst>
                <a:ext uri="{FF2B5EF4-FFF2-40B4-BE49-F238E27FC236}">
                  <a16:creationId xmlns:a16="http://schemas.microsoft.com/office/drawing/2014/main" id="{558F57BD-79B5-468D-B6B6-4B272C3CB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B2D95E86-E9A2-45BC-8C79-6E5EE924E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FAEEC8A2-3311-4A4A-B002-0259CD07E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40" name="Oval 49">
                <a:extLst>
                  <a:ext uri="{FF2B5EF4-FFF2-40B4-BE49-F238E27FC236}">
                    <a16:creationId xmlns:a16="http://schemas.microsoft.com/office/drawing/2014/main" id="{ADEF6865-8829-4E50-98DF-DF8618DA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50">
                <a:extLst>
                  <a:ext uri="{FF2B5EF4-FFF2-40B4-BE49-F238E27FC236}">
                    <a16:creationId xmlns:a16="http://schemas.microsoft.com/office/drawing/2014/main" id="{7AFA7AC3-37BE-4C98-9CC5-4E9D75E56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51">
                <a:extLst>
                  <a:ext uri="{FF2B5EF4-FFF2-40B4-BE49-F238E27FC236}">
                    <a16:creationId xmlns:a16="http://schemas.microsoft.com/office/drawing/2014/main" id="{2B22052A-B0C6-4F6E-815A-B754AD555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52">
                <a:extLst>
                  <a:ext uri="{FF2B5EF4-FFF2-40B4-BE49-F238E27FC236}">
                    <a16:creationId xmlns:a16="http://schemas.microsoft.com/office/drawing/2014/main" id="{1597211C-DAA4-4FEA-9971-17C806860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" name="Oval 53">
                <a:extLst>
                  <a:ext uri="{FF2B5EF4-FFF2-40B4-BE49-F238E27FC236}">
                    <a16:creationId xmlns:a16="http://schemas.microsoft.com/office/drawing/2014/main" id="{99709D22-7CF0-46C5-BC1F-B81354446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54">
                <a:extLst>
                  <a:ext uri="{FF2B5EF4-FFF2-40B4-BE49-F238E27FC236}">
                    <a16:creationId xmlns:a16="http://schemas.microsoft.com/office/drawing/2014/main" id="{5DE42A54-546D-49E9-B632-BD365919A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Text Box 55">
                <a:extLst>
                  <a:ext uri="{FF2B5EF4-FFF2-40B4-BE49-F238E27FC236}">
                    <a16:creationId xmlns:a16="http://schemas.microsoft.com/office/drawing/2014/main" id="{3F75304C-D351-4B46-8FA7-8492ED209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sp>
          <p:nvSpPr>
            <p:cNvPr id="24" name="Text Box 56">
              <a:extLst>
                <a:ext uri="{FF2B5EF4-FFF2-40B4-BE49-F238E27FC236}">
                  <a16:creationId xmlns:a16="http://schemas.microsoft.com/office/drawing/2014/main" id="{AE3DA092-9FF9-4D0F-8B46-181572E23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8</a:t>
              </a:r>
              <a:endParaRPr lang="en-US"/>
            </a:p>
          </p:txBody>
        </p:sp>
        <p:grpSp>
          <p:nvGrpSpPr>
            <p:cNvPr id="25" name="Group 57">
              <a:extLst>
                <a:ext uri="{FF2B5EF4-FFF2-40B4-BE49-F238E27FC236}">
                  <a16:creationId xmlns:a16="http://schemas.microsoft.com/office/drawing/2014/main" id="{0FACD5BA-8850-4D7E-B030-3583B7D593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33" name="Oval 58">
                <a:extLst>
                  <a:ext uri="{FF2B5EF4-FFF2-40B4-BE49-F238E27FC236}">
                    <a16:creationId xmlns:a16="http://schemas.microsoft.com/office/drawing/2014/main" id="{6042F2AE-A037-4229-A5B1-C02FB21EA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59">
                <a:extLst>
                  <a:ext uri="{FF2B5EF4-FFF2-40B4-BE49-F238E27FC236}">
                    <a16:creationId xmlns:a16="http://schemas.microsoft.com/office/drawing/2014/main" id="{9EC73389-FF5E-4F3B-9951-65EC695C5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60">
                <a:extLst>
                  <a:ext uri="{FF2B5EF4-FFF2-40B4-BE49-F238E27FC236}">
                    <a16:creationId xmlns:a16="http://schemas.microsoft.com/office/drawing/2014/main" id="{E7261590-0D3E-489D-B7C8-3548FCCB6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61">
                <a:extLst>
                  <a:ext uri="{FF2B5EF4-FFF2-40B4-BE49-F238E27FC236}">
                    <a16:creationId xmlns:a16="http://schemas.microsoft.com/office/drawing/2014/main" id="{6A22A26A-1409-4742-935A-794CB8CD2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Oval 62">
                <a:extLst>
                  <a:ext uri="{FF2B5EF4-FFF2-40B4-BE49-F238E27FC236}">
                    <a16:creationId xmlns:a16="http://schemas.microsoft.com/office/drawing/2014/main" id="{1671413A-0A7A-4D87-8363-3DEF33A07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DE591FC6-91C8-46C8-9406-1D3DD4B7C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64">
                <a:extLst>
                  <a:ext uri="{FF2B5EF4-FFF2-40B4-BE49-F238E27FC236}">
                    <a16:creationId xmlns:a16="http://schemas.microsoft.com/office/drawing/2014/main" id="{8439750A-663A-4B5D-948F-BFC6718D84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z</a:t>
                </a:r>
                <a:endParaRPr lang="en-US"/>
              </a:p>
            </p:txBody>
          </p:sp>
        </p:grpSp>
        <p:sp>
          <p:nvSpPr>
            <p:cNvPr id="26" name="Line 65">
              <a:extLst>
                <a:ext uri="{FF2B5EF4-FFF2-40B4-BE49-F238E27FC236}">
                  <a16:creationId xmlns:a16="http://schemas.microsoft.com/office/drawing/2014/main" id="{BDA0CD9C-E71C-4787-A842-F3BBB5597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66">
              <a:extLst>
                <a:ext uri="{FF2B5EF4-FFF2-40B4-BE49-F238E27FC236}">
                  <a16:creationId xmlns:a16="http://schemas.microsoft.com/office/drawing/2014/main" id="{8453C470-CFC4-441C-8EEE-38FE5F5C8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0CBC20A3-FD38-46D8-8A7B-266CFA37D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68">
              <a:extLst>
                <a:ext uri="{FF2B5EF4-FFF2-40B4-BE49-F238E27FC236}">
                  <a16:creationId xmlns:a16="http://schemas.microsoft.com/office/drawing/2014/main" id="{205605D1-2CC9-4D83-9EB1-293AC74B2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30" name="Freeform 69">
              <a:extLst>
                <a:ext uri="{FF2B5EF4-FFF2-40B4-BE49-F238E27FC236}">
                  <a16:creationId xmlns:a16="http://schemas.microsoft.com/office/drawing/2014/main" id="{E60D45C1-D48D-43F1-ACF8-18031E979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0">
              <a:extLst>
                <a:ext uri="{FF2B5EF4-FFF2-40B4-BE49-F238E27FC236}">
                  <a16:creationId xmlns:a16="http://schemas.microsoft.com/office/drawing/2014/main" id="{010FF62C-DB44-4A0F-8405-BC1AA7B80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71">
              <a:extLst>
                <a:ext uri="{FF2B5EF4-FFF2-40B4-BE49-F238E27FC236}">
                  <a16:creationId xmlns:a16="http://schemas.microsoft.com/office/drawing/2014/main" id="{FF7BD7B3-AEB5-4157-A7EA-44DA0135C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9</a:t>
              </a:r>
              <a:endParaRPr lang="en-US"/>
            </a:p>
          </p:txBody>
        </p:sp>
      </p:grpSp>
      <p:sp>
        <p:nvSpPr>
          <p:cNvPr id="75" name="Text Box 73">
            <a:extLst>
              <a:ext uri="{FF2B5EF4-FFF2-40B4-BE49-F238E27FC236}">
                <a16:creationId xmlns:a16="http://schemas.microsoft.com/office/drawing/2014/main" id="{745E01A3-6E2B-4AFB-9994-6FC1B225D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849149"/>
            <a:ext cx="706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endParaRPr lang="en-US" sz="2000"/>
          </a:p>
        </p:txBody>
      </p:sp>
      <p:sp>
        <p:nvSpPr>
          <p:cNvPr id="76" name="Text Box 74">
            <a:extLst>
              <a:ext uri="{FF2B5EF4-FFF2-40B4-BE49-F238E27FC236}">
                <a16:creationId xmlns:a16="http://schemas.microsoft.com/office/drawing/2014/main" id="{D87B942B-877E-4F91-8A68-E7F26FAE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1855499"/>
            <a:ext cx="41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</p:txBody>
      </p:sp>
      <p:sp>
        <p:nvSpPr>
          <p:cNvPr id="77" name="Text Box 75">
            <a:extLst>
              <a:ext uri="{FF2B5EF4-FFF2-40B4-BE49-F238E27FC236}">
                <a16:creationId xmlns:a16="http://schemas.microsoft.com/office/drawing/2014/main" id="{FA2227F9-E859-4DF9-B99C-FE12C0F24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1580861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v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p(v)</a:t>
            </a:r>
          </a:p>
        </p:txBody>
      </p:sp>
      <p:sp>
        <p:nvSpPr>
          <p:cNvPr id="78" name="Text Box 76">
            <a:extLst>
              <a:ext uri="{FF2B5EF4-FFF2-40B4-BE49-F238E27FC236}">
                <a16:creationId xmlns:a16="http://schemas.microsoft.com/office/drawing/2014/main" id="{9DFA782A-9433-42E7-9F15-D1F7193D2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2188874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0</a:t>
            </a:r>
          </a:p>
        </p:txBody>
      </p:sp>
      <p:sp>
        <p:nvSpPr>
          <p:cNvPr id="79" name="Text Box 77">
            <a:extLst>
              <a:ext uri="{FF2B5EF4-FFF2-40B4-BE49-F238E27FC236}">
                <a16:creationId xmlns:a16="http://schemas.microsoft.com/office/drawing/2014/main" id="{6234FE50-596C-40E9-B923-F3E2309B3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248573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1</a:t>
            </a:r>
          </a:p>
        </p:txBody>
      </p:sp>
      <p:sp>
        <p:nvSpPr>
          <p:cNvPr id="80" name="Text Box 78">
            <a:extLst>
              <a:ext uri="{FF2B5EF4-FFF2-40B4-BE49-F238E27FC236}">
                <a16:creationId xmlns:a16="http://schemas.microsoft.com/office/drawing/2014/main" id="{F125B1C7-F47D-416E-B3CA-E2C95524D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79371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2</a:t>
            </a:r>
          </a:p>
        </p:txBody>
      </p:sp>
      <p:sp>
        <p:nvSpPr>
          <p:cNvPr id="81" name="Text Box 79">
            <a:extLst>
              <a:ext uri="{FF2B5EF4-FFF2-40B4-BE49-F238E27FC236}">
                <a16:creationId xmlns:a16="http://schemas.microsoft.com/office/drawing/2014/main" id="{E4D07626-C519-4A08-B868-2D51038FB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309533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3</a:t>
            </a:r>
          </a:p>
        </p:txBody>
      </p:sp>
      <p:sp>
        <p:nvSpPr>
          <p:cNvPr id="82" name="Text Box 80">
            <a:extLst>
              <a:ext uri="{FF2B5EF4-FFF2-40B4-BE49-F238E27FC236}">
                <a16:creationId xmlns:a16="http://schemas.microsoft.com/office/drawing/2014/main" id="{AB96BC82-19ED-4D64-AD9C-36014CE66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3398549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4</a:t>
            </a:r>
          </a:p>
        </p:txBody>
      </p:sp>
      <p:sp>
        <p:nvSpPr>
          <p:cNvPr id="83" name="Text Box 81">
            <a:extLst>
              <a:ext uri="{FF2B5EF4-FFF2-40B4-BE49-F238E27FC236}">
                <a16:creationId xmlns:a16="http://schemas.microsoft.com/office/drawing/2014/main" id="{74DA43D8-56EB-451E-A04C-A9E6EFC4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703349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5</a:t>
            </a:r>
          </a:p>
        </p:txBody>
      </p:sp>
      <p:sp>
        <p:nvSpPr>
          <p:cNvPr id="84" name="Text Box 82">
            <a:extLst>
              <a:ext uri="{FF2B5EF4-FFF2-40B4-BE49-F238E27FC236}">
                <a16:creationId xmlns:a16="http://schemas.microsoft.com/office/drawing/2014/main" id="{509901A6-35E4-4468-9834-EDB6A197D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1588799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w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p(w)</a:t>
            </a:r>
          </a:p>
        </p:txBody>
      </p:sp>
      <p:sp>
        <p:nvSpPr>
          <p:cNvPr id="85" name="Text Box 83">
            <a:extLst>
              <a:ext uri="{FF2B5EF4-FFF2-40B4-BE49-F238E27FC236}">
                <a16:creationId xmlns:a16="http://schemas.microsoft.com/office/drawing/2014/main" id="{41B0D49C-7F0D-4C7C-835E-932C3E1A9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763" y="1588799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x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p(x)</a:t>
            </a:r>
          </a:p>
        </p:txBody>
      </p:sp>
      <p:sp>
        <p:nvSpPr>
          <p:cNvPr id="86" name="Text Box 84">
            <a:extLst>
              <a:ext uri="{FF2B5EF4-FFF2-40B4-BE49-F238E27FC236}">
                <a16:creationId xmlns:a16="http://schemas.microsoft.com/office/drawing/2014/main" id="{CB4AA026-0194-492F-9386-AEDB31BE9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1588799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y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p(y)</a:t>
            </a:r>
          </a:p>
        </p:txBody>
      </p:sp>
      <p:sp>
        <p:nvSpPr>
          <p:cNvPr id="87" name="Text Box 85">
            <a:extLst>
              <a:ext uri="{FF2B5EF4-FFF2-40B4-BE49-F238E27FC236}">
                <a16:creationId xmlns:a16="http://schemas.microsoft.com/office/drawing/2014/main" id="{C29D7B82-B13D-4CB7-BC89-0736714FE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0" y="1593561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z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p(z)</a:t>
            </a:r>
          </a:p>
        </p:txBody>
      </p:sp>
      <p:sp>
        <p:nvSpPr>
          <p:cNvPr id="88" name="Line 86">
            <a:extLst>
              <a:ext uri="{FF2B5EF4-FFF2-40B4-BE49-F238E27FC236}">
                <a16:creationId xmlns:a16="http://schemas.microsoft.com/office/drawing/2014/main" id="{4E105416-4B86-4928-892F-255BD0A6E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" y="2209511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" name="Line 87">
            <a:extLst>
              <a:ext uri="{FF2B5EF4-FFF2-40B4-BE49-F238E27FC236}">
                <a16:creationId xmlns:a16="http://schemas.microsoft.com/office/drawing/2014/main" id="{1C6A672F-4ACA-46CD-8755-C288F16F7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" y="2523836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" name="Text Box 88">
            <a:extLst>
              <a:ext uri="{FF2B5EF4-FFF2-40B4-BE49-F238E27FC236}">
                <a16:creationId xmlns:a16="http://schemas.microsoft.com/office/drawing/2014/main" id="{689789A8-FABE-4DFB-9956-DCE31A00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2179349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</a:t>
            </a:r>
          </a:p>
        </p:txBody>
      </p:sp>
      <p:sp>
        <p:nvSpPr>
          <p:cNvPr id="91" name="Line 89">
            <a:extLst>
              <a:ext uri="{FF2B5EF4-FFF2-40B4-BE49-F238E27FC236}">
                <a16:creationId xmlns:a16="http://schemas.microsoft.com/office/drawing/2014/main" id="{8A231126-4249-4234-83FD-DD08F09AC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" y="2819111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" name="Line 90">
            <a:extLst>
              <a:ext uri="{FF2B5EF4-FFF2-40B4-BE49-F238E27FC236}">
                <a16:creationId xmlns:a16="http://schemas.microsoft.com/office/drawing/2014/main" id="{128CB69B-814D-46F7-A805-B2987AE55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" y="3133436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" name="Line 91">
            <a:extLst>
              <a:ext uri="{FF2B5EF4-FFF2-40B4-BE49-F238E27FC236}">
                <a16:creationId xmlns:a16="http://schemas.microsoft.com/office/drawing/2014/main" id="{8FDDE671-2022-4E2D-84B0-F55E66F46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" y="3436649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" name="Line 92">
            <a:extLst>
              <a:ext uri="{FF2B5EF4-FFF2-40B4-BE49-F238E27FC236}">
                <a16:creationId xmlns:a16="http://schemas.microsoft.com/office/drawing/2014/main" id="{A159D5C6-6134-4652-9BD4-AE6713A6D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3743036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" name="Line 93">
            <a:extLst>
              <a:ext uri="{FF2B5EF4-FFF2-40B4-BE49-F238E27FC236}">
                <a16:creationId xmlns:a16="http://schemas.microsoft.com/office/drawing/2014/main" id="{F8709547-7DF1-42F2-B684-DC5CEB4FE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" y="4038311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6" name="Group 94">
            <a:extLst>
              <a:ext uri="{FF2B5EF4-FFF2-40B4-BE49-F238E27FC236}">
                <a16:creationId xmlns:a16="http://schemas.microsoft.com/office/drawing/2014/main" id="{191985F0-8957-4D1E-9A49-D4C8C27F4DC0}"/>
              </a:ext>
            </a:extLst>
          </p:cNvPr>
          <p:cNvGrpSpPr>
            <a:grpSpLocks/>
          </p:cNvGrpSpPr>
          <p:nvPr/>
        </p:nvGrpSpPr>
        <p:grpSpPr bwMode="auto">
          <a:xfrm>
            <a:off x="2190750" y="2180936"/>
            <a:ext cx="3084513" cy="371475"/>
            <a:chOff x="1380" y="1014"/>
            <a:chExt cx="1943" cy="234"/>
          </a:xfrm>
        </p:grpSpPr>
        <p:sp>
          <p:nvSpPr>
            <p:cNvPr id="97" name="Text Box 95">
              <a:extLst>
                <a:ext uri="{FF2B5EF4-FFF2-40B4-BE49-F238E27FC236}">
                  <a16:creationId xmlns:a16="http://schemas.microsoft.com/office/drawing/2014/main" id="{BACB6028-D2BB-4D04-AD1B-208A5DEF2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98" name="Text Box 96">
              <a:extLst>
                <a:ext uri="{FF2B5EF4-FFF2-40B4-BE49-F238E27FC236}">
                  <a16:creationId xmlns:a16="http://schemas.microsoft.com/office/drawing/2014/main" id="{318FF41F-6B67-41C4-B147-1323BB203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99" name="Text Box 97">
              <a:extLst>
                <a:ext uri="{FF2B5EF4-FFF2-40B4-BE49-F238E27FC236}">
                  <a16:creationId xmlns:a16="http://schemas.microsoft.com/office/drawing/2014/main" id="{B645D692-4916-4F17-9E28-C2FA023E2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7,u</a:t>
              </a:r>
            </a:p>
          </p:txBody>
        </p:sp>
        <p:sp>
          <p:nvSpPr>
            <p:cNvPr id="100" name="Text Box 98">
              <a:extLst>
                <a:ext uri="{FF2B5EF4-FFF2-40B4-BE49-F238E27FC236}">
                  <a16:creationId xmlns:a16="http://schemas.microsoft.com/office/drawing/2014/main" id="{74152302-DC32-4936-9DAF-D0E6ABF7A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3,u</a:t>
              </a:r>
            </a:p>
          </p:txBody>
        </p:sp>
        <p:sp>
          <p:nvSpPr>
            <p:cNvPr id="101" name="Text Box 99">
              <a:extLst>
                <a:ext uri="{FF2B5EF4-FFF2-40B4-BE49-F238E27FC236}">
                  <a16:creationId xmlns:a16="http://schemas.microsoft.com/office/drawing/2014/main" id="{993927C0-D186-47A0-A796-E8EE622D1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sp>
        <p:nvSpPr>
          <p:cNvPr id="102" name="Text Box 100">
            <a:extLst>
              <a:ext uri="{FF2B5EF4-FFF2-40B4-BE49-F238E27FC236}">
                <a16:creationId xmlns:a16="http://schemas.microsoft.com/office/drawing/2014/main" id="{B4F145A0-53DD-4BFA-BC8A-F111141B6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2476211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</a:t>
            </a:r>
          </a:p>
        </p:txBody>
      </p:sp>
      <p:grpSp>
        <p:nvGrpSpPr>
          <p:cNvPr id="103" name="Group 101">
            <a:extLst>
              <a:ext uri="{FF2B5EF4-FFF2-40B4-BE49-F238E27FC236}">
                <a16:creationId xmlns:a16="http://schemas.microsoft.com/office/drawing/2014/main" id="{B7650586-2DFF-46C6-9B51-EF1409099842}"/>
              </a:ext>
            </a:extLst>
          </p:cNvPr>
          <p:cNvGrpSpPr>
            <a:grpSpLocks/>
          </p:cNvGrpSpPr>
          <p:nvPr/>
        </p:nvGrpSpPr>
        <p:grpSpPr bwMode="auto">
          <a:xfrm>
            <a:off x="2163763" y="2487324"/>
            <a:ext cx="3122612" cy="371475"/>
            <a:chOff x="1356" y="1014"/>
            <a:chExt cx="1967" cy="234"/>
          </a:xfrm>
        </p:grpSpPr>
        <p:sp>
          <p:nvSpPr>
            <p:cNvPr id="104" name="Text Box 102">
              <a:extLst>
                <a:ext uri="{FF2B5EF4-FFF2-40B4-BE49-F238E27FC236}">
                  <a16:creationId xmlns:a16="http://schemas.microsoft.com/office/drawing/2014/main" id="{CC9E36A4-6372-4ACC-8DC6-FC60E1B49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05" name="Text Box 103">
              <a:extLst>
                <a:ext uri="{FF2B5EF4-FFF2-40B4-BE49-F238E27FC236}">
                  <a16:creationId xmlns:a16="http://schemas.microsoft.com/office/drawing/2014/main" id="{B7B4E89D-C219-40D0-A61B-30BCF53E8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</a:t>
              </a:r>
              <a:r>
                <a:rPr lang="en-US" sz="1800"/>
                <a:t>,w</a:t>
              </a:r>
              <a:r>
                <a:rPr lang="en-US" sz="1800">
                  <a:latin typeface="Comic Sans MS" charset="0"/>
                </a:rPr>
                <a:t> </a:t>
              </a:r>
              <a:endParaRPr lang="en-US" sz="2000"/>
            </a:p>
          </p:txBody>
        </p:sp>
        <p:sp>
          <p:nvSpPr>
            <p:cNvPr id="106" name="Text Box 104">
              <a:extLst>
                <a:ext uri="{FF2B5EF4-FFF2-40B4-BE49-F238E27FC236}">
                  <a16:creationId xmlns:a16="http://schemas.microsoft.com/office/drawing/2014/main" id="{388FC721-6826-4632-B069-0C88316A6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107" name="Text Box 105">
              <a:extLst>
                <a:ext uri="{FF2B5EF4-FFF2-40B4-BE49-F238E27FC236}">
                  <a16:creationId xmlns:a16="http://schemas.microsoft.com/office/drawing/2014/main" id="{037E7B9C-008C-4410-87B0-7959502C3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108" name="Text Box 106">
              <a:extLst>
                <a:ext uri="{FF2B5EF4-FFF2-40B4-BE49-F238E27FC236}">
                  <a16:creationId xmlns:a16="http://schemas.microsoft.com/office/drawing/2014/main" id="{45C3B1FD-C1E3-42F5-B0F5-41A00329C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grpSp>
        <p:nvGrpSpPr>
          <p:cNvPr id="109" name="Group 107">
            <a:extLst>
              <a:ext uri="{FF2B5EF4-FFF2-40B4-BE49-F238E27FC236}">
                <a16:creationId xmlns:a16="http://schemas.microsoft.com/office/drawing/2014/main" id="{14928362-E1A1-4970-8BE4-79ED45EA8E04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2785774"/>
            <a:ext cx="3122613" cy="376237"/>
            <a:chOff x="1356" y="1011"/>
            <a:chExt cx="1967" cy="237"/>
          </a:xfrm>
        </p:grpSpPr>
        <p:sp>
          <p:nvSpPr>
            <p:cNvPr id="110" name="Text Box 108">
              <a:extLst>
                <a:ext uri="{FF2B5EF4-FFF2-40B4-BE49-F238E27FC236}">
                  <a16:creationId xmlns:a16="http://schemas.microsoft.com/office/drawing/2014/main" id="{38842637-F19B-4E55-876B-358F88C74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111" name="Text Box 109">
              <a:extLst>
                <a:ext uri="{FF2B5EF4-FFF2-40B4-BE49-F238E27FC236}">
                  <a16:creationId xmlns:a16="http://schemas.microsoft.com/office/drawing/2014/main" id="{87FE1CD8-6910-4090-9D21-6C7C44B74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11,</a:t>
              </a:r>
              <a:r>
                <a:rPr lang="en-US" sz="1800"/>
                <a:t>w </a:t>
              </a:r>
              <a:endParaRPr lang="en-US" sz="2000"/>
            </a:p>
          </p:txBody>
        </p:sp>
        <p:sp>
          <p:nvSpPr>
            <p:cNvPr id="112" name="Text Box 110">
              <a:extLst>
                <a:ext uri="{FF2B5EF4-FFF2-40B4-BE49-F238E27FC236}">
                  <a16:creationId xmlns:a16="http://schemas.microsoft.com/office/drawing/2014/main" id="{8D4E230D-C5BC-41BF-A294-ADCC60F05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113" name="Text Box 111">
              <a:extLst>
                <a:ext uri="{FF2B5EF4-FFF2-40B4-BE49-F238E27FC236}">
                  <a16:creationId xmlns:a16="http://schemas.microsoft.com/office/drawing/2014/main" id="{6221976A-F3AE-445A-819E-04B4AF3FD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114" name="Text Box 112">
              <a:extLst>
                <a:ext uri="{FF2B5EF4-FFF2-40B4-BE49-F238E27FC236}">
                  <a16:creationId xmlns:a16="http://schemas.microsoft.com/office/drawing/2014/main" id="{BB9CF81C-3318-4F0A-9FBD-33A65756B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</p:grpSp>
      <p:sp>
        <p:nvSpPr>
          <p:cNvPr id="115" name="Oval 113">
            <a:extLst>
              <a:ext uri="{FF2B5EF4-FFF2-40B4-BE49-F238E27FC236}">
                <a16:creationId xmlns:a16="http://schemas.microsoft.com/office/drawing/2014/main" id="{196072BB-7CA2-4D1A-9A47-0E0F30A33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238086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116" name="Oval 114">
            <a:extLst>
              <a:ext uri="{FF2B5EF4-FFF2-40B4-BE49-F238E27FC236}">
                <a16:creationId xmlns:a16="http://schemas.microsoft.com/office/drawing/2014/main" id="{F2CBD864-8157-4F72-B8DE-D648DD145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75" y="2523836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117" name="Text Box 115">
            <a:extLst>
              <a:ext uri="{FF2B5EF4-FFF2-40B4-BE49-F238E27FC236}">
                <a16:creationId xmlns:a16="http://schemas.microsoft.com/office/drawing/2014/main" id="{4D0879DF-394A-4529-A1B3-39105B20E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2785774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</a:t>
            </a:r>
          </a:p>
        </p:txBody>
      </p:sp>
      <p:sp>
        <p:nvSpPr>
          <p:cNvPr id="118" name="Oval 116">
            <a:extLst>
              <a:ext uri="{FF2B5EF4-FFF2-40B4-BE49-F238E27FC236}">
                <a16:creationId xmlns:a16="http://schemas.microsoft.com/office/drawing/2014/main" id="{1F254268-32D8-49E0-B6DB-85F60C5F0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2842924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119" name="Text Box 117">
            <a:extLst>
              <a:ext uri="{FF2B5EF4-FFF2-40B4-BE49-F238E27FC236}">
                <a16:creationId xmlns:a16="http://schemas.microsoft.com/office/drawing/2014/main" id="{6933D003-AC1D-4816-BEC4-E909AA8D0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3071524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</a:t>
            </a:r>
          </a:p>
        </p:txBody>
      </p:sp>
      <p:grpSp>
        <p:nvGrpSpPr>
          <p:cNvPr id="120" name="Group 118">
            <a:extLst>
              <a:ext uri="{FF2B5EF4-FFF2-40B4-BE49-F238E27FC236}">
                <a16:creationId xmlns:a16="http://schemas.microsoft.com/office/drawing/2014/main" id="{695362BC-D648-4CA6-A869-4B33768F55E7}"/>
              </a:ext>
            </a:extLst>
          </p:cNvPr>
          <p:cNvGrpSpPr>
            <a:grpSpLocks/>
          </p:cNvGrpSpPr>
          <p:nvPr/>
        </p:nvGrpSpPr>
        <p:grpSpPr bwMode="auto">
          <a:xfrm>
            <a:off x="4008438" y="3082636"/>
            <a:ext cx="1273175" cy="366713"/>
            <a:chOff x="1492" y="2777"/>
            <a:chExt cx="802" cy="231"/>
          </a:xfrm>
        </p:grpSpPr>
        <p:sp>
          <p:nvSpPr>
            <p:cNvPr id="121" name="Text Box 119">
              <a:extLst>
                <a:ext uri="{FF2B5EF4-FFF2-40B4-BE49-F238E27FC236}">
                  <a16:creationId xmlns:a16="http://schemas.microsoft.com/office/drawing/2014/main" id="{C398F0E6-0C75-4645-A4BF-6360B3397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122" name="Text Box 120">
              <a:extLst>
                <a:ext uri="{FF2B5EF4-FFF2-40B4-BE49-F238E27FC236}">
                  <a16:creationId xmlns:a16="http://schemas.microsoft.com/office/drawing/2014/main" id="{6B36A436-1235-4D56-B042-77048FA8A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10,</a:t>
              </a:r>
              <a:r>
                <a:rPr lang="en-US" sz="1800"/>
                <a:t>v </a:t>
              </a:r>
              <a:endParaRPr lang="en-US" sz="2000"/>
            </a:p>
          </p:txBody>
        </p:sp>
      </p:grpSp>
      <p:sp>
        <p:nvSpPr>
          <p:cNvPr id="123" name="Oval 121">
            <a:extLst>
              <a:ext uri="{FF2B5EF4-FFF2-40B4-BE49-F238E27FC236}">
                <a16:creationId xmlns:a16="http://schemas.microsoft.com/office/drawing/2014/main" id="{FA7AD430-9C96-4DEA-9FED-26DDE257E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3141374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124" name="Text Box 122">
            <a:extLst>
              <a:ext uri="{FF2B5EF4-FFF2-40B4-BE49-F238E27FC236}">
                <a16:creationId xmlns:a16="http://schemas.microsoft.com/office/drawing/2014/main" id="{3CBF9177-89EC-413A-B045-366856682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3390611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</a:t>
            </a:r>
          </a:p>
        </p:txBody>
      </p:sp>
      <p:sp>
        <p:nvSpPr>
          <p:cNvPr id="125" name="Text Box 123">
            <a:extLst>
              <a:ext uri="{FF2B5EF4-FFF2-40B4-BE49-F238E27FC236}">
                <a16:creationId xmlns:a16="http://schemas.microsoft.com/office/drawing/2014/main" id="{3A3F868B-28CC-463B-8D8D-C106612D5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675" y="3401724"/>
            <a:ext cx="65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/>
              <a:t>12</a:t>
            </a:r>
            <a:r>
              <a:rPr lang="en-US" sz="1800"/>
              <a:t>,y </a:t>
            </a:r>
          </a:p>
        </p:txBody>
      </p:sp>
      <p:sp>
        <p:nvSpPr>
          <p:cNvPr id="126" name="Oval 124">
            <a:extLst>
              <a:ext uri="{FF2B5EF4-FFF2-40B4-BE49-F238E27FC236}">
                <a16:creationId xmlns:a16="http://schemas.microsoft.com/office/drawing/2014/main" id="{BE026720-AA79-4787-B6AF-5C688BCF4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775" y="3458874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127" name="Rectangle 125">
            <a:extLst>
              <a:ext uri="{FF2B5EF4-FFF2-40B4-BE49-F238E27FC236}">
                <a16:creationId xmlns:a16="http://schemas.microsoft.com/office/drawing/2014/main" id="{E06A68F6-175C-4E35-8FED-54AD0FCF9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4346286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zh-CN" altLang="en-US" sz="2800" dirty="0">
                <a:solidFill>
                  <a:srgbClr val="CC0000"/>
                </a:solidFill>
                <a:latin typeface="Gill Sans MT" charset="0"/>
              </a:rPr>
              <a:t>注意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zh-CN" altLang="en-US" sz="2000" dirty="0">
                <a:latin typeface="Gill Sans MT" charset="0"/>
              </a:rPr>
              <a:t>追踪前驱节点获得最短路径树</a:t>
            </a:r>
            <a:endParaRPr lang="en-US" altLang="zh-CN" sz="20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zh-CN" altLang="en-US" sz="2000" dirty="0">
                <a:latin typeface="Gill Sans MT" charset="0"/>
              </a:rPr>
              <a:t>路径等长时可用任何标准选择一条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28" name="Line 126">
            <a:extLst>
              <a:ext uri="{FF2B5EF4-FFF2-40B4-BE49-F238E27FC236}">
                <a16:creationId xmlns:a16="http://schemas.microsoft.com/office/drawing/2014/main" id="{DA3816D7-55E3-4FE5-83D0-D7A6B5C9C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5403039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" name="Line 127">
            <a:extLst>
              <a:ext uri="{FF2B5EF4-FFF2-40B4-BE49-F238E27FC236}">
                <a16:creationId xmlns:a16="http://schemas.microsoft.com/office/drawing/2014/main" id="{9422217D-483D-473C-8F27-3310CD5C6F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4575" y="5403039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" name="Line 128">
            <a:extLst>
              <a:ext uri="{FF2B5EF4-FFF2-40B4-BE49-F238E27FC236}">
                <a16:creationId xmlns:a16="http://schemas.microsoft.com/office/drawing/2014/main" id="{F33609ED-CF53-435E-95BD-FA24567AF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5050" y="5517339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1" name="Line 129">
            <a:extLst>
              <a:ext uri="{FF2B5EF4-FFF2-40B4-BE49-F238E27FC236}">
                <a16:creationId xmlns:a16="http://schemas.microsoft.com/office/drawing/2014/main" id="{9690E921-1DE3-4683-9853-1BEAC9A32D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6963" y="3659964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" name="Line 130">
            <a:extLst>
              <a:ext uri="{FF2B5EF4-FFF2-40B4-BE49-F238E27FC236}">
                <a16:creationId xmlns:a16="http://schemas.microsoft.com/office/drawing/2014/main" id="{F71A2FE5-239A-4F1A-BB13-5A70D9664B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8563" y="5406214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" name="Text Box 131">
            <a:extLst>
              <a:ext uri="{FF2B5EF4-FFF2-40B4-BE49-F238E27FC236}">
                <a16:creationId xmlns:a16="http://schemas.microsoft.com/office/drawing/2014/main" id="{4599BB5A-9B52-4D0E-88F0-87C57A779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3689061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uwxvyz</a:t>
            </a:r>
          </a:p>
        </p:txBody>
      </p:sp>
    </p:spTree>
    <p:extLst>
      <p:ext uri="{BB962C8B-B14F-4D97-AF65-F5344CB8AC3E}">
        <p14:creationId xmlns:p14="http://schemas.microsoft.com/office/powerpoint/2010/main" val="404988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15" grpId="0" animBg="1"/>
      <p:bldP spid="116" grpId="0" animBg="1"/>
      <p:bldP spid="117" grpId="0"/>
      <p:bldP spid="118" grpId="0" animBg="1"/>
      <p:bldP spid="119" grpId="0"/>
      <p:bldP spid="123" grpId="0" animBg="1"/>
      <p:bldP spid="124" grpId="0"/>
      <p:bldP spid="125" grpId="0"/>
      <p:bldP spid="126" grpId="0" animBg="1"/>
      <p:bldP spid="127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C342F-22F2-40C2-B42E-750F0C99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Gill Sans MT" charset="0"/>
              </a:rPr>
              <a:t>Dijsktra</a:t>
            </a:r>
            <a:r>
              <a:rPr lang="zh-CN" altLang="en-US" sz="4400" dirty="0">
                <a:latin typeface="Gill Sans MT" charset="0"/>
              </a:rPr>
              <a:t>算法举例二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85E9D0-5023-4C2B-BF87-9F00DFD4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5159556-876F-472C-A5E7-85218875D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1807911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r>
              <a:rPr lang="en-US" sz="2000"/>
              <a:t>0</a:t>
            </a:r>
          </a:p>
          <a:p>
            <a:pPr algn="r"/>
            <a:r>
              <a:rPr lang="en-US" sz="2000"/>
              <a:t>1</a:t>
            </a:r>
          </a:p>
          <a:p>
            <a:pPr algn="r"/>
            <a:r>
              <a:rPr lang="en-US" sz="2000"/>
              <a:t>2</a:t>
            </a:r>
          </a:p>
          <a:p>
            <a:pPr algn="r"/>
            <a:r>
              <a:rPr lang="en-US" sz="2000"/>
              <a:t>3</a:t>
            </a:r>
          </a:p>
          <a:p>
            <a:pPr algn="r"/>
            <a:r>
              <a:rPr lang="en-US" sz="2000"/>
              <a:t>4</a:t>
            </a:r>
          </a:p>
          <a:p>
            <a:pPr algn="r"/>
            <a:r>
              <a:rPr lang="en-US" sz="2000"/>
              <a:t>5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6F97AFB-8EBF-4EB1-A71D-19651475F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1817436"/>
            <a:ext cx="10175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  <a:p>
            <a:pPr algn="r"/>
            <a:r>
              <a:rPr lang="en-US" sz="2000"/>
              <a:t>u</a:t>
            </a:r>
          </a:p>
          <a:p>
            <a:pPr algn="r"/>
            <a:r>
              <a:rPr lang="en-US" sz="2000"/>
              <a:t>ux</a:t>
            </a:r>
          </a:p>
          <a:p>
            <a:pPr algn="r"/>
            <a:r>
              <a:rPr lang="en-US" sz="2000"/>
              <a:t>uxy</a:t>
            </a:r>
          </a:p>
          <a:p>
            <a:pPr algn="r"/>
            <a:r>
              <a:rPr lang="en-US" sz="2000"/>
              <a:t>uxyv</a:t>
            </a:r>
          </a:p>
          <a:p>
            <a:pPr algn="r"/>
            <a:r>
              <a:rPr lang="en-US" sz="2000"/>
              <a:t>uxyvw</a:t>
            </a:r>
          </a:p>
          <a:p>
            <a:pPr algn="r"/>
            <a:r>
              <a:rPr lang="en-US" sz="2000"/>
              <a:t>uxyvwz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F2219BA-A903-434C-8547-283CDB511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1798386"/>
            <a:ext cx="1169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D(v),p(v)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C98A675C-F2D8-459A-B7F9-E8A2BBEBA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1803148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D(w),p(w)</a:t>
            </a:r>
          </a:p>
          <a:p>
            <a:pPr algn="r"/>
            <a:r>
              <a:rPr lang="en-US" sz="2000"/>
              <a:t>5,u</a:t>
            </a:r>
          </a:p>
          <a:p>
            <a:pPr algn="r"/>
            <a:r>
              <a:rPr lang="en-US" sz="2000"/>
              <a:t>4,x</a:t>
            </a:r>
          </a:p>
          <a:p>
            <a:pPr algn="r"/>
            <a:r>
              <a:rPr lang="en-US" sz="2000"/>
              <a:t>3,y</a:t>
            </a:r>
          </a:p>
          <a:p>
            <a:pPr algn="r"/>
            <a:r>
              <a:rPr lang="en-US" sz="2000"/>
              <a:t>3,y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A0160150-4F3B-47E7-86E2-5146AC53F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1798386"/>
            <a:ext cx="1169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D(x),p(x)</a:t>
            </a:r>
          </a:p>
          <a:p>
            <a:pPr algn="r"/>
            <a:r>
              <a:rPr lang="en-US" sz="2000"/>
              <a:t>1,u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88E79901-86DA-414A-BE2F-93C895B37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1803148"/>
            <a:ext cx="1169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D(y),p(y)</a:t>
            </a:r>
          </a:p>
          <a:p>
            <a:pPr algn="r"/>
            <a:r>
              <a:rPr lang="en-US" sz="2000">
                <a:latin typeface="Comic Sans MS" charset="0"/>
                <a:cs typeface="Arial" charset="0"/>
              </a:rPr>
              <a:t>∞</a:t>
            </a:r>
          </a:p>
          <a:p>
            <a:pPr algn="r"/>
            <a:r>
              <a:rPr lang="en-US" sz="2000"/>
              <a:t>2,x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6B3EE860-663D-45C2-B781-8427094CD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1817436"/>
            <a:ext cx="11699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D(z),p(z)</a:t>
            </a:r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B70C7C09-1840-4F5F-9B93-08E2AF872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" y="2158748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92FF793C-2AAD-4FEE-A457-D9A808520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113" y="2463548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2AF08602-2919-46FF-860E-9260B8406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163" y="2758823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56D4773B-CCA7-4847-9D73-744849F60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8" y="3068386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7BDDBA4E-D005-49BD-ADF4-BE901643C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13" y="3373186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D67E5099-737A-4747-A9C7-00A6DFCFE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" y="3687511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6">
            <a:extLst>
              <a:ext uri="{FF2B5EF4-FFF2-40B4-BE49-F238E27FC236}">
                <a16:creationId xmlns:a16="http://schemas.microsoft.com/office/drawing/2014/main" id="{FD22C59E-06C5-49E1-920D-9A23288C1F72}"/>
              </a:ext>
            </a:extLst>
          </p:cNvPr>
          <p:cNvGrpSpPr>
            <a:grpSpLocks/>
          </p:cNvGrpSpPr>
          <p:nvPr/>
        </p:nvGrpSpPr>
        <p:grpSpPr bwMode="auto">
          <a:xfrm>
            <a:off x="3645396" y="4072533"/>
            <a:ext cx="3571875" cy="2236787"/>
            <a:chOff x="3162" y="1071"/>
            <a:chExt cx="2250" cy="1409"/>
          </a:xfrm>
        </p:grpSpPr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362432B8-2212-4A6B-9560-B19E03C36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079CA54C-02B0-4B81-ADC7-156CC737E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5B1B961D-7EE9-4977-93D4-66F564932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592F64DF-598E-4440-87C0-BC4F2C68F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4300A1D9-429B-4C43-B7E1-7A112ACD8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6404CD73-48A9-4AF0-B145-6F8FF03E8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8E160305-7F61-4511-B677-A0988B058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6DD756F6-CA77-4CC6-A58E-2FD163CE3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C0D4A6E5-C050-46DA-B4EE-843F5C46B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16AF54E5-6881-4DA9-B165-2BFA30B3C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5C7F4920-A2C6-4CFA-BC74-5B67ACA94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E8E51737-300C-457C-9DFB-9A56D119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9EA2D628-01E3-462F-A132-37A04AD74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4D9A60D0-329E-46DE-8D61-4E43B9FC0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12FAF516-B49C-410F-B3DC-FEE33FCEF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9E563457-3276-40C8-8A3F-88F93280B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91751551-0D1E-458C-974B-A8F82FE0F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B59FFF2-0E88-43F5-A173-9FFCC3C61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6EA6BF74-EB5C-4254-B2C1-8565C2A3C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20C2B127-CC4E-4797-B165-FCC6BCCAE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0C6ECA64-6043-4FAE-9297-362383AB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D1E36CBA-9225-4710-AE10-9AA1EBE21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9">
              <a:extLst>
                <a:ext uri="{FF2B5EF4-FFF2-40B4-BE49-F238E27FC236}">
                  <a16:creationId xmlns:a16="http://schemas.microsoft.com/office/drawing/2014/main" id="{91425D61-FBE9-4A38-ADDC-EB4C7B6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6F081CB4-F9D7-4C55-91BF-201E07FF1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43A44454-2EE4-4290-8AB4-C08FEB260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CDE7ECC7-6736-4902-8854-2C1313A70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5" name="Oval 43">
              <a:extLst>
                <a:ext uri="{FF2B5EF4-FFF2-40B4-BE49-F238E27FC236}">
                  <a16:creationId xmlns:a16="http://schemas.microsoft.com/office/drawing/2014/main" id="{176A99B4-3820-48F7-A956-6FAB30417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AFCE0601-3AB9-488E-8FAB-411A3BECC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DE33FE6B-6497-417B-ACE2-78DC5CBEB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B9A87468-9497-4EE8-9A2D-D7883F8C6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2F9511B4-37B4-4E0D-9F9E-88EF1B7E8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0" name="Oval 48">
              <a:extLst>
                <a:ext uri="{FF2B5EF4-FFF2-40B4-BE49-F238E27FC236}">
                  <a16:creationId xmlns:a16="http://schemas.microsoft.com/office/drawing/2014/main" id="{77672949-72C9-45E8-9EC4-E42B08CA8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7A686868-3FB7-4E8F-9085-906310B80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A5DE6353-117C-45CC-9F76-9105B15E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BB7637E1-53D1-4400-9B2A-B579DFAA7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60C63943-D1DD-44C7-B9FF-ABE67F023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A02F5889-C4EF-4A91-A898-DECE7D078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0B3E5CAF-A9FA-48F6-BBCA-4D9497A28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50AC0FB9-0095-4204-9B01-9EED094E2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4D68CE17-B590-4E7F-890D-95610F5EF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6381A276-7B79-4BF1-9BE2-8755C7A5B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" name="Group 58">
              <a:extLst>
                <a:ext uri="{FF2B5EF4-FFF2-40B4-BE49-F238E27FC236}">
                  <a16:creationId xmlns:a16="http://schemas.microsoft.com/office/drawing/2014/main" id="{FBED1E35-F84A-42B7-89EA-53DDC67432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86" name="Rectangle 59">
                <a:extLst>
                  <a:ext uri="{FF2B5EF4-FFF2-40B4-BE49-F238E27FC236}">
                    <a16:creationId xmlns:a16="http://schemas.microsoft.com/office/drawing/2014/main" id="{9189F5B9-7815-4B58-B96B-FD9B86D15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Text Box 60">
                <a:extLst>
                  <a:ext uri="{FF2B5EF4-FFF2-40B4-BE49-F238E27FC236}">
                    <a16:creationId xmlns:a16="http://schemas.microsoft.com/office/drawing/2014/main" id="{AB58935E-8562-4DF8-A043-A721778A6D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61" name="Group 61">
              <a:extLst>
                <a:ext uri="{FF2B5EF4-FFF2-40B4-BE49-F238E27FC236}">
                  <a16:creationId xmlns:a16="http://schemas.microsoft.com/office/drawing/2014/main" id="{50EAA6B9-A6A6-43B9-8B98-BEEF5B00BC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84" name="Rectangle 62">
                <a:extLst>
                  <a:ext uri="{FF2B5EF4-FFF2-40B4-BE49-F238E27FC236}">
                    <a16:creationId xmlns:a16="http://schemas.microsoft.com/office/drawing/2014/main" id="{7BFC3997-24D0-4E05-A480-6CA55021D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63">
                <a:extLst>
                  <a:ext uri="{FF2B5EF4-FFF2-40B4-BE49-F238E27FC236}">
                    <a16:creationId xmlns:a16="http://schemas.microsoft.com/office/drawing/2014/main" id="{7C031CF8-1502-4822-A57E-988FC95A77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62" name="Group 64">
              <a:extLst>
                <a:ext uri="{FF2B5EF4-FFF2-40B4-BE49-F238E27FC236}">
                  <a16:creationId xmlns:a16="http://schemas.microsoft.com/office/drawing/2014/main" id="{7945D940-2F25-4CB2-9109-F63C644377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82" name="Rectangle 65">
                <a:extLst>
                  <a:ext uri="{FF2B5EF4-FFF2-40B4-BE49-F238E27FC236}">
                    <a16:creationId xmlns:a16="http://schemas.microsoft.com/office/drawing/2014/main" id="{03BBA132-84A7-44AF-B30C-0E5E6F095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66">
                <a:extLst>
                  <a:ext uri="{FF2B5EF4-FFF2-40B4-BE49-F238E27FC236}">
                    <a16:creationId xmlns:a16="http://schemas.microsoft.com/office/drawing/2014/main" id="{12C6227B-9A64-4A46-9FB0-0784BC2BB0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63" name="Group 67">
              <a:extLst>
                <a:ext uri="{FF2B5EF4-FFF2-40B4-BE49-F238E27FC236}">
                  <a16:creationId xmlns:a16="http://schemas.microsoft.com/office/drawing/2014/main" id="{D157CBD9-984B-417B-B5D8-CBCDD94229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80" name="Rectangle 68">
                <a:extLst>
                  <a:ext uri="{FF2B5EF4-FFF2-40B4-BE49-F238E27FC236}">
                    <a16:creationId xmlns:a16="http://schemas.microsoft.com/office/drawing/2014/main" id="{8F58C3AD-732F-4230-A905-3978404BF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69">
                <a:extLst>
                  <a:ext uri="{FF2B5EF4-FFF2-40B4-BE49-F238E27FC236}">
                    <a16:creationId xmlns:a16="http://schemas.microsoft.com/office/drawing/2014/main" id="{01AB3B1A-B781-4367-86F9-3DA7398626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64" name="Group 70">
              <a:extLst>
                <a:ext uri="{FF2B5EF4-FFF2-40B4-BE49-F238E27FC236}">
                  <a16:creationId xmlns:a16="http://schemas.microsoft.com/office/drawing/2014/main" id="{EA5E532A-C911-4876-9D76-39A542B775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78" name="Rectangle 71">
                <a:extLst>
                  <a:ext uri="{FF2B5EF4-FFF2-40B4-BE49-F238E27FC236}">
                    <a16:creationId xmlns:a16="http://schemas.microsoft.com/office/drawing/2014/main" id="{3F368099-EF9D-4E44-B540-FB96D5BF9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72">
                <a:extLst>
                  <a:ext uri="{FF2B5EF4-FFF2-40B4-BE49-F238E27FC236}">
                    <a16:creationId xmlns:a16="http://schemas.microsoft.com/office/drawing/2014/main" id="{9344CC21-4FE4-437E-BB70-E75E6B4064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65" name="Group 73">
              <a:extLst>
                <a:ext uri="{FF2B5EF4-FFF2-40B4-BE49-F238E27FC236}">
                  <a16:creationId xmlns:a16="http://schemas.microsoft.com/office/drawing/2014/main" id="{6C3BFA46-42EC-4C19-8495-61D194FAF2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76" name="Rectangle 74">
                <a:extLst>
                  <a:ext uri="{FF2B5EF4-FFF2-40B4-BE49-F238E27FC236}">
                    <a16:creationId xmlns:a16="http://schemas.microsoft.com/office/drawing/2014/main" id="{268B8C43-6CBB-4D3C-874B-80FAC1157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75">
                <a:extLst>
                  <a:ext uri="{FF2B5EF4-FFF2-40B4-BE49-F238E27FC236}">
                    <a16:creationId xmlns:a16="http://schemas.microsoft.com/office/drawing/2014/main" id="{778FE205-5EBA-407D-8D12-9BDB1400CC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66" name="Text Box 76">
              <a:extLst>
                <a:ext uri="{FF2B5EF4-FFF2-40B4-BE49-F238E27FC236}">
                  <a16:creationId xmlns:a16="http://schemas.microsoft.com/office/drawing/2014/main" id="{2D35D2D6-F575-4B4E-B36A-89BA4DEDC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67" name="Text Box 77">
              <a:extLst>
                <a:ext uri="{FF2B5EF4-FFF2-40B4-BE49-F238E27FC236}">
                  <a16:creationId xmlns:a16="http://schemas.microsoft.com/office/drawing/2014/main" id="{6B6F34CE-8E9F-4657-9316-8C9D44C2A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68" name="Text Box 78">
              <a:extLst>
                <a:ext uri="{FF2B5EF4-FFF2-40B4-BE49-F238E27FC236}">
                  <a16:creationId xmlns:a16="http://schemas.microsoft.com/office/drawing/2014/main" id="{001B8DD7-639C-4757-9810-9F0BAB3E4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69" name="Text Box 79">
              <a:extLst>
                <a:ext uri="{FF2B5EF4-FFF2-40B4-BE49-F238E27FC236}">
                  <a16:creationId xmlns:a16="http://schemas.microsoft.com/office/drawing/2014/main" id="{C5BF9201-1C99-443A-8E7C-4673CB4E6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70" name="Text Box 80">
              <a:extLst>
                <a:ext uri="{FF2B5EF4-FFF2-40B4-BE49-F238E27FC236}">
                  <a16:creationId xmlns:a16="http://schemas.microsoft.com/office/drawing/2014/main" id="{133FC637-858E-41DD-9405-C3303693C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71" name="Text Box 81">
              <a:extLst>
                <a:ext uri="{FF2B5EF4-FFF2-40B4-BE49-F238E27FC236}">
                  <a16:creationId xmlns:a16="http://schemas.microsoft.com/office/drawing/2014/main" id="{FEBC995F-87D8-4A54-8C0F-1E47056D0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72" name="Text Box 82">
              <a:extLst>
                <a:ext uri="{FF2B5EF4-FFF2-40B4-BE49-F238E27FC236}">
                  <a16:creationId xmlns:a16="http://schemas.microsoft.com/office/drawing/2014/main" id="{24087BE4-7508-4493-A068-47A8CD4AD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73" name="Text Box 83">
              <a:extLst>
                <a:ext uri="{FF2B5EF4-FFF2-40B4-BE49-F238E27FC236}">
                  <a16:creationId xmlns:a16="http://schemas.microsoft.com/office/drawing/2014/main" id="{38461446-FDE0-4A41-8757-99732C823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74" name="Text Box 84">
              <a:extLst>
                <a:ext uri="{FF2B5EF4-FFF2-40B4-BE49-F238E27FC236}">
                  <a16:creationId xmlns:a16="http://schemas.microsoft.com/office/drawing/2014/main" id="{24464354-58FB-462B-BD9D-85DA3FAC3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75" name="Text Box 85">
              <a:extLst>
                <a:ext uri="{FF2B5EF4-FFF2-40B4-BE49-F238E27FC236}">
                  <a16:creationId xmlns:a16="http://schemas.microsoft.com/office/drawing/2014/main" id="{52D89C90-A07A-4498-BA77-81BC4E492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88" name="Line 86">
            <a:extLst>
              <a:ext uri="{FF2B5EF4-FFF2-40B4-BE49-F238E27FC236}">
                <a16:creationId xmlns:a16="http://schemas.microsoft.com/office/drawing/2014/main" id="{5EBA6B5C-5219-45F6-A7F7-DE0780EECA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41550" y="2336548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" name="Line 87">
            <a:extLst>
              <a:ext uri="{FF2B5EF4-FFF2-40B4-BE49-F238E27FC236}">
                <a16:creationId xmlns:a16="http://schemas.microsoft.com/office/drawing/2014/main" id="{EADDD8C1-0F7E-4BCC-8AE3-6E2939F239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3763" y="2631823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" name="Line 88">
            <a:extLst>
              <a:ext uri="{FF2B5EF4-FFF2-40B4-BE49-F238E27FC236}">
                <a16:creationId xmlns:a16="http://schemas.microsoft.com/office/drawing/2014/main" id="{07D35E02-48E7-431F-A047-E1064FF246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7263" y="2993773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1" name="Line 89">
            <a:extLst>
              <a:ext uri="{FF2B5EF4-FFF2-40B4-BE49-F238E27FC236}">
                <a16:creationId xmlns:a16="http://schemas.microsoft.com/office/drawing/2014/main" id="{C04BB267-71B1-4972-8AB6-25FFBAFEE7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41550" y="3250948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" name="Line 90">
            <a:extLst>
              <a:ext uri="{FF2B5EF4-FFF2-40B4-BE49-F238E27FC236}">
                <a16:creationId xmlns:a16="http://schemas.microsoft.com/office/drawing/2014/main" id="{F0307B65-F2EE-4731-918F-A6E76B1D85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54250" y="3508123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05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6412D-5D33-41EE-A2A5-2D9EEBD9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Gill Sans MT" charset="0"/>
              </a:rPr>
              <a:t>Dijsktra</a:t>
            </a:r>
            <a:r>
              <a:rPr lang="zh-CN" altLang="en-US" sz="4400" dirty="0">
                <a:latin typeface="Gill Sans MT" charset="0"/>
              </a:rPr>
              <a:t>算法举例</a:t>
            </a:r>
            <a:r>
              <a:rPr lang="zh-CN" altLang="en-US" dirty="0">
                <a:latin typeface="Gill Sans MT" charset="0"/>
              </a:rPr>
              <a:t>二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35265-FCEA-4578-93E1-1A2593DE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808E1BE4-DEB6-4335-9B13-180EE9156AC5}"/>
              </a:ext>
            </a:extLst>
          </p:cNvPr>
          <p:cNvGrpSpPr>
            <a:grpSpLocks/>
          </p:cNvGrpSpPr>
          <p:nvPr/>
        </p:nvGrpSpPr>
        <p:grpSpPr bwMode="auto">
          <a:xfrm>
            <a:off x="2198688" y="2421334"/>
            <a:ext cx="3244850" cy="1500187"/>
            <a:chOff x="1385" y="1283"/>
            <a:chExt cx="2044" cy="945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74877338-A02E-4F80-985B-593A08085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CEBA98D7-DA44-4085-AD45-B2E5A1A4E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CA9DB947-3D2D-42B7-AC58-736A58610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56D37004-D1F9-4F53-B00D-4F84CA63B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E4F92351-88F5-47A7-A3CC-FDC66C991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E96E843-63D9-4CBA-B789-BEDC45BC3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DC8A3FD8-60F2-4994-9E38-854C04433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33EE1F9C-B927-4B66-B07C-92229A746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07D5485B-9399-4979-BD87-7250A592B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E0A8FC8E-E982-43AE-86F8-DB292CC52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A1A9D10C-B2B1-4B88-B390-EE4AE36C9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619A600A-F463-4ADE-9A53-AC1EE924C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39E48779-7094-42B8-8D0E-0C2064E72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FC32FB16-22DB-4925-8176-2AEA51B7B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0CD1450B-E25A-4D70-88BD-F9513DDC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5AE0187F-8EA6-4D4C-BC73-CD2FA8107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D11E0262-CEFA-4D8D-8233-BB068A4E7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A442F39-CDC9-4458-B413-9B842DDEF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492A01B4-1C35-48ED-8D00-2ECCAC14C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3E615EAA-5E8A-4743-8972-F377C7302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9339E23-1D29-49AA-A7D1-7FB026BFB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5AF22421-6252-41F1-889D-FF7D16E37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FF6ADB33-412B-4014-ACE6-4ABBED516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90896A31-7D6E-4E2D-86A4-A8CE9148D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5EB0FE5-01F0-44F8-94DA-B361AE8E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C6DCA171-28AF-45AB-90A0-5CFA38565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EC24B4A3-A3DB-4889-BDFC-B6158596E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F41C34DD-3208-4C5E-85C8-08F835970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76263B6C-D27A-4B07-BE18-B49790027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6700ECF8-710E-41CE-9B3E-B38628B99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D445211-DF28-47B6-A254-7C846C0DE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5A2306F-1B20-4E59-B0A6-7C927954A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E483B82C-3462-49D8-A33F-8F4878258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5C3BE3E-CCA9-4D54-88C6-E1CBF2F99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A25A31C-8EFB-4F8F-9A26-C63F32399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6084819F-1F40-4838-BB38-2779ADBA6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4C4D5B5B-3149-4368-9CAA-2222D6507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41">
                <a:extLst>
                  <a:ext uri="{FF2B5EF4-FFF2-40B4-BE49-F238E27FC236}">
                    <a16:creationId xmlns:a16="http://schemas.microsoft.com/office/drawing/2014/main" id="{B4CC216D-EBE1-4CD9-8CEE-440FD4010C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42" name="Group 42">
              <a:extLst>
                <a:ext uri="{FF2B5EF4-FFF2-40B4-BE49-F238E27FC236}">
                  <a16:creationId xmlns:a16="http://schemas.microsoft.com/office/drawing/2014/main" id="{E36F8219-9BFE-4E0B-97E9-B9FFE7416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55" name="Rectangle 43">
                <a:extLst>
                  <a:ext uri="{FF2B5EF4-FFF2-40B4-BE49-F238E27FC236}">
                    <a16:creationId xmlns:a16="http://schemas.microsoft.com/office/drawing/2014/main" id="{13380FAD-9E21-4860-9455-E9C81E465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44">
                <a:extLst>
                  <a:ext uri="{FF2B5EF4-FFF2-40B4-BE49-F238E27FC236}">
                    <a16:creationId xmlns:a16="http://schemas.microsoft.com/office/drawing/2014/main" id="{26A26701-1854-45B3-85FA-7B75D3FF3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43" name="Group 45">
              <a:extLst>
                <a:ext uri="{FF2B5EF4-FFF2-40B4-BE49-F238E27FC236}">
                  <a16:creationId xmlns:a16="http://schemas.microsoft.com/office/drawing/2014/main" id="{7130FF7C-ADC4-4638-963D-F875B174D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53" name="Rectangle 46">
                <a:extLst>
                  <a:ext uri="{FF2B5EF4-FFF2-40B4-BE49-F238E27FC236}">
                    <a16:creationId xmlns:a16="http://schemas.microsoft.com/office/drawing/2014/main" id="{59019AD1-A9B2-4B2D-A012-5270ADFD8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Text Box 47">
                <a:extLst>
                  <a:ext uri="{FF2B5EF4-FFF2-40B4-BE49-F238E27FC236}">
                    <a16:creationId xmlns:a16="http://schemas.microsoft.com/office/drawing/2014/main" id="{F02D6533-EBC4-4FCA-B8AB-35680121B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44" name="Group 48">
              <a:extLst>
                <a:ext uri="{FF2B5EF4-FFF2-40B4-BE49-F238E27FC236}">
                  <a16:creationId xmlns:a16="http://schemas.microsoft.com/office/drawing/2014/main" id="{4B13E46D-8D01-43F5-BAFF-0958CC24E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7CE195F9-284C-47A8-83CF-3336FF4B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Text Box 50">
                <a:extLst>
                  <a:ext uri="{FF2B5EF4-FFF2-40B4-BE49-F238E27FC236}">
                    <a16:creationId xmlns:a16="http://schemas.microsoft.com/office/drawing/2014/main" id="{2A850325-60C6-48A9-B11D-86649430A1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45" name="Group 51">
              <a:extLst>
                <a:ext uri="{FF2B5EF4-FFF2-40B4-BE49-F238E27FC236}">
                  <a16:creationId xmlns:a16="http://schemas.microsoft.com/office/drawing/2014/main" id="{5216900E-995F-452E-8884-F113F45B32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49" name="Rectangle 52">
                <a:extLst>
                  <a:ext uri="{FF2B5EF4-FFF2-40B4-BE49-F238E27FC236}">
                    <a16:creationId xmlns:a16="http://schemas.microsoft.com/office/drawing/2014/main" id="{1A81FB4C-1E2B-4BD2-A365-AA4F17331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53">
                <a:extLst>
                  <a:ext uri="{FF2B5EF4-FFF2-40B4-BE49-F238E27FC236}">
                    <a16:creationId xmlns:a16="http://schemas.microsoft.com/office/drawing/2014/main" id="{9EECEBBC-2CA0-4BB6-83B1-99A46A4BA4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46" name="Group 54">
              <a:extLst>
                <a:ext uri="{FF2B5EF4-FFF2-40B4-BE49-F238E27FC236}">
                  <a16:creationId xmlns:a16="http://schemas.microsoft.com/office/drawing/2014/main" id="{F65C620D-1F3E-4645-8A59-A324C509B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47" name="Rectangle 55">
                <a:extLst>
                  <a:ext uri="{FF2B5EF4-FFF2-40B4-BE49-F238E27FC236}">
                    <a16:creationId xmlns:a16="http://schemas.microsoft.com/office/drawing/2014/main" id="{49E74860-2A52-4382-8CE0-045A45EAF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6">
                <a:extLst>
                  <a:ext uri="{FF2B5EF4-FFF2-40B4-BE49-F238E27FC236}">
                    <a16:creationId xmlns:a16="http://schemas.microsoft.com/office/drawing/2014/main" id="{74500727-FD2F-4A67-9C48-698F17DB11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</p:grpSp>
      <p:sp>
        <p:nvSpPr>
          <p:cNvPr id="59" name="Text Box 57">
            <a:extLst>
              <a:ext uri="{FF2B5EF4-FFF2-40B4-BE49-F238E27FC236}">
                <a16:creationId xmlns:a16="http://schemas.microsoft.com/office/drawing/2014/main" id="{0CC5C69E-A79F-4C6B-9100-937BB5AA6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605359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dirty="0">
                <a:latin typeface="+mn-ea"/>
                <a:ea typeface="+mn-ea"/>
              </a:rPr>
              <a:t>获得的从</a:t>
            </a:r>
            <a:r>
              <a:rPr lang="en-US" dirty="0">
                <a:latin typeface="+mn-ea"/>
                <a:ea typeface="+mn-ea"/>
              </a:rPr>
              <a:t>u</a:t>
            </a:r>
            <a:r>
              <a:rPr lang="zh-CN" altLang="en-US" dirty="0">
                <a:latin typeface="+mn-ea"/>
                <a:ea typeface="+mn-ea"/>
              </a:rPr>
              <a:t>出发的最短路径树</a:t>
            </a:r>
            <a:r>
              <a:rPr lang="en-US" dirty="0">
                <a:latin typeface="+mn-ea"/>
                <a:ea typeface="+mn-ea"/>
              </a:rPr>
              <a:t>:</a:t>
            </a:r>
          </a:p>
        </p:txBody>
      </p:sp>
      <p:grpSp>
        <p:nvGrpSpPr>
          <p:cNvPr id="60" name="Group 58">
            <a:extLst>
              <a:ext uri="{FF2B5EF4-FFF2-40B4-BE49-F238E27FC236}">
                <a16:creationId xmlns:a16="http://schemas.microsoft.com/office/drawing/2014/main" id="{C8B4C37E-B862-4DD5-95FC-B3023B906746}"/>
              </a:ext>
            </a:extLst>
          </p:cNvPr>
          <p:cNvGrpSpPr>
            <a:grpSpLocks/>
          </p:cNvGrpSpPr>
          <p:nvPr/>
        </p:nvGrpSpPr>
        <p:grpSpPr bwMode="auto">
          <a:xfrm>
            <a:off x="3188767" y="4104853"/>
            <a:ext cx="2319337" cy="2276475"/>
            <a:chOff x="259" y="2768"/>
            <a:chExt cx="1461" cy="1434"/>
          </a:xfrm>
        </p:grpSpPr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25090153-6F9C-4A96-B188-A6EA599C4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5336EC15-4108-4958-8E15-EBFCF5D5A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E109BE16-A21A-44B1-AAF3-C5D71244B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v</a:t>
              </a:r>
            </a:p>
          </p:txBody>
        </p:sp>
        <p:sp>
          <p:nvSpPr>
            <p:cNvPr id="64" name="Text Box 62">
              <a:extLst>
                <a:ext uri="{FF2B5EF4-FFF2-40B4-BE49-F238E27FC236}">
                  <a16:creationId xmlns:a16="http://schemas.microsoft.com/office/drawing/2014/main" id="{52CBBD79-1670-45C9-B7EC-51B8B350A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x</a:t>
              </a:r>
            </a:p>
          </p:txBody>
        </p:sp>
        <p:sp>
          <p:nvSpPr>
            <p:cNvPr id="65" name="Text Box 63">
              <a:extLst>
                <a:ext uri="{FF2B5EF4-FFF2-40B4-BE49-F238E27FC236}">
                  <a16:creationId xmlns:a16="http://schemas.microsoft.com/office/drawing/2014/main" id="{2C5B49FD-59BC-4BA5-8BEC-05D9951CF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y</a:t>
              </a:r>
            </a:p>
          </p:txBody>
        </p:sp>
        <p:sp>
          <p:nvSpPr>
            <p:cNvPr id="66" name="Text Box 64">
              <a:extLst>
                <a:ext uri="{FF2B5EF4-FFF2-40B4-BE49-F238E27FC236}">
                  <a16:creationId xmlns:a16="http://schemas.microsoft.com/office/drawing/2014/main" id="{131CD76B-873A-4D98-8DE1-FD39749AB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w</a:t>
              </a:r>
            </a:p>
          </p:txBody>
        </p:sp>
        <p:sp>
          <p:nvSpPr>
            <p:cNvPr id="67" name="Text Box 65">
              <a:extLst>
                <a:ext uri="{FF2B5EF4-FFF2-40B4-BE49-F238E27FC236}">
                  <a16:creationId xmlns:a16="http://schemas.microsoft.com/office/drawing/2014/main" id="{DFEBD9F6-D5B9-4170-B6C1-AFA040FAB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z</a:t>
              </a:r>
            </a:p>
          </p:txBody>
        </p:sp>
        <p:sp>
          <p:nvSpPr>
            <p:cNvPr id="68" name="Text Box 66">
              <a:extLst>
                <a:ext uri="{FF2B5EF4-FFF2-40B4-BE49-F238E27FC236}">
                  <a16:creationId xmlns:a16="http://schemas.microsoft.com/office/drawing/2014/main" id="{C2E4BC0E-7EC1-469C-8537-489EA76A8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(u,v)</a:t>
              </a:r>
            </a:p>
          </p:txBody>
        </p:sp>
        <p:sp>
          <p:nvSpPr>
            <p:cNvPr id="69" name="Text Box 67">
              <a:extLst>
                <a:ext uri="{FF2B5EF4-FFF2-40B4-BE49-F238E27FC236}">
                  <a16:creationId xmlns:a16="http://schemas.microsoft.com/office/drawing/2014/main" id="{A42281B4-CEE1-47F8-8449-F8BB6D23A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70" name="Text Box 68">
              <a:extLst>
                <a:ext uri="{FF2B5EF4-FFF2-40B4-BE49-F238E27FC236}">
                  <a16:creationId xmlns:a16="http://schemas.microsoft.com/office/drawing/2014/main" id="{26B6C229-6002-41D6-B0A7-A29F2C62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71" name="Text Box 69">
              <a:extLst>
                <a:ext uri="{FF2B5EF4-FFF2-40B4-BE49-F238E27FC236}">
                  <a16:creationId xmlns:a16="http://schemas.microsoft.com/office/drawing/2014/main" id="{46B5288E-E513-4C48-9BED-9ACC32D57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72" name="Text Box 70">
              <a:extLst>
                <a:ext uri="{FF2B5EF4-FFF2-40B4-BE49-F238E27FC236}">
                  <a16:creationId xmlns:a16="http://schemas.microsoft.com/office/drawing/2014/main" id="{35DBA043-52CD-4349-ADB4-FBF32D0D7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73" name="Text Box 71">
              <a:extLst>
                <a:ext uri="{FF2B5EF4-FFF2-40B4-BE49-F238E27FC236}">
                  <a16:creationId xmlns:a16="http://schemas.microsoft.com/office/drawing/2014/main" id="{558766B3-6CEE-4403-ABF5-AA3D237DA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2768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zh-CN" altLang="en-US" sz="1800" dirty="0">
                  <a:latin typeface="+mn-ea"/>
                  <a:ea typeface="+mn-ea"/>
                </a:rPr>
                <a:t>目的地</a:t>
              </a:r>
              <a:endParaRPr lang="en-US" sz="1800" dirty="0">
                <a:latin typeface="+mn-ea"/>
                <a:ea typeface="+mn-ea"/>
              </a:endParaRPr>
            </a:p>
          </p:txBody>
        </p:sp>
        <p:sp>
          <p:nvSpPr>
            <p:cNvPr id="74" name="Text Box 72">
              <a:extLst>
                <a:ext uri="{FF2B5EF4-FFF2-40B4-BE49-F238E27FC236}">
                  <a16:creationId xmlns:a16="http://schemas.microsoft.com/office/drawing/2014/main" id="{DB4996B8-1B16-45E5-8D2F-7CE2FAE0C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" y="2791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zh-CN" altLang="en-US" sz="1800" dirty="0">
                  <a:latin typeface="+mn-ea"/>
                  <a:ea typeface="+mn-ea"/>
                </a:rPr>
                <a:t>链路</a:t>
              </a:r>
              <a:endParaRPr lang="en-US" sz="1800" dirty="0">
                <a:latin typeface="+mn-ea"/>
                <a:ea typeface="+mn-ea"/>
              </a:endParaRPr>
            </a:p>
          </p:txBody>
        </p:sp>
      </p:grpSp>
      <p:sp>
        <p:nvSpPr>
          <p:cNvPr id="75" name="Text Box 73">
            <a:extLst>
              <a:ext uri="{FF2B5EF4-FFF2-40B4-BE49-F238E27FC236}">
                <a16:creationId xmlns:a16="http://schemas.microsoft.com/office/drawing/2014/main" id="{0CC8BE67-891F-49DF-A9F3-FEB743774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4127896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dirty="0">
                <a:latin typeface="+mn-ea"/>
                <a:ea typeface="+mn-ea"/>
              </a:rPr>
              <a:t>节点</a:t>
            </a:r>
            <a:r>
              <a:rPr lang="en-US" dirty="0">
                <a:latin typeface="+mn-ea"/>
                <a:ea typeface="+mn-ea"/>
              </a:rPr>
              <a:t>u</a:t>
            </a:r>
            <a:r>
              <a:rPr lang="zh-CN" altLang="en-US" dirty="0">
                <a:latin typeface="+mn-ea"/>
                <a:ea typeface="+mn-ea"/>
              </a:rPr>
              <a:t>的转发表</a:t>
            </a:r>
            <a:r>
              <a:rPr lang="en-US" dirty="0">
                <a:latin typeface="+mn-ea"/>
                <a:ea typeface="+mn-e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5269422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1AABF-AD88-447C-AF1D-0D518D76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sz="4400" dirty="0">
                <a:latin typeface="Gill Sans MT" charset="0"/>
              </a:rPr>
              <a:t>Dijkstra</a:t>
            </a:r>
            <a:r>
              <a:rPr lang="zh-CN" altLang="en-US" sz="4400" dirty="0">
                <a:latin typeface="Gill Sans MT" charset="0"/>
              </a:rPr>
              <a:t>算法的讨论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16EA34-E773-40CA-BEB1-41403FD5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FD3E3DD-9FE3-45B3-8A5C-E374481FB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656729"/>
            <a:ext cx="7353300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800" kern="0" dirty="0">
                <a:solidFill>
                  <a:srgbClr val="CC0000"/>
                </a:solidFill>
                <a:latin typeface="+mn-ea"/>
              </a:rPr>
              <a:t>算法复杂度</a:t>
            </a:r>
            <a:r>
              <a:rPr lang="en-US" sz="2800" kern="0" dirty="0">
                <a:solidFill>
                  <a:srgbClr val="CC0000"/>
                </a:solidFill>
                <a:latin typeface="+mn-ea"/>
              </a:rPr>
              <a:t>:</a:t>
            </a:r>
            <a:r>
              <a:rPr lang="en-US" sz="2800" kern="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sz="2800" kern="0" dirty="0">
                <a:latin typeface="+mn-ea"/>
              </a:rPr>
              <a:t>n</a:t>
            </a:r>
            <a:r>
              <a:rPr lang="zh-CN" altLang="en-US" sz="2800" kern="0" dirty="0">
                <a:latin typeface="+mn-ea"/>
              </a:rPr>
              <a:t>个节点</a:t>
            </a:r>
            <a:endParaRPr lang="en-US" kern="0" dirty="0">
              <a:latin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400" kern="0" dirty="0">
                <a:latin typeface="+mn-ea"/>
              </a:rPr>
              <a:t>每轮迭代：检查所有不在</a:t>
            </a:r>
            <a:r>
              <a:rPr lang="en-US" altLang="zh-CN" sz="2400" kern="0" dirty="0">
                <a:latin typeface="+mn-ea"/>
              </a:rPr>
              <a:t>N</a:t>
            </a:r>
            <a:r>
              <a:rPr lang="zh-CN" altLang="en-US" sz="2400" kern="0" dirty="0">
                <a:latin typeface="+mn-ea"/>
              </a:rPr>
              <a:t>集合里的节点</a:t>
            </a:r>
            <a:endParaRPr lang="en-US" sz="2400" kern="0" dirty="0">
              <a:latin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400" kern="0" dirty="0">
                <a:latin typeface="+mn-ea"/>
              </a:rPr>
              <a:t>进行</a:t>
            </a:r>
            <a:r>
              <a:rPr lang="en-US" sz="2400" kern="0" dirty="0">
                <a:latin typeface="+mn-ea"/>
              </a:rPr>
              <a:t>n(n+1)/2</a:t>
            </a:r>
            <a:r>
              <a:rPr lang="zh-CN" altLang="en-US" sz="2400" kern="0" dirty="0">
                <a:latin typeface="+mn-ea"/>
              </a:rPr>
              <a:t>次比较：</a:t>
            </a:r>
            <a:r>
              <a:rPr lang="en-US" sz="2400" kern="0" dirty="0">
                <a:latin typeface="+mn-ea"/>
              </a:rPr>
              <a:t>O(n</a:t>
            </a:r>
            <a:r>
              <a:rPr lang="en-US" sz="2400" kern="0" baseline="30000" dirty="0">
                <a:latin typeface="+mn-ea"/>
              </a:rPr>
              <a:t>2</a:t>
            </a:r>
            <a:r>
              <a:rPr lang="en-US" sz="2400" kern="0" dirty="0">
                <a:latin typeface="+mn-ea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 kern="0" dirty="0">
                <a:latin typeface="+mn-ea"/>
              </a:rPr>
              <a:t>可以实现为</a:t>
            </a:r>
            <a:r>
              <a:rPr lang="en-US" altLang="zh-CN" sz="2400" kern="0" dirty="0">
                <a:latin typeface="+mn-ea"/>
              </a:rPr>
              <a:t> </a:t>
            </a:r>
            <a:r>
              <a:rPr lang="en-US" sz="2400" kern="0" dirty="0">
                <a:latin typeface="+mn-ea"/>
              </a:rPr>
              <a:t>O(</a:t>
            </a:r>
            <a:r>
              <a:rPr lang="en-US" sz="2400" kern="0" dirty="0" err="1">
                <a:latin typeface="+mn-ea"/>
              </a:rPr>
              <a:t>nlogn</a:t>
            </a:r>
            <a:r>
              <a:rPr lang="en-US" sz="2400" kern="0" dirty="0">
                <a:latin typeface="+mn-ea"/>
              </a:rPr>
              <a:t>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charset="0"/>
              <a:buNone/>
              <a:defRPr/>
            </a:pPr>
            <a:r>
              <a:rPr lang="zh-CN" altLang="en-US" sz="2400" kern="0" dirty="0">
                <a:solidFill>
                  <a:srgbClr val="CC0000"/>
                </a:solidFill>
                <a:latin typeface="+mn-ea"/>
              </a:rPr>
              <a:t>可能有路由震荡</a:t>
            </a:r>
            <a:endParaRPr lang="en-US" sz="2800" kern="0" dirty="0">
              <a:solidFill>
                <a:srgbClr val="CC0000"/>
              </a:solidFill>
              <a:latin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400" kern="0" dirty="0">
                <a:latin typeface="+mn-ea"/>
              </a:rPr>
              <a:t>例如：假设链路代价等于其上的流量</a:t>
            </a:r>
            <a:r>
              <a:rPr lang="en-US" sz="2400" kern="0" dirty="0">
                <a:latin typeface="+mn-ea"/>
              </a:rPr>
              <a:t>: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D52144F-A048-493A-A00F-76ABB997E5C1}"/>
              </a:ext>
            </a:extLst>
          </p:cNvPr>
          <p:cNvSpPr>
            <a:spLocks/>
          </p:cNvSpPr>
          <p:nvPr/>
        </p:nvSpPr>
        <p:spPr bwMode="auto">
          <a:xfrm>
            <a:off x="20638" y="4365104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A02F7A5-CF3A-4545-A981-532C461FEE39}"/>
              </a:ext>
            </a:extLst>
          </p:cNvPr>
          <p:cNvSpPr>
            <a:spLocks/>
          </p:cNvSpPr>
          <p:nvPr/>
        </p:nvSpPr>
        <p:spPr bwMode="auto">
          <a:xfrm>
            <a:off x="422275" y="4703241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A0AB96-5A5F-432C-B85F-3BB7B11A53BD}"/>
              </a:ext>
            </a:extLst>
          </p:cNvPr>
          <p:cNvGrpSpPr>
            <a:grpSpLocks/>
          </p:cNvGrpSpPr>
          <p:nvPr/>
        </p:nvGrpSpPr>
        <p:grpSpPr bwMode="auto">
          <a:xfrm>
            <a:off x="728663" y="4385741"/>
            <a:ext cx="501650" cy="396875"/>
            <a:chOff x="1747" y="3190"/>
            <a:chExt cx="316" cy="25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736E7F-8F31-4A5C-8048-DFCEF1C0F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5E85AFCB-5609-4D44-8262-F03677C27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05DF59DA-0657-4EF6-8495-F4F83603C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9DC9DB-569B-4B57-B6E9-18E5C5632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E3492CD-C56F-40F8-94D7-356F1276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13DD2D-9C0B-4A81-8322-2F4A75DFF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0" y="3190"/>
              <a:ext cx="223" cy="250"/>
              <a:chOff x="2945" y="2425"/>
              <a:chExt cx="226" cy="25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6737427-066E-4F06-A639-98B85C1A4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15">
                <a:extLst>
                  <a:ext uri="{FF2B5EF4-FFF2-40B4-BE49-F238E27FC236}">
                    <a16:creationId xmlns:a16="http://schemas.microsoft.com/office/drawing/2014/main" id="{40FF3FBB-AFC6-4D69-9565-8F98521C33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2CFCAA-BC78-4F14-A068-286047FE3759}"/>
              </a:ext>
            </a:extLst>
          </p:cNvPr>
          <p:cNvGrpSpPr>
            <a:grpSpLocks/>
          </p:cNvGrpSpPr>
          <p:nvPr/>
        </p:nvGrpSpPr>
        <p:grpSpPr bwMode="auto">
          <a:xfrm>
            <a:off x="80963" y="4790554"/>
            <a:ext cx="501650" cy="396875"/>
            <a:chOff x="2221" y="3571"/>
            <a:chExt cx="316" cy="25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BD3242-CE46-4B4F-92D7-C99F2600D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91C37F9D-ADF8-484C-8D07-3DB7D7F80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83E72781-2B8B-4433-8118-936607CD7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AAED04-32F9-4296-ACB9-D13179CBD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522F559-C65E-4362-9A42-E7D0CC1C3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FE34E35-6E62-4007-8642-9D5E14890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5" y="3571"/>
              <a:ext cx="232" cy="250"/>
              <a:chOff x="2941" y="2425"/>
              <a:chExt cx="235" cy="25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FDEBFAB-0382-4150-99D6-9D64155AC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4">
                <a:extLst>
                  <a:ext uri="{FF2B5EF4-FFF2-40B4-BE49-F238E27FC236}">
                    <a16:creationId xmlns:a16="http://schemas.microsoft.com/office/drawing/2014/main" id="{2ED92CEB-C0E1-45DE-AB48-C582BDCD2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B49D4D-51B6-4685-A169-DD3851B72D30}"/>
              </a:ext>
            </a:extLst>
          </p:cNvPr>
          <p:cNvGrpSpPr>
            <a:grpSpLocks/>
          </p:cNvGrpSpPr>
          <p:nvPr/>
        </p:nvGrpSpPr>
        <p:grpSpPr bwMode="auto">
          <a:xfrm>
            <a:off x="715963" y="5252516"/>
            <a:ext cx="500062" cy="396875"/>
            <a:chOff x="2903" y="2884"/>
            <a:chExt cx="315" cy="25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6DA4EAF-9847-4EF9-949D-5CFE63B27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31" name="Oval 27">
                <a:extLst>
                  <a:ext uri="{FF2B5EF4-FFF2-40B4-BE49-F238E27FC236}">
                    <a16:creationId xmlns:a16="http://schemas.microsoft.com/office/drawing/2014/main" id="{38E8558D-5F3F-49A5-A5F8-9BB0FC85F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D6799902-5DB0-4CBF-BE40-340D3350F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25CFDDA6-0C31-4490-8010-A23BE4ECE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F71BE97B-B155-440C-AB57-D0B843A75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" name="Oval 31">
                <a:extLst>
                  <a:ext uri="{FF2B5EF4-FFF2-40B4-BE49-F238E27FC236}">
                    <a16:creationId xmlns:a16="http://schemas.microsoft.com/office/drawing/2014/main" id="{35D7B79F-4954-4050-B393-A4B5D7B46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2">
              <a:extLst>
                <a:ext uri="{FF2B5EF4-FFF2-40B4-BE49-F238E27FC236}">
                  <a16:creationId xmlns:a16="http://schemas.microsoft.com/office/drawing/2014/main" id="{500EBA61-5BC0-425F-A510-DB4DCF692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2884"/>
              <a:ext cx="232" cy="250"/>
              <a:chOff x="2940" y="2425"/>
              <a:chExt cx="235" cy="250"/>
            </a:xfrm>
          </p:grpSpPr>
          <p:sp>
            <p:nvSpPr>
              <p:cNvPr id="29" name="Rectangle 33">
                <a:extLst>
                  <a:ext uri="{FF2B5EF4-FFF2-40B4-BE49-F238E27FC236}">
                    <a16:creationId xmlns:a16="http://schemas.microsoft.com/office/drawing/2014/main" id="{0DE4F54D-1A30-46EE-A53D-3CD37FD2A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34">
                <a:extLst>
                  <a:ext uri="{FF2B5EF4-FFF2-40B4-BE49-F238E27FC236}">
                    <a16:creationId xmlns:a16="http://schemas.microsoft.com/office/drawing/2014/main" id="{B823C6AD-1748-4786-8829-09AC740C8A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C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6CCE41-3BC4-4597-86FD-59DE3D232134}"/>
              </a:ext>
            </a:extLst>
          </p:cNvPr>
          <p:cNvGrpSpPr>
            <a:grpSpLocks/>
          </p:cNvGrpSpPr>
          <p:nvPr/>
        </p:nvGrpSpPr>
        <p:grpSpPr bwMode="auto">
          <a:xfrm>
            <a:off x="1370013" y="4804841"/>
            <a:ext cx="501650" cy="396875"/>
            <a:chOff x="2217" y="2884"/>
            <a:chExt cx="316" cy="25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CFB523A-7310-4478-97EE-1E778DA23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941DDFC7-4D1E-4975-9B3C-3870A476F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6B3E5B98-95F7-4596-A937-96E8562DA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D9ECF3C-B81B-4A3F-ACCC-1697AD75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1596F03-D91B-4304-8CCE-FFCD59D1A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B62CF0-0F86-4D4B-96DA-964D2FE70D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0" y="2884"/>
              <a:ext cx="223" cy="250"/>
              <a:chOff x="2945" y="2425"/>
              <a:chExt cx="226" cy="25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74D07B3-3B93-4064-8F5A-CF978ED59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43">
                <a:extLst>
                  <a:ext uri="{FF2B5EF4-FFF2-40B4-BE49-F238E27FC236}">
                    <a16:creationId xmlns:a16="http://schemas.microsoft.com/office/drawing/2014/main" id="{E6C4C5E4-69F3-4D4E-B0A8-3DF561CD0C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5" name="Text Box 44">
            <a:extLst>
              <a:ext uri="{FF2B5EF4-FFF2-40B4-BE49-F238E27FC236}">
                <a16:creationId xmlns:a16="http://schemas.microsoft.com/office/drawing/2014/main" id="{E4E46E96-D18C-42F1-A8E3-E561DC03C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4557191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1</a:t>
            </a: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3848F088-1AC6-4F69-B34E-317209969400}"/>
              </a:ext>
            </a:extLst>
          </p:cNvPr>
          <p:cNvSpPr>
            <a:spLocks/>
          </p:cNvSpPr>
          <p:nvPr/>
        </p:nvSpPr>
        <p:spPr bwMode="auto">
          <a:xfrm flipH="1">
            <a:off x="1108075" y="4703241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ADE83D10-4709-4F8E-B5CC-4A2D5C08524E}"/>
              </a:ext>
            </a:extLst>
          </p:cNvPr>
          <p:cNvSpPr>
            <a:spLocks/>
          </p:cNvSpPr>
          <p:nvPr/>
        </p:nvSpPr>
        <p:spPr bwMode="auto">
          <a:xfrm flipH="1" flipV="1">
            <a:off x="1122363" y="5117579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A8F1E6AF-CCD3-4EA2-A870-56937512BCC4}"/>
              </a:ext>
            </a:extLst>
          </p:cNvPr>
          <p:cNvSpPr>
            <a:spLocks/>
          </p:cNvSpPr>
          <p:nvPr/>
        </p:nvSpPr>
        <p:spPr bwMode="auto">
          <a:xfrm flipV="1">
            <a:off x="484188" y="5108054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8">
            <a:extLst>
              <a:ext uri="{FF2B5EF4-FFF2-40B4-BE49-F238E27FC236}">
                <a16:creationId xmlns:a16="http://schemas.microsoft.com/office/drawing/2014/main" id="{7F9D9FF8-BED3-4997-A352-12A6691A5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4566716"/>
            <a:ext cx="484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1+e</a:t>
            </a:r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73C80BBD-0E0A-456E-86B4-F0481D0A3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157266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</a:t>
            </a:r>
          </a:p>
        </p:txBody>
      </p:sp>
      <p:sp>
        <p:nvSpPr>
          <p:cNvPr id="51" name="Text Box 50">
            <a:extLst>
              <a:ext uri="{FF2B5EF4-FFF2-40B4-BE49-F238E27FC236}">
                <a16:creationId xmlns:a16="http://schemas.microsoft.com/office/drawing/2014/main" id="{C4CCB387-0C6A-4F34-8731-3B17CC25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5181079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52" name="Line 51">
            <a:extLst>
              <a:ext uri="{FF2B5EF4-FFF2-40B4-BE49-F238E27FC236}">
                <a16:creationId xmlns:a16="http://schemas.microsoft.com/office/drawing/2014/main" id="{345D3DA0-3A3A-4D52-9F15-8118637C5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592" y="5589240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52">
            <a:extLst>
              <a:ext uri="{FF2B5EF4-FFF2-40B4-BE49-F238E27FC236}">
                <a16:creationId xmlns:a16="http://schemas.microsoft.com/office/drawing/2014/main" id="{AE0140CD-8ED0-4ED4-9A5F-10C7B8A7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80526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</a:rPr>
              <a:t>e</a:t>
            </a:r>
            <a:endParaRPr lang="en-US" dirty="0"/>
          </a:p>
        </p:txBody>
      </p:sp>
      <p:sp>
        <p:nvSpPr>
          <p:cNvPr id="54" name="Line 53">
            <a:extLst>
              <a:ext uri="{FF2B5EF4-FFF2-40B4-BE49-F238E27FC236}">
                <a16:creationId xmlns:a16="http://schemas.microsoft.com/office/drawing/2014/main" id="{6C10FFA9-4D3F-427E-87DB-816480D3E1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6525" y="5108054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54">
            <a:extLst>
              <a:ext uri="{FF2B5EF4-FFF2-40B4-BE49-F238E27FC236}">
                <a16:creationId xmlns:a16="http://schemas.microsoft.com/office/drawing/2014/main" id="{2433151C-6230-4D37-8AE2-499DA1251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5396979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FFB77AB2-E2C9-4EE8-92A2-81BB0F8004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5763" y="5141391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56">
            <a:extLst>
              <a:ext uri="{FF2B5EF4-FFF2-40B4-BE49-F238E27FC236}">
                <a16:creationId xmlns:a16="http://schemas.microsoft.com/office/drawing/2014/main" id="{9EB92BBE-C38B-47CB-9058-FAF4248C6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13" y="5501754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2ED1A513-D61F-445A-A10C-8F8DC7A1C85F}"/>
              </a:ext>
            </a:extLst>
          </p:cNvPr>
          <p:cNvSpPr>
            <a:spLocks/>
          </p:cNvSpPr>
          <p:nvPr/>
        </p:nvSpPr>
        <p:spPr bwMode="auto">
          <a:xfrm flipH="1" flipV="1">
            <a:off x="1027113" y="5074716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0F02D19E-2C0D-49BF-81FB-BD9048A4E848}"/>
              </a:ext>
            </a:extLst>
          </p:cNvPr>
          <p:cNvSpPr>
            <a:spLocks/>
          </p:cNvSpPr>
          <p:nvPr/>
        </p:nvSpPr>
        <p:spPr bwMode="auto">
          <a:xfrm flipH="1">
            <a:off x="574675" y="5084241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59">
            <a:extLst>
              <a:ext uri="{FF2B5EF4-FFF2-40B4-BE49-F238E27FC236}">
                <a16:creationId xmlns:a16="http://schemas.microsoft.com/office/drawing/2014/main" id="{C56DF845-8504-45CB-B6B0-4A1348E0E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4962004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61" name="Text Box 60">
            <a:extLst>
              <a:ext uri="{FF2B5EF4-FFF2-40B4-BE49-F238E27FC236}">
                <a16:creationId xmlns:a16="http://schemas.microsoft.com/office/drawing/2014/main" id="{F1BF7B7A-9843-479B-A3F8-A34D471A9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4954066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62" name="Text Box 211">
            <a:extLst>
              <a:ext uri="{FF2B5EF4-FFF2-40B4-BE49-F238E27FC236}">
                <a16:creationId xmlns:a16="http://schemas.microsoft.com/office/drawing/2014/main" id="{D28C8172-C6DC-4DF1-B5D9-5DE8E6BC5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23" y="6093296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初始</a:t>
            </a:r>
            <a:endParaRPr lang="en-US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grpSp>
        <p:nvGrpSpPr>
          <p:cNvPr id="63" name="Group 298">
            <a:extLst>
              <a:ext uri="{FF2B5EF4-FFF2-40B4-BE49-F238E27FC236}">
                <a16:creationId xmlns:a16="http://schemas.microsoft.com/office/drawing/2014/main" id="{3314EDE4-3366-430D-AA5A-BD52614EB2B7}"/>
              </a:ext>
            </a:extLst>
          </p:cNvPr>
          <p:cNvGrpSpPr>
            <a:grpSpLocks/>
          </p:cNvGrpSpPr>
          <p:nvPr/>
        </p:nvGrpSpPr>
        <p:grpSpPr bwMode="auto">
          <a:xfrm>
            <a:off x="1968501" y="4412729"/>
            <a:ext cx="2182811" cy="1858962"/>
            <a:chOff x="1602" y="2639"/>
            <a:chExt cx="1375" cy="1171"/>
          </a:xfrm>
        </p:grpSpPr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A7AA8D66-1120-4AD3-A13D-AECD8903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8E90A589-41EE-4E5B-BD1F-2411D889C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grpSp>
          <p:nvGrpSpPr>
            <p:cNvPr id="66" name="Group 63">
              <a:extLst>
                <a:ext uri="{FF2B5EF4-FFF2-40B4-BE49-F238E27FC236}">
                  <a16:creationId xmlns:a16="http://schemas.microsoft.com/office/drawing/2014/main" id="{402255D2-8D79-45F8-A1CB-84D2D517A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104" name="Oval 64">
                <a:extLst>
                  <a:ext uri="{FF2B5EF4-FFF2-40B4-BE49-F238E27FC236}">
                    <a16:creationId xmlns:a16="http://schemas.microsoft.com/office/drawing/2014/main" id="{297023BC-DE3F-44A5-82F7-F2162A29E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05" name="Line 65">
                <a:extLst>
                  <a:ext uri="{FF2B5EF4-FFF2-40B4-BE49-F238E27FC236}">
                    <a16:creationId xmlns:a16="http://schemas.microsoft.com/office/drawing/2014/main" id="{8AD0F1C8-9C66-4291-8A61-15EAE4519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06" name="Line 66">
                <a:extLst>
                  <a:ext uri="{FF2B5EF4-FFF2-40B4-BE49-F238E27FC236}">
                    <a16:creationId xmlns:a16="http://schemas.microsoft.com/office/drawing/2014/main" id="{AD17AF51-0A54-4A4B-A837-83D9B6409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07" name="Rectangle 67">
                <a:extLst>
                  <a:ext uri="{FF2B5EF4-FFF2-40B4-BE49-F238E27FC236}">
                    <a16:creationId xmlns:a16="http://schemas.microsoft.com/office/drawing/2014/main" id="{02B3D994-A683-4782-82E6-58D530EC6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+mn-ea"/>
                </a:endParaRPr>
              </a:p>
            </p:txBody>
          </p:sp>
          <p:sp>
            <p:nvSpPr>
              <p:cNvPr id="108" name="Oval 68">
                <a:extLst>
                  <a:ext uri="{FF2B5EF4-FFF2-40B4-BE49-F238E27FC236}">
                    <a16:creationId xmlns:a16="http://schemas.microsoft.com/office/drawing/2014/main" id="{808E7717-1AB6-40F3-9E73-A5FF5265F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grpSp>
            <p:nvGrpSpPr>
              <p:cNvPr id="109" name="Group 69">
                <a:extLst>
                  <a:ext uri="{FF2B5EF4-FFF2-40B4-BE49-F238E27FC236}">
                    <a16:creationId xmlns:a16="http://schemas.microsoft.com/office/drawing/2014/main" id="{5703F9ED-F0B7-4799-8E79-7DBC6F69E8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8" y="3190"/>
                <a:ext cx="197" cy="252"/>
                <a:chOff x="2958" y="2425"/>
                <a:chExt cx="200" cy="252"/>
              </a:xfrm>
            </p:grpSpPr>
            <p:sp>
              <p:nvSpPr>
                <p:cNvPr id="110" name="Rectangle 70">
                  <a:extLst>
                    <a:ext uri="{FF2B5EF4-FFF2-40B4-BE49-F238E27FC236}">
                      <a16:creationId xmlns:a16="http://schemas.microsoft.com/office/drawing/2014/main" id="{E98E0F17-8BF4-49F1-9949-359D74AD31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111" name="Text Box 71">
                  <a:extLst>
                    <a:ext uri="{FF2B5EF4-FFF2-40B4-BE49-F238E27FC236}">
                      <a16:creationId xmlns:a16="http://schemas.microsoft.com/office/drawing/2014/main" id="{5494E6BC-407B-420F-BAEC-F3551005AA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8" y="2425"/>
                  <a:ext cx="20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A</a:t>
                  </a:r>
                  <a:endParaRPr lang="en-US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67" name="Group 72">
              <a:extLst>
                <a:ext uri="{FF2B5EF4-FFF2-40B4-BE49-F238E27FC236}">
                  <a16:creationId xmlns:a16="http://schemas.microsoft.com/office/drawing/2014/main" id="{86433F96-F693-4F89-AF34-53A460374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96" name="Oval 73">
                <a:extLst>
                  <a:ext uri="{FF2B5EF4-FFF2-40B4-BE49-F238E27FC236}">
                    <a16:creationId xmlns:a16="http://schemas.microsoft.com/office/drawing/2014/main" id="{A5800A68-5C08-49A7-BCF4-C1EA6B45B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97" name="Line 74">
                <a:extLst>
                  <a:ext uri="{FF2B5EF4-FFF2-40B4-BE49-F238E27FC236}">
                    <a16:creationId xmlns:a16="http://schemas.microsoft.com/office/drawing/2014/main" id="{A1A6C7B6-EA38-43E3-BED8-6A141B2E5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98" name="Line 75">
                <a:extLst>
                  <a:ext uri="{FF2B5EF4-FFF2-40B4-BE49-F238E27FC236}">
                    <a16:creationId xmlns:a16="http://schemas.microsoft.com/office/drawing/2014/main" id="{D68120F2-764F-4BF9-A927-A16D5DF42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99" name="Rectangle 76">
                <a:extLst>
                  <a:ext uri="{FF2B5EF4-FFF2-40B4-BE49-F238E27FC236}">
                    <a16:creationId xmlns:a16="http://schemas.microsoft.com/office/drawing/2014/main" id="{47830685-4509-4490-BCD9-BBCDB6301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+mn-ea"/>
                </a:endParaRPr>
              </a:p>
            </p:txBody>
          </p:sp>
          <p:sp>
            <p:nvSpPr>
              <p:cNvPr id="100" name="Oval 77">
                <a:extLst>
                  <a:ext uri="{FF2B5EF4-FFF2-40B4-BE49-F238E27FC236}">
                    <a16:creationId xmlns:a16="http://schemas.microsoft.com/office/drawing/2014/main" id="{945CC338-B252-47F0-881A-26751ACC9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grpSp>
            <p:nvGrpSpPr>
              <p:cNvPr id="101" name="Group 78">
                <a:extLst>
                  <a:ext uri="{FF2B5EF4-FFF2-40B4-BE49-F238E27FC236}">
                    <a16:creationId xmlns:a16="http://schemas.microsoft.com/office/drawing/2014/main" id="{EDB16DB5-49C0-49DB-95F3-41CA92A206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6" y="3571"/>
                <a:ext cx="197" cy="252"/>
                <a:chOff x="2959" y="2425"/>
                <a:chExt cx="200" cy="252"/>
              </a:xfrm>
            </p:grpSpPr>
            <p:sp>
              <p:nvSpPr>
                <p:cNvPr id="102" name="Rectangle 79">
                  <a:extLst>
                    <a:ext uri="{FF2B5EF4-FFF2-40B4-BE49-F238E27FC236}">
                      <a16:creationId xmlns:a16="http://schemas.microsoft.com/office/drawing/2014/main" id="{28951F01-5FA3-4974-8579-2D59EA4D21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103" name="Text Box 80">
                  <a:extLst>
                    <a:ext uri="{FF2B5EF4-FFF2-40B4-BE49-F238E27FC236}">
                      <a16:creationId xmlns:a16="http://schemas.microsoft.com/office/drawing/2014/main" id="{8C447174-953D-4B7E-8142-CD7F1B3131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20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D</a:t>
                  </a:r>
                  <a:endParaRPr lang="en-US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68" name="Group 81">
              <a:extLst>
                <a:ext uri="{FF2B5EF4-FFF2-40B4-BE49-F238E27FC236}">
                  <a16:creationId xmlns:a16="http://schemas.microsoft.com/office/drawing/2014/main" id="{1F704EEE-0389-4BFD-856E-C93AF2D350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87" name="Group 82">
                <a:extLst>
                  <a:ext uri="{FF2B5EF4-FFF2-40B4-BE49-F238E27FC236}">
                    <a16:creationId xmlns:a16="http://schemas.microsoft.com/office/drawing/2014/main" id="{301F128C-9D89-4489-939A-301DE6483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91" name="Oval 83">
                  <a:extLst>
                    <a:ext uri="{FF2B5EF4-FFF2-40B4-BE49-F238E27FC236}">
                      <a16:creationId xmlns:a16="http://schemas.microsoft.com/office/drawing/2014/main" id="{B0B52A31-2805-45EE-B32B-4660295F9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92" name="Line 84">
                  <a:extLst>
                    <a:ext uri="{FF2B5EF4-FFF2-40B4-BE49-F238E27FC236}">
                      <a16:creationId xmlns:a16="http://schemas.microsoft.com/office/drawing/2014/main" id="{F67AE793-CF6E-4669-85AD-87D16570CC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93" name="Line 85">
                  <a:extLst>
                    <a:ext uri="{FF2B5EF4-FFF2-40B4-BE49-F238E27FC236}">
                      <a16:creationId xmlns:a16="http://schemas.microsoft.com/office/drawing/2014/main" id="{DCB5142B-052A-45CF-9516-7908A4E66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94" name="Rectangle 86">
                  <a:extLst>
                    <a:ext uri="{FF2B5EF4-FFF2-40B4-BE49-F238E27FC236}">
                      <a16:creationId xmlns:a16="http://schemas.microsoft.com/office/drawing/2014/main" id="{9ABC1292-E83D-4A2D-919E-9C49140C22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+mn-ea"/>
                  </a:endParaRPr>
                </a:p>
              </p:txBody>
            </p:sp>
            <p:sp>
              <p:nvSpPr>
                <p:cNvPr id="95" name="Oval 87">
                  <a:extLst>
                    <a:ext uri="{FF2B5EF4-FFF2-40B4-BE49-F238E27FC236}">
                      <a16:creationId xmlns:a16="http://schemas.microsoft.com/office/drawing/2014/main" id="{6B8C421A-4BE4-4425-AF31-769F800224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</p:grpSp>
          <p:grpSp>
            <p:nvGrpSpPr>
              <p:cNvPr id="88" name="Group 88">
                <a:extLst>
                  <a:ext uri="{FF2B5EF4-FFF2-40B4-BE49-F238E27FC236}">
                    <a16:creationId xmlns:a16="http://schemas.microsoft.com/office/drawing/2014/main" id="{076A8862-424D-4399-B5EB-76BAC5E311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0" y="2884"/>
                <a:ext cx="197" cy="252"/>
                <a:chOff x="2958" y="2425"/>
                <a:chExt cx="200" cy="252"/>
              </a:xfrm>
            </p:grpSpPr>
            <p:sp>
              <p:nvSpPr>
                <p:cNvPr id="89" name="Rectangle 89">
                  <a:extLst>
                    <a:ext uri="{FF2B5EF4-FFF2-40B4-BE49-F238E27FC236}">
                      <a16:creationId xmlns:a16="http://schemas.microsoft.com/office/drawing/2014/main" id="{68EC0BD8-6942-4505-B193-E28F33F0D5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90" name="Text Box 90">
                  <a:extLst>
                    <a:ext uri="{FF2B5EF4-FFF2-40B4-BE49-F238E27FC236}">
                      <a16:creationId xmlns:a16="http://schemas.microsoft.com/office/drawing/2014/main" id="{0C31E5DD-A955-4298-B330-E8AF29A371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8" y="2425"/>
                  <a:ext cx="20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C</a:t>
                  </a:r>
                  <a:endParaRPr lang="en-US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69" name="Group 91">
              <a:extLst>
                <a:ext uri="{FF2B5EF4-FFF2-40B4-BE49-F238E27FC236}">
                  <a16:creationId xmlns:a16="http://schemas.microsoft.com/office/drawing/2014/main" id="{2D0800A1-C39C-450A-8AE1-B7EEFF17BD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79" name="Oval 92">
                <a:extLst>
                  <a:ext uri="{FF2B5EF4-FFF2-40B4-BE49-F238E27FC236}">
                    <a16:creationId xmlns:a16="http://schemas.microsoft.com/office/drawing/2014/main" id="{2EE83F97-E719-48E5-A24E-8BD4C412C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80" name="Line 93">
                <a:extLst>
                  <a:ext uri="{FF2B5EF4-FFF2-40B4-BE49-F238E27FC236}">
                    <a16:creationId xmlns:a16="http://schemas.microsoft.com/office/drawing/2014/main" id="{A67E62E9-084C-4144-AB06-9A918890C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81" name="Line 94">
                <a:extLst>
                  <a:ext uri="{FF2B5EF4-FFF2-40B4-BE49-F238E27FC236}">
                    <a16:creationId xmlns:a16="http://schemas.microsoft.com/office/drawing/2014/main" id="{AE75370F-25E2-49F4-A56E-3AE0757AE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82" name="Rectangle 95">
                <a:extLst>
                  <a:ext uri="{FF2B5EF4-FFF2-40B4-BE49-F238E27FC236}">
                    <a16:creationId xmlns:a16="http://schemas.microsoft.com/office/drawing/2014/main" id="{FF8EDA88-C6CB-4F55-A462-07E3D9006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+mn-ea"/>
                </a:endParaRPr>
              </a:p>
            </p:txBody>
          </p:sp>
          <p:sp>
            <p:nvSpPr>
              <p:cNvPr id="83" name="Oval 96">
                <a:extLst>
                  <a:ext uri="{FF2B5EF4-FFF2-40B4-BE49-F238E27FC236}">
                    <a16:creationId xmlns:a16="http://schemas.microsoft.com/office/drawing/2014/main" id="{A9509E56-A334-4015-86D2-4D53200A9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grpSp>
            <p:nvGrpSpPr>
              <p:cNvPr id="84" name="Group 97">
                <a:extLst>
                  <a:ext uri="{FF2B5EF4-FFF2-40B4-BE49-F238E27FC236}">
                    <a16:creationId xmlns:a16="http://schemas.microsoft.com/office/drawing/2014/main" id="{D0D20363-0591-423C-8DBB-9860A9EE7F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8" y="2884"/>
                <a:ext cx="197" cy="252"/>
                <a:chOff x="2958" y="2425"/>
                <a:chExt cx="200" cy="252"/>
              </a:xfrm>
            </p:grpSpPr>
            <p:sp>
              <p:nvSpPr>
                <p:cNvPr id="85" name="Rectangle 98">
                  <a:extLst>
                    <a:ext uri="{FF2B5EF4-FFF2-40B4-BE49-F238E27FC236}">
                      <a16:creationId xmlns:a16="http://schemas.microsoft.com/office/drawing/2014/main" id="{612F8AC3-9BDF-441F-8BC8-B5A4A90E9B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86" name="Text Box 99">
                  <a:extLst>
                    <a:ext uri="{FF2B5EF4-FFF2-40B4-BE49-F238E27FC236}">
                      <a16:creationId xmlns:a16="http://schemas.microsoft.com/office/drawing/2014/main" id="{E1A3DE3F-1153-4A49-8019-83565A43FD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8" y="2425"/>
                  <a:ext cx="20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B</a:t>
                  </a:r>
                  <a:endParaRPr lang="en-US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70" name="Freeform 101">
              <a:extLst>
                <a:ext uri="{FF2B5EF4-FFF2-40B4-BE49-F238E27FC236}">
                  <a16:creationId xmlns:a16="http://schemas.microsoft.com/office/drawing/2014/main" id="{A935343E-0A5B-49F2-B9DD-75EE01A6F1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102">
              <a:extLst>
                <a:ext uri="{FF2B5EF4-FFF2-40B4-BE49-F238E27FC236}">
                  <a16:creationId xmlns:a16="http://schemas.microsoft.com/office/drawing/2014/main" id="{1DB05BF1-06C5-4A41-A1F1-6615421523D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103">
              <a:extLst>
                <a:ext uri="{FF2B5EF4-FFF2-40B4-BE49-F238E27FC236}">
                  <a16:creationId xmlns:a16="http://schemas.microsoft.com/office/drawing/2014/main" id="{589B71A5-A91E-4DF0-9E23-630B4AC460F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107">
              <a:extLst>
                <a:ext uri="{FF2B5EF4-FFF2-40B4-BE49-F238E27FC236}">
                  <a16:creationId xmlns:a16="http://schemas.microsoft.com/office/drawing/2014/main" id="{19EAD2B0-73AE-4D4A-AF3A-64DA35005AD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108">
              <a:extLst>
                <a:ext uri="{FF2B5EF4-FFF2-40B4-BE49-F238E27FC236}">
                  <a16:creationId xmlns:a16="http://schemas.microsoft.com/office/drawing/2014/main" id="{8DDB1F1B-FF42-4249-92BE-B88E07C062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5" name="Text Box 212">
              <a:extLst>
                <a:ext uri="{FF2B5EF4-FFF2-40B4-BE49-F238E27FC236}">
                  <a16:creationId xmlns:a16="http://schemas.microsoft.com/office/drawing/2014/main" id="{CFE72B4D-CF75-418A-BCA7-05A1D4CB7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2" y="3612"/>
              <a:ext cx="128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rgbClr val="000099"/>
                  </a:solidFill>
                  <a:latin typeface="+mn-ea"/>
                  <a:ea typeface="+mn-ea"/>
                </a:rPr>
                <a:t>根据代价计算路径</a:t>
              </a:r>
              <a:endParaRPr lang="en-US" sz="1800" dirty="0">
                <a:solidFill>
                  <a:srgbClr val="000099"/>
                </a:solidFill>
                <a:latin typeface="+mn-ea"/>
                <a:ea typeface="+mn-ea"/>
              </a:endParaRPr>
            </a:p>
          </p:txBody>
        </p:sp>
        <p:sp>
          <p:nvSpPr>
            <p:cNvPr id="76" name="Line 215">
              <a:extLst>
                <a:ext uri="{FF2B5EF4-FFF2-40B4-BE49-F238E27FC236}">
                  <a16:creationId xmlns:a16="http://schemas.microsoft.com/office/drawing/2014/main" id="{23869736-A485-447C-95B7-375B6377B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7" name="Line 216">
              <a:extLst>
                <a:ext uri="{FF2B5EF4-FFF2-40B4-BE49-F238E27FC236}">
                  <a16:creationId xmlns:a16="http://schemas.microsoft.com/office/drawing/2014/main" id="{45839E68-9DA0-4C7B-9293-353771C79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8" name="Line 217">
              <a:extLst>
                <a:ext uri="{FF2B5EF4-FFF2-40B4-BE49-F238E27FC236}">
                  <a16:creationId xmlns:a16="http://schemas.microsoft.com/office/drawing/2014/main" id="{239C7F64-3E7C-46C6-A30A-31F4750FF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12" name="Freeform 288">
            <a:extLst>
              <a:ext uri="{FF2B5EF4-FFF2-40B4-BE49-F238E27FC236}">
                <a16:creationId xmlns:a16="http://schemas.microsoft.com/office/drawing/2014/main" id="{0F7C4DAD-040A-4DCB-BD84-E66ABCF28657}"/>
              </a:ext>
            </a:extLst>
          </p:cNvPr>
          <p:cNvSpPr>
            <a:spLocks/>
          </p:cNvSpPr>
          <p:nvPr/>
        </p:nvSpPr>
        <p:spPr bwMode="auto">
          <a:xfrm>
            <a:off x="984250" y="4561954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" name="Line 289">
            <a:extLst>
              <a:ext uri="{FF2B5EF4-FFF2-40B4-BE49-F238E27FC236}">
                <a16:creationId xmlns:a16="http://schemas.microsoft.com/office/drawing/2014/main" id="{951BD9C6-A433-400A-8DFB-93B1BCB15C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075" y="4642916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" name="Freeform 290">
            <a:extLst>
              <a:ext uri="{FF2B5EF4-FFF2-40B4-BE49-F238E27FC236}">
                <a16:creationId xmlns:a16="http://schemas.microsoft.com/office/drawing/2014/main" id="{1B5D350C-BDF6-4448-800E-43834469C6E4}"/>
              </a:ext>
            </a:extLst>
          </p:cNvPr>
          <p:cNvSpPr>
            <a:spLocks/>
          </p:cNvSpPr>
          <p:nvPr/>
        </p:nvSpPr>
        <p:spPr bwMode="auto">
          <a:xfrm>
            <a:off x="2568575" y="4614341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5" name="Group 291">
            <a:extLst>
              <a:ext uri="{FF2B5EF4-FFF2-40B4-BE49-F238E27FC236}">
                <a16:creationId xmlns:a16="http://schemas.microsoft.com/office/drawing/2014/main" id="{B16F3598-DB52-4F69-8952-936FBE4A70AF}"/>
              </a:ext>
            </a:extLst>
          </p:cNvPr>
          <p:cNvGrpSpPr>
            <a:grpSpLocks/>
          </p:cNvGrpSpPr>
          <p:nvPr/>
        </p:nvGrpSpPr>
        <p:grpSpPr bwMode="auto">
          <a:xfrm>
            <a:off x="2393950" y="4600054"/>
            <a:ext cx="1430338" cy="966787"/>
            <a:chOff x="1870" y="2772"/>
            <a:chExt cx="901" cy="609"/>
          </a:xfrm>
        </p:grpSpPr>
        <p:sp>
          <p:nvSpPr>
            <p:cNvPr id="116" name="Text Box 292">
              <a:extLst>
                <a:ext uri="{FF2B5EF4-FFF2-40B4-BE49-F238E27FC236}">
                  <a16:creationId xmlns:a16="http://schemas.microsoft.com/office/drawing/2014/main" id="{D44F747E-3C81-44B6-BB14-D400F5343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117" name="Text Box 293">
              <a:extLst>
                <a:ext uri="{FF2B5EF4-FFF2-40B4-BE49-F238E27FC236}">
                  <a16:creationId xmlns:a16="http://schemas.microsoft.com/office/drawing/2014/main" id="{36778F08-F104-44E5-92F7-AE31BC2F1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18" name="Text Box 294">
              <a:extLst>
                <a:ext uri="{FF2B5EF4-FFF2-40B4-BE49-F238E27FC236}">
                  <a16:creationId xmlns:a16="http://schemas.microsoft.com/office/drawing/2014/main" id="{830725A1-6AAA-4316-ACBC-BC16D58B2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19" name="Text Box 295">
              <a:extLst>
                <a:ext uri="{FF2B5EF4-FFF2-40B4-BE49-F238E27FC236}">
                  <a16:creationId xmlns:a16="http://schemas.microsoft.com/office/drawing/2014/main" id="{66E9FE03-B178-4937-89EB-67C1D6ADE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20" name="Text Box 296">
              <a:extLst>
                <a:ext uri="{FF2B5EF4-FFF2-40B4-BE49-F238E27FC236}">
                  <a16:creationId xmlns:a16="http://schemas.microsoft.com/office/drawing/2014/main" id="{7E2417FD-EA67-44F3-B768-B5E96AC68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121" name="Text Box 297">
              <a:extLst>
                <a:ext uri="{FF2B5EF4-FFF2-40B4-BE49-F238E27FC236}">
                  <a16:creationId xmlns:a16="http://schemas.microsoft.com/office/drawing/2014/main" id="{563ABF72-BEF6-44A9-A2B8-C47B5AF99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</p:grpSp>
      <p:grpSp>
        <p:nvGrpSpPr>
          <p:cNvPr id="122" name="Group 299">
            <a:extLst>
              <a:ext uri="{FF2B5EF4-FFF2-40B4-BE49-F238E27FC236}">
                <a16:creationId xmlns:a16="http://schemas.microsoft.com/office/drawing/2014/main" id="{B8111A37-7E27-4BEA-A00E-C10F113A6C75}"/>
              </a:ext>
            </a:extLst>
          </p:cNvPr>
          <p:cNvGrpSpPr>
            <a:grpSpLocks/>
          </p:cNvGrpSpPr>
          <p:nvPr/>
        </p:nvGrpSpPr>
        <p:grpSpPr bwMode="auto">
          <a:xfrm>
            <a:off x="4476751" y="4420666"/>
            <a:ext cx="2078037" cy="1858963"/>
            <a:chOff x="1752" y="2639"/>
            <a:chExt cx="1309" cy="1171"/>
          </a:xfrm>
        </p:grpSpPr>
        <p:sp>
          <p:nvSpPr>
            <p:cNvPr id="123" name="Freeform 300">
              <a:extLst>
                <a:ext uri="{FF2B5EF4-FFF2-40B4-BE49-F238E27FC236}">
                  <a16:creationId xmlns:a16="http://schemas.microsoft.com/office/drawing/2014/main" id="{219ABE90-7BE3-4ED6-862A-491A27511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24" name="Freeform 301">
              <a:extLst>
                <a:ext uri="{FF2B5EF4-FFF2-40B4-BE49-F238E27FC236}">
                  <a16:creationId xmlns:a16="http://schemas.microsoft.com/office/drawing/2014/main" id="{67A863AC-B3CA-429A-866F-990EB3531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grpSp>
          <p:nvGrpSpPr>
            <p:cNvPr id="125" name="Group 302">
              <a:extLst>
                <a:ext uri="{FF2B5EF4-FFF2-40B4-BE49-F238E27FC236}">
                  <a16:creationId xmlns:a16="http://schemas.microsoft.com/office/drawing/2014/main" id="{F78645CD-6133-4F3E-A143-25BFD1F46F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163" name="Oval 303">
                <a:extLst>
                  <a:ext uri="{FF2B5EF4-FFF2-40B4-BE49-F238E27FC236}">
                    <a16:creationId xmlns:a16="http://schemas.microsoft.com/office/drawing/2014/main" id="{33FD0B78-8B35-4EE7-915E-AD5BB8BDB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64" name="Line 304">
                <a:extLst>
                  <a:ext uri="{FF2B5EF4-FFF2-40B4-BE49-F238E27FC236}">
                    <a16:creationId xmlns:a16="http://schemas.microsoft.com/office/drawing/2014/main" id="{A7950AEF-F020-489D-8DE9-7DC0BCB1B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65" name="Line 305">
                <a:extLst>
                  <a:ext uri="{FF2B5EF4-FFF2-40B4-BE49-F238E27FC236}">
                    <a16:creationId xmlns:a16="http://schemas.microsoft.com/office/drawing/2014/main" id="{5CFE1642-7045-469F-8F70-0E15B7E13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66" name="Rectangle 306">
                <a:extLst>
                  <a:ext uri="{FF2B5EF4-FFF2-40B4-BE49-F238E27FC236}">
                    <a16:creationId xmlns:a16="http://schemas.microsoft.com/office/drawing/2014/main" id="{701622A4-2A39-4663-93BA-846C1F18B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+mn-ea"/>
                </a:endParaRPr>
              </a:p>
            </p:txBody>
          </p:sp>
          <p:sp>
            <p:nvSpPr>
              <p:cNvPr id="167" name="Oval 307">
                <a:extLst>
                  <a:ext uri="{FF2B5EF4-FFF2-40B4-BE49-F238E27FC236}">
                    <a16:creationId xmlns:a16="http://schemas.microsoft.com/office/drawing/2014/main" id="{3686C9E5-9D25-4154-A982-66AFDA0F0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grpSp>
            <p:nvGrpSpPr>
              <p:cNvPr id="168" name="Group 308">
                <a:extLst>
                  <a:ext uri="{FF2B5EF4-FFF2-40B4-BE49-F238E27FC236}">
                    <a16:creationId xmlns:a16="http://schemas.microsoft.com/office/drawing/2014/main" id="{20E9D339-8D2A-4B79-84C7-7BFE4FEA3E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8" y="3190"/>
                <a:ext cx="197" cy="252"/>
                <a:chOff x="2958" y="2425"/>
                <a:chExt cx="200" cy="252"/>
              </a:xfrm>
            </p:grpSpPr>
            <p:sp>
              <p:nvSpPr>
                <p:cNvPr id="169" name="Rectangle 309">
                  <a:extLst>
                    <a:ext uri="{FF2B5EF4-FFF2-40B4-BE49-F238E27FC236}">
                      <a16:creationId xmlns:a16="http://schemas.microsoft.com/office/drawing/2014/main" id="{B57F2689-5072-46C0-9D46-0A28914299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170" name="Text Box 310">
                  <a:extLst>
                    <a:ext uri="{FF2B5EF4-FFF2-40B4-BE49-F238E27FC236}">
                      <a16:creationId xmlns:a16="http://schemas.microsoft.com/office/drawing/2014/main" id="{CD9B1793-4600-4DF1-B81C-9971EC8F40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8" y="2425"/>
                  <a:ext cx="20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A</a:t>
                  </a:r>
                  <a:endParaRPr lang="en-US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126" name="Group 311">
              <a:extLst>
                <a:ext uri="{FF2B5EF4-FFF2-40B4-BE49-F238E27FC236}">
                  <a16:creationId xmlns:a16="http://schemas.microsoft.com/office/drawing/2014/main" id="{198E7D77-ED24-400A-A2DD-20A6479D91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155" name="Oval 312">
                <a:extLst>
                  <a:ext uri="{FF2B5EF4-FFF2-40B4-BE49-F238E27FC236}">
                    <a16:creationId xmlns:a16="http://schemas.microsoft.com/office/drawing/2014/main" id="{4D30DC67-54D0-4697-91D6-7EA2241EB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56" name="Line 313">
                <a:extLst>
                  <a:ext uri="{FF2B5EF4-FFF2-40B4-BE49-F238E27FC236}">
                    <a16:creationId xmlns:a16="http://schemas.microsoft.com/office/drawing/2014/main" id="{1F46198A-7E8E-4DB9-8B88-7AC190EC2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57" name="Line 314">
                <a:extLst>
                  <a:ext uri="{FF2B5EF4-FFF2-40B4-BE49-F238E27FC236}">
                    <a16:creationId xmlns:a16="http://schemas.microsoft.com/office/drawing/2014/main" id="{B3EE5DF1-9318-4483-BC0C-B3A37CA9A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58" name="Rectangle 315">
                <a:extLst>
                  <a:ext uri="{FF2B5EF4-FFF2-40B4-BE49-F238E27FC236}">
                    <a16:creationId xmlns:a16="http://schemas.microsoft.com/office/drawing/2014/main" id="{C137C1CC-9635-4297-893C-992837AD7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+mn-ea"/>
                </a:endParaRPr>
              </a:p>
            </p:txBody>
          </p:sp>
          <p:sp>
            <p:nvSpPr>
              <p:cNvPr id="159" name="Oval 316">
                <a:extLst>
                  <a:ext uri="{FF2B5EF4-FFF2-40B4-BE49-F238E27FC236}">
                    <a16:creationId xmlns:a16="http://schemas.microsoft.com/office/drawing/2014/main" id="{570F3AF6-2572-4585-9741-1D580B3F9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grpSp>
            <p:nvGrpSpPr>
              <p:cNvPr id="160" name="Group 317">
                <a:extLst>
                  <a:ext uri="{FF2B5EF4-FFF2-40B4-BE49-F238E27FC236}">
                    <a16:creationId xmlns:a16="http://schemas.microsoft.com/office/drawing/2014/main" id="{8F42138B-FD0A-4809-8501-5E7B047A07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6" y="3571"/>
                <a:ext cx="197" cy="252"/>
                <a:chOff x="2959" y="2425"/>
                <a:chExt cx="200" cy="252"/>
              </a:xfrm>
            </p:grpSpPr>
            <p:sp>
              <p:nvSpPr>
                <p:cNvPr id="161" name="Rectangle 318">
                  <a:extLst>
                    <a:ext uri="{FF2B5EF4-FFF2-40B4-BE49-F238E27FC236}">
                      <a16:creationId xmlns:a16="http://schemas.microsoft.com/office/drawing/2014/main" id="{D7DDFC2A-4486-4B79-B8AB-3DFFE7426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162" name="Text Box 319">
                  <a:extLst>
                    <a:ext uri="{FF2B5EF4-FFF2-40B4-BE49-F238E27FC236}">
                      <a16:creationId xmlns:a16="http://schemas.microsoft.com/office/drawing/2014/main" id="{BD7D1ACB-EC7B-4DB7-A576-9763C9D163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20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D</a:t>
                  </a:r>
                  <a:endParaRPr lang="en-US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127" name="Group 320">
              <a:extLst>
                <a:ext uri="{FF2B5EF4-FFF2-40B4-BE49-F238E27FC236}">
                  <a16:creationId xmlns:a16="http://schemas.microsoft.com/office/drawing/2014/main" id="{C95DA987-F523-42FE-BB2D-7D77AADF1C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146" name="Group 321">
                <a:extLst>
                  <a:ext uri="{FF2B5EF4-FFF2-40B4-BE49-F238E27FC236}">
                    <a16:creationId xmlns:a16="http://schemas.microsoft.com/office/drawing/2014/main" id="{BFCDDB45-A585-47E7-B13F-028F3BAFE1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50" name="Oval 322">
                  <a:extLst>
                    <a:ext uri="{FF2B5EF4-FFF2-40B4-BE49-F238E27FC236}">
                      <a16:creationId xmlns:a16="http://schemas.microsoft.com/office/drawing/2014/main" id="{DAD6D664-3212-4B47-8DFE-FD9000074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151" name="Line 323">
                  <a:extLst>
                    <a:ext uri="{FF2B5EF4-FFF2-40B4-BE49-F238E27FC236}">
                      <a16:creationId xmlns:a16="http://schemas.microsoft.com/office/drawing/2014/main" id="{373DE9B3-BF88-4068-B953-B57F96E675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152" name="Line 324">
                  <a:extLst>
                    <a:ext uri="{FF2B5EF4-FFF2-40B4-BE49-F238E27FC236}">
                      <a16:creationId xmlns:a16="http://schemas.microsoft.com/office/drawing/2014/main" id="{889C3E6F-6ACE-4B81-81F1-4769E8EBB4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153" name="Rectangle 325">
                  <a:extLst>
                    <a:ext uri="{FF2B5EF4-FFF2-40B4-BE49-F238E27FC236}">
                      <a16:creationId xmlns:a16="http://schemas.microsoft.com/office/drawing/2014/main" id="{A73D5A5F-DC0F-4073-8394-5742F2137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+mn-ea"/>
                  </a:endParaRPr>
                </a:p>
              </p:txBody>
            </p:sp>
            <p:sp>
              <p:nvSpPr>
                <p:cNvPr id="154" name="Oval 326">
                  <a:extLst>
                    <a:ext uri="{FF2B5EF4-FFF2-40B4-BE49-F238E27FC236}">
                      <a16:creationId xmlns:a16="http://schemas.microsoft.com/office/drawing/2014/main" id="{4461D442-31FB-46CF-A591-8D9AE833C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</p:grpSp>
          <p:grpSp>
            <p:nvGrpSpPr>
              <p:cNvPr id="147" name="Group 327">
                <a:extLst>
                  <a:ext uri="{FF2B5EF4-FFF2-40B4-BE49-F238E27FC236}">
                    <a16:creationId xmlns:a16="http://schemas.microsoft.com/office/drawing/2014/main" id="{25F9D238-A73D-468E-AABF-BDD2F2CFAA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0" y="2884"/>
                <a:ext cx="197" cy="252"/>
                <a:chOff x="2958" y="2425"/>
                <a:chExt cx="200" cy="252"/>
              </a:xfrm>
            </p:grpSpPr>
            <p:sp>
              <p:nvSpPr>
                <p:cNvPr id="148" name="Rectangle 328">
                  <a:extLst>
                    <a:ext uri="{FF2B5EF4-FFF2-40B4-BE49-F238E27FC236}">
                      <a16:creationId xmlns:a16="http://schemas.microsoft.com/office/drawing/2014/main" id="{B328E16A-C7C0-4B5A-A5FE-74355FC474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149" name="Text Box 329">
                  <a:extLst>
                    <a:ext uri="{FF2B5EF4-FFF2-40B4-BE49-F238E27FC236}">
                      <a16:creationId xmlns:a16="http://schemas.microsoft.com/office/drawing/2014/main" id="{E9FBB4E3-CE7B-4F6A-9FBE-1698E51DEA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8" y="2425"/>
                  <a:ext cx="20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C</a:t>
                  </a:r>
                  <a:endParaRPr lang="en-US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128" name="Group 330">
              <a:extLst>
                <a:ext uri="{FF2B5EF4-FFF2-40B4-BE49-F238E27FC236}">
                  <a16:creationId xmlns:a16="http://schemas.microsoft.com/office/drawing/2014/main" id="{115078B2-1139-4B4F-A3CE-F6962A5F31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138" name="Oval 331">
                <a:extLst>
                  <a:ext uri="{FF2B5EF4-FFF2-40B4-BE49-F238E27FC236}">
                    <a16:creationId xmlns:a16="http://schemas.microsoft.com/office/drawing/2014/main" id="{CA3E702D-ECFD-4103-8168-B59A8BA5F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39" name="Line 332">
                <a:extLst>
                  <a:ext uri="{FF2B5EF4-FFF2-40B4-BE49-F238E27FC236}">
                    <a16:creationId xmlns:a16="http://schemas.microsoft.com/office/drawing/2014/main" id="{EA2933F8-A43C-4E8D-9230-32130E44E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40" name="Line 333">
                <a:extLst>
                  <a:ext uri="{FF2B5EF4-FFF2-40B4-BE49-F238E27FC236}">
                    <a16:creationId xmlns:a16="http://schemas.microsoft.com/office/drawing/2014/main" id="{A441961C-1098-4486-86C1-948EA07AD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41" name="Rectangle 334">
                <a:extLst>
                  <a:ext uri="{FF2B5EF4-FFF2-40B4-BE49-F238E27FC236}">
                    <a16:creationId xmlns:a16="http://schemas.microsoft.com/office/drawing/2014/main" id="{354077D2-DB2B-4AC7-BA26-DBDFC1452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+mn-ea"/>
                </a:endParaRPr>
              </a:p>
            </p:txBody>
          </p:sp>
          <p:sp>
            <p:nvSpPr>
              <p:cNvPr id="142" name="Oval 335">
                <a:extLst>
                  <a:ext uri="{FF2B5EF4-FFF2-40B4-BE49-F238E27FC236}">
                    <a16:creationId xmlns:a16="http://schemas.microsoft.com/office/drawing/2014/main" id="{4E809E87-3095-4F55-AED4-CFD7BEA65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grpSp>
            <p:nvGrpSpPr>
              <p:cNvPr id="143" name="Group 336">
                <a:extLst>
                  <a:ext uri="{FF2B5EF4-FFF2-40B4-BE49-F238E27FC236}">
                    <a16:creationId xmlns:a16="http://schemas.microsoft.com/office/drawing/2014/main" id="{D4C44ADF-8D3A-4255-8437-9F6A05CA3F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8" y="2884"/>
                <a:ext cx="197" cy="252"/>
                <a:chOff x="2958" y="2425"/>
                <a:chExt cx="200" cy="252"/>
              </a:xfrm>
            </p:grpSpPr>
            <p:sp>
              <p:nvSpPr>
                <p:cNvPr id="144" name="Rectangle 337">
                  <a:extLst>
                    <a:ext uri="{FF2B5EF4-FFF2-40B4-BE49-F238E27FC236}">
                      <a16:creationId xmlns:a16="http://schemas.microsoft.com/office/drawing/2014/main" id="{01FF7D82-8651-4890-9667-9753759E5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145" name="Text Box 338">
                  <a:extLst>
                    <a:ext uri="{FF2B5EF4-FFF2-40B4-BE49-F238E27FC236}">
                      <a16:creationId xmlns:a16="http://schemas.microsoft.com/office/drawing/2014/main" id="{9B22DB7D-8DEF-40B0-AB62-67A1C3BFC8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8" y="2425"/>
                  <a:ext cx="20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B</a:t>
                  </a:r>
                  <a:endParaRPr lang="en-US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29" name="Freeform 339">
              <a:extLst>
                <a:ext uri="{FF2B5EF4-FFF2-40B4-BE49-F238E27FC236}">
                  <a16:creationId xmlns:a16="http://schemas.microsoft.com/office/drawing/2014/main" id="{34BBD82F-57CA-47A7-8362-F8FE8E1E61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0" name="Freeform 340">
              <a:extLst>
                <a:ext uri="{FF2B5EF4-FFF2-40B4-BE49-F238E27FC236}">
                  <a16:creationId xmlns:a16="http://schemas.microsoft.com/office/drawing/2014/main" id="{07527962-AA50-460A-A395-CAC29288443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1" name="Freeform 341">
              <a:extLst>
                <a:ext uri="{FF2B5EF4-FFF2-40B4-BE49-F238E27FC236}">
                  <a16:creationId xmlns:a16="http://schemas.microsoft.com/office/drawing/2014/main" id="{45BA8CF6-748D-4909-9573-4CE29AA550E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2" name="Freeform 342">
              <a:extLst>
                <a:ext uri="{FF2B5EF4-FFF2-40B4-BE49-F238E27FC236}">
                  <a16:creationId xmlns:a16="http://schemas.microsoft.com/office/drawing/2014/main" id="{2F88D284-CFB7-4EE9-952E-C37A2AF56B7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3" name="Freeform 343">
              <a:extLst>
                <a:ext uri="{FF2B5EF4-FFF2-40B4-BE49-F238E27FC236}">
                  <a16:creationId xmlns:a16="http://schemas.microsoft.com/office/drawing/2014/main" id="{842F1FC1-41C2-481C-BE24-BCEA567C9E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4" name="Text Box 344">
              <a:extLst>
                <a:ext uri="{FF2B5EF4-FFF2-40B4-BE49-F238E27FC236}">
                  <a16:creationId xmlns:a16="http://schemas.microsoft.com/office/drawing/2014/main" id="{F631DBBC-2353-489C-A8DD-77E169E9E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" y="3612"/>
              <a:ext cx="128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rgbClr val="000099"/>
                  </a:solidFill>
                  <a:latin typeface="+mn-ea"/>
                  <a:ea typeface="+mn-ea"/>
                </a:rPr>
                <a:t>根据代价计算路径</a:t>
              </a:r>
              <a:endParaRPr lang="en-US" altLang="zh-CN" sz="1800" dirty="0">
                <a:solidFill>
                  <a:srgbClr val="000099"/>
                </a:solidFill>
                <a:latin typeface="+mn-ea"/>
                <a:ea typeface="+mn-ea"/>
              </a:endParaRPr>
            </a:p>
          </p:txBody>
        </p:sp>
        <p:sp>
          <p:nvSpPr>
            <p:cNvPr id="135" name="Line 345">
              <a:extLst>
                <a:ext uri="{FF2B5EF4-FFF2-40B4-BE49-F238E27FC236}">
                  <a16:creationId xmlns:a16="http://schemas.microsoft.com/office/drawing/2014/main" id="{AEB33C61-90DC-4F9F-B73F-9165EAFB5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6" name="Line 346">
              <a:extLst>
                <a:ext uri="{FF2B5EF4-FFF2-40B4-BE49-F238E27FC236}">
                  <a16:creationId xmlns:a16="http://schemas.microsoft.com/office/drawing/2014/main" id="{5A876413-D4B3-444D-80D4-FF91C06A4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7" name="Line 347">
              <a:extLst>
                <a:ext uri="{FF2B5EF4-FFF2-40B4-BE49-F238E27FC236}">
                  <a16:creationId xmlns:a16="http://schemas.microsoft.com/office/drawing/2014/main" id="{9028B90A-27F6-4C8B-B1A5-BF9712792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71" name="Freeform 228">
            <a:extLst>
              <a:ext uri="{FF2B5EF4-FFF2-40B4-BE49-F238E27FC236}">
                <a16:creationId xmlns:a16="http://schemas.microsoft.com/office/drawing/2014/main" id="{53273DFC-B3CB-4BB6-85A0-5AE45E425280}"/>
              </a:ext>
            </a:extLst>
          </p:cNvPr>
          <p:cNvSpPr>
            <a:spLocks/>
          </p:cNvSpPr>
          <p:nvPr/>
        </p:nvSpPr>
        <p:spPr bwMode="auto">
          <a:xfrm>
            <a:off x="4845050" y="4555604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2" name="Group 348">
            <a:extLst>
              <a:ext uri="{FF2B5EF4-FFF2-40B4-BE49-F238E27FC236}">
                <a16:creationId xmlns:a16="http://schemas.microsoft.com/office/drawing/2014/main" id="{E45D2D63-55DA-4FE5-AD43-20F43B60C809}"/>
              </a:ext>
            </a:extLst>
          </p:cNvPr>
          <p:cNvGrpSpPr>
            <a:grpSpLocks/>
          </p:cNvGrpSpPr>
          <p:nvPr/>
        </p:nvGrpSpPr>
        <p:grpSpPr bwMode="auto">
          <a:xfrm>
            <a:off x="4762500" y="4633391"/>
            <a:ext cx="1493838" cy="990600"/>
            <a:chOff x="-186" y="1184"/>
            <a:chExt cx="941" cy="624"/>
          </a:xfrm>
        </p:grpSpPr>
        <p:sp>
          <p:nvSpPr>
            <p:cNvPr id="173" name="Text Box 270">
              <a:extLst>
                <a:ext uri="{FF2B5EF4-FFF2-40B4-BE49-F238E27FC236}">
                  <a16:creationId xmlns:a16="http://schemas.microsoft.com/office/drawing/2014/main" id="{8DBA4C3E-70F4-4767-95DF-12286AA96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74" name="Text Box 274">
              <a:extLst>
                <a:ext uri="{FF2B5EF4-FFF2-40B4-BE49-F238E27FC236}">
                  <a16:creationId xmlns:a16="http://schemas.microsoft.com/office/drawing/2014/main" id="{87E1BDA3-E7AA-440D-9035-ECF28543C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175" name="Text Box 275">
              <a:extLst>
                <a:ext uri="{FF2B5EF4-FFF2-40B4-BE49-F238E27FC236}">
                  <a16:creationId xmlns:a16="http://schemas.microsoft.com/office/drawing/2014/main" id="{6D4CBF22-4B7D-45C3-9D2B-96F3E0506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176" name="Text Box 276">
              <a:extLst>
                <a:ext uri="{FF2B5EF4-FFF2-40B4-BE49-F238E27FC236}">
                  <a16:creationId xmlns:a16="http://schemas.microsoft.com/office/drawing/2014/main" id="{37B2EC88-C95B-454F-BB2B-4F7BA5A13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177" name="Text Box 279">
              <a:extLst>
                <a:ext uri="{FF2B5EF4-FFF2-40B4-BE49-F238E27FC236}">
                  <a16:creationId xmlns:a16="http://schemas.microsoft.com/office/drawing/2014/main" id="{A15EBD98-56FC-4596-A9A5-F0EDB0801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78" name="Text Box 280">
              <a:extLst>
                <a:ext uri="{FF2B5EF4-FFF2-40B4-BE49-F238E27FC236}">
                  <a16:creationId xmlns:a16="http://schemas.microsoft.com/office/drawing/2014/main" id="{19A26685-D8C7-4E1B-900C-85630B32B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</p:grpSp>
      <p:grpSp>
        <p:nvGrpSpPr>
          <p:cNvPr id="179" name="Group 349">
            <a:extLst>
              <a:ext uri="{FF2B5EF4-FFF2-40B4-BE49-F238E27FC236}">
                <a16:creationId xmlns:a16="http://schemas.microsoft.com/office/drawing/2014/main" id="{10B82527-BBD1-46A7-A151-1CEDB8725B5C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4419079"/>
            <a:ext cx="2078037" cy="1858962"/>
            <a:chOff x="1752" y="2639"/>
            <a:chExt cx="1309" cy="1171"/>
          </a:xfrm>
        </p:grpSpPr>
        <p:sp>
          <p:nvSpPr>
            <p:cNvPr id="180" name="Freeform 350">
              <a:extLst>
                <a:ext uri="{FF2B5EF4-FFF2-40B4-BE49-F238E27FC236}">
                  <a16:creationId xmlns:a16="http://schemas.microsoft.com/office/drawing/2014/main" id="{8A733ECB-86E1-4360-892D-339A2B40E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81" name="Freeform 351">
              <a:extLst>
                <a:ext uri="{FF2B5EF4-FFF2-40B4-BE49-F238E27FC236}">
                  <a16:creationId xmlns:a16="http://schemas.microsoft.com/office/drawing/2014/main" id="{1890B503-A4C5-481E-8707-41255190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grpSp>
          <p:nvGrpSpPr>
            <p:cNvPr id="182" name="Group 352">
              <a:extLst>
                <a:ext uri="{FF2B5EF4-FFF2-40B4-BE49-F238E27FC236}">
                  <a16:creationId xmlns:a16="http://schemas.microsoft.com/office/drawing/2014/main" id="{EC1E10EB-00B9-45CD-B407-D517A184BA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220" name="Oval 353">
                <a:extLst>
                  <a:ext uri="{FF2B5EF4-FFF2-40B4-BE49-F238E27FC236}">
                    <a16:creationId xmlns:a16="http://schemas.microsoft.com/office/drawing/2014/main" id="{B01A0348-2506-4656-A24C-3F94C3E8B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21" name="Line 354">
                <a:extLst>
                  <a:ext uri="{FF2B5EF4-FFF2-40B4-BE49-F238E27FC236}">
                    <a16:creationId xmlns:a16="http://schemas.microsoft.com/office/drawing/2014/main" id="{980F843D-327F-4FD5-894E-C9ADA6584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22" name="Line 355">
                <a:extLst>
                  <a:ext uri="{FF2B5EF4-FFF2-40B4-BE49-F238E27FC236}">
                    <a16:creationId xmlns:a16="http://schemas.microsoft.com/office/drawing/2014/main" id="{ACE87D71-BDC1-468B-B618-EDC65EB1C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23" name="Rectangle 356">
                <a:extLst>
                  <a:ext uri="{FF2B5EF4-FFF2-40B4-BE49-F238E27FC236}">
                    <a16:creationId xmlns:a16="http://schemas.microsoft.com/office/drawing/2014/main" id="{2D06A8BC-AA03-483A-9797-BF4901A8B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+mn-ea"/>
                </a:endParaRPr>
              </a:p>
            </p:txBody>
          </p:sp>
          <p:sp>
            <p:nvSpPr>
              <p:cNvPr id="224" name="Oval 357">
                <a:extLst>
                  <a:ext uri="{FF2B5EF4-FFF2-40B4-BE49-F238E27FC236}">
                    <a16:creationId xmlns:a16="http://schemas.microsoft.com/office/drawing/2014/main" id="{8A39E0AD-58D7-4242-8EA4-B216B98F8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grpSp>
            <p:nvGrpSpPr>
              <p:cNvPr id="225" name="Group 358">
                <a:extLst>
                  <a:ext uri="{FF2B5EF4-FFF2-40B4-BE49-F238E27FC236}">
                    <a16:creationId xmlns:a16="http://schemas.microsoft.com/office/drawing/2014/main" id="{8E6FA2C7-E987-411F-94B6-AEDF9086F8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8" y="3190"/>
                <a:ext cx="197" cy="252"/>
                <a:chOff x="2958" y="2425"/>
                <a:chExt cx="200" cy="252"/>
              </a:xfrm>
            </p:grpSpPr>
            <p:sp>
              <p:nvSpPr>
                <p:cNvPr id="226" name="Rectangle 359">
                  <a:extLst>
                    <a:ext uri="{FF2B5EF4-FFF2-40B4-BE49-F238E27FC236}">
                      <a16:creationId xmlns:a16="http://schemas.microsoft.com/office/drawing/2014/main" id="{796BA4C8-10D8-4668-8CF1-EA2DD7DA2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227" name="Text Box 360">
                  <a:extLst>
                    <a:ext uri="{FF2B5EF4-FFF2-40B4-BE49-F238E27FC236}">
                      <a16:creationId xmlns:a16="http://schemas.microsoft.com/office/drawing/2014/main" id="{53AC8131-BBDE-4796-9767-2B1232D2FD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8" y="2425"/>
                  <a:ext cx="20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A</a:t>
                  </a:r>
                  <a:endParaRPr lang="en-US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183" name="Group 361">
              <a:extLst>
                <a:ext uri="{FF2B5EF4-FFF2-40B4-BE49-F238E27FC236}">
                  <a16:creationId xmlns:a16="http://schemas.microsoft.com/office/drawing/2014/main" id="{57520B98-6432-4C02-93DB-96CC29A25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212" name="Oval 362">
                <a:extLst>
                  <a:ext uri="{FF2B5EF4-FFF2-40B4-BE49-F238E27FC236}">
                    <a16:creationId xmlns:a16="http://schemas.microsoft.com/office/drawing/2014/main" id="{F27457D7-F514-4766-9E0A-730E85AFE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13" name="Line 363">
                <a:extLst>
                  <a:ext uri="{FF2B5EF4-FFF2-40B4-BE49-F238E27FC236}">
                    <a16:creationId xmlns:a16="http://schemas.microsoft.com/office/drawing/2014/main" id="{77E811FD-D105-4C33-BF31-DFFE4CFF2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14" name="Line 364">
                <a:extLst>
                  <a:ext uri="{FF2B5EF4-FFF2-40B4-BE49-F238E27FC236}">
                    <a16:creationId xmlns:a16="http://schemas.microsoft.com/office/drawing/2014/main" id="{6AB6E17A-BB93-479A-B540-CF006A052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15" name="Rectangle 365">
                <a:extLst>
                  <a:ext uri="{FF2B5EF4-FFF2-40B4-BE49-F238E27FC236}">
                    <a16:creationId xmlns:a16="http://schemas.microsoft.com/office/drawing/2014/main" id="{765D2DB8-19F9-4062-998D-C99D2F053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+mn-ea"/>
                </a:endParaRPr>
              </a:p>
            </p:txBody>
          </p:sp>
          <p:sp>
            <p:nvSpPr>
              <p:cNvPr id="216" name="Oval 366">
                <a:extLst>
                  <a:ext uri="{FF2B5EF4-FFF2-40B4-BE49-F238E27FC236}">
                    <a16:creationId xmlns:a16="http://schemas.microsoft.com/office/drawing/2014/main" id="{74A26600-7D9E-44CB-A37B-D2AB4983B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grpSp>
            <p:nvGrpSpPr>
              <p:cNvPr id="217" name="Group 367">
                <a:extLst>
                  <a:ext uri="{FF2B5EF4-FFF2-40B4-BE49-F238E27FC236}">
                    <a16:creationId xmlns:a16="http://schemas.microsoft.com/office/drawing/2014/main" id="{C3E4E477-050B-4087-B623-AC326A6C9F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6" y="3571"/>
                <a:ext cx="197" cy="252"/>
                <a:chOff x="2959" y="2425"/>
                <a:chExt cx="200" cy="252"/>
              </a:xfrm>
            </p:grpSpPr>
            <p:sp>
              <p:nvSpPr>
                <p:cNvPr id="218" name="Rectangle 368">
                  <a:extLst>
                    <a:ext uri="{FF2B5EF4-FFF2-40B4-BE49-F238E27FC236}">
                      <a16:creationId xmlns:a16="http://schemas.microsoft.com/office/drawing/2014/main" id="{70B006FF-BA0C-451E-93C9-86D4855198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219" name="Text Box 369">
                  <a:extLst>
                    <a:ext uri="{FF2B5EF4-FFF2-40B4-BE49-F238E27FC236}">
                      <a16:creationId xmlns:a16="http://schemas.microsoft.com/office/drawing/2014/main" id="{FCBFF5BC-4FD6-41D9-8DC8-6D2A3F397C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20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D</a:t>
                  </a:r>
                  <a:endParaRPr lang="en-US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184" name="Group 370">
              <a:extLst>
                <a:ext uri="{FF2B5EF4-FFF2-40B4-BE49-F238E27FC236}">
                  <a16:creationId xmlns:a16="http://schemas.microsoft.com/office/drawing/2014/main" id="{7F9D2BC2-53A3-4538-88C4-35E50EF8F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203" name="Group 371">
                <a:extLst>
                  <a:ext uri="{FF2B5EF4-FFF2-40B4-BE49-F238E27FC236}">
                    <a16:creationId xmlns:a16="http://schemas.microsoft.com/office/drawing/2014/main" id="{1B8A3F5D-1E86-43C3-A7D6-FF56DA5AD2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207" name="Oval 372">
                  <a:extLst>
                    <a:ext uri="{FF2B5EF4-FFF2-40B4-BE49-F238E27FC236}">
                      <a16:creationId xmlns:a16="http://schemas.microsoft.com/office/drawing/2014/main" id="{7684D193-5BD8-43A1-9A6C-218E445F1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208" name="Line 373">
                  <a:extLst>
                    <a:ext uri="{FF2B5EF4-FFF2-40B4-BE49-F238E27FC236}">
                      <a16:creationId xmlns:a16="http://schemas.microsoft.com/office/drawing/2014/main" id="{B061283C-1438-4232-A563-1E4741FF88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209" name="Line 374">
                  <a:extLst>
                    <a:ext uri="{FF2B5EF4-FFF2-40B4-BE49-F238E27FC236}">
                      <a16:creationId xmlns:a16="http://schemas.microsoft.com/office/drawing/2014/main" id="{9317072B-9F4C-4282-B1F0-01F1D93FC3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210" name="Rectangle 375">
                  <a:extLst>
                    <a:ext uri="{FF2B5EF4-FFF2-40B4-BE49-F238E27FC236}">
                      <a16:creationId xmlns:a16="http://schemas.microsoft.com/office/drawing/2014/main" id="{988B4676-B540-4C35-AD22-AD9990166D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+mn-ea"/>
                  </a:endParaRPr>
                </a:p>
              </p:txBody>
            </p:sp>
            <p:sp>
              <p:nvSpPr>
                <p:cNvPr id="211" name="Oval 376">
                  <a:extLst>
                    <a:ext uri="{FF2B5EF4-FFF2-40B4-BE49-F238E27FC236}">
                      <a16:creationId xmlns:a16="http://schemas.microsoft.com/office/drawing/2014/main" id="{63CB6973-F158-4143-BCC0-36BDC5E18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</p:grpSp>
          <p:grpSp>
            <p:nvGrpSpPr>
              <p:cNvPr id="204" name="Group 377">
                <a:extLst>
                  <a:ext uri="{FF2B5EF4-FFF2-40B4-BE49-F238E27FC236}">
                    <a16:creationId xmlns:a16="http://schemas.microsoft.com/office/drawing/2014/main" id="{22F54ED5-E456-4054-8001-25A810409F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0" y="2884"/>
                <a:ext cx="197" cy="252"/>
                <a:chOff x="2958" y="2425"/>
                <a:chExt cx="200" cy="252"/>
              </a:xfrm>
            </p:grpSpPr>
            <p:sp>
              <p:nvSpPr>
                <p:cNvPr id="205" name="Rectangle 378">
                  <a:extLst>
                    <a:ext uri="{FF2B5EF4-FFF2-40B4-BE49-F238E27FC236}">
                      <a16:creationId xmlns:a16="http://schemas.microsoft.com/office/drawing/2014/main" id="{063C4F3A-33C6-485E-8D41-8DD902195F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206" name="Text Box 379">
                  <a:extLst>
                    <a:ext uri="{FF2B5EF4-FFF2-40B4-BE49-F238E27FC236}">
                      <a16:creationId xmlns:a16="http://schemas.microsoft.com/office/drawing/2014/main" id="{C6B62CCA-77C7-40EC-B849-F472A0E3A3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8" y="2425"/>
                  <a:ext cx="20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C</a:t>
                  </a:r>
                  <a:endParaRPr lang="en-US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185" name="Group 380">
              <a:extLst>
                <a:ext uri="{FF2B5EF4-FFF2-40B4-BE49-F238E27FC236}">
                  <a16:creationId xmlns:a16="http://schemas.microsoft.com/office/drawing/2014/main" id="{C15C7B41-E993-4920-BF6B-900B01B5B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195" name="Oval 381">
                <a:extLst>
                  <a:ext uri="{FF2B5EF4-FFF2-40B4-BE49-F238E27FC236}">
                    <a16:creationId xmlns:a16="http://schemas.microsoft.com/office/drawing/2014/main" id="{C2BC1334-35EE-411E-B183-D8765B989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96" name="Line 382">
                <a:extLst>
                  <a:ext uri="{FF2B5EF4-FFF2-40B4-BE49-F238E27FC236}">
                    <a16:creationId xmlns:a16="http://schemas.microsoft.com/office/drawing/2014/main" id="{4C7BD628-CBA0-416B-AEC4-34A34D173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97" name="Line 383">
                <a:extLst>
                  <a:ext uri="{FF2B5EF4-FFF2-40B4-BE49-F238E27FC236}">
                    <a16:creationId xmlns:a16="http://schemas.microsoft.com/office/drawing/2014/main" id="{7AAEFA03-A85F-4ED4-A1D3-A7ED64FFD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98" name="Rectangle 384">
                <a:extLst>
                  <a:ext uri="{FF2B5EF4-FFF2-40B4-BE49-F238E27FC236}">
                    <a16:creationId xmlns:a16="http://schemas.microsoft.com/office/drawing/2014/main" id="{DF31FEE1-549F-443E-914D-E26C684B8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+mn-ea"/>
                </a:endParaRPr>
              </a:p>
            </p:txBody>
          </p:sp>
          <p:sp>
            <p:nvSpPr>
              <p:cNvPr id="199" name="Oval 385">
                <a:extLst>
                  <a:ext uri="{FF2B5EF4-FFF2-40B4-BE49-F238E27FC236}">
                    <a16:creationId xmlns:a16="http://schemas.microsoft.com/office/drawing/2014/main" id="{D9AA32B0-59A1-4DBF-AB2F-96B39014D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ea"/>
                </a:endParaRPr>
              </a:p>
            </p:txBody>
          </p:sp>
          <p:grpSp>
            <p:nvGrpSpPr>
              <p:cNvPr id="200" name="Group 386">
                <a:extLst>
                  <a:ext uri="{FF2B5EF4-FFF2-40B4-BE49-F238E27FC236}">
                    <a16:creationId xmlns:a16="http://schemas.microsoft.com/office/drawing/2014/main" id="{5724289B-6F1E-42E2-8597-6639675CBE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8" y="2884"/>
                <a:ext cx="197" cy="252"/>
                <a:chOff x="2958" y="2425"/>
                <a:chExt cx="200" cy="252"/>
              </a:xfrm>
            </p:grpSpPr>
            <p:sp>
              <p:nvSpPr>
                <p:cNvPr id="201" name="Rectangle 387">
                  <a:extLst>
                    <a:ext uri="{FF2B5EF4-FFF2-40B4-BE49-F238E27FC236}">
                      <a16:creationId xmlns:a16="http://schemas.microsoft.com/office/drawing/2014/main" id="{9B397F54-1BA5-4E48-B325-F898E6F2D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ea"/>
                  </a:endParaRPr>
                </a:p>
              </p:txBody>
            </p:sp>
            <p:sp>
              <p:nvSpPr>
                <p:cNvPr id="202" name="Text Box 388">
                  <a:extLst>
                    <a:ext uri="{FF2B5EF4-FFF2-40B4-BE49-F238E27FC236}">
                      <a16:creationId xmlns:a16="http://schemas.microsoft.com/office/drawing/2014/main" id="{161B3445-74E9-441A-AC6D-843438211B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8" y="2425"/>
                  <a:ext cx="20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B</a:t>
                  </a:r>
                  <a:endParaRPr lang="en-US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86" name="Freeform 389">
              <a:extLst>
                <a:ext uri="{FF2B5EF4-FFF2-40B4-BE49-F238E27FC236}">
                  <a16:creationId xmlns:a16="http://schemas.microsoft.com/office/drawing/2014/main" id="{9D0B8131-404F-4D58-ABFE-C29350EEA9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87" name="Freeform 390">
              <a:extLst>
                <a:ext uri="{FF2B5EF4-FFF2-40B4-BE49-F238E27FC236}">
                  <a16:creationId xmlns:a16="http://schemas.microsoft.com/office/drawing/2014/main" id="{F7BE159F-F63C-429E-B90F-CD8D93775D7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88" name="Freeform 391">
              <a:extLst>
                <a:ext uri="{FF2B5EF4-FFF2-40B4-BE49-F238E27FC236}">
                  <a16:creationId xmlns:a16="http://schemas.microsoft.com/office/drawing/2014/main" id="{F1786405-9B67-4DC5-BAF2-26F11A74CA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89" name="Freeform 392">
              <a:extLst>
                <a:ext uri="{FF2B5EF4-FFF2-40B4-BE49-F238E27FC236}">
                  <a16:creationId xmlns:a16="http://schemas.microsoft.com/office/drawing/2014/main" id="{0A26D547-CFF5-4659-B92C-96BBFCAEB2A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90" name="Freeform 393">
              <a:extLst>
                <a:ext uri="{FF2B5EF4-FFF2-40B4-BE49-F238E27FC236}">
                  <a16:creationId xmlns:a16="http://schemas.microsoft.com/office/drawing/2014/main" id="{C5D110C6-8C13-4D28-9B42-2A3DE9CB7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91" name="Text Box 394">
              <a:extLst>
                <a:ext uri="{FF2B5EF4-FFF2-40B4-BE49-F238E27FC236}">
                  <a16:creationId xmlns:a16="http://schemas.microsoft.com/office/drawing/2014/main" id="{B9C4CECC-08E5-4ACD-AB2A-E7179C81A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" y="3612"/>
              <a:ext cx="128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rgbClr val="000099"/>
                  </a:solidFill>
                  <a:latin typeface="+mn-ea"/>
                  <a:ea typeface="+mn-ea"/>
                </a:rPr>
                <a:t>根据代价计算路径</a:t>
              </a:r>
              <a:endParaRPr lang="en-US" altLang="zh-CN" sz="1800" dirty="0">
                <a:solidFill>
                  <a:srgbClr val="000099"/>
                </a:solidFill>
                <a:latin typeface="+mn-ea"/>
                <a:ea typeface="+mn-ea"/>
              </a:endParaRPr>
            </a:p>
          </p:txBody>
        </p:sp>
        <p:sp>
          <p:nvSpPr>
            <p:cNvPr id="192" name="Line 395">
              <a:extLst>
                <a:ext uri="{FF2B5EF4-FFF2-40B4-BE49-F238E27FC236}">
                  <a16:creationId xmlns:a16="http://schemas.microsoft.com/office/drawing/2014/main" id="{19F31C27-3C13-4BBD-8466-388D20CF3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93" name="Line 396">
              <a:extLst>
                <a:ext uri="{FF2B5EF4-FFF2-40B4-BE49-F238E27FC236}">
                  <a16:creationId xmlns:a16="http://schemas.microsoft.com/office/drawing/2014/main" id="{06C6790B-D879-4EEC-BDA1-4E17F71290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94" name="Line 397">
              <a:extLst>
                <a:ext uri="{FF2B5EF4-FFF2-40B4-BE49-F238E27FC236}">
                  <a16:creationId xmlns:a16="http://schemas.microsoft.com/office/drawing/2014/main" id="{003F86DB-AE7A-46BF-A42C-27235EB18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228" name="Freeform 398">
            <a:extLst>
              <a:ext uri="{FF2B5EF4-FFF2-40B4-BE49-F238E27FC236}">
                <a16:creationId xmlns:a16="http://schemas.microsoft.com/office/drawing/2014/main" id="{4234C5CA-1797-42AB-9040-FF7FBDFF706A}"/>
              </a:ext>
            </a:extLst>
          </p:cNvPr>
          <p:cNvSpPr>
            <a:spLocks/>
          </p:cNvSpPr>
          <p:nvPr/>
        </p:nvSpPr>
        <p:spPr bwMode="auto">
          <a:xfrm>
            <a:off x="6991350" y="4620691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229" name="Group 399">
            <a:extLst>
              <a:ext uri="{FF2B5EF4-FFF2-40B4-BE49-F238E27FC236}">
                <a16:creationId xmlns:a16="http://schemas.microsoft.com/office/drawing/2014/main" id="{44F08154-CECF-423A-ACC6-FD92FF06567C}"/>
              </a:ext>
            </a:extLst>
          </p:cNvPr>
          <p:cNvGrpSpPr>
            <a:grpSpLocks/>
          </p:cNvGrpSpPr>
          <p:nvPr/>
        </p:nvGrpSpPr>
        <p:grpSpPr bwMode="auto">
          <a:xfrm>
            <a:off x="6816725" y="4606404"/>
            <a:ext cx="1430338" cy="966787"/>
            <a:chOff x="1870" y="2772"/>
            <a:chExt cx="901" cy="609"/>
          </a:xfrm>
        </p:grpSpPr>
        <p:sp>
          <p:nvSpPr>
            <p:cNvPr id="230" name="Text Box 400">
              <a:extLst>
                <a:ext uri="{FF2B5EF4-FFF2-40B4-BE49-F238E27FC236}">
                  <a16:creationId xmlns:a16="http://schemas.microsoft.com/office/drawing/2014/main" id="{8BCA378D-7721-4E40-B90A-505AC67ED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231" name="Text Box 401">
              <a:extLst>
                <a:ext uri="{FF2B5EF4-FFF2-40B4-BE49-F238E27FC236}">
                  <a16:creationId xmlns:a16="http://schemas.microsoft.com/office/drawing/2014/main" id="{EDF9708C-A42F-4E85-A6AD-278D8DFFB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232" name="Text Box 402">
              <a:extLst>
                <a:ext uri="{FF2B5EF4-FFF2-40B4-BE49-F238E27FC236}">
                  <a16:creationId xmlns:a16="http://schemas.microsoft.com/office/drawing/2014/main" id="{6A50BEF2-4E13-4AA0-9037-CB4FE1529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233" name="Text Box 403">
              <a:extLst>
                <a:ext uri="{FF2B5EF4-FFF2-40B4-BE49-F238E27FC236}">
                  <a16:creationId xmlns:a16="http://schemas.microsoft.com/office/drawing/2014/main" id="{7548FC5C-96BA-4D28-911F-3A6EA476C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234" name="Text Box 404">
              <a:extLst>
                <a:ext uri="{FF2B5EF4-FFF2-40B4-BE49-F238E27FC236}">
                  <a16:creationId xmlns:a16="http://schemas.microsoft.com/office/drawing/2014/main" id="{FA43D5D8-E247-49F2-ACB4-865029E41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235" name="Text Box 405">
              <a:extLst>
                <a:ext uri="{FF2B5EF4-FFF2-40B4-BE49-F238E27FC236}">
                  <a16:creationId xmlns:a16="http://schemas.microsoft.com/office/drawing/2014/main" id="{3A964327-5AA9-4A01-834A-CBF958F5C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999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71" grpId="0" animBg="1"/>
      <p:bldP spid="2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5.1 </a:t>
            </a:r>
            <a:r>
              <a:rPr lang="zh-CN" altLang="en-US" sz="2400" dirty="0"/>
              <a:t>简介</a:t>
            </a:r>
            <a:endParaRPr lang="en-US" altLang="zh-CN" sz="2400" dirty="0"/>
          </a:p>
          <a:p>
            <a:r>
              <a:rPr lang="en-US" altLang="zh-CN" sz="2400" dirty="0"/>
              <a:t>5.2 </a:t>
            </a:r>
            <a:r>
              <a:rPr lang="zh-CN" altLang="en-US" sz="2400" dirty="0"/>
              <a:t>路由协议</a:t>
            </a:r>
            <a:endParaRPr lang="en-US" altLang="zh-CN" sz="2400" dirty="0"/>
          </a:p>
          <a:p>
            <a:pPr lvl="1"/>
            <a:r>
              <a:rPr lang="zh-CN" altLang="en-US" sz="2000" dirty="0"/>
              <a:t>链路状态协议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距离矢量协议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5.3 </a:t>
            </a:r>
            <a:r>
              <a:rPr lang="zh-CN" altLang="en-US" sz="2400" dirty="0"/>
              <a:t>域内和域间路由、因特网上的域内路由：</a:t>
            </a:r>
            <a:r>
              <a:rPr lang="en-US" altLang="zh-CN" sz="2400" dirty="0"/>
              <a:t>RIP</a:t>
            </a:r>
          </a:p>
          <a:p>
            <a:r>
              <a:rPr lang="en-US" altLang="zh-CN" sz="2400" dirty="0"/>
              <a:t>5.4 </a:t>
            </a:r>
            <a:r>
              <a:rPr lang="zh-CN" altLang="en-US" sz="2400" dirty="0"/>
              <a:t>因特网上的域内路由：</a:t>
            </a:r>
            <a:r>
              <a:rPr lang="en-US" altLang="zh-CN" sz="2400" dirty="0"/>
              <a:t>OSPF</a:t>
            </a:r>
          </a:p>
          <a:p>
            <a:r>
              <a:rPr lang="en-US" altLang="zh-CN" sz="2400" dirty="0"/>
              <a:t>5.5 </a:t>
            </a:r>
            <a:r>
              <a:rPr lang="zh-CN" altLang="en-US" sz="2400" dirty="0"/>
              <a:t>因特网上的域间路由：</a:t>
            </a:r>
            <a:r>
              <a:rPr lang="en-US" altLang="zh-CN" sz="2400" dirty="0"/>
              <a:t>BGP</a:t>
            </a:r>
          </a:p>
          <a:p>
            <a:r>
              <a:rPr lang="en-US" altLang="zh-CN" sz="2400" strike="sngStrike" dirty="0"/>
              <a:t>5.6 SDN</a:t>
            </a:r>
            <a:r>
              <a:rPr lang="zh-CN" altLang="en-US" sz="2400" strike="sngStrike" dirty="0"/>
              <a:t>控制平面</a:t>
            </a:r>
            <a:endParaRPr lang="en-US" altLang="zh-CN" sz="2400" strike="sngStrike" dirty="0"/>
          </a:p>
          <a:p>
            <a:r>
              <a:rPr lang="en-US" altLang="zh-CN" sz="2400" dirty="0"/>
              <a:t>5.7 ICMP</a:t>
            </a:r>
            <a:r>
              <a:rPr lang="zh-CN" altLang="en-US" sz="2400" dirty="0"/>
              <a:t>：因特网控制消息协议</a:t>
            </a:r>
            <a:endParaRPr lang="en-US" altLang="zh-CN" sz="2400" dirty="0"/>
          </a:p>
          <a:p>
            <a:r>
              <a:rPr lang="en-US" altLang="zh-CN" sz="2400" strike="sngStrike" dirty="0"/>
              <a:t>5.8 </a:t>
            </a:r>
            <a:r>
              <a:rPr lang="zh-CN" altLang="en-US" sz="2400" strike="sngStrike" dirty="0"/>
              <a:t>网络管理和</a:t>
            </a:r>
            <a:r>
              <a:rPr lang="en-US" altLang="zh-CN" sz="2400" strike="sngStrike" dirty="0"/>
              <a:t>SNMP</a:t>
            </a:r>
            <a:endParaRPr lang="zh-CN" altLang="en-US" sz="2400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365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2CF21-45B6-4B75-837D-279AA996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距离矢量算法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82D9E9-FFF0-452F-BC3B-62A6FCF4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9733D3-6C69-4CD0-80C8-3C715760B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33128"/>
            <a:ext cx="79533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en-US" sz="2800" kern="0" dirty="0">
                <a:solidFill>
                  <a:srgbClr val="CC0000"/>
                </a:solidFill>
                <a:latin typeface="Gill Sans MT" charset="0"/>
              </a:rPr>
              <a:t>Bellman-Ford </a:t>
            </a:r>
            <a:r>
              <a:rPr lang="zh-CN" altLang="en-US" sz="2800" kern="0" dirty="0">
                <a:solidFill>
                  <a:srgbClr val="CC0000"/>
                </a:solidFill>
                <a:latin typeface="Gill Sans MT" charset="0"/>
              </a:rPr>
              <a:t>等式</a:t>
            </a:r>
            <a:r>
              <a:rPr lang="en-US" sz="2800" kern="0" dirty="0">
                <a:solidFill>
                  <a:srgbClr val="CC0000"/>
                </a:solidFill>
                <a:latin typeface="Gill Sans MT" charset="0"/>
              </a:rPr>
              <a:t> (</a:t>
            </a:r>
            <a:r>
              <a:rPr lang="zh-CN" altLang="en-US" sz="2800" kern="0" dirty="0">
                <a:solidFill>
                  <a:srgbClr val="CC0000"/>
                </a:solidFill>
                <a:latin typeface="Gill Sans MT" charset="0"/>
              </a:rPr>
              <a:t>动态规划</a:t>
            </a:r>
            <a:r>
              <a:rPr lang="en-US" sz="2800" kern="0" dirty="0">
                <a:solidFill>
                  <a:srgbClr val="CC0000"/>
                </a:solidFill>
                <a:latin typeface="Gill Sans MT" charset="0"/>
              </a:rPr>
              <a:t>)</a:t>
            </a:r>
          </a:p>
          <a:p>
            <a:pPr>
              <a:buFont typeface="Wingdings" charset="0"/>
              <a:buNone/>
            </a:pPr>
            <a:endParaRPr lang="en-US" sz="2800" kern="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zh-CN" altLang="en-US" sz="2800" kern="0" dirty="0">
                <a:latin typeface="Gill Sans MT" charset="0"/>
              </a:rPr>
              <a:t>令</a:t>
            </a:r>
            <a:endParaRPr lang="en-US" sz="2800" kern="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800" kern="0" dirty="0">
                <a:latin typeface="Gill Sans MT" charset="0"/>
              </a:rPr>
              <a:t>   d</a:t>
            </a:r>
            <a:r>
              <a:rPr lang="en-US" sz="2800" kern="0" baseline="-25000" dirty="0">
                <a:latin typeface="Gill Sans MT" charset="0"/>
              </a:rPr>
              <a:t>x</a:t>
            </a:r>
            <a:r>
              <a:rPr lang="en-US" sz="2800" kern="0" dirty="0">
                <a:latin typeface="Gill Sans MT" charset="0"/>
              </a:rPr>
              <a:t>(y) := </a:t>
            </a:r>
            <a:r>
              <a:rPr lang="zh-CN" altLang="en-US" sz="2800" kern="0" dirty="0">
                <a:latin typeface="Gill Sans MT" charset="0"/>
              </a:rPr>
              <a:t>从</a:t>
            </a:r>
            <a:r>
              <a:rPr lang="en-US" sz="2800" kern="0" dirty="0">
                <a:latin typeface="Gill Sans MT" charset="0"/>
              </a:rPr>
              <a:t>x </a:t>
            </a:r>
            <a:r>
              <a:rPr lang="zh-CN" altLang="en-US" sz="2800" kern="0" dirty="0">
                <a:latin typeface="Gill Sans MT" charset="0"/>
              </a:rPr>
              <a:t>到</a:t>
            </a:r>
            <a:r>
              <a:rPr lang="en-US" sz="2800" kern="0" dirty="0">
                <a:latin typeface="Gill Sans MT" charset="0"/>
              </a:rPr>
              <a:t> y</a:t>
            </a:r>
            <a:r>
              <a:rPr lang="zh-CN" altLang="en-US" sz="2800" kern="0" dirty="0">
                <a:latin typeface="Gill Sans MT" charset="0"/>
              </a:rPr>
              <a:t>最小代价路径的代价</a:t>
            </a:r>
            <a:endParaRPr lang="en-US" sz="2800" kern="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zh-CN" altLang="en-US" sz="2800" kern="0" dirty="0">
                <a:latin typeface="Gill Sans MT" charset="0"/>
              </a:rPr>
              <a:t>则</a:t>
            </a:r>
            <a:endParaRPr lang="en-US" sz="2800" kern="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800" kern="0" dirty="0">
                <a:solidFill>
                  <a:srgbClr val="CC0000"/>
                </a:solidFill>
                <a:latin typeface="Gill Sans MT" charset="0"/>
              </a:rPr>
              <a:t>   d</a:t>
            </a:r>
            <a:r>
              <a:rPr lang="en-US" sz="2800" kern="0" baseline="-25000" dirty="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sz="2800" kern="0" dirty="0">
                <a:solidFill>
                  <a:srgbClr val="CC0000"/>
                </a:solidFill>
                <a:latin typeface="Gill Sans MT" charset="0"/>
              </a:rPr>
              <a:t>(y) = min {c(</a:t>
            </a:r>
            <a:r>
              <a:rPr lang="en-US" sz="2800" kern="0" dirty="0" err="1">
                <a:solidFill>
                  <a:srgbClr val="CC0000"/>
                </a:solidFill>
                <a:latin typeface="Gill Sans MT" charset="0"/>
              </a:rPr>
              <a:t>x,v</a:t>
            </a:r>
            <a:r>
              <a:rPr lang="en-US" sz="2800" kern="0" dirty="0">
                <a:solidFill>
                  <a:srgbClr val="CC0000"/>
                </a:solidFill>
                <a:latin typeface="Gill Sans MT" charset="0"/>
              </a:rPr>
              <a:t>) + d</a:t>
            </a:r>
            <a:r>
              <a:rPr lang="en-US" sz="2800" kern="0" baseline="-25000" dirty="0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sz="2800" kern="0" dirty="0">
                <a:solidFill>
                  <a:srgbClr val="CC0000"/>
                </a:solidFill>
                <a:latin typeface="Gill Sans MT" charset="0"/>
              </a:rPr>
              <a:t>(y) }</a:t>
            </a:r>
          </a:p>
          <a:p>
            <a:pPr>
              <a:buFont typeface="Wingdings" charset="0"/>
              <a:buNone/>
            </a:pPr>
            <a:r>
              <a:rPr lang="en-US" sz="2800" kern="0" dirty="0">
                <a:latin typeface="Gill Sans MT" charset="0"/>
              </a:rPr>
              <a:t>   </a:t>
            </a:r>
          </a:p>
          <a:p>
            <a:pPr>
              <a:buFont typeface="Wingdings" charset="0"/>
              <a:buNone/>
            </a:pPr>
            <a:endParaRPr lang="en-US" sz="2800" kern="0" dirty="0">
              <a:latin typeface="Gill Sans MT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D5B685F-EF4C-48EE-B215-69FA5BD5F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4509120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CC0000"/>
                </a:solidFill>
                <a:latin typeface="Comic Sans MS" charset="0"/>
              </a:rPr>
              <a:t>v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902FC251-F316-4AFB-850C-4EBE24CC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5492080"/>
            <a:ext cx="24929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dirty="0">
                <a:latin typeface="+mn-ea"/>
                <a:ea typeface="+mn-ea"/>
              </a:rPr>
              <a:t>到邻节点</a:t>
            </a:r>
            <a:r>
              <a:rPr lang="en-US" dirty="0">
                <a:latin typeface="+mn-ea"/>
                <a:ea typeface="+mn-ea"/>
              </a:rPr>
              <a:t>v</a:t>
            </a:r>
            <a:r>
              <a:rPr lang="zh-CN" altLang="en-US" dirty="0">
                <a:latin typeface="+mn-ea"/>
                <a:ea typeface="+mn-ea"/>
              </a:rPr>
              <a:t>的代价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1F5D3445-DD5B-4C74-AA77-8CD8C6F7C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969" y="6055891"/>
            <a:ext cx="3393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dirty="0">
                <a:latin typeface="+mn-ea"/>
                <a:ea typeface="+mn-ea"/>
              </a:rPr>
              <a:t>对</a:t>
            </a:r>
            <a:r>
              <a:rPr lang="en-US" altLang="zh-CN" dirty="0">
                <a:latin typeface="+mn-ea"/>
                <a:ea typeface="+mn-ea"/>
              </a:rPr>
              <a:t>x</a:t>
            </a:r>
            <a:r>
              <a:rPr lang="zh-CN" altLang="en-US" dirty="0">
                <a:latin typeface="+mn-ea"/>
                <a:ea typeface="+mn-ea"/>
              </a:rPr>
              <a:t>的所有邻节点</a:t>
            </a:r>
            <a:r>
              <a:rPr lang="en-US" altLang="zh-CN" dirty="0">
                <a:latin typeface="+mn-ea"/>
                <a:ea typeface="+mn-ea"/>
              </a:rPr>
              <a:t>v</a:t>
            </a:r>
            <a:r>
              <a:rPr lang="zh-CN" altLang="en-US" dirty="0">
                <a:latin typeface="+mn-ea"/>
                <a:ea typeface="+mn-ea"/>
              </a:rPr>
              <a:t>取</a:t>
            </a:r>
            <a:r>
              <a:rPr lang="en-US" altLang="zh-CN" dirty="0">
                <a:latin typeface="+mn-ea"/>
                <a:ea typeface="+mn-ea"/>
              </a:rPr>
              <a:t>min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7CA3146F-68C2-433D-A97F-206E7D0FF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2629" y="5085184"/>
            <a:ext cx="41472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dirty="0">
                <a:latin typeface="+mn-ea"/>
                <a:ea typeface="+mn-ea"/>
              </a:rPr>
              <a:t>从</a:t>
            </a:r>
            <a:r>
              <a:rPr lang="en-US" altLang="zh-CN" dirty="0">
                <a:latin typeface="+mn-ea"/>
                <a:ea typeface="+mn-ea"/>
              </a:rPr>
              <a:t>v</a:t>
            </a:r>
            <a:r>
              <a:rPr lang="zh-CN" altLang="en-US" dirty="0">
                <a:latin typeface="+mn-ea"/>
                <a:ea typeface="+mn-ea"/>
              </a:rPr>
              <a:t>到</a:t>
            </a:r>
            <a:r>
              <a:rPr lang="en-US" altLang="zh-CN" dirty="0">
                <a:latin typeface="+mn-ea"/>
                <a:ea typeface="+mn-ea"/>
              </a:rPr>
              <a:t>y</a:t>
            </a:r>
            <a:r>
              <a:rPr lang="zh-CN" altLang="en-US" dirty="0">
                <a:latin typeface="+mn-ea"/>
                <a:ea typeface="+mn-ea"/>
              </a:rPr>
              <a:t>的最小代价路径的代价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EA05766C-1C05-459C-9AEE-DF3A40037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736" y="4738588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02DB70DC-846C-4E1C-873C-B939A27CB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6817" y="4725317"/>
            <a:ext cx="0" cy="8921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DD616FDD-C6FF-4E05-9AC1-44100EB0F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1742" y="4793580"/>
            <a:ext cx="0" cy="4349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05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</a:rPr>
              <a:t>5.1 </a:t>
            </a:r>
            <a:r>
              <a:rPr lang="zh-CN" altLang="en-US" sz="2400" dirty="0">
                <a:solidFill>
                  <a:srgbClr val="C00000"/>
                </a:solidFill>
              </a:rPr>
              <a:t>简介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5.2 </a:t>
            </a:r>
            <a:r>
              <a:rPr lang="zh-CN" altLang="en-US" sz="2400" dirty="0"/>
              <a:t>路由协议</a:t>
            </a:r>
            <a:endParaRPr lang="en-US" altLang="zh-CN" sz="2400" dirty="0"/>
          </a:p>
          <a:p>
            <a:pPr lvl="1"/>
            <a:r>
              <a:rPr lang="zh-CN" altLang="en-US" sz="2000" dirty="0"/>
              <a:t>链路状态协议</a:t>
            </a:r>
            <a:endParaRPr lang="en-US" altLang="zh-CN" sz="2000" dirty="0"/>
          </a:p>
          <a:p>
            <a:pPr lvl="1"/>
            <a:r>
              <a:rPr lang="zh-CN" altLang="en-US" sz="2000" dirty="0"/>
              <a:t>距离矢量协议</a:t>
            </a:r>
            <a:endParaRPr lang="en-US" altLang="zh-CN" sz="2000" dirty="0"/>
          </a:p>
          <a:p>
            <a:r>
              <a:rPr lang="en-US" altLang="zh-CN" sz="2400" dirty="0"/>
              <a:t>5.3 </a:t>
            </a:r>
            <a:r>
              <a:rPr lang="zh-CN" altLang="en-US" sz="2400" dirty="0"/>
              <a:t>域内和域间路由、因特网上的域内路由：</a:t>
            </a:r>
            <a:r>
              <a:rPr lang="en-US" altLang="zh-CN" sz="2400" dirty="0"/>
              <a:t>RIP</a:t>
            </a:r>
          </a:p>
          <a:p>
            <a:r>
              <a:rPr lang="en-US" altLang="zh-CN" sz="2400" dirty="0"/>
              <a:t>5.4 </a:t>
            </a:r>
            <a:r>
              <a:rPr lang="zh-CN" altLang="en-US" sz="2400" dirty="0"/>
              <a:t>因特网上的域内路由：</a:t>
            </a:r>
            <a:r>
              <a:rPr lang="en-US" altLang="zh-CN" sz="2400" dirty="0"/>
              <a:t>OSPF</a:t>
            </a:r>
          </a:p>
          <a:p>
            <a:r>
              <a:rPr lang="en-US" altLang="zh-CN" sz="2400" dirty="0"/>
              <a:t>5.5 </a:t>
            </a:r>
            <a:r>
              <a:rPr lang="zh-CN" altLang="en-US" sz="2400" dirty="0"/>
              <a:t>因特网上的域间路由：</a:t>
            </a:r>
            <a:r>
              <a:rPr lang="en-US" altLang="zh-CN" sz="2400" dirty="0"/>
              <a:t>BGP</a:t>
            </a:r>
          </a:p>
          <a:p>
            <a:r>
              <a:rPr lang="en-US" altLang="zh-CN" sz="2400" strike="sngStrike" dirty="0"/>
              <a:t>5.6 SDN</a:t>
            </a:r>
            <a:r>
              <a:rPr lang="zh-CN" altLang="en-US" sz="2400" strike="sngStrike" dirty="0"/>
              <a:t>控制平面</a:t>
            </a:r>
            <a:endParaRPr lang="en-US" altLang="zh-CN" sz="2400" strike="sngStrike" dirty="0"/>
          </a:p>
          <a:p>
            <a:r>
              <a:rPr lang="en-US" altLang="zh-CN" sz="2400" dirty="0"/>
              <a:t>5.7 ICMP</a:t>
            </a:r>
            <a:r>
              <a:rPr lang="zh-CN" altLang="en-US" sz="2400" dirty="0"/>
              <a:t>：因特网控制消息协议</a:t>
            </a:r>
            <a:endParaRPr lang="en-US" altLang="zh-CN" sz="2400" dirty="0"/>
          </a:p>
          <a:p>
            <a:r>
              <a:rPr lang="en-US" altLang="zh-CN" sz="2400" strike="sngStrike" dirty="0"/>
              <a:t>5.8 </a:t>
            </a:r>
            <a:r>
              <a:rPr lang="zh-CN" altLang="en-US" sz="2400" strike="sngStrike" dirty="0"/>
              <a:t>网络管理和</a:t>
            </a:r>
            <a:r>
              <a:rPr lang="en-US" altLang="zh-CN" sz="2400" strike="sngStrike" dirty="0"/>
              <a:t>SNMP</a:t>
            </a:r>
            <a:endParaRPr lang="zh-CN" altLang="en-US" sz="2400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0DD5D-8132-4848-817F-6A29945A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/>
              <a:t>算法举例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5E8B9-879C-4283-A6F6-A440F2B5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1893160-24D5-4BFC-A188-CB936FDF6709}"/>
              </a:ext>
            </a:extLst>
          </p:cNvPr>
          <p:cNvGrpSpPr>
            <a:grpSpLocks/>
          </p:cNvGrpSpPr>
          <p:nvPr/>
        </p:nvGrpSpPr>
        <p:grpSpPr bwMode="auto">
          <a:xfrm>
            <a:off x="276225" y="1754770"/>
            <a:ext cx="3571875" cy="2236788"/>
            <a:chOff x="3162" y="1071"/>
            <a:chExt cx="2250" cy="1409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BB7DC338-349C-4E48-AD1D-B600A9900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1CA272A-BB68-4185-B5C6-3190109B0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509CB7D8-4F5C-432A-A808-0D7E96B4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B6679FCC-C78B-4CE7-BCEC-2626296BE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C222F9FE-8DE8-4CFC-A020-547BFEFA4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B0FA6F26-97DD-4C69-93C8-4DBF4B56F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90DAA485-C774-4F82-B61F-8430F2CD9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9D0300C8-9BDC-4466-850C-8A0CEAC4C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E422A305-F2D3-4705-9B65-38799DBC6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490C66F5-7DB5-463B-8F0A-CC1F28B73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A2E6490-7269-42D8-8657-7F483372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26B35589-9DE5-4D57-B373-4A3181B8D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52988617-DFCA-4B82-B4C4-4F67DCD47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5C5FF312-4AA7-4B4C-ADF9-4CAD714E3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2FB2F17A-150A-4354-A48F-11B212F23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172F5249-F201-497F-B34D-ADCA3C364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F514D91A-AF58-4DA5-92B2-8FD839061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37CF5AC8-DEE5-48A0-9EC9-CB320033B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86B8C72-9D43-4BCA-B178-57F7B6E55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E9B2DF06-F2BD-4C3C-A6E0-7A689750F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3B98C37C-33B0-4A05-BAFD-546FBE82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3DFB619E-DED9-4A33-8DC0-360F0F0AA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8C615B0F-B91B-403B-9E87-611EC9155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86DB549F-3D48-41A9-B5BB-E753CD490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C6B0B13E-BCE5-4F7E-9849-98F1FC7F9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21B09F2-CC3E-4D75-A10B-A3B1CDCF3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C7FC3C9E-FA8F-4803-B4E0-5050560A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1">
              <a:extLst>
                <a:ext uri="{FF2B5EF4-FFF2-40B4-BE49-F238E27FC236}">
                  <a16:creationId xmlns:a16="http://schemas.microsoft.com/office/drawing/2014/main" id="{831C68C1-7F7B-4C0C-B7EF-2E8E9F0E2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03BCE9DD-8B47-4A22-A960-76F57CB0C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C6D909C4-57E6-4C87-9890-9720D9FFF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E54D82D8-EE32-4CDB-9BBD-9B5B8CA96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DEE6DD02-ACCD-4855-83C9-45EC6156B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AF8CB98D-EE90-405D-B811-88D394437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5840AB9A-DA2C-4EF7-A65A-F0C2DA4EB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0D98DE9C-ACEC-4E21-AD19-AA2BD5AE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A7D344EE-D4BD-4924-AE25-5269319CE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1D3F597E-4763-4246-992B-8E703EF29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FBF83D21-CF84-4E98-86FE-FCEBEEDD0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2EF7E044-ED74-498A-BF4C-C5726A27C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E6E0DE97-69D9-40FB-89A0-2995E9142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8877B1E3-A6DD-4CDF-9D90-7A658549E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45">
              <a:extLst>
                <a:ext uri="{FF2B5EF4-FFF2-40B4-BE49-F238E27FC236}">
                  <a16:creationId xmlns:a16="http://schemas.microsoft.com/office/drawing/2014/main" id="{30377BC0-0061-4228-8ABB-BAB92B165F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73" name="Rectangle 46">
                <a:extLst>
                  <a:ext uri="{FF2B5EF4-FFF2-40B4-BE49-F238E27FC236}">
                    <a16:creationId xmlns:a16="http://schemas.microsoft.com/office/drawing/2014/main" id="{20BF840C-B95D-4866-BD81-1CCE7AE6A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47">
                <a:extLst>
                  <a:ext uri="{FF2B5EF4-FFF2-40B4-BE49-F238E27FC236}">
                    <a16:creationId xmlns:a16="http://schemas.microsoft.com/office/drawing/2014/main" id="{B15DA87C-7693-4BCE-B4AA-7045B6D7E0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BA51E015-3322-47AB-AE92-879E615BD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71" name="Rectangle 49">
                <a:extLst>
                  <a:ext uri="{FF2B5EF4-FFF2-40B4-BE49-F238E27FC236}">
                    <a16:creationId xmlns:a16="http://schemas.microsoft.com/office/drawing/2014/main" id="{8D09810D-6B5E-40F9-8982-58D13E98E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Text Box 50">
                <a:extLst>
                  <a:ext uri="{FF2B5EF4-FFF2-40B4-BE49-F238E27FC236}">
                    <a16:creationId xmlns:a16="http://schemas.microsoft.com/office/drawing/2014/main" id="{AC30E6F1-7DDD-43F3-B691-2631CCB08F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49" name="Group 51">
              <a:extLst>
                <a:ext uri="{FF2B5EF4-FFF2-40B4-BE49-F238E27FC236}">
                  <a16:creationId xmlns:a16="http://schemas.microsoft.com/office/drawing/2014/main" id="{5F8E3CB3-F5E3-4902-8DFA-24AC71099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69" name="Rectangle 52">
                <a:extLst>
                  <a:ext uri="{FF2B5EF4-FFF2-40B4-BE49-F238E27FC236}">
                    <a16:creationId xmlns:a16="http://schemas.microsoft.com/office/drawing/2014/main" id="{F1A83CEF-503E-48D2-B7F2-A3D2DF3F2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Text Box 53">
                <a:extLst>
                  <a:ext uri="{FF2B5EF4-FFF2-40B4-BE49-F238E27FC236}">
                    <a16:creationId xmlns:a16="http://schemas.microsoft.com/office/drawing/2014/main" id="{C81A06E1-9F20-4D03-AE27-C4B5FC352A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50" name="Group 54">
              <a:extLst>
                <a:ext uri="{FF2B5EF4-FFF2-40B4-BE49-F238E27FC236}">
                  <a16:creationId xmlns:a16="http://schemas.microsoft.com/office/drawing/2014/main" id="{03193962-71D9-422F-BC7A-B0E7F13C24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67" name="Rectangle 55">
                <a:extLst>
                  <a:ext uri="{FF2B5EF4-FFF2-40B4-BE49-F238E27FC236}">
                    <a16:creationId xmlns:a16="http://schemas.microsoft.com/office/drawing/2014/main" id="{79E5BFF6-6FE2-467A-8D84-AA20F79E3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56">
                <a:extLst>
                  <a:ext uri="{FF2B5EF4-FFF2-40B4-BE49-F238E27FC236}">
                    <a16:creationId xmlns:a16="http://schemas.microsoft.com/office/drawing/2014/main" id="{105D0BEF-92BC-492E-81BF-EDE39F881E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51" name="Group 57">
              <a:extLst>
                <a:ext uri="{FF2B5EF4-FFF2-40B4-BE49-F238E27FC236}">
                  <a16:creationId xmlns:a16="http://schemas.microsoft.com/office/drawing/2014/main" id="{1240393F-DE61-409D-ACD6-A521B135C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65" name="Rectangle 58">
                <a:extLst>
                  <a:ext uri="{FF2B5EF4-FFF2-40B4-BE49-F238E27FC236}">
                    <a16:creationId xmlns:a16="http://schemas.microsoft.com/office/drawing/2014/main" id="{81D84992-8AD2-467B-A102-99A1ACD01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59">
                <a:extLst>
                  <a:ext uri="{FF2B5EF4-FFF2-40B4-BE49-F238E27FC236}">
                    <a16:creationId xmlns:a16="http://schemas.microsoft.com/office/drawing/2014/main" id="{5EC57A97-3D87-4F16-A4A9-7081F594F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52" name="Group 60">
              <a:extLst>
                <a:ext uri="{FF2B5EF4-FFF2-40B4-BE49-F238E27FC236}">
                  <a16:creationId xmlns:a16="http://schemas.microsoft.com/office/drawing/2014/main" id="{A93C069C-0993-413C-9D92-385A77B753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63" name="Rectangle 61">
                <a:extLst>
                  <a:ext uri="{FF2B5EF4-FFF2-40B4-BE49-F238E27FC236}">
                    <a16:creationId xmlns:a16="http://schemas.microsoft.com/office/drawing/2014/main" id="{B5CC0623-655B-4F16-A674-18BA6ED88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Text Box 62">
                <a:extLst>
                  <a:ext uri="{FF2B5EF4-FFF2-40B4-BE49-F238E27FC236}">
                    <a16:creationId xmlns:a16="http://schemas.microsoft.com/office/drawing/2014/main" id="{00A940C6-76CB-496D-8075-247984844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1187166A-1640-4FA6-A757-E869301CE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789225BB-8A5D-477E-ACFF-4B857882E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D651F973-1BB3-4151-8017-1F7E7C0A7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8B8E7073-23EC-4406-96DB-F9E925ADC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D7EA161C-4FFC-45D6-95A8-5EAFB0CAE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14D86035-D189-412C-99AD-31FFE38D7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2B3BDD34-139A-4E97-8654-721247FCA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BE3E2CB2-DC33-4EA8-9948-728355890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2BBAA03A-835C-4E18-B661-540C077AE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62" name="Text Box 72">
              <a:extLst>
                <a:ext uri="{FF2B5EF4-FFF2-40B4-BE49-F238E27FC236}">
                  <a16:creationId xmlns:a16="http://schemas.microsoft.com/office/drawing/2014/main" id="{A463D684-E369-4BD4-A13C-B5C14C07D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75" name="Text Box 73">
            <a:extLst>
              <a:ext uri="{FF2B5EF4-FFF2-40B4-BE49-F238E27FC236}">
                <a16:creationId xmlns:a16="http://schemas.microsoft.com/office/drawing/2014/main" id="{7A73C01D-B301-43D6-979A-FAB52AF34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054808"/>
            <a:ext cx="4543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dirty="0">
                <a:latin typeface="+mn-lt"/>
                <a:ea typeface="+mn-ea"/>
              </a:rPr>
              <a:t>显然</a:t>
            </a:r>
            <a:r>
              <a:rPr lang="en-US" dirty="0">
                <a:latin typeface="+mn-lt"/>
                <a:ea typeface="+mn-ea"/>
              </a:rPr>
              <a:t>, d</a:t>
            </a:r>
            <a:r>
              <a:rPr lang="en-US" baseline="-25000" dirty="0">
                <a:latin typeface="+mn-lt"/>
                <a:ea typeface="+mn-ea"/>
              </a:rPr>
              <a:t>v</a:t>
            </a:r>
            <a:r>
              <a:rPr lang="en-US" dirty="0">
                <a:latin typeface="+mn-lt"/>
                <a:ea typeface="+mn-ea"/>
              </a:rPr>
              <a:t>(z) = 5, d</a:t>
            </a:r>
            <a:r>
              <a:rPr lang="en-US" baseline="-25000" dirty="0">
                <a:latin typeface="+mn-lt"/>
                <a:ea typeface="+mn-ea"/>
              </a:rPr>
              <a:t>x</a:t>
            </a:r>
            <a:r>
              <a:rPr lang="en-US" dirty="0">
                <a:latin typeface="+mn-lt"/>
                <a:ea typeface="+mn-ea"/>
              </a:rPr>
              <a:t>(z) = 3, </a:t>
            </a:r>
            <a:r>
              <a:rPr lang="en-US" dirty="0" err="1">
                <a:latin typeface="+mn-lt"/>
                <a:ea typeface="+mn-ea"/>
              </a:rPr>
              <a:t>d</a:t>
            </a:r>
            <a:r>
              <a:rPr lang="en-US" baseline="-25000" dirty="0" err="1">
                <a:latin typeface="+mn-lt"/>
                <a:ea typeface="+mn-ea"/>
              </a:rPr>
              <a:t>w</a:t>
            </a:r>
            <a:r>
              <a:rPr lang="en-US" dirty="0">
                <a:latin typeface="+mn-lt"/>
                <a:ea typeface="+mn-ea"/>
              </a:rPr>
              <a:t>(z) = 3</a:t>
            </a:r>
          </a:p>
        </p:txBody>
      </p:sp>
      <p:sp>
        <p:nvSpPr>
          <p:cNvPr id="76" name="Text Box 74">
            <a:extLst>
              <a:ext uri="{FF2B5EF4-FFF2-40B4-BE49-F238E27FC236}">
                <a16:creationId xmlns:a16="http://schemas.microsoft.com/office/drawing/2014/main" id="{7A7654E0-AD1E-45EE-8E01-E8E38415B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138" y="3213683"/>
            <a:ext cx="371287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+mn-lt"/>
                <a:ea typeface="+mn-ea"/>
              </a:rPr>
              <a:t>d</a:t>
            </a:r>
            <a:r>
              <a:rPr lang="en-US" baseline="-25000">
                <a:latin typeface="+mn-lt"/>
                <a:ea typeface="+mn-ea"/>
              </a:rPr>
              <a:t>u</a:t>
            </a:r>
            <a:r>
              <a:rPr lang="en-US">
                <a:latin typeface="+mn-lt"/>
                <a:ea typeface="+mn-ea"/>
              </a:rPr>
              <a:t>(z) = min { c(u,v) + d</a:t>
            </a:r>
            <a:r>
              <a:rPr lang="en-US" baseline="-25000">
                <a:latin typeface="+mn-lt"/>
                <a:ea typeface="+mn-ea"/>
              </a:rPr>
              <a:t>v</a:t>
            </a:r>
            <a:r>
              <a:rPr lang="en-US">
                <a:latin typeface="+mn-lt"/>
                <a:ea typeface="+mn-ea"/>
              </a:rPr>
              <a:t>(z),</a:t>
            </a:r>
          </a:p>
          <a:p>
            <a:r>
              <a:rPr lang="en-US">
                <a:latin typeface="+mn-lt"/>
                <a:ea typeface="+mn-ea"/>
              </a:rPr>
              <a:t>                    c(u,x) + d</a:t>
            </a:r>
            <a:r>
              <a:rPr lang="en-US" baseline="-25000">
                <a:latin typeface="+mn-lt"/>
                <a:ea typeface="+mn-ea"/>
              </a:rPr>
              <a:t>x</a:t>
            </a:r>
            <a:r>
              <a:rPr lang="en-US">
                <a:latin typeface="+mn-lt"/>
                <a:ea typeface="+mn-ea"/>
              </a:rPr>
              <a:t>(z),</a:t>
            </a:r>
          </a:p>
          <a:p>
            <a:r>
              <a:rPr lang="en-US">
                <a:latin typeface="+mn-lt"/>
                <a:ea typeface="+mn-ea"/>
              </a:rPr>
              <a:t>                    c(u,w) + d</a:t>
            </a:r>
            <a:r>
              <a:rPr lang="en-US" baseline="-25000">
                <a:latin typeface="+mn-lt"/>
                <a:ea typeface="+mn-ea"/>
              </a:rPr>
              <a:t>w</a:t>
            </a:r>
            <a:r>
              <a:rPr lang="en-US">
                <a:latin typeface="+mn-lt"/>
                <a:ea typeface="+mn-ea"/>
              </a:rPr>
              <a:t>(z) }</a:t>
            </a:r>
          </a:p>
          <a:p>
            <a:r>
              <a:rPr lang="en-US">
                <a:latin typeface="+mn-lt"/>
                <a:ea typeface="+mn-ea"/>
              </a:rPr>
              <a:t>         = min {2 + 5,</a:t>
            </a:r>
          </a:p>
          <a:p>
            <a:r>
              <a:rPr lang="en-US">
                <a:latin typeface="+mn-lt"/>
                <a:ea typeface="+mn-ea"/>
              </a:rPr>
              <a:t>                    1 + 3,</a:t>
            </a:r>
          </a:p>
          <a:p>
            <a:r>
              <a:rPr lang="en-US">
                <a:latin typeface="+mn-lt"/>
                <a:ea typeface="+mn-ea"/>
              </a:rPr>
              <a:t>                    5 + 3}  = 4</a:t>
            </a:r>
          </a:p>
        </p:txBody>
      </p:sp>
      <p:sp>
        <p:nvSpPr>
          <p:cNvPr id="77" name="Text Box 75">
            <a:extLst>
              <a:ext uri="{FF2B5EF4-FFF2-40B4-BE49-F238E27FC236}">
                <a16:creationId xmlns:a16="http://schemas.microsoft.com/office/drawing/2014/main" id="{CC232415-A30A-4DEF-8B51-E9BB71E61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643" y="5556487"/>
            <a:ext cx="7923964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2800" dirty="0">
                <a:latin typeface="+mn-lt"/>
                <a:ea typeface="+mn-ea"/>
              </a:rPr>
              <a:t>min</a:t>
            </a:r>
            <a:r>
              <a:rPr lang="zh-CN" altLang="en-US" sz="2800" dirty="0">
                <a:latin typeface="+mn-lt"/>
                <a:ea typeface="+mn-ea"/>
              </a:rPr>
              <a:t>计算选中的节点是最短路径上的下一个节点，</a:t>
            </a:r>
            <a:br>
              <a:rPr lang="en-US" altLang="zh-CN" sz="2800" dirty="0">
                <a:latin typeface="+mn-lt"/>
                <a:ea typeface="+mn-ea"/>
              </a:rPr>
            </a:br>
            <a:r>
              <a:rPr lang="zh-CN" altLang="en-US" sz="2800" dirty="0">
                <a:latin typeface="+mn-lt"/>
                <a:ea typeface="+mn-ea"/>
              </a:rPr>
              <a:t>用于配置</a:t>
            </a:r>
            <a:r>
              <a:rPr lang="en-US" altLang="zh-CN" sz="2800" dirty="0">
                <a:latin typeface="+mn-lt"/>
                <a:ea typeface="+mn-ea"/>
              </a:rPr>
              <a:t>u</a:t>
            </a:r>
            <a:r>
              <a:rPr lang="zh-CN" altLang="en-US" sz="2800" dirty="0">
                <a:latin typeface="+mn-lt"/>
                <a:ea typeface="+mn-ea"/>
              </a:rPr>
              <a:t>节点上的转发表</a:t>
            </a:r>
            <a:endParaRPr lang="en-US" sz="2800" dirty="0">
              <a:latin typeface="+mn-lt"/>
              <a:ea typeface="+mn-ea"/>
            </a:endParaRPr>
          </a:p>
        </p:txBody>
      </p:sp>
      <p:sp>
        <p:nvSpPr>
          <p:cNvPr id="78" name="Text Box 76">
            <a:extLst>
              <a:ext uri="{FF2B5EF4-FFF2-40B4-BE49-F238E27FC236}">
                <a16:creationId xmlns:a16="http://schemas.microsoft.com/office/drawing/2014/main" id="{F5077AB0-3D1A-4F06-A357-0FD443C1B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2751720"/>
            <a:ext cx="1441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  <a:ea typeface="+mn-ea"/>
              </a:rPr>
              <a:t>B-F </a:t>
            </a:r>
            <a:r>
              <a:rPr lang="zh-CN" altLang="en-US" dirty="0">
                <a:latin typeface="+mn-lt"/>
                <a:ea typeface="+mn-ea"/>
              </a:rPr>
              <a:t>等式</a:t>
            </a:r>
            <a:r>
              <a:rPr lang="en-US" dirty="0">
                <a:latin typeface="+mn-lt"/>
                <a:ea typeface="+mn-e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381113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1819F-0FDD-482A-8CF7-2F1A40B3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距离矢量算法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D0231-9FD7-4874-BBDB-6506C61E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3E1B88-24A5-4DC7-914E-D7AFED062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05136"/>
            <a:ext cx="756699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kern="0" baseline="-25000" dirty="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kern="0" dirty="0">
                <a:solidFill>
                  <a:srgbClr val="CC0000"/>
                </a:solidFill>
                <a:latin typeface="Gill Sans MT" charset="0"/>
              </a:rPr>
              <a:t>(y)</a:t>
            </a:r>
            <a:r>
              <a:rPr lang="en-US" kern="0" dirty="0">
                <a:latin typeface="Gill Sans MT" charset="0"/>
              </a:rPr>
              <a:t> = </a:t>
            </a:r>
            <a:r>
              <a:rPr lang="zh-CN" altLang="en-US" kern="0" dirty="0">
                <a:latin typeface="Gill Sans MT" charset="0"/>
              </a:rPr>
              <a:t>从</a:t>
            </a:r>
            <a:r>
              <a:rPr lang="en-US" kern="0" dirty="0">
                <a:latin typeface="Gill Sans MT" charset="0"/>
              </a:rPr>
              <a:t>x</a:t>
            </a:r>
            <a:r>
              <a:rPr lang="zh-CN" altLang="en-US" kern="0" dirty="0">
                <a:latin typeface="Gill Sans MT" charset="0"/>
              </a:rPr>
              <a:t>到</a:t>
            </a:r>
            <a:r>
              <a:rPr lang="en-US" kern="0" dirty="0">
                <a:latin typeface="Gill Sans MT" charset="0"/>
              </a:rPr>
              <a:t>y</a:t>
            </a:r>
            <a:r>
              <a:rPr lang="zh-CN" altLang="en-US" kern="0" dirty="0">
                <a:latin typeface="Gill Sans MT" charset="0"/>
              </a:rPr>
              <a:t>的最小路径代价</a:t>
            </a:r>
            <a:endParaRPr lang="en-US" kern="0" dirty="0">
              <a:latin typeface="Gill Sans MT" charset="0"/>
            </a:endParaRPr>
          </a:p>
          <a:p>
            <a:pPr lvl="1"/>
            <a:r>
              <a:rPr lang="en-US" kern="0" dirty="0">
                <a:latin typeface="Gill Sans MT" charset="0"/>
              </a:rPr>
              <a:t>x </a:t>
            </a:r>
            <a:r>
              <a:rPr lang="zh-CN" altLang="en-US" kern="0" dirty="0">
                <a:latin typeface="Gill Sans MT" charset="0"/>
              </a:rPr>
              <a:t>维护距离矢量</a:t>
            </a:r>
            <a:r>
              <a:rPr lang="en-US" kern="0" dirty="0">
                <a:latin typeface="Gill Sans MT" charset="0"/>
              </a:rPr>
              <a:t> </a:t>
            </a:r>
            <a:r>
              <a:rPr lang="en-US" b="1" kern="0" dirty="0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kern="0" baseline="-25000" dirty="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kern="0" dirty="0">
                <a:solidFill>
                  <a:srgbClr val="CC0000"/>
                </a:solidFill>
                <a:latin typeface="Gill Sans MT" charset="0"/>
              </a:rPr>
              <a:t> = [D</a:t>
            </a:r>
            <a:r>
              <a:rPr lang="en-US" kern="0" baseline="-25000" dirty="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kern="0" dirty="0">
                <a:solidFill>
                  <a:srgbClr val="CC0000"/>
                </a:solidFill>
                <a:latin typeface="Gill Sans MT" charset="0"/>
              </a:rPr>
              <a:t>(y): y </a:t>
            </a:r>
            <a:r>
              <a:rPr lang="ru-RU" kern="0" dirty="0">
                <a:solidFill>
                  <a:srgbClr val="CC0000"/>
                </a:solidFill>
                <a:latin typeface="Gill Sans MT" charset="0"/>
              </a:rPr>
              <a:t>є</a:t>
            </a:r>
            <a:r>
              <a:rPr lang="en-US" kern="0" dirty="0">
                <a:solidFill>
                  <a:srgbClr val="CC0000"/>
                </a:solidFill>
                <a:latin typeface="Gill Sans MT" charset="0"/>
              </a:rPr>
              <a:t> N ]</a:t>
            </a:r>
          </a:p>
          <a:p>
            <a:r>
              <a:rPr lang="zh-CN" altLang="en-US" kern="0" dirty="0">
                <a:latin typeface="Gill Sans MT" charset="0"/>
              </a:rPr>
              <a:t>节点</a:t>
            </a:r>
            <a:r>
              <a:rPr lang="en-US" kern="0" dirty="0">
                <a:latin typeface="Gill Sans MT" charset="0"/>
              </a:rPr>
              <a:t>x:</a:t>
            </a:r>
          </a:p>
          <a:p>
            <a:pPr lvl="1"/>
            <a:r>
              <a:rPr lang="zh-CN" altLang="en-US" kern="0" dirty="0">
                <a:latin typeface="Gill Sans MT" charset="0"/>
              </a:rPr>
              <a:t>知道其到所有邻节点</a:t>
            </a:r>
            <a:r>
              <a:rPr lang="en-US" altLang="zh-CN" kern="0" dirty="0">
                <a:latin typeface="Gill Sans MT" charset="0"/>
              </a:rPr>
              <a:t>v</a:t>
            </a:r>
            <a:r>
              <a:rPr lang="zh-CN" altLang="en-US" kern="0" dirty="0">
                <a:latin typeface="Gill Sans MT" charset="0"/>
              </a:rPr>
              <a:t>的代价</a:t>
            </a:r>
            <a:r>
              <a:rPr lang="en-US" kern="0" dirty="0">
                <a:latin typeface="Gill Sans MT" charset="0"/>
              </a:rPr>
              <a:t>: </a:t>
            </a:r>
            <a:r>
              <a:rPr lang="en-US" kern="0" dirty="0">
                <a:solidFill>
                  <a:srgbClr val="CC0000"/>
                </a:solidFill>
                <a:latin typeface="Gill Sans MT" charset="0"/>
              </a:rPr>
              <a:t>c(</a:t>
            </a:r>
            <a:r>
              <a:rPr lang="en-US" kern="0" dirty="0" err="1">
                <a:solidFill>
                  <a:srgbClr val="CC0000"/>
                </a:solidFill>
                <a:latin typeface="Gill Sans MT" charset="0"/>
              </a:rPr>
              <a:t>x,v</a:t>
            </a:r>
            <a:r>
              <a:rPr lang="en-US" kern="0" dirty="0">
                <a:solidFill>
                  <a:srgbClr val="CC0000"/>
                </a:solidFill>
                <a:latin typeface="Gill Sans MT" charset="0"/>
              </a:rPr>
              <a:t>)</a:t>
            </a:r>
          </a:p>
          <a:p>
            <a:pPr lvl="1"/>
            <a:r>
              <a:rPr lang="zh-CN" altLang="en-US" kern="0" dirty="0">
                <a:latin typeface="Gill Sans MT" charset="0"/>
              </a:rPr>
              <a:t>有它所有邻节点的距离矢量。对邻节点</a:t>
            </a:r>
            <a:r>
              <a:rPr lang="en-US" altLang="ja-JP" kern="0" dirty="0">
                <a:latin typeface="Gill Sans MT" charset="0"/>
              </a:rPr>
              <a:t>v</a:t>
            </a:r>
            <a:r>
              <a:rPr lang="zh-CN" altLang="en-US" kern="0" dirty="0">
                <a:latin typeface="Gill Sans MT" charset="0"/>
              </a:rPr>
              <a:t>，</a:t>
            </a:r>
            <a:r>
              <a:rPr lang="en-US" altLang="ja-JP" kern="0" dirty="0">
                <a:latin typeface="Gill Sans MT" charset="0"/>
              </a:rPr>
              <a:t> x</a:t>
            </a:r>
            <a:r>
              <a:rPr lang="zh-CN" altLang="en-US" kern="0" dirty="0">
                <a:latin typeface="Gill Sans MT" charset="0"/>
              </a:rPr>
              <a:t>获取</a:t>
            </a:r>
            <a:r>
              <a:rPr lang="en-US" altLang="ja-JP" kern="0" dirty="0">
                <a:latin typeface="Gill Sans MT" charset="0"/>
              </a:rPr>
              <a:t> </a:t>
            </a:r>
            <a:br>
              <a:rPr lang="en-US" altLang="ja-JP" kern="0" dirty="0">
                <a:latin typeface="Gill Sans MT" charset="0"/>
              </a:rPr>
            </a:br>
            <a:r>
              <a:rPr lang="en-US" altLang="ja-JP" b="1" kern="0" dirty="0" err="1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altLang="ja-JP" kern="0" baseline="-25000" dirty="0" err="1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altLang="ja-JP" kern="0" dirty="0">
                <a:solidFill>
                  <a:srgbClr val="CC0000"/>
                </a:solidFill>
                <a:latin typeface="Gill Sans MT" charset="0"/>
              </a:rPr>
              <a:t> = [</a:t>
            </a:r>
            <a:r>
              <a:rPr lang="en-US" altLang="ja-JP" kern="0" dirty="0" err="1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altLang="ja-JP" kern="0" baseline="-25000" dirty="0" err="1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altLang="ja-JP" kern="0" dirty="0">
                <a:solidFill>
                  <a:srgbClr val="CC0000"/>
                </a:solidFill>
                <a:latin typeface="Gill Sans MT" charset="0"/>
              </a:rPr>
              <a:t>(y): y </a:t>
            </a:r>
            <a:r>
              <a:rPr lang="ru-RU" altLang="ja-JP" kern="0" dirty="0">
                <a:solidFill>
                  <a:srgbClr val="CC0000"/>
                </a:solidFill>
                <a:latin typeface="Gill Sans MT" charset="0"/>
              </a:rPr>
              <a:t>є</a:t>
            </a:r>
            <a:r>
              <a:rPr lang="en-US" altLang="ja-JP" kern="0" dirty="0">
                <a:solidFill>
                  <a:srgbClr val="CC0000"/>
                </a:solidFill>
                <a:latin typeface="Gill Sans MT" charset="0"/>
              </a:rPr>
              <a:t> N ]</a:t>
            </a:r>
          </a:p>
          <a:p>
            <a:pPr>
              <a:buFont typeface="Wingdings" charset="0"/>
              <a:buNone/>
            </a:pPr>
            <a:endParaRPr lang="en-US" kern="0" dirty="0">
              <a:solidFill>
                <a:srgbClr val="CC0000"/>
              </a:solidFill>
              <a:latin typeface="Gill Sans MT" charset="0"/>
            </a:endParaRPr>
          </a:p>
          <a:p>
            <a:endParaRPr lang="en-US" kern="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0290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F830F-92FB-402E-9352-D49EBF44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距离矢量算法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132C6-2A48-48A7-9B01-8BE4351A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374685-9877-4552-99D4-D612EFDC1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34492"/>
            <a:ext cx="7772400" cy="24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zh-CN" altLang="en-US" sz="2800" kern="0" dirty="0">
                <a:solidFill>
                  <a:srgbClr val="CC0000"/>
                </a:solidFill>
                <a:latin typeface="+mn-ea"/>
              </a:rPr>
              <a:t>核心思想</a:t>
            </a:r>
            <a:endParaRPr lang="en-US" sz="2800" kern="0" dirty="0">
              <a:solidFill>
                <a:srgbClr val="CC0000"/>
              </a:solidFill>
              <a:latin typeface="+mn-ea"/>
            </a:endParaRPr>
          </a:p>
          <a:p>
            <a:pPr>
              <a:defRPr/>
            </a:pPr>
            <a:r>
              <a:rPr lang="zh-CN" altLang="en-US" sz="2800" kern="0" dirty="0">
                <a:latin typeface="+mn-ea"/>
              </a:rPr>
              <a:t>每个节点不时地将自己的距离矢量发给邻节点</a:t>
            </a:r>
            <a:endParaRPr lang="en-US" sz="2800" kern="0" dirty="0">
              <a:latin typeface="+mn-ea"/>
            </a:endParaRPr>
          </a:p>
          <a:p>
            <a:pPr>
              <a:defRPr/>
            </a:pPr>
            <a:r>
              <a:rPr lang="zh-CN" altLang="en-US" sz="2800" kern="0" dirty="0">
                <a:latin typeface="+mn-ea"/>
              </a:rPr>
              <a:t>当节点</a:t>
            </a:r>
            <a:r>
              <a:rPr lang="en-US" altLang="zh-CN" sz="2800" kern="0" dirty="0">
                <a:latin typeface="+mn-ea"/>
              </a:rPr>
              <a:t>x</a:t>
            </a:r>
            <a:r>
              <a:rPr lang="zh-CN" altLang="en-US" sz="2800" kern="0" dirty="0">
                <a:latin typeface="+mn-ea"/>
              </a:rPr>
              <a:t>收到来自邻节点的新的距离矢量，使用</a:t>
            </a:r>
            <a:r>
              <a:rPr lang="en-US" altLang="zh-CN" sz="2800" kern="0" dirty="0">
                <a:latin typeface="+mn-ea"/>
              </a:rPr>
              <a:t>B-F</a:t>
            </a:r>
            <a:r>
              <a:rPr lang="zh-CN" altLang="en-US" sz="2800" kern="0" dirty="0">
                <a:latin typeface="+mn-ea"/>
              </a:rPr>
              <a:t>公式更新自己的距离矢量</a:t>
            </a:r>
            <a:endParaRPr lang="en-US" sz="2800" kern="0" dirty="0">
              <a:latin typeface="+mn-ea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3A17D4A-3BB4-455D-B2AB-B33741EEB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4203953"/>
            <a:ext cx="76386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dirty="0">
                <a:solidFill>
                  <a:srgbClr val="CC0000"/>
                </a:solidFill>
                <a:cs typeface="Times New Roman" charset="0"/>
              </a:rPr>
              <a:t>对每个节点</a:t>
            </a:r>
            <a:r>
              <a:rPr lang="en-US" altLang="zh-CN" sz="2800" dirty="0">
                <a:solidFill>
                  <a:srgbClr val="CC0000"/>
                </a:solidFill>
                <a:cs typeface="Times New Roman" charset="0"/>
              </a:rPr>
              <a:t>y </a:t>
            </a:r>
            <a:r>
              <a:rPr lang="en-US" altLang="zh-CN" sz="2800" dirty="0">
                <a:solidFill>
                  <a:srgbClr val="CC0000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zh-CN" sz="2800" dirty="0">
                <a:solidFill>
                  <a:srgbClr val="CC0000"/>
                </a:solidFill>
                <a:cs typeface="Times New Roman" charset="0"/>
              </a:rPr>
              <a:t> N </a:t>
            </a:r>
            <a:r>
              <a:rPr lang="zh-CN" altLang="en-US" sz="2800" dirty="0">
                <a:solidFill>
                  <a:srgbClr val="CC0000"/>
                </a:solidFill>
                <a:cs typeface="Times New Roman" charset="0"/>
              </a:rPr>
              <a:t>，</a:t>
            </a:r>
            <a:r>
              <a:rPr lang="en-US" sz="2800" dirty="0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baseline="-30000" dirty="0">
                <a:solidFill>
                  <a:srgbClr val="CC0000"/>
                </a:solidFill>
                <a:cs typeface="Times New Roman" charset="0"/>
              </a:rPr>
              <a:t>x</a:t>
            </a:r>
            <a:r>
              <a:rPr lang="en-US" sz="2800" dirty="0">
                <a:solidFill>
                  <a:srgbClr val="CC0000"/>
                </a:solidFill>
                <a:cs typeface="Times New Roman" charset="0"/>
              </a:rPr>
              <a:t>(y) ← </a:t>
            </a:r>
            <a:r>
              <a:rPr lang="en-US" sz="2800" dirty="0" err="1">
                <a:solidFill>
                  <a:srgbClr val="CC0000"/>
                </a:solidFill>
                <a:cs typeface="Times New Roman" charset="0"/>
              </a:rPr>
              <a:t>min</a:t>
            </a:r>
            <a:r>
              <a:rPr lang="en-US" sz="2800" baseline="-30000" dirty="0" err="1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dirty="0">
                <a:solidFill>
                  <a:srgbClr val="CC0000"/>
                </a:solidFill>
                <a:cs typeface="Times New Roman" charset="0"/>
              </a:rPr>
              <a:t>{c(</a:t>
            </a:r>
            <a:r>
              <a:rPr lang="en-US" sz="2800" dirty="0" err="1">
                <a:solidFill>
                  <a:srgbClr val="CC0000"/>
                </a:solidFill>
                <a:cs typeface="Times New Roman" charset="0"/>
              </a:rPr>
              <a:t>x,v</a:t>
            </a:r>
            <a:r>
              <a:rPr lang="en-US" sz="2800" dirty="0">
                <a:solidFill>
                  <a:srgbClr val="CC0000"/>
                </a:solidFill>
                <a:cs typeface="Times New Roman" charset="0"/>
              </a:rPr>
              <a:t>) + </a:t>
            </a:r>
            <a:r>
              <a:rPr lang="en-US" sz="2800" dirty="0" err="1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baseline="-30000" dirty="0" err="1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dirty="0">
                <a:solidFill>
                  <a:srgbClr val="CC0000"/>
                </a:solidFill>
                <a:cs typeface="Times New Roman" charset="0"/>
              </a:rPr>
              <a:t>(y)}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8AE6882-B8F7-4892-8338-9AA2D2479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5025157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zh-CN" altLang="en-US" sz="2800" dirty="0">
                <a:latin typeface="+mn-ea"/>
              </a:rPr>
              <a:t>在拓扑结构和链路代价变化缓慢时，</a:t>
            </a:r>
            <a:r>
              <a:rPr lang="en-US" sz="2800" dirty="0">
                <a:latin typeface="+mn-ea"/>
                <a:cs typeface="Times New Roman" charset="0"/>
              </a:rPr>
              <a:t>D</a:t>
            </a:r>
            <a:r>
              <a:rPr lang="en-US" sz="2800" baseline="-30000" dirty="0">
                <a:latin typeface="+mn-ea"/>
                <a:cs typeface="Times New Roman" charset="0"/>
              </a:rPr>
              <a:t>x</a:t>
            </a:r>
            <a:r>
              <a:rPr lang="en-US" sz="2800" dirty="0">
                <a:latin typeface="+mn-ea"/>
                <a:cs typeface="Times New Roman" charset="0"/>
              </a:rPr>
              <a:t>(y)</a:t>
            </a:r>
            <a:r>
              <a:rPr lang="zh-CN" altLang="en-US" sz="2800" dirty="0">
                <a:latin typeface="+mn-ea"/>
                <a:cs typeface="Times New Roman" charset="0"/>
              </a:rPr>
              <a:t>收敛为正确的最小代价</a:t>
            </a:r>
            <a:r>
              <a:rPr lang="en-US" sz="2800" dirty="0">
                <a:latin typeface="+mn-ea"/>
                <a:cs typeface="Times New Roman" charset="0"/>
              </a:rPr>
              <a:t> </a:t>
            </a:r>
            <a:r>
              <a:rPr lang="en-US" sz="2800" dirty="0">
                <a:latin typeface="+mn-ea"/>
              </a:rPr>
              <a:t>d</a:t>
            </a:r>
            <a:r>
              <a:rPr lang="en-US" sz="2800" baseline="-25000" dirty="0">
                <a:latin typeface="+mn-ea"/>
              </a:rPr>
              <a:t>x</a:t>
            </a:r>
            <a:r>
              <a:rPr lang="en-US" sz="2800" dirty="0">
                <a:latin typeface="+mn-ea"/>
              </a:rPr>
              <a:t>(y)</a:t>
            </a:r>
            <a:r>
              <a:rPr lang="en-US" sz="2400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92854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F6803-D1DA-4EF2-9F98-B44D46F5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距离矢量算法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4DD517-966B-4A1D-ABBC-F7E437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E4650E-A108-4338-AF44-443FA5BE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1805136"/>
            <a:ext cx="41894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kern="0" dirty="0">
                <a:solidFill>
                  <a:srgbClr val="CC0000"/>
                </a:solidFill>
                <a:latin typeface="Gill Sans MT" charset="0"/>
              </a:rPr>
              <a:t>迭代、异步</a:t>
            </a:r>
            <a:r>
              <a:rPr lang="en-US" kern="0" dirty="0">
                <a:solidFill>
                  <a:srgbClr val="CC0000"/>
                </a:solidFill>
                <a:latin typeface="Gill Sans MT" charset="0"/>
              </a:rPr>
              <a:t>:</a:t>
            </a:r>
            <a:r>
              <a:rPr lang="en-US" kern="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zh-CN" altLang="en-US" sz="2400" kern="0" dirty="0">
                <a:latin typeface="Gill Sans MT" charset="0"/>
              </a:rPr>
              <a:t>每次本地更新由以下事件触发</a:t>
            </a:r>
            <a:r>
              <a:rPr lang="en-US" sz="2400" kern="0" dirty="0">
                <a:latin typeface="Gill Sans MT" charset="0"/>
              </a:rPr>
              <a:t>: </a:t>
            </a:r>
          </a:p>
          <a:p>
            <a:r>
              <a:rPr lang="zh-CN" altLang="en-US" sz="2400" kern="0" dirty="0">
                <a:latin typeface="Gill Sans MT" charset="0"/>
              </a:rPr>
              <a:t>到邻节点的链路代价变化</a:t>
            </a:r>
            <a:endParaRPr lang="en-US" sz="2400" kern="0" dirty="0">
              <a:latin typeface="Gill Sans MT" charset="0"/>
            </a:endParaRPr>
          </a:p>
          <a:p>
            <a:r>
              <a:rPr lang="zh-CN" altLang="en-US" sz="2400" kern="0" dirty="0">
                <a:latin typeface="Gill Sans MT" charset="0"/>
              </a:rPr>
              <a:t>收到邻节点发来的距离矢量</a:t>
            </a:r>
            <a:endParaRPr lang="en-US" sz="2400" kern="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zh-CN" altLang="en-US" kern="0" dirty="0">
                <a:solidFill>
                  <a:srgbClr val="CC0000"/>
                </a:solidFill>
                <a:latin typeface="Gill Sans MT" charset="0"/>
              </a:rPr>
              <a:t>分布式</a:t>
            </a:r>
            <a:r>
              <a:rPr lang="en-US" kern="0" dirty="0">
                <a:solidFill>
                  <a:srgbClr val="CC0000"/>
                </a:solidFill>
                <a:latin typeface="Gill Sans MT" charset="0"/>
              </a:rPr>
              <a:t>:</a:t>
            </a:r>
          </a:p>
          <a:p>
            <a:r>
              <a:rPr lang="zh-CN" altLang="en-US" sz="2400" kern="0" dirty="0">
                <a:latin typeface="Gill Sans MT" charset="0"/>
              </a:rPr>
              <a:t>当距离矢量变化时，每个节点通知其邻节点</a:t>
            </a:r>
            <a:endParaRPr lang="en-US" sz="2400" kern="0" dirty="0">
              <a:latin typeface="Gill Sans MT" charset="0"/>
            </a:endParaRPr>
          </a:p>
          <a:p>
            <a:pPr lvl="1"/>
            <a:r>
              <a:rPr lang="zh-CN" altLang="en-US" sz="2000" kern="0" dirty="0">
                <a:latin typeface="Gill Sans MT" charset="0"/>
              </a:rPr>
              <a:t>邻节点更新后，如有变化，再通知它的邻节点</a:t>
            </a:r>
            <a:endParaRPr lang="en-US" kern="0" dirty="0">
              <a:latin typeface="Gill Sans MT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C5AF259-A8E0-4357-A571-75CE2D98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138511"/>
            <a:ext cx="3202632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i="1" dirty="0">
                <a:solidFill>
                  <a:srgbClr val="000099"/>
                </a:solidFill>
                <a:latin typeface="+mn-ea"/>
                <a:ea typeface="+mn-ea"/>
              </a:rPr>
              <a:t>等待</a:t>
            </a:r>
            <a:r>
              <a:rPr lang="en-US" sz="2000" dirty="0">
                <a:solidFill>
                  <a:srgbClr val="000099"/>
                </a:solidFill>
                <a:latin typeface="+mn-ea"/>
                <a:ea typeface="+mn-ea"/>
              </a:rPr>
              <a:t> </a:t>
            </a:r>
            <a:r>
              <a:rPr lang="en-US" sz="2000" dirty="0">
                <a:latin typeface="+mn-ea"/>
                <a:ea typeface="+mn-ea"/>
              </a:rPr>
              <a:t>(</a:t>
            </a:r>
            <a:r>
              <a:rPr lang="zh-CN" altLang="en-US" sz="2000" dirty="0">
                <a:latin typeface="+mn-ea"/>
                <a:ea typeface="+mn-ea"/>
              </a:rPr>
              <a:t>本地链路代价或邻节点距离矢量发生改变</a:t>
            </a:r>
            <a:r>
              <a:rPr lang="en-US" sz="2000" dirty="0">
                <a:latin typeface="+mn-ea"/>
                <a:ea typeface="+mn-ea"/>
              </a:rPr>
              <a:t>)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i="1" dirty="0">
                <a:solidFill>
                  <a:srgbClr val="000099"/>
                </a:solidFill>
                <a:latin typeface="+mn-ea"/>
                <a:ea typeface="+mn-ea"/>
              </a:rPr>
              <a:t>重新计算</a:t>
            </a:r>
            <a:r>
              <a:rPr lang="en-US" dirty="0">
                <a:latin typeface="+mn-ea"/>
                <a:ea typeface="+mn-ea"/>
              </a:rPr>
              <a:t> </a:t>
            </a:r>
            <a:r>
              <a:rPr lang="zh-CN" altLang="en-US" sz="2000" dirty="0">
                <a:latin typeface="+mn-ea"/>
                <a:ea typeface="+mn-ea"/>
              </a:rPr>
              <a:t>距离矢量</a:t>
            </a:r>
            <a:endParaRPr lang="en-US" sz="2000" dirty="0"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+mn-ea"/>
                <a:ea typeface="+mn-ea"/>
              </a:rPr>
              <a:t>如果距离矢量有变化，</a:t>
            </a:r>
            <a:r>
              <a:rPr lang="zh-CN" altLang="en-US" i="1" dirty="0">
                <a:solidFill>
                  <a:srgbClr val="000099"/>
                </a:solidFill>
                <a:latin typeface="+mn-ea"/>
                <a:ea typeface="+mn-ea"/>
              </a:rPr>
              <a:t>通知</a:t>
            </a:r>
            <a:r>
              <a:rPr lang="zh-CN" altLang="en-US" sz="2000" dirty="0">
                <a:latin typeface="+mn-ea"/>
                <a:ea typeface="+mn-ea"/>
              </a:rPr>
              <a:t>邻节点</a:t>
            </a:r>
            <a:r>
              <a:rPr lang="en-US" sz="2000" dirty="0">
                <a:latin typeface="+mn-ea"/>
                <a:ea typeface="+mn-ea"/>
              </a:rPr>
              <a:t> </a:t>
            </a:r>
            <a:endParaRPr lang="en-US" dirty="0">
              <a:latin typeface="+mn-ea"/>
              <a:ea typeface="+mn-ea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+mn-ea"/>
              <a:ea typeface="+mn-ea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F4713BE6-EFE6-4346-8CCC-F5EED2747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1963" y="3443436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27A35A7B-88AD-46A6-9296-DE62FCB41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1325" y="4462611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EC80AB3E-3538-426D-B8CA-0024E2B8ABFD}"/>
              </a:ext>
            </a:extLst>
          </p:cNvPr>
          <p:cNvSpPr>
            <a:spLocks/>
          </p:cNvSpPr>
          <p:nvPr/>
        </p:nvSpPr>
        <p:spPr bwMode="auto">
          <a:xfrm>
            <a:off x="5229225" y="2548086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8"/>
              <a:gd name="T19" fmla="*/ 0 h 2256"/>
              <a:gd name="T20" fmla="*/ 978 w 978"/>
              <a:gd name="T21" fmla="*/ 2256 h 2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4DA77F72-06B7-48BB-A2F4-B71C779A3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347" y="1714648"/>
            <a:ext cx="12618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800" i="1" dirty="0">
                <a:solidFill>
                  <a:srgbClr val="CC0000"/>
                </a:solidFill>
                <a:latin typeface="+mn-ea"/>
                <a:ea typeface="+mn-ea"/>
              </a:rPr>
              <a:t>节点：</a:t>
            </a:r>
            <a:endParaRPr lang="en-US" sz="2800" i="1" dirty="0">
              <a:solidFill>
                <a:srgbClr val="CC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4325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2D6B3C-B4E0-4B3F-AA7F-129BDAF9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AF5AA254-C909-4782-ACAB-8B2AF16D5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CAB9CAD7-165E-4144-8214-8C636AA74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962E610-B078-4F2B-9E46-F3053B5CE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EC867C2-620A-4B92-B959-D611FC447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7652C8CE-DA1D-49DD-89ED-9D58E55C5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F1161510-24C3-4B11-8E51-A37B4F6A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5AD7A2A4-58B4-429C-968F-7FD716716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F13A5E3E-5D14-47D9-9B50-3696A18B4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E094E57E-4521-4B59-BAAF-E7B3F1D50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9975AAD7-EDF1-48F2-9FB2-C9A478D79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5E529CFB-0646-49C9-A3D0-C3A0AE6C5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715052B8-59A8-4C6B-8B0D-104CDFB0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F36F685D-02D5-42B8-AD79-ED018EE27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1BD07688-7DC7-47A7-9D85-45E6E085319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BAAB5FC8-08F7-48B1-A11E-2FC767757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CDA397E0-F9D1-4FE6-B934-366F316FA7E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63551977-4493-45AE-8F50-5F458663061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FAB6231F-97A6-49B5-9595-6EA676544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8B56E6E1-8023-4F17-9D7A-40C938DE4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DB25E000-3C78-43C3-A69B-CEA344448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F1470454-8835-4E6A-84F6-C0B28B0B8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424933F6-4E9C-461B-B14F-10050C38F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3D863B45-C690-4307-AF88-B8E957346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D649D64B-0633-4D63-BE74-C37E9A84D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421D2B60-31EB-4FE9-B9DE-A1D145BB8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A1C17161-82B7-42AC-A0E8-9E4B3C74E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8A9785DA-083A-40E6-AC65-ABB492421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603F7945-E329-481C-BA91-723100023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C758B887-60A2-42C5-ADF0-F9D1AF47A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D50435AB-6A79-443E-959B-74A7F322E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0DD502BE-0B44-46B2-BD7C-97F2A3026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D6C674C7-237F-4401-BF0A-7B89B69DF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01854B73-AF41-4877-A942-ABADF3CF2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08CB92C7-9687-4C38-B802-391FEE423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2BE818EB-E064-4F09-A6E9-F74EEF02A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F829EC2F-EA4A-41E1-9369-74D4E1ED4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04F58736-74DB-4876-BF27-F15B8E730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D5DB8A26-95AB-408F-A441-5B1A41736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C74714C0-397B-4239-9582-9715FF661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E221F1E0-D731-42EB-91A9-99EABF75B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6D670FEE-7612-43B5-A3E8-553B38F80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2268C82B-4D2E-4AFC-8E2F-9596D9F13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19421A0F-0B03-4405-B8DD-42A12E607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0A314219-7A84-4F53-A070-DCB231E06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F76FB1FE-0FAB-4283-97F0-0BDFABB74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ED1BF636-489C-4571-BB75-7C246A30A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51" name="Text Box 51">
            <a:extLst>
              <a:ext uri="{FF2B5EF4-FFF2-40B4-BE49-F238E27FC236}">
                <a16:creationId xmlns:a16="http://schemas.microsoft.com/office/drawing/2014/main" id="{5B4A5ACB-834B-44A8-B275-39601B24F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9EC30B17-B560-4FA6-A79E-C5CC39BF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D6A62DCF-0BB5-4D40-AADF-1B885AAA9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54" name="Text Box 54">
            <a:extLst>
              <a:ext uri="{FF2B5EF4-FFF2-40B4-BE49-F238E27FC236}">
                <a16:creationId xmlns:a16="http://schemas.microsoft.com/office/drawing/2014/main" id="{C7BC09DD-D3D4-47E0-AE5F-72D55A214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5004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55" name="Text Box 55">
            <a:extLst>
              <a:ext uri="{FF2B5EF4-FFF2-40B4-BE49-F238E27FC236}">
                <a16:creationId xmlns:a16="http://schemas.microsoft.com/office/drawing/2014/main" id="{886E708A-7439-45C3-8CA3-66D0F6788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56" name="Text Box 56">
            <a:extLst>
              <a:ext uri="{FF2B5EF4-FFF2-40B4-BE49-F238E27FC236}">
                <a16:creationId xmlns:a16="http://schemas.microsoft.com/office/drawing/2014/main" id="{D332BB6B-A732-476F-B06E-95DD467AB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57" name="Text Box 57">
            <a:extLst>
              <a:ext uri="{FF2B5EF4-FFF2-40B4-BE49-F238E27FC236}">
                <a16:creationId xmlns:a16="http://schemas.microsoft.com/office/drawing/2014/main" id="{924863AC-B35A-4954-BC20-56C67AD74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58" name="Line 58">
            <a:extLst>
              <a:ext uri="{FF2B5EF4-FFF2-40B4-BE49-F238E27FC236}">
                <a16:creationId xmlns:a16="http://schemas.microsoft.com/office/drawing/2014/main" id="{9F982529-5EB3-480E-A222-06647E9DE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Line 59">
            <a:extLst>
              <a:ext uri="{FF2B5EF4-FFF2-40B4-BE49-F238E27FC236}">
                <a16:creationId xmlns:a16="http://schemas.microsoft.com/office/drawing/2014/main" id="{87610807-8B2D-4010-B9CE-42A9BBFDA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" name="Line 60">
            <a:extLst>
              <a:ext uri="{FF2B5EF4-FFF2-40B4-BE49-F238E27FC236}">
                <a16:creationId xmlns:a16="http://schemas.microsoft.com/office/drawing/2014/main" id="{7D714FEB-4055-422B-98F0-99623E2E8E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" name="Line 61">
            <a:extLst>
              <a:ext uri="{FF2B5EF4-FFF2-40B4-BE49-F238E27FC236}">
                <a16:creationId xmlns:a16="http://schemas.microsoft.com/office/drawing/2014/main" id="{B58FCDF0-002D-4654-96AA-99A50A353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" name="Line 62">
            <a:extLst>
              <a:ext uri="{FF2B5EF4-FFF2-40B4-BE49-F238E27FC236}">
                <a16:creationId xmlns:a16="http://schemas.microsoft.com/office/drawing/2014/main" id="{795CF550-B8BB-46A3-AEEA-3B9CF9510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" name="Line 63">
            <a:extLst>
              <a:ext uri="{FF2B5EF4-FFF2-40B4-BE49-F238E27FC236}">
                <a16:creationId xmlns:a16="http://schemas.microsoft.com/office/drawing/2014/main" id="{FD7B3818-0CD2-4995-95B1-BB947A734F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" name="Line 64">
            <a:extLst>
              <a:ext uri="{FF2B5EF4-FFF2-40B4-BE49-F238E27FC236}">
                <a16:creationId xmlns:a16="http://schemas.microsoft.com/office/drawing/2014/main" id="{12184972-9012-4800-A10B-61C099336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" name="Text Box 65">
            <a:extLst>
              <a:ext uri="{FF2B5EF4-FFF2-40B4-BE49-F238E27FC236}">
                <a16:creationId xmlns:a16="http://schemas.microsoft.com/office/drawing/2014/main" id="{78B8086A-EE1C-4553-BE87-5EF17C9A2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013" y="6137275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sz="1800" dirty="0"/>
              <a:t>时间</a:t>
            </a:r>
            <a:endParaRPr lang="en-US" sz="1800" dirty="0"/>
          </a:p>
        </p:txBody>
      </p:sp>
      <p:grpSp>
        <p:nvGrpSpPr>
          <p:cNvPr id="66" name="Group 66">
            <a:extLst>
              <a:ext uri="{FF2B5EF4-FFF2-40B4-BE49-F238E27FC236}">
                <a16:creationId xmlns:a16="http://schemas.microsoft.com/office/drawing/2014/main" id="{4015F7D8-77B0-4F65-81C6-061D6F233E08}"/>
              </a:ext>
            </a:extLst>
          </p:cNvPr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67" name="Freeform 67">
              <a:extLst>
                <a:ext uri="{FF2B5EF4-FFF2-40B4-BE49-F238E27FC236}">
                  <a16:creationId xmlns:a16="http://schemas.microsoft.com/office/drawing/2014/main" id="{9C5D796C-E021-4324-B16F-00855ECEC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" name="Group 68">
              <a:extLst>
                <a:ext uri="{FF2B5EF4-FFF2-40B4-BE49-F238E27FC236}">
                  <a16:creationId xmlns:a16="http://schemas.microsoft.com/office/drawing/2014/main" id="{A6BEA8E5-138B-4FAB-B1C6-F139C09CD2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69" name="Freeform 69">
                <a:extLst>
                  <a:ext uri="{FF2B5EF4-FFF2-40B4-BE49-F238E27FC236}">
                    <a16:creationId xmlns:a16="http://schemas.microsoft.com/office/drawing/2014/main" id="{6F8854DF-1D32-4AA0-8A6C-6BADD600C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Oval 70">
                <a:extLst>
                  <a:ext uri="{FF2B5EF4-FFF2-40B4-BE49-F238E27FC236}">
                    <a16:creationId xmlns:a16="http://schemas.microsoft.com/office/drawing/2014/main" id="{873014FB-6F84-4D5F-A667-B66BAD8C9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71">
                <a:extLst>
                  <a:ext uri="{FF2B5EF4-FFF2-40B4-BE49-F238E27FC236}">
                    <a16:creationId xmlns:a16="http://schemas.microsoft.com/office/drawing/2014/main" id="{93DE7CA0-C32A-40A6-847E-6C9BC1FAE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72">
                <a:extLst>
                  <a:ext uri="{FF2B5EF4-FFF2-40B4-BE49-F238E27FC236}">
                    <a16:creationId xmlns:a16="http://schemas.microsoft.com/office/drawing/2014/main" id="{59E68167-D449-4748-B64F-8F3C6F811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73">
                <a:extLst>
                  <a:ext uri="{FF2B5EF4-FFF2-40B4-BE49-F238E27FC236}">
                    <a16:creationId xmlns:a16="http://schemas.microsoft.com/office/drawing/2014/main" id="{9A8EADAF-9F52-44CA-B04A-960D4B99B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4" name="Oval 74">
                <a:extLst>
                  <a:ext uri="{FF2B5EF4-FFF2-40B4-BE49-F238E27FC236}">
                    <a16:creationId xmlns:a16="http://schemas.microsoft.com/office/drawing/2014/main" id="{438B570D-F604-4BD2-A4B7-CEB6B0170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5">
                <a:extLst>
                  <a:ext uri="{FF2B5EF4-FFF2-40B4-BE49-F238E27FC236}">
                    <a16:creationId xmlns:a16="http://schemas.microsoft.com/office/drawing/2014/main" id="{FAEB1D1F-46B3-4380-9939-1DDAC9445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6">
                <a:extLst>
                  <a:ext uri="{FF2B5EF4-FFF2-40B4-BE49-F238E27FC236}">
                    <a16:creationId xmlns:a16="http://schemas.microsoft.com/office/drawing/2014/main" id="{0189CF2C-88F0-4C72-B079-0D709E8D6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7" name="Group 77">
                <a:extLst>
                  <a:ext uri="{FF2B5EF4-FFF2-40B4-BE49-F238E27FC236}">
                    <a16:creationId xmlns:a16="http://schemas.microsoft.com/office/drawing/2014/main" id="{C42DDC21-EC5B-4EE3-ABC4-1D8E9189B0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99" name="Rectangle 78">
                  <a:extLst>
                    <a:ext uri="{FF2B5EF4-FFF2-40B4-BE49-F238E27FC236}">
                      <a16:creationId xmlns:a16="http://schemas.microsoft.com/office/drawing/2014/main" id="{60CC450B-BE0B-435A-9707-87CDB9D074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Text Box 79">
                  <a:extLst>
                    <a:ext uri="{FF2B5EF4-FFF2-40B4-BE49-F238E27FC236}">
                      <a16:creationId xmlns:a16="http://schemas.microsoft.com/office/drawing/2014/main" id="{A950B153-72FD-4521-A46D-39E4D84856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78" name="Group 80">
                <a:extLst>
                  <a:ext uri="{FF2B5EF4-FFF2-40B4-BE49-F238E27FC236}">
                    <a16:creationId xmlns:a16="http://schemas.microsoft.com/office/drawing/2014/main" id="{DBE9DB87-0E0F-44C2-97EC-77D730943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91" name="Oval 81">
                  <a:extLst>
                    <a:ext uri="{FF2B5EF4-FFF2-40B4-BE49-F238E27FC236}">
                      <a16:creationId xmlns:a16="http://schemas.microsoft.com/office/drawing/2014/main" id="{B1831AEF-E499-402B-A0BE-1F7D243D6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82">
                  <a:extLst>
                    <a:ext uri="{FF2B5EF4-FFF2-40B4-BE49-F238E27FC236}">
                      <a16:creationId xmlns:a16="http://schemas.microsoft.com/office/drawing/2014/main" id="{E93BAAB2-C019-45B8-A17B-8BC50CDD0D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83">
                  <a:extLst>
                    <a:ext uri="{FF2B5EF4-FFF2-40B4-BE49-F238E27FC236}">
                      <a16:creationId xmlns:a16="http://schemas.microsoft.com/office/drawing/2014/main" id="{CEF03DAF-46CB-421E-B76B-6E88D58DBD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Rectangle 84">
                  <a:extLst>
                    <a:ext uri="{FF2B5EF4-FFF2-40B4-BE49-F238E27FC236}">
                      <a16:creationId xmlns:a16="http://schemas.microsoft.com/office/drawing/2014/main" id="{8429B542-2A0B-473E-8C0E-A95B2E05B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95" name="Oval 85">
                  <a:extLst>
                    <a:ext uri="{FF2B5EF4-FFF2-40B4-BE49-F238E27FC236}">
                      <a16:creationId xmlns:a16="http://schemas.microsoft.com/office/drawing/2014/main" id="{AF9055C6-9CB8-4408-88ED-1298B42727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6" name="Group 86">
                  <a:extLst>
                    <a:ext uri="{FF2B5EF4-FFF2-40B4-BE49-F238E27FC236}">
                      <a16:creationId xmlns:a16="http://schemas.microsoft.com/office/drawing/2014/main" id="{1A9BD1B0-4744-4768-B122-ED0C25E32F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97" name="Rectangle 87">
                    <a:extLst>
                      <a:ext uri="{FF2B5EF4-FFF2-40B4-BE49-F238E27FC236}">
                        <a16:creationId xmlns:a16="http://schemas.microsoft.com/office/drawing/2014/main" id="{9B78F6A9-EF2E-43DC-A927-FBEDD9AE63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Text Box 88">
                    <a:extLst>
                      <a:ext uri="{FF2B5EF4-FFF2-40B4-BE49-F238E27FC236}">
                        <a16:creationId xmlns:a16="http://schemas.microsoft.com/office/drawing/2014/main" id="{B33E0E9C-E3BE-432D-A629-51559A9D80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79" name="Text Box 89">
                <a:extLst>
                  <a:ext uri="{FF2B5EF4-FFF2-40B4-BE49-F238E27FC236}">
                    <a16:creationId xmlns:a16="http://schemas.microsoft.com/office/drawing/2014/main" id="{0206B5FD-6DD8-4E2F-ADB6-8693B69A7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80" name="Text Box 90">
                <a:extLst>
                  <a:ext uri="{FF2B5EF4-FFF2-40B4-BE49-F238E27FC236}">
                    <a16:creationId xmlns:a16="http://schemas.microsoft.com/office/drawing/2014/main" id="{1F95CAE4-3C89-43C3-9C65-4070730B6F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81" name="Text Box 91">
                <a:extLst>
                  <a:ext uri="{FF2B5EF4-FFF2-40B4-BE49-F238E27FC236}">
                    <a16:creationId xmlns:a16="http://schemas.microsoft.com/office/drawing/2014/main" id="{7EEF666E-DF7F-4B55-BCE4-9DF6E19D4B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82" name="Group 92">
                <a:extLst>
                  <a:ext uri="{FF2B5EF4-FFF2-40B4-BE49-F238E27FC236}">
                    <a16:creationId xmlns:a16="http://schemas.microsoft.com/office/drawing/2014/main" id="{611B9EF6-8CC2-4CDC-99DD-3F46D5DAAF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83" name="Oval 93">
                  <a:extLst>
                    <a:ext uri="{FF2B5EF4-FFF2-40B4-BE49-F238E27FC236}">
                      <a16:creationId xmlns:a16="http://schemas.microsoft.com/office/drawing/2014/main" id="{9FA1BA15-7068-4C23-B5D9-B060E87AE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94">
                  <a:extLst>
                    <a:ext uri="{FF2B5EF4-FFF2-40B4-BE49-F238E27FC236}">
                      <a16:creationId xmlns:a16="http://schemas.microsoft.com/office/drawing/2014/main" id="{83518173-7B76-4654-9C89-D721F3FBB5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95">
                  <a:extLst>
                    <a:ext uri="{FF2B5EF4-FFF2-40B4-BE49-F238E27FC236}">
                      <a16:creationId xmlns:a16="http://schemas.microsoft.com/office/drawing/2014/main" id="{79ECCC07-AB57-48FD-88A8-71FD96C4F0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Rectangle 96">
                  <a:extLst>
                    <a:ext uri="{FF2B5EF4-FFF2-40B4-BE49-F238E27FC236}">
                      <a16:creationId xmlns:a16="http://schemas.microsoft.com/office/drawing/2014/main" id="{901875DC-E8A3-4CA9-BAF3-8CBB48F3D5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7" name="Oval 97">
                  <a:extLst>
                    <a:ext uri="{FF2B5EF4-FFF2-40B4-BE49-F238E27FC236}">
                      <a16:creationId xmlns:a16="http://schemas.microsoft.com/office/drawing/2014/main" id="{5E2CBF72-FFAD-4555-9C53-635F2303FE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8" name="Group 98">
                  <a:extLst>
                    <a:ext uri="{FF2B5EF4-FFF2-40B4-BE49-F238E27FC236}">
                      <a16:creationId xmlns:a16="http://schemas.microsoft.com/office/drawing/2014/main" id="{9B82954E-4624-4264-B2DE-1E8069F78C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89" name="Rectangle 99">
                    <a:extLst>
                      <a:ext uri="{FF2B5EF4-FFF2-40B4-BE49-F238E27FC236}">
                        <a16:creationId xmlns:a16="http://schemas.microsoft.com/office/drawing/2014/main" id="{833C79C3-F414-4FC4-AFC3-A0CBE6794E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Text Box 100">
                    <a:extLst>
                      <a:ext uri="{FF2B5EF4-FFF2-40B4-BE49-F238E27FC236}">
                        <a16:creationId xmlns:a16="http://schemas.microsoft.com/office/drawing/2014/main" id="{26797D6F-32FF-45CD-8008-590E2B567F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01" name="Text Box 101">
            <a:extLst>
              <a:ext uri="{FF2B5EF4-FFF2-40B4-BE49-F238E27FC236}">
                <a16:creationId xmlns:a16="http://schemas.microsoft.com/office/drawing/2014/main" id="{8D2B2172-83BD-4913-B2E3-EA234AF19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01" y="1104900"/>
            <a:ext cx="776174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zh-CN" altLang="en-US" sz="1800" b="1" dirty="0">
                <a:solidFill>
                  <a:srgbClr val="CC0000"/>
                </a:solidFill>
                <a:latin typeface="+mn-ea"/>
                <a:ea typeface="+mn-ea"/>
              </a:rPr>
              <a:t>节点</a:t>
            </a:r>
            <a:r>
              <a:rPr lang="en-US" sz="1800" b="1" dirty="0">
                <a:solidFill>
                  <a:srgbClr val="CC0000"/>
                </a:solidFill>
                <a:latin typeface="+mn-ea"/>
                <a:ea typeface="+mn-ea"/>
              </a:rPr>
              <a:t>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CC0000"/>
                </a:solidFill>
                <a:latin typeface="+mn-ea"/>
                <a:ea typeface="+mn-ea"/>
              </a:rPr>
              <a:t>table</a:t>
            </a:r>
          </a:p>
        </p:txBody>
      </p:sp>
      <p:sp>
        <p:nvSpPr>
          <p:cNvPr id="102" name="Oval 104">
            <a:extLst>
              <a:ext uri="{FF2B5EF4-FFF2-40B4-BE49-F238E27FC236}">
                <a16:creationId xmlns:a16="http://schemas.microsoft.com/office/drawing/2014/main" id="{7D1C779C-B2CE-4A08-9FF1-4E2C681B5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105">
            <a:extLst>
              <a:ext uri="{FF2B5EF4-FFF2-40B4-BE49-F238E27FC236}">
                <a16:creationId xmlns:a16="http://schemas.microsoft.com/office/drawing/2014/main" id="{B8645194-1FBD-45B4-854F-E4CA6ED0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106">
            <a:extLst>
              <a:ext uri="{FF2B5EF4-FFF2-40B4-BE49-F238E27FC236}">
                <a16:creationId xmlns:a16="http://schemas.microsoft.com/office/drawing/2014/main" id="{DCB9EA7B-F379-4F9A-B3AA-F4268C1C2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7">
            <a:extLst>
              <a:ext uri="{FF2B5EF4-FFF2-40B4-BE49-F238E27FC236}">
                <a16:creationId xmlns:a16="http://schemas.microsoft.com/office/drawing/2014/main" id="{F8180C40-10F0-40AE-BD5B-7CC1985AD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108">
            <a:extLst>
              <a:ext uri="{FF2B5EF4-FFF2-40B4-BE49-F238E27FC236}">
                <a16:creationId xmlns:a16="http://schemas.microsoft.com/office/drawing/2014/main" id="{D0FDB982-73CC-4C56-8B52-834D83C2C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483394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 dirty="0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 dirty="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 dirty="0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 dirty="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 dirty="0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 dirty="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 dirty="0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 dirty="0">
                <a:solidFill>
                  <a:srgbClr val="000000"/>
                </a:solidFill>
                <a:cs typeface="Times New Roman" charset="0"/>
              </a:rPr>
            </a:br>
            <a:r>
              <a:rPr lang="fr-FR" dirty="0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107" name="Line 109">
            <a:extLst>
              <a:ext uri="{FF2B5EF4-FFF2-40B4-BE49-F238E27FC236}">
                <a16:creationId xmlns:a16="http://schemas.microsoft.com/office/drawing/2014/main" id="{46DAEA69-F39F-406E-A9F5-977177864C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72A3CED5-93E3-4836-9699-4E93940D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dirty="0"/>
              <a:t>D</a:t>
            </a:r>
            <a:r>
              <a:rPr lang="fr-FR" baseline="-25000" dirty="0"/>
              <a:t>x</a:t>
            </a:r>
            <a:r>
              <a:rPr lang="fr-FR" dirty="0"/>
              <a:t>(z) = min{c(x,y) + </a:t>
            </a:r>
            <a:br>
              <a:rPr lang="fr-FR" dirty="0"/>
            </a:br>
            <a:r>
              <a:rPr lang="fr-FR" dirty="0"/>
              <a:t>      D</a:t>
            </a:r>
            <a:r>
              <a:rPr lang="fr-FR" baseline="-25000" dirty="0"/>
              <a:t>y</a:t>
            </a:r>
            <a:r>
              <a:rPr lang="fr-FR" dirty="0"/>
              <a:t>(z), c(x,z) + D</a:t>
            </a:r>
            <a:r>
              <a:rPr lang="fr-FR" baseline="-25000" dirty="0"/>
              <a:t>z</a:t>
            </a:r>
            <a:r>
              <a:rPr lang="fr-FR" dirty="0"/>
              <a:t>(z)} </a:t>
            </a:r>
          </a:p>
          <a:p>
            <a:pPr algn="just">
              <a:lnSpc>
                <a:spcPct val="120000"/>
              </a:lnSpc>
            </a:pPr>
            <a:r>
              <a:rPr lang="fr-FR" dirty="0"/>
              <a:t>= min{2+1 , 7+0} = 3</a:t>
            </a:r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D49B4569-9495-4230-AF2D-0D6FD804F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0" name="Text Box 112">
            <a:extLst>
              <a:ext uri="{FF2B5EF4-FFF2-40B4-BE49-F238E27FC236}">
                <a16:creationId xmlns:a16="http://schemas.microsoft.com/office/drawing/2014/main" id="{D19E1C7C-8566-4DAC-A016-832944D70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111" name="Text Box 113">
            <a:extLst>
              <a:ext uri="{FF2B5EF4-FFF2-40B4-BE49-F238E27FC236}">
                <a16:creationId xmlns:a16="http://schemas.microsoft.com/office/drawing/2014/main" id="{35D6FFD8-D1A6-497F-A307-7DDE23CBC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12" name="Text Box 114">
            <a:extLst>
              <a:ext uri="{FF2B5EF4-FFF2-40B4-BE49-F238E27FC236}">
                <a16:creationId xmlns:a16="http://schemas.microsoft.com/office/drawing/2014/main" id="{0FA5CF4B-534A-4FBA-9A98-654C0F9D7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676" y="2851150"/>
            <a:ext cx="776174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zh-CN" altLang="en-US" sz="1800" b="1" dirty="0">
                <a:solidFill>
                  <a:srgbClr val="CC0000"/>
                </a:solidFill>
                <a:latin typeface="+mn-ea"/>
                <a:ea typeface="+mn-ea"/>
              </a:rPr>
              <a:t>节点</a:t>
            </a:r>
            <a:r>
              <a:rPr lang="en-US" sz="1800" b="1" dirty="0">
                <a:solidFill>
                  <a:srgbClr val="CC0000"/>
                </a:solidFill>
                <a:latin typeface="+mn-ea"/>
                <a:ea typeface="+mn-ea"/>
              </a:rPr>
              <a:t>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CC0000"/>
                </a:solidFill>
                <a:latin typeface="+mn-ea"/>
                <a:ea typeface="+mn-ea"/>
              </a:rPr>
              <a:t>table</a:t>
            </a:r>
          </a:p>
        </p:txBody>
      </p:sp>
      <p:sp>
        <p:nvSpPr>
          <p:cNvPr id="113" name="Text Box 115">
            <a:extLst>
              <a:ext uri="{FF2B5EF4-FFF2-40B4-BE49-F238E27FC236}">
                <a16:creationId xmlns:a16="http://schemas.microsoft.com/office/drawing/2014/main" id="{BE5C7D54-8420-4C22-A448-946652F3F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51" y="4699000"/>
            <a:ext cx="763349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zh-CN" altLang="en-US" sz="1800" b="1" dirty="0">
                <a:solidFill>
                  <a:srgbClr val="CC0000"/>
                </a:solidFill>
                <a:latin typeface="+mn-ea"/>
                <a:ea typeface="+mn-ea"/>
              </a:rPr>
              <a:t>节点</a:t>
            </a:r>
            <a:r>
              <a:rPr lang="en-US" sz="1800" b="1" dirty="0">
                <a:solidFill>
                  <a:srgbClr val="CC0000"/>
                </a:solidFill>
                <a:latin typeface="+mn-ea"/>
                <a:ea typeface="+mn-ea"/>
              </a:rPr>
              <a:t>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CC0000"/>
                </a:solidFill>
                <a:latin typeface="+mn-ea"/>
                <a:ea typeface="+mn-ea"/>
              </a:rPr>
              <a:t>table</a:t>
            </a:r>
          </a:p>
        </p:txBody>
      </p:sp>
      <p:sp>
        <p:nvSpPr>
          <p:cNvPr id="114" name="Text Box 117">
            <a:extLst>
              <a:ext uri="{FF2B5EF4-FFF2-40B4-BE49-F238E27FC236}">
                <a16:creationId xmlns:a16="http://schemas.microsoft.com/office/drawing/2014/main" id="{7A6C0A3A-BA49-4A26-B3AE-0FBE66122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/>
              <a:t>cost to</a:t>
            </a:r>
          </a:p>
        </p:txBody>
      </p:sp>
      <p:sp>
        <p:nvSpPr>
          <p:cNvPr id="115" name="Text Box 118">
            <a:extLst>
              <a:ext uri="{FF2B5EF4-FFF2-40B4-BE49-F238E27FC236}">
                <a16:creationId xmlns:a16="http://schemas.microsoft.com/office/drawing/2014/main" id="{9196F7C7-F048-41C5-BEBF-4FCE4508AEC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3325185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 animBg="1"/>
      <p:bldP spid="108" grpId="0"/>
      <p:bldP spid="109" grpId="0" animBg="1"/>
      <p:bldP spid="110" grpId="0"/>
      <p:bldP spid="1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5FB8F8-205E-4B01-8F62-B3A573B2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Line 20">
            <a:extLst>
              <a:ext uri="{FF2B5EF4-FFF2-40B4-BE49-F238E27FC236}">
                <a16:creationId xmlns:a16="http://schemas.microsoft.com/office/drawing/2014/main" id="{B8F9CD74-D2E3-4AA5-8F39-DC26C71EE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21">
            <a:extLst>
              <a:ext uri="{FF2B5EF4-FFF2-40B4-BE49-F238E27FC236}">
                <a16:creationId xmlns:a16="http://schemas.microsoft.com/office/drawing/2014/main" id="{FB4A733E-F44A-4BEC-BAFB-695C239B0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CE2138A0-896D-4838-87DC-A977C7905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366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8" name="Text Box 23">
            <a:extLst>
              <a:ext uri="{FF2B5EF4-FFF2-40B4-BE49-F238E27FC236}">
                <a16:creationId xmlns:a16="http://schemas.microsoft.com/office/drawing/2014/main" id="{A5FF4497-A2DF-45C2-BAA1-9743AC36C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74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9" name="Text Box 24">
            <a:extLst>
              <a:ext uri="{FF2B5EF4-FFF2-40B4-BE49-F238E27FC236}">
                <a16:creationId xmlns:a16="http://schemas.microsoft.com/office/drawing/2014/main" id="{7948EA0E-A0DB-42F0-B4C4-DFCA84623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05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77E69006-6218-455C-B90F-AE8B81EAE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357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1D05C46C-D181-4368-8CA2-513E1EB80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74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2" name="Text Box 27">
            <a:extLst>
              <a:ext uri="{FF2B5EF4-FFF2-40B4-BE49-F238E27FC236}">
                <a16:creationId xmlns:a16="http://schemas.microsoft.com/office/drawing/2014/main" id="{54BD7864-98B9-4BB6-B75E-4D53961F0E4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820443" y="2167732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" name="Text Box 28">
            <a:extLst>
              <a:ext uri="{FF2B5EF4-FFF2-40B4-BE49-F238E27FC236}">
                <a16:creationId xmlns:a16="http://schemas.microsoft.com/office/drawing/2014/main" id="{416410E5-D74A-46BB-A409-FFAA4762B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12239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4" name="Line 50">
            <a:extLst>
              <a:ext uri="{FF2B5EF4-FFF2-40B4-BE49-F238E27FC236}">
                <a16:creationId xmlns:a16="http://schemas.microsoft.com/office/drawing/2014/main" id="{0EACC339-5340-4B7F-A8CE-D89A7DB9F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51">
            <a:extLst>
              <a:ext uri="{FF2B5EF4-FFF2-40B4-BE49-F238E27FC236}">
                <a16:creationId xmlns:a16="http://schemas.microsoft.com/office/drawing/2014/main" id="{53877DC5-E97C-4743-BEFC-1AEC79AA3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52">
            <a:extLst>
              <a:ext uri="{FF2B5EF4-FFF2-40B4-BE49-F238E27FC236}">
                <a16:creationId xmlns:a16="http://schemas.microsoft.com/office/drawing/2014/main" id="{BFCF88A3-7B59-4302-8EB1-01FDEA07C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7" name="Text Box 53">
            <a:extLst>
              <a:ext uri="{FF2B5EF4-FFF2-40B4-BE49-F238E27FC236}">
                <a16:creationId xmlns:a16="http://schemas.microsoft.com/office/drawing/2014/main" id="{E9B7CD8C-B0B2-4EA3-A6BB-53C0612CF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8" name="Text Box 54">
            <a:extLst>
              <a:ext uri="{FF2B5EF4-FFF2-40B4-BE49-F238E27FC236}">
                <a16:creationId xmlns:a16="http://schemas.microsoft.com/office/drawing/2014/main" id="{861416BC-154F-48CE-8196-65FBFD2CA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9" name="Text Box 55">
            <a:extLst>
              <a:ext uri="{FF2B5EF4-FFF2-40B4-BE49-F238E27FC236}">
                <a16:creationId xmlns:a16="http://schemas.microsoft.com/office/drawing/2014/main" id="{06E77B27-4E17-421C-B197-816FE598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20" name="Text Box 56">
            <a:extLst>
              <a:ext uri="{FF2B5EF4-FFF2-40B4-BE49-F238E27FC236}">
                <a16:creationId xmlns:a16="http://schemas.microsoft.com/office/drawing/2014/main" id="{1DF788C9-DA71-4091-AC45-EEF9D67FC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4242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21" name="Text Box 57">
            <a:extLst>
              <a:ext uri="{FF2B5EF4-FFF2-40B4-BE49-F238E27FC236}">
                <a16:creationId xmlns:a16="http://schemas.microsoft.com/office/drawing/2014/main" id="{03884B15-D2E9-4B86-A5FB-46D38AA97B5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643981" y="38219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22" name="Text Box 58">
            <a:extLst>
              <a:ext uri="{FF2B5EF4-FFF2-40B4-BE49-F238E27FC236}">
                <a16:creationId xmlns:a16="http://schemas.microsoft.com/office/drawing/2014/main" id="{91E1F102-6024-4F41-92C3-0C7B394A0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29003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23" name="Line 59">
            <a:extLst>
              <a:ext uri="{FF2B5EF4-FFF2-40B4-BE49-F238E27FC236}">
                <a16:creationId xmlns:a16="http://schemas.microsoft.com/office/drawing/2014/main" id="{E08BCBFE-6888-41DC-B770-C3624D3F7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60">
            <a:extLst>
              <a:ext uri="{FF2B5EF4-FFF2-40B4-BE49-F238E27FC236}">
                <a16:creationId xmlns:a16="http://schemas.microsoft.com/office/drawing/2014/main" id="{9845CD23-8FDD-4F59-84BF-D8AB9880D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Text Box 61">
            <a:extLst>
              <a:ext uri="{FF2B5EF4-FFF2-40B4-BE49-F238E27FC236}">
                <a16:creationId xmlns:a16="http://schemas.microsoft.com/office/drawing/2014/main" id="{3FDF19F9-90C3-4E05-B976-8A08BC81F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119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26" name="Text Box 62">
            <a:extLst>
              <a:ext uri="{FF2B5EF4-FFF2-40B4-BE49-F238E27FC236}">
                <a16:creationId xmlns:a16="http://schemas.microsoft.com/office/drawing/2014/main" id="{8F0F44D6-C43E-4D39-96C3-4C081A194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500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27" name="Text Box 63">
            <a:extLst>
              <a:ext uri="{FF2B5EF4-FFF2-40B4-BE49-F238E27FC236}">
                <a16:creationId xmlns:a16="http://schemas.microsoft.com/office/drawing/2014/main" id="{AE56E041-0118-4862-8CED-0366CA0B5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805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28" name="Text Box 64">
            <a:extLst>
              <a:ext uri="{FF2B5EF4-FFF2-40B4-BE49-F238E27FC236}">
                <a16:creationId xmlns:a16="http://schemas.microsoft.com/office/drawing/2014/main" id="{4CBDE11B-D8A0-4CF8-841F-D4DFB695C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110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29" name="Text Box 65">
            <a:extLst>
              <a:ext uri="{FF2B5EF4-FFF2-40B4-BE49-F238E27FC236}">
                <a16:creationId xmlns:a16="http://schemas.microsoft.com/office/drawing/2014/main" id="{BA3D1F99-BBEB-4233-A5FC-E3FD68F9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04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30" name="Text Box 66">
            <a:extLst>
              <a:ext uri="{FF2B5EF4-FFF2-40B4-BE49-F238E27FC236}">
                <a16:creationId xmlns:a16="http://schemas.microsoft.com/office/drawing/2014/main" id="{8BFBED95-995D-413E-AE13-0434D55D372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820443" y="38981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31" name="Text Box 67">
            <a:extLst>
              <a:ext uri="{FF2B5EF4-FFF2-40B4-BE49-F238E27FC236}">
                <a16:creationId xmlns:a16="http://schemas.microsoft.com/office/drawing/2014/main" id="{9633117C-F410-4398-8A31-133CE66C2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525" y="296545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32" name="Line 68">
            <a:extLst>
              <a:ext uri="{FF2B5EF4-FFF2-40B4-BE49-F238E27FC236}">
                <a16:creationId xmlns:a16="http://schemas.microsoft.com/office/drawing/2014/main" id="{FB1F8642-B0DB-42C4-BFC1-A68A5E72A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Line 69">
            <a:extLst>
              <a:ext uri="{FF2B5EF4-FFF2-40B4-BE49-F238E27FC236}">
                <a16:creationId xmlns:a16="http://schemas.microsoft.com/office/drawing/2014/main" id="{A70D283C-C14A-4E04-903E-42B1996B6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70">
            <a:extLst>
              <a:ext uri="{FF2B5EF4-FFF2-40B4-BE49-F238E27FC236}">
                <a16:creationId xmlns:a16="http://schemas.microsoft.com/office/drawing/2014/main" id="{BFBC78F0-EF2B-49FD-B7FD-F0F8B7738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35" name="Text Box 71">
            <a:extLst>
              <a:ext uri="{FF2B5EF4-FFF2-40B4-BE49-F238E27FC236}">
                <a16:creationId xmlns:a16="http://schemas.microsoft.com/office/drawing/2014/main" id="{6327867C-4B3E-435A-B104-43AE55250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36" name="Text Box 72">
            <a:extLst>
              <a:ext uri="{FF2B5EF4-FFF2-40B4-BE49-F238E27FC236}">
                <a16:creationId xmlns:a16="http://schemas.microsoft.com/office/drawing/2014/main" id="{2384FD4E-FFF4-4BAE-A99E-CC970DAD5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37" name="Text Box 73">
            <a:extLst>
              <a:ext uri="{FF2B5EF4-FFF2-40B4-BE49-F238E27FC236}">
                <a16:creationId xmlns:a16="http://schemas.microsoft.com/office/drawing/2014/main" id="{8B3ED5BC-76A5-4FEA-A523-E0A6F8C70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38" name="Text Box 74">
            <a:extLst>
              <a:ext uri="{FF2B5EF4-FFF2-40B4-BE49-F238E27FC236}">
                <a16:creationId xmlns:a16="http://schemas.microsoft.com/office/drawing/2014/main" id="{90D1A536-942B-46A9-A0B5-B05D5DA41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39" name="Text Box 75">
            <a:extLst>
              <a:ext uri="{FF2B5EF4-FFF2-40B4-BE49-F238E27FC236}">
                <a16:creationId xmlns:a16="http://schemas.microsoft.com/office/drawing/2014/main" id="{5D9D55F4-E1A5-4C2C-8823-B88B05388CD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755357" y="55633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40" name="Text Box 76">
            <a:extLst>
              <a:ext uri="{FF2B5EF4-FFF2-40B4-BE49-F238E27FC236}">
                <a16:creationId xmlns:a16="http://schemas.microsoft.com/office/drawing/2014/main" id="{AF4F4EB3-D783-4AE3-958E-E8AF6F051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5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41" name="Line 77">
            <a:extLst>
              <a:ext uri="{FF2B5EF4-FFF2-40B4-BE49-F238E27FC236}">
                <a16:creationId xmlns:a16="http://schemas.microsoft.com/office/drawing/2014/main" id="{132B22AB-12CF-4110-863F-D2CD768CB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Line 78">
            <a:extLst>
              <a:ext uri="{FF2B5EF4-FFF2-40B4-BE49-F238E27FC236}">
                <a16:creationId xmlns:a16="http://schemas.microsoft.com/office/drawing/2014/main" id="{6F5529A8-72AB-49D9-AE19-769593D61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" name="Text Box 79">
            <a:extLst>
              <a:ext uri="{FF2B5EF4-FFF2-40B4-BE49-F238E27FC236}">
                <a16:creationId xmlns:a16="http://schemas.microsoft.com/office/drawing/2014/main" id="{70A8CAB4-C29B-4323-B570-764469DF4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7319CC7F-861D-4B82-B7C7-EC4F8583D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45" name="Text Box 81">
            <a:extLst>
              <a:ext uri="{FF2B5EF4-FFF2-40B4-BE49-F238E27FC236}">
                <a16:creationId xmlns:a16="http://schemas.microsoft.com/office/drawing/2014/main" id="{055CC89E-B18D-4DFF-AF3B-20F1EB685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46" name="Text Box 82">
            <a:extLst>
              <a:ext uri="{FF2B5EF4-FFF2-40B4-BE49-F238E27FC236}">
                <a16:creationId xmlns:a16="http://schemas.microsoft.com/office/drawing/2014/main" id="{408D38E5-B32F-4DE9-A927-2D020E8BC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47" name="Text Box 83">
            <a:extLst>
              <a:ext uri="{FF2B5EF4-FFF2-40B4-BE49-F238E27FC236}">
                <a16:creationId xmlns:a16="http://schemas.microsoft.com/office/drawing/2014/main" id="{91A36D8A-0561-430B-B5E9-1A4691BB0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48" name="Text Box 84">
            <a:extLst>
              <a:ext uri="{FF2B5EF4-FFF2-40B4-BE49-F238E27FC236}">
                <a16:creationId xmlns:a16="http://schemas.microsoft.com/office/drawing/2014/main" id="{33AEE23A-6F86-4AC7-BFA4-639605DCE86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643982" y="55316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49" name="Text Box 85">
            <a:extLst>
              <a:ext uri="{FF2B5EF4-FFF2-40B4-BE49-F238E27FC236}">
                <a16:creationId xmlns:a16="http://schemas.microsoft.com/office/drawing/2014/main" id="{EA41C9D4-1808-40D8-A80C-82C02519E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50" name="Text Box 103">
            <a:extLst>
              <a:ext uri="{FF2B5EF4-FFF2-40B4-BE49-F238E27FC236}">
                <a16:creationId xmlns:a16="http://schemas.microsoft.com/office/drawing/2014/main" id="{C68EFB08-0B3B-4BF9-A0A1-BC809219E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7719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51" name="Text Box 104">
            <a:extLst>
              <a:ext uri="{FF2B5EF4-FFF2-40B4-BE49-F238E27FC236}">
                <a16:creationId xmlns:a16="http://schemas.microsoft.com/office/drawing/2014/main" id="{76B7D789-AFD9-4171-8439-B85FA33A2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1100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52" name="Text Box 105">
            <a:extLst>
              <a:ext uri="{FF2B5EF4-FFF2-40B4-BE49-F238E27FC236}">
                <a16:creationId xmlns:a16="http://schemas.microsoft.com/office/drawing/2014/main" id="{1CF69549-8F2A-44AA-BB01-CB9B7BD42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55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53" name="Text Box 106">
            <a:extLst>
              <a:ext uri="{FF2B5EF4-FFF2-40B4-BE49-F238E27FC236}">
                <a16:creationId xmlns:a16="http://schemas.microsoft.com/office/drawing/2014/main" id="{ABD3AD58-2A69-44BF-B25C-0CA3C4FB4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54" name="Text Box 107">
            <a:extLst>
              <a:ext uri="{FF2B5EF4-FFF2-40B4-BE49-F238E27FC236}">
                <a16:creationId xmlns:a16="http://schemas.microsoft.com/office/drawing/2014/main" id="{9FC42548-81B2-415F-BB39-BF1AA1A8E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955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55" name="Text Box 108">
            <a:extLst>
              <a:ext uri="{FF2B5EF4-FFF2-40B4-BE49-F238E27FC236}">
                <a16:creationId xmlns:a16="http://schemas.microsoft.com/office/drawing/2014/main" id="{297EE095-D304-42D0-9E93-780E04F32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433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56" name="Text Box 109">
            <a:extLst>
              <a:ext uri="{FF2B5EF4-FFF2-40B4-BE49-F238E27FC236}">
                <a16:creationId xmlns:a16="http://schemas.microsoft.com/office/drawing/2014/main" id="{3E85F596-1678-41A5-9460-68B80C573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25875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57" name="Text Box 110">
            <a:extLst>
              <a:ext uri="{FF2B5EF4-FFF2-40B4-BE49-F238E27FC236}">
                <a16:creationId xmlns:a16="http://schemas.microsoft.com/office/drawing/2014/main" id="{5E497346-6D7E-4513-84B2-C879D1880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58" name="Text Box 111">
            <a:extLst>
              <a:ext uri="{FF2B5EF4-FFF2-40B4-BE49-F238E27FC236}">
                <a16:creationId xmlns:a16="http://schemas.microsoft.com/office/drawing/2014/main" id="{A089082C-96FC-443B-911D-688199A8B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8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59" name="Text Box 112">
            <a:extLst>
              <a:ext uri="{FF2B5EF4-FFF2-40B4-BE49-F238E27FC236}">
                <a16:creationId xmlns:a16="http://schemas.microsoft.com/office/drawing/2014/main" id="{DE5140AC-B4DE-491D-840B-EE21BA009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1100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60" name="Line 113">
            <a:extLst>
              <a:ext uri="{FF2B5EF4-FFF2-40B4-BE49-F238E27FC236}">
                <a16:creationId xmlns:a16="http://schemas.microsoft.com/office/drawing/2014/main" id="{F1153178-0E47-45F2-9379-D9AAF3C43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" name="Line 114">
            <a:extLst>
              <a:ext uri="{FF2B5EF4-FFF2-40B4-BE49-F238E27FC236}">
                <a16:creationId xmlns:a16="http://schemas.microsoft.com/office/drawing/2014/main" id="{05F46D70-3F42-4998-815D-35A848A43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" name="Line 116">
            <a:extLst>
              <a:ext uri="{FF2B5EF4-FFF2-40B4-BE49-F238E27FC236}">
                <a16:creationId xmlns:a16="http://schemas.microsoft.com/office/drawing/2014/main" id="{EC0A04B0-6F5C-4A65-BB0B-FC7FDD99F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" name="Line 118">
            <a:extLst>
              <a:ext uri="{FF2B5EF4-FFF2-40B4-BE49-F238E27FC236}">
                <a16:creationId xmlns:a16="http://schemas.microsoft.com/office/drawing/2014/main" id="{E4001378-9987-487C-BD1C-F958CEBA0E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" name="Line 119">
            <a:extLst>
              <a:ext uri="{FF2B5EF4-FFF2-40B4-BE49-F238E27FC236}">
                <a16:creationId xmlns:a16="http://schemas.microsoft.com/office/drawing/2014/main" id="{006B1742-5969-44F6-AC54-37711E0E1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" name="Line 120">
            <a:extLst>
              <a:ext uri="{FF2B5EF4-FFF2-40B4-BE49-F238E27FC236}">
                <a16:creationId xmlns:a16="http://schemas.microsoft.com/office/drawing/2014/main" id="{DA57B95A-7322-405E-9F88-5F181C2E3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" name="Line 121">
            <a:extLst>
              <a:ext uri="{FF2B5EF4-FFF2-40B4-BE49-F238E27FC236}">
                <a16:creationId xmlns:a16="http://schemas.microsoft.com/office/drawing/2014/main" id="{53436B3A-2B0A-4798-9108-A521E99218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Line 122">
            <a:extLst>
              <a:ext uri="{FF2B5EF4-FFF2-40B4-BE49-F238E27FC236}">
                <a16:creationId xmlns:a16="http://schemas.microsoft.com/office/drawing/2014/main" id="{33EFC89D-661C-43D4-A0AB-C9DA170FB8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" name="Line 123">
            <a:extLst>
              <a:ext uri="{FF2B5EF4-FFF2-40B4-BE49-F238E27FC236}">
                <a16:creationId xmlns:a16="http://schemas.microsoft.com/office/drawing/2014/main" id="{2A927AA0-0D11-4BBE-8556-0FDE32952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" name="Text Box 124">
            <a:extLst>
              <a:ext uri="{FF2B5EF4-FFF2-40B4-BE49-F238E27FC236}">
                <a16:creationId xmlns:a16="http://schemas.microsoft.com/office/drawing/2014/main" id="{C1AB829F-BC1B-4D5E-9231-2B89EE5B2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013" y="6137275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sz="1800" dirty="0"/>
              <a:t>时间</a:t>
            </a:r>
            <a:endParaRPr lang="en-US" altLang="zh-CN" sz="1800" dirty="0"/>
          </a:p>
          <a:p>
            <a:endParaRPr lang="en-US" sz="1800" dirty="0"/>
          </a:p>
        </p:txBody>
      </p:sp>
      <p:sp>
        <p:nvSpPr>
          <p:cNvPr id="70" name="Oval 167">
            <a:extLst>
              <a:ext uri="{FF2B5EF4-FFF2-40B4-BE49-F238E27FC236}">
                <a16:creationId xmlns:a16="http://schemas.microsoft.com/office/drawing/2014/main" id="{5A76178B-ED64-414E-9D45-918B27B0C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74">
            <a:extLst>
              <a:ext uri="{FF2B5EF4-FFF2-40B4-BE49-F238E27FC236}">
                <a16:creationId xmlns:a16="http://schemas.microsoft.com/office/drawing/2014/main" id="{E0BC01E6-9098-4B4E-B087-7A02190BE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" name="Line 175">
            <a:extLst>
              <a:ext uri="{FF2B5EF4-FFF2-40B4-BE49-F238E27FC236}">
                <a16:creationId xmlns:a16="http://schemas.microsoft.com/office/drawing/2014/main" id="{39D663E8-07D3-42CD-8FED-4432D4DA7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" name="Text Box 176">
            <a:extLst>
              <a:ext uri="{FF2B5EF4-FFF2-40B4-BE49-F238E27FC236}">
                <a16:creationId xmlns:a16="http://schemas.microsoft.com/office/drawing/2014/main" id="{49D8A971-15DF-469B-8453-CC9D01EE8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74" name="Text Box 177">
            <a:extLst>
              <a:ext uri="{FF2B5EF4-FFF2-40B4-BE49-F238E27FC236}">
                <a16:creationId xmlns:a16="http://schemas.microsoft.com/office/drawing/2014/main" id="{A33E56D0-3481-4266-9DDD-E8F8EA233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75" name="Text Box 178">
            <a:extLst>
              <a:ext uri="{FF2B5EF4-FFF2-40B4-BE49-F238E27FC236}">
                <a16:creationId xmlns:a16="http://schemas.microsoft.com/office/drawing/2014/main" id="{AB0915B1-FCB0-4B33-9356-878E92731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76" name="Text Box 179">
            <a:extLst>
              <a:ext uri="{FF2B5EF4-FFF2-40B4-BE49-F238E27FC236}">
                <a16:creationId xmlns:a16="http://schemas.microsoft.com/office/drawing/2014/main" id="{571F74D2-4364-45EC-88CA-2CB1C5B5C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77" name="Text Box 180">
            <a:extLst>
              <a:ext uri="{FF2B5EF4-FFF2-40B4-BE49-F238E27FC236}">
                <a16:creationId xmlns:a16="http://schemas.microsoft.com/office/drawing/2014/main" id="{1187CF2F-5888-41B0-BD0A-F7D326BE7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78" name="Text Box 181">
            <a:extLst>
              <a:ext uri="{FF2B5EF4-FFF2-40B4-BE49-F238E27FC236}">
                <a16:creationId xmlns:a16="http://schemas.microsoft.com/office/drawing/2014/main" id="{43899A97-7C51-42CA-B0DF-61A0FC8BE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79" name="Text Box 182">
            <a:extLst>
              <a:ext uri="{FF2B5EF4-FFF2-40B4-BE49-F238E27FC236}">
                <a16:creationId xmlns:a16="http://schemas.microsoft.com/office/drawing/2014/main" id="{49C79461-1398-4360-8984-2F2C9D8FE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80" name="Text Box 183">
            <a:extLst>
              <a:ext uri="{FF2B5EF4-FFF2-40B4-BE49-F238E27FC236}">
                <a16:creationId xmlns:a16="http://schemas.microsoft.com/office/drawing/2014/main" id="{C6781ADC-55FF-4961-8C44-83AB783AE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81" name="Text Box 184">
            <a:extLst>
              <a:ext uri="{FF2B5EF4-FFF2-40B4-BE49-F238E27FC236}">
                <a16:creationId xmlns:a16="http://schemas.microsoft.com/office/drawing/2014/main" id="{254F93F8-195A-44C2-84AF-072BC06FF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82" name="Text Box 185">
            <a:extLst>
              <a:ext uri="{FF2B5EF4-FFF2-40B4-BE49-F238E27FC236}">
                <a16:creationId xmlns:a16="http://schemas.microsoft.com/office/drawing/2014/main" id="{03A562C3-ABA1-4272-B120-9073D4D7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83" name="Text Box 186">
            <a:extLst>
              <a:ext uri="{FF2B5EF4-FFF2-40B4-BE49-F238E27FC236}">
                <a16:creationId xmlns:a16="http://schemas.microsoft.com/office/drawing/2014/main" id="{78AC28B8-BE53-4B09-9493-074143868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84" name="Text Box 187">
            <a:extLst>
              <a:ext uri="{FF2B5EF4-FFF2-40B4-BE49-F238E27FC236}">
                <a16:creationId xmlns:a16="http://schemas.microsoft.com/office/drawing/2014/main" id="{AD1DA6A8-B616-4FE1-A88D-0457EAB2299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85" name="Text Box 188">
            <a:extLst>
              <a:ext uri="{FF2B5EF4-FFF2-40B4-BE49-F238E27FC236}">
                <a16:creationId xmlns:a16="http://schemas.microsoft.com/office/drawing/2014/main" id="{09CF4CFC-C438-40CA-A590-FB3FA04A9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86" name="Text Box 189">
            <a:extLst>
              <a:ext uri="{FF2B5EF4-FFF2-40B4-BE49-F238E27FC236}">
                <a16:creationId xmlns:a16="http://schemas.microsoft.com/office/drawing/2014/main" id="{C69BAA99-6331-4ECF-955B-7A5B9D9126F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87" name="Text Box 190">
            <a:extLst>
              <a:ext uri="{FF2B5EF4-FFF2-40B4-BE49-F238E27FC236}">
                <a16:creationId xmlns:a16="http://schemas.microsoft.com/office/drawing/2014/main" id="{D2D6735E-4322-4075-B149-27B7ABB04C5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88" name="Line 191">
            <a:extLst>
              <a:ext uri="{FF2B5EF4-FFF2-40B4-BE49-F238E27FC236}">
                <a16:creationId xmlns:a16="http://schemas.microsoft.com/office/drawing/2014/main" id="{D8415E1E-C464-46D0-A0A2-4611351C0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" name="Line 192">
            <a:extLst>
              <a:ext uri="{FF2B5EF4-FFF2-40B4-BE49-F238E27FC236}">
                <a16:creationId xmlns:a16="http://schemas.microsoft.com/office/drawing/2014/main" id="{9D3E9B62-5355-4E47-A20C-BD9182B6F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" name="Text Box 193">
            <a:extLst>
              <a:ext uri="{FF2B5EF4-FFF2-40B4-BE49-F238E27FC236}">
                <a16:creationId xmlns:a16="http://schemas.microsoft.com/office/drawing/2014/main" id="{507D50A6-91F9-42DF-A9BA-AD35D21EF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91" name="Text Box 194">
            <a:extLst>
              <a:ext uri="{FF2B5EF4-FFF2-40B4-BE49-F238E27FC236}">
                <a16:creationId xmlns:a16="http://schemas.microsoft.com/office/drawing/2014/main" id="{C54381FF-57DA-454E-81E5-09BAE81FE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92" name="Text Box 195">
            <a:extLst>
              <a:ext uri="{FF2B5EF4-FFF2-40B4-BE49-F238E27FC236}">
                <a16:creationId xmlns:a16="http://schemas.microsoft.com/office/drawing/2014/main" id="{D81646A1-11F8-442A-881D-B9D4F7F1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93" name="Text Box 196">
            <a:extLst>
              <a:ext uri="{FF2B5EF4-FFF2-40B4-BE49-F238E27FC236}">
                <a16:creationId xmlns:a16="http://schemas.microsoft.com/office/drawing/2014/main" id="{DF535D86-FB0B-4909-8EB6-9C5F101D2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94" name="Text Box 197">
            <a:extLst>
              <a:ext uri="{FF2B5EF4-FFF2-40B4-BE49-F238E27FC236}">
                <a16:creationId xmlns:a16="http://schemas.microsoft.com/office/drawing/2014/main" id="{C494E67E-F56B-4246-B487-5BE805CDD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95" name="Line 198">
            <a:extLst>
              <a:ext uri="{FF2B5EF4-FFF2-40B4-BE49-F238E27FC236}">
                <a16:creationId xmlns:a16="http://schemas.microsoft.com/office/drawing/2014/main" id="{7F40F77C-5EB8-4D53-9EEE-D6A7695C3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" name="Line 199">
            <a:extLst>
              <a:ext uri="{FF2B5EF4-FFF2-40B4-BE49-F238E27FC236}">
                <a16:creationId xmlns:a16="http://schemas.microsoft.com/office/drawing/2014/main" id="{22E120D7-7134-4776-9155-F4F7BB295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" name="Text Box 200">
            <a:extLst>
              <a:ext uri="{FF2B5EF4-FFF2-40B4-BE49-F238E27FC236}">
                <a16:creationId xmlns:a16="http://schemas.microsoft.com/office/drawing/2014/main" id="{A3E26DEA-9488-48FA-8C4A-BB74BF893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98" name="Text Box 201">
            <a:extLst>
              <a:ext uri="{FF2B5EF4-FFF2-40B4-BE49-F238E27FC236}">
                <a16:creationId xmlns:a16="http://schemas.microsoft.com/office/drawing/2014/main" id="{3A977F0A-CDB9-46C9-9622-CA60D9BD1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99" name="Text Box 202">
            <a:extLst>
              <a:ext uri="{FF2B5EF4-FFF2-40B4-BE49-F238E27FC236}">
                <a16:creationId xmlns:a16="http://schemas.microsoft.com/office/drawing/2014/main" id="{E659D007-5C7B-4A90-986D-F89C0C351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00" name="Text Box 203">
            <a:extLst>
              <a:ext uri="{FF2B5EF4-FFF2-40B4-BE49-F238E27FC236}">
                <a16:creationId xmlns:a16="http://schemas.microsoft.com/office/drawing/2014/main" id="{167DFD75-C9DE-4A2A-8C6C-54C460C47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01" name="Text Box 204">
            <a:extLst>
              <a:ext uri="{FF2B5EF4-FFF2-40B4-BE49-F238E27FC236}">
                <a16:creationId xmlns:a16="http://schemas.microsoft.com/office/drawing/2014/main" id="{0BB4FD0D-C7AB-4C73-8AD7-B12900DE8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02" name="Text Box 205">
            <a:extLst>
              <a:ext uri="{FF2B5EF4-FFF2-40B4-BE49-F238E27FC236}">
                <a16:creationId xmlns:a16="http://schemas.microsoft.com/office/drawing/2014/main" id="{B8E319C2-4505-475D-B4E5-144F0542C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03" name="Text Box 206">
            <a:extLst>
              <a:ext uri="{FF2B5EF4-FFF2-40B4-BE49-F238E27FC236}">
                <a16:creationId xmlns:a16="http://schemas.microsoft.com/office/drawing/2014/main" id="{E9B7AA11-805A-423E-87F7-0C17D0A2B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04" name="Text Box 207">
            <a:extLst>
              <a:ext uri="{FF2B5EF4-FFF2-40B4-BE49-F238E27FC236}">
                <a16:creationId xmlns:a16="http://schemas.microsoft.com/office/drawing/2014/main" id="{65CF28E2-9F4C-40C0-A547-BD42122DD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05" name="Text Box 208">
            <a:extLst>
              <a:ext uri="{FF2B5EF4-FFF2-40B4-BE49-F238E27FC236}">
                <a16:creationId xmlns:a16="http://schemas.microsoft.com/office/drawing/2014/main" id="{5C48CEC7-D15F-4400-9FE5-41514D100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06" name="Text Box 209">
            <a:extLst>
              <a:ext uri="{FF2B5EF4-FFF2-40B4-BE49-F238E27FC236}">
                <a16:creationId xmlns:a16="http://schemas.microsoft.com/office/drawing/2014/main" id="{2D0F6382-333B-4490-BFB1-60F4CB4C8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07" name="Line 210">
            <a:extLst>
              <a:ext uri="{FF2B5EF4-FFF2-40B4-BE49-F238E27FC236}">
                <a16:creationId xmlns:a16="http://schemas.microsoft.com/office/drawing/2014/main" id="{30BFE4D6-D315-4A6C-8E80-39E7C0C9A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" name="Line 211">
            <a:extLst>
              <a:ext uri="{FF2B5EF4-FFF2-40B4-BE49-F238E27FC236}">
                <a16:creationId xmlns:a16="http://schemas.microsoft.com/office/drawing/2014/main" id="{2DF13ABD-905B-4B03-B2E1-46C6AFAF9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" name="Text Box 212">
            <a:extLst>
              <a:ext uri="{FF2B5EF4-FFF2-40B4-BE49-F238E27FC236}">
                <a16:creationId xmlns:a16="http://schemas.microsoft.com/office/drawing/2014/main" id="{8AE33C43-5F59-4E0D-BF51-2907EAB6F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10" name="Text Box 213">
            <a:extLst>
              <a:ext uri="{FF2B5EF4-FFF2-40B4-BE49-F238E27FC236}">
                <a16:creationId xmlns:a16="http://schemas.microsoft.com/office/drawing/2014/main" id="{89E82A57-7A56-49EF-A0F8-6DA01B344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11" name="Text Box 214">
            <a:extLst>
              <a:ext uri="{FF2B5EF4-FFF2-40B4-BE49-F238E27FC236}">
                <a16:creationId xmlns:a16="http://schemas.microsoft.com/office/drawing/2014/main" id="{BAA92264-3C0F-41A5-AED8-D827BAC8E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12" name="Text Box 215">
            <a:extLst>
              <a:ext uri="{FF2B5EF4-FFF2-40B4-BE49-F238E27FC236}">
                <a16:creationId xmlns:a16="http://schemas.microsoft.com/office/drawing/2014/main" id="{4C68C159-BF99-4145-B6DA-801F643D5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13" name="Text Box 216">
            <a:extLst>
              <a:ext uri="{FF2B5EF4-FFF2-40B4-BE49-F238E27FC236}">
                <a16:creationId xmlns:a16="http://schemas.microsoft.com/office/drawing/2014/main" id="{0602B65F-C875-48D6-86BD-82F2FECBB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14" name="Text Box 217">
            <a:extLst>
              <a:ext uri="{FF2B5EF4-FFF2-40B4-BE49-F238E27FC236}">
                <a16:creationId xmlns:a16="http://schemas.microsoft.com/office/drawing/2014/main" id="{76E9FA37-FBA9-4023-A627-728FC01EB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15" name="Text Box 218">
            <a:extLst>
              <a:ext uri="{FF2B5EF4-FFF2-40B4-BE49-F238E27FC236}">
                <a16:creationId xmlns:a16="http://schemas.microsoft.com/office/drawing/2014/main" id="{C9C038BA-A89A-49E8-8773-99B50AC2C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16" name="Text Box 219">
            <a:extLst>
              <a:ext uri="{FF2B5EF4-FFF2-40B4-BE49-F238E27FC236}">
                <a16:creationId xmlns:a16="http://schemas.microsoft.com/office/drawing/2014/main" id="{4226E54B-E377-4AEE-AF98-DFEF87A3D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17" name="Text Box 220">
            <a:extLst>
              <a:ext uri="{FF2B5EF4-FFF2-40B4-BE49-F238E27FC236}">
                <a16:creationId xmlns:a16="http://schemas.microsoft.com/office/drawing/2014/main" id="{D03E2B52-74A6-408E-8F50-84F7FEBEC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18" name="Text Box 221">
            <a:extLst>
              <a:ext uri="{FF2B5EF4-FFF2-40B4-BE49-F238E27FC236}">
                <a16:creationId xmlns:a16="http://schemas.microsoft.com/office/drawing/2014/main" id="{7A5295D2-22B1-4CE5-A633-B95241C68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19" name="Text Box 222">
            <a:extLst>
              <a:ext uri="{FF2B5EF4-FFF2-40B4-BE49-F238E27FC236}">
                <a16:creationId xmlns:a16="http://schemas.microsoft.com/office/drawing/2014/main" id="{C248597A-2932-4BDB-B66B-8103DE206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20" name="Text Box 223">
            <a:extLst>
              <a:ext uri="{FF2B5EF4-FFF2-40B4-BE49-F238E27FC236}">
                <a16:creationId xmlns:a16="http://schemas.microsoft.com/office/drawing/2014/main" id="{383B407E-9D2A-4F6D-83E5-1A18EB440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6710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21" name="Text Box 224">
            <a:extLst>
              <a:ext uri="{FF2B5EF4-FFF2-40B4-BE49-F238E27FC236}">
                <a16:creationId xmlns:a16="http://schemas.microsoft.com/office/drawing/2014/main" id="{E2CC34B3-6F4C-47E9-B80D-201694FDD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22" name="Text Box 225">
            <a:extLst>
              <a:ext uri="{FF2B5EF4-FFF2-40B4-BE49-F238E27FC236}">
                <a16:creationId xmlns:a16="http://schemas.microsoft.com/office/drawing/2014/main" id="{ED6D0FEC-8417-487A-8E1A-FF1C51B36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23" name="Text Box 226">
            <a:extLst>
              <a:ext uri="{FF2B5EF4-FFF2-40B4-BE49-F238E27FC236}">
                <a16:creationId xmlns:a16="http://schemas.microsoft.com/office/drawing/2014/main" id="{1630623E-3B73-4F53-984C-B6B1837C4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24" name="Line 227">
            <a:extLst>
              <a:ext uri="{FF2B5EF4-FFF2-40B4-BE49-F238E27FC236}">
                <a16:creationId xmlns:a16="http://schemas.microsoft.com/office/drawing/2014/main" id="{5EFDBC15-1DAE-46F1-994B-6163E71B5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" name="Line 228">
            <a:extLst>
              <a:ext uri="{FF2B5EF4-FFF2-40B4-BE49-F238E27FC236}">
                <a16:creationId xmlns:a16="http://schemas.microsoft.com/office/drawing/2014/main" id="{1BDE465B-FE98-4BE0-BAB2-0E6010099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" name="Line 229">
            <a:extLst>
              <a:ext uri="{FF2B5EF4-FFF2-40B4-BE49-F238E27FC236}">
                <a16:creationId xmlns:a16="http://schemas.microsoft.com/office/drawing/2014/main" id="{DBE380E6-C3BD-4111-B4E2-DBD3811005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" name="Line 230">
            <a:extLst>
              <a:ext uri="{FF2B5EF4-FFF2-40B4-BE49-F238E27FC236}">
                <a16:creationId xmlns:a16="http://schemas.microsoft.com/office/drawing/2014/main" id="{F3D6FF56-7BE8-492F-A407-629D41F81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" name="Line 231">
            <a:extLst>
              <a:ext uri="{FF2B5EF4-FFF2-40B4-BE49-F238E27FC236}">
                <a16:creationId xmlns:a16="http://schemas.microsoft.com/office/drawing/2014/main" id="{D1A7B8D3-22D8-45D3-AA4B-85A18DB47D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" name="Line 232">
            <a:extLst>
              <a:ext uri="{FF2B5EF4-FFF2-40B4-BE49-F238E27FC236}">
                <a16:creationId xmlns:a16="http://schemas.microsoft.com/office/drawing/2014/main" id="{50994A8C-3DB2-4EFE-B62D-32E42BD2FF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" name="Line 233">
            <a:extLst>
              <a:ext uri="{FF2B5EF4-FFF2-40B4-BE49-F238E27FC236}">
                <a16:creationId xmlns:a16="http://schemas.microsoft.com/office/drawing/2014/main" id="{90E7A1E0-D724-4D43-B76D-BE843408D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32" name="Group 235">
            <a:extLst>
              <a:ext uri="{FF2B5EF4-FFF2-40B4-BE49-F238E27FC236}">
                <a16:creationId xmlns:a16="http://schemas.microsoft.com/office/drawing/2014/main" id="{951CA569-A430-4EBE-866A-ED321629E226}"/>
              </a:ext>
            </a:extLst>
          </p:cNvPr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3" name="Freeform 236">
              <a:extLst>
                <a:ext uri="{FF2B5EF4-FFF2-40B4-BE49-F238E27FC236}">
                  <a16:creationId xmlns:a16="http://schemas.microsoft.com/office/drawing/2014/main" id="{AEE4875B-8ABD-463E-AD4B-624295D0C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" name="Group 237">
              <a:extLst>
                <a:ext uri="{FF2B5EF4-FFF2-40B4-BE49-F238E27FC236}">
                  <a16:creationId xmlns:a16="http://schemas.microsoft.com/office/drawing/2014/main" id="{B61842DC-7197-4B04-81F0-4D590ED6A0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5" name="Freeform 238">
                <a:extLst>
                  <a:ext uri="{FF2B5EF4-FFF2-40B4-BE49-F238E27FC236}">
                    <a16:creationId xmlns:a16="http://schemas.microsoft.com/office/drawing/2014/main" id="{A668CF1A-7D2F-4AFA-858C-EDC06BA8D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Oval 239">
                <a:extLst>
                  <a:ext uri="{FF2B5EF4-FFF2-40B4-BE49-F238E27FC236}">
                    <a16:creationId xmlns:a16="http://schemas.microsoft.com/office/drawing/2014/main" id="{395C0FB1-4AD4-495A-A8F3-B7EE427EA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240">
                <a:extLst>
                  <a:ext uri="{FF2B5EF4-FFF2-40B4-BE49-F238E27FC236}">
                    <a16:creationId xmlns:a16="http://schemas.microsoft.com/office/drawing/2014/main" id="{697DE712-5E52-4948-AE97-90723CFBC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241">
                <a:extLst>
                  <a:ext uri="{FF2B5EF4-FFF2-40B4-BE49-F238E27FC236}">
                    <a16:creationId xmlns:a16="http://schemas.microsoft.com/office/drawing/2014/main" id="{E20CB3A6-692A-460E-BB49-C7DF641F2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Rectangle 242">
                <a:extLst>
                  <a:ext uri="{FF2B5EF4-FFF2-40B4-BE49-F238E27FC236}">
                    <a16:creationId xmlns:a16="http://schemas.microsoft.com/office/drawing/2014/main" id="{C7F3E021-4E4A-40B6-B654-50E3E3939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0" name="Oval 243">
                <a:extLst>
                  <a:ext uri="{FF2B5EF4-FFF2-40B4-BE49-F238E27FC236}">
                    <a16:creationId xmlns:a16="http://schemas.microsoft.com/office/drawing/2014/main" id="{38D6A73A-5165-4CE9-A855-DE225321C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Freeform 244">
                <a:extLst>
                  <a:ext uri="{FF2B5EF4-FFF2-40B4-BE49-F238E27FC236}">
                    <a16:creationId xmlns:a16="http://schemas.microsoft.com/office/drawing/2014/main" id="{4383DBAE-83C1-4155-8A38-444FB02C6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Freeform 245">
                <a:extLst>
                  <a:ext uri="{FF2B5EF4-FFF2-40B4-BE49-F238E27FC236}">
                    <a16:creationId xmlns:a16="http://schemas.microsoft.com/office/drawing/2014/main" id="{F61E96FE-C618-4763-A1BB-870B4639A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246">
                <a:extLst>
                  <a:ext uri="{FF2B5EF4-FFF2-40B4-BE49-F238E27FC236}">
                    <a16:creationId xmlns:a16="http://schemas.microsoft.com/office/drawing/2014/main" id="{3A9B6E84-2736-43F9-8B85-440DB5E434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65" name="Rectangle 247">
                  <a:extLst>
                    <a:ext uri="{FF2B5EF4-FFF2-40B4-BE49-F238E27FC236}">
                      <a16:creationId xmlns:a16="http://schemas.microsoft.com/office/drawing/2014/main" id="{17E65873-C8AC-4BC6-B136-BCBEA1405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" name="Text Box 248">
                  <a:extLst>
                    <a:ext uri="{FF2B5EF4-FFF2-40B4-BE49-F238E27FC236}">
                      <a16:creationId xmlns:a16="http://schemas.microsoft.com/office/drawing/2014/main" id="{C1B073BA-EC19-4174-A830-2461862E44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44" name="Group 249">
                <a:extLst>
                  <a:ext uri="{FF2B5EF4-FFF2-40B4-BE49-F238E27FC236}">
                    <a16:creationId xmlns:a16="http://schemas.microsoft.com/office/drawing/2014/main" id="{90FF8216-E0B8-4423-930D-F898CE02C2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57" name="Oval 250">
                  <a:extLst>
                    <a:ext uri="{FF2B5EF4-FFF2-40B4-BE49-F238E27FC236}">
                      <a16:creationId xmlns:a16="http://schemas.microsoft.com/office/drawing/2014/main" id="{7DBABE94-DAB2-4CC2-97A0-80178F9903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251">
                  <a:extLst>
                    <a:ext uri="{FF2B5EF4-FFF2-40B4-BE49-F238E27FC236}">
                      <a16:creationId xmlns:a16="http://schemas.microsoft.com/office/drawing/2014/main" id="{CD375A03-083C-4FD9-A960-3633098B48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252">
                  <a:extLst>
                    <a:ext uri="{FF2B5EF4-FFF2-40B4-BE49-F238E27FC236}">
                      <a16:creationId xmlns:a16="http://schemas.microsoft.com/office/drawing/2014/main" id="{EBBF9780-7759-4DF9-8D90-825BA23CD6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Rectangle 253">
                  <a:extLst>
                    <a:ext uri="{FF2B5EF4-FFF2-40B4-BE49-F238E27FC236}">
                      <a16:creationId xmlns:a16="http://schemas.microsoft.com/office/drawing/2014/main" id="{B37694FB-314B-4EBE-950F-D1696A9DFE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1" name="Oval 254">
                  <a:extLst>
                    <a:ext uri="{FF2B5EF4-FFF2-40B4-BE49-F238E27FC236}">
                      <a16:creationId xmlns:a16="http://schemas.microsoft.com/office/drawing/2014/main" id="{47153B58-4F24-412C-8597-5D86AF6707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2" name="Group 255">
                  <a:extLst>
                    <a:ext uri="{FF2B5EF4-FFF2-40B4-BE49-F238E27FC236}">
                      <a16:creationId xmlns:a16="http://schemas.microsoft.com/office/drawing/2014/main" id="{D7F2EE25-108E-479A-91E8-9E0953895A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63" name="Rectangle 256">
                    <a:extLst>
                      <a:ext uri="{FF2B5EF4-FFF2-40B4-BE49-F238E27FC236}">
                        <a16:creationId xmlns:a16="http://schemas.microsoft.com/office/drawing/2014/main" id="{EAC35C50-AFEE-47CF-AAC3-CCCF8CDA4E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" name="Text Box 257">
                    <a:extLst>
                      <a:ext uri="{FF2B5EF4-FFF2-40B4-BE49-F238E27FC236}">
                        <a16:creationId xmlns:a16="http://schemas.microsoft.com/office/drawing/2014/main" id="{E4C819AE-ED33-4C09-94A2-D972ADFE1C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45" name="Text Box 258">
                <a:extLst>
                  <a:ext uri="{FF2B5EF4-FFF2-40B4-BE49-F238E27FC236}">
                    <a16:creationId xmlns:a16="http://schemas.microsoft.com/office/drawing/2014/main" id="{5775075C-5B12-4BA7-A778-13B3B7D30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46" name="Text Box 259">
                <a:extLst>
                  <a:ext uri="{FF2B5EF4-FFF2-40B4-BE49-F238E27FC236}">
                    <a16:creationId xmlns:a16="http://schemas.microsoft.com/office/drawing/2014/main" id="{972294D0-DC1B-40D1-9C4C-16375CEAE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47" name="Text Box 260">
                <a:extLst>
                  <a:ext uri="{FF2B5EF4-FFF2-40B4-BE49-F238E27FC236}">
                    <a16:creationId xmlns:a16="http://schemas.microsoft.com/office/drawing/2014/main" id="{6674871D-CC5D-418A-8E5D-1B89C16390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48" name="Group 261">
                <a:extLst>
                  <a:ext uri="{FF2B5EF4-FFF2-40B4-BE49-F238E27FC236}">
                    <a16:creationId xmlns:a16="http://schemas.microsoft.com/office/drawing/2014/main" id="{6E55FC23-B4BA-469C-9291-D2D01E77B2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49" name="Oval 262">
                  <a:extLst>
                    <a:ext uri="{FF2B5EF4-FFF2-40B4-BE49-F238E27FC236}">
                      <a16:creationId xmlns:a16="http://schemas.microsoft.com/office/drawing/2014/main" id="{08D79B04-F584-4F58-8BB8-A7DCB744E0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Line 263">
                  <a:extLst>
                    <a:ext uri="{FF2B5EF4-FFF2-40B4-BE49-F238E27FC236}">
                      <a16:creationId xmlns:a16="http://schemas.microsoft.com/office/drawing/2014/main" id="{3F101A78-42A8-4048-8DDD-18B56C80FC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264">
                  <a:extLst>
                    <a:ext uri="{FF2B5EF4-FFF2-40B4-BE49-F238E27FC236}">
                      <a16:creationId xmlns:a16="http://schemas.microsoft.com/office/drawing/2014/main" id="{85140B64-9091-4604-86C3-376F1EB3EF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Rectangle 265">
                  <a:extLst>
                    <a:ext uri="{FF2B5EF4-FFF2-40B4-BE49-F238E27FC236}">
                      <a16:creationId xmlns:a16="http://schemas.microsoft.com/office/drawing/2014/main" id="{E966FC9E-8EF6-4626-870C-58D9F739A5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3" name="Oval 266">
                  <a:extLst>
                    <a:ext uri="{FF2B5EF4-FFF2-40B4-BE49-F238E27FC236}">
                      <a16:creationId xmlns:a16="http://schemas.microsoft.com/office/drawing/2014/main" id="{8979F308-937B-465B-869C-5B75B4F244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4" name="Group 267">
                  <a:extLst>
                    <a:ext uri="{FF2B5EF4-FFF2-40B4-BE49-F238E27FC236}">
                      <a16:creationId xmlns:a16="http://schemas.microsoft.com/office/drawing/2014/main" id="{30051540-D132-4AAD-BF80-F94CA10245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55" name="Rectangle 268">
                    <a:extLst>
                      <a:ext uri="{FF2B5EF4-FFF2-40B4-BE49-F238E27FC236}">
                        <a16:creationId xmlns:a16="http://schemas.microsoft.com/office/drawing/2014/main" id="{34CD57DB-7D9D-4192-8C61-998E0ACC6C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6" name="Text Box 269">
                    <a:extLst>
                      <a:ext uri="{FF2B5EF4-FFF2-40B4-BE49-F238E27FC236}">
                        <a16:creationId xmlns:a16="http://schemas.microsoft.com/office/drawing/2014/main" id="{3C753CD3-CF19-4135-AAB2-6E4CA5A3AC7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67" name="Text Box 270">
            <a:extLst>
              <a:ext uri="{FF2B5EF4-FFF2-40B4-BE49-F238E27FC236}">
                <a16:creationId xmlns:a16="http://schemas.microsoft.com/office/drawing/2014/main" id="{F1B77A07-4D60-421A-B7E7-E843529C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12" y="1104900"/>
            <a:ext cx="769763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zh-CN" altLang="en-US" sz="1800" b="1" dirty="0">
                <a:solidFill>
                  <a:srgbClr val="CC0000"/>
                </a:solidFill>
                <a:latin typeface="+mn-ea"/>
                <a:ea typeface="+mn-ea"/>
              </a:rPr>
              <a:t>节点</a:t>
            </a:r>
            <a:r>
              <a:rPr lang="en-US" sz="1800" b="1" dirty="0">
                <a:solidFill>
                  <a:srgbClr val="CC0000"/>
                </a:solidFill>
                <a:latin typeface="+mn-ea"/>
                <a:ea typeface="+mn-ea"/>
              </a:rPr>
              <a:t>x</a:t>
            </a:r>
            <a:endParaRPr lang="zh-CN" altLang="en-US" sz="1800" b="1" dirty="0">
              <a:solidFill>
                <a:srgbClr val="CC0000"/>
              </a:solidFill>
              <a:latin typeface="+mn-ea"/>
              <a:ea typeface="+mn-ea"/>
            </a:endParaRP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CC0000"/>
                </a:solidFill>
                <a:latin typeface="+mn-ea"/>
                <a:ea typeface="+mn-ea"/>
              </a:rPr>
              <a:t>table</a:t>
            </a:r>
          </a:p>
        </p:txBody>
      </p:sp>
      <p:sp>
        <p:nvSpPr>
          <p:cNvPr id="168" name="Oval 271">
            <a:extLst>
              <a:ext uri="{FF2B5EF4-FFF2-40B4-BE49-F238E27FC236}">
                <a16:creationId xmlns:a16="http://schemas.microsoft.com/office/drawing/2014/main" id="{B3AB6142-77BD-4AD7-BF59-0BEDEBB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272">
            <a:extLst>
              <a:ext uri="{FF2B5EF4-FFF2-40B4-BE49-F238E27FC236}">
                <a16:creationId xmlns:a16="http://schemas.microsoft.com/office/drawing/2014/main" id="{82D08E3C-8EB7-457A-B79A-8BE46C54E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273">
            <a:extLst>
              <a:ext uri="{FF2B5EF4-FFF2-40B4-BE49-F238E27FC236}">
                <a16:creationId xmlns:a16="http://schemas.microsoft.com/office/drawing/2014/main" id="{E20A83F5-CCBC-4BDF-9515-727A84F50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274">
            <a:extLst>
              <a:ext uri="{FF2B5EF4-FFF2-40B4-BE49-F238E27FC236}">
                <a16:creationId xmlns:a16="http://schemas.microsoft.com/office/drawing/2014/main" id="{8A2B02F0-BD61-481B-9649-D0E33F2B3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275">
            <a:extLst>
              <a:ext uri="{FF2B5EF4-FFF2-40B4-BE49-F238E27FC236}">
                <a16:creationId xmlns:a16="http://schemas.microsoft.com/office/drawing/2014/main" id="{52CB5247-F5F1-4E2B-A056-4A7D67E88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411386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 dirty="0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 dirty="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 dirty="0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 dirty="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 dirty="0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 dirty="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 dirty="0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 dirty="0">
                <a:solidFill>
                  <a:srgbClr val="000000"/>
                </a:solidFill>
                <a:cs typeface="Times New Roman" charset="0"/>
              </a:rPr>
            </a:br>
            <a:r>
              <a:rPr lang="fr-FR" dirty="0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173" name="Line 276">
            <a:extLst>
              <a:ext uri="{FF2B5EF4-FFF2-40B4-BE49-F238E27FC236}">
                <a16:creationId xmlns:a16="http://schemas.microsoft.com/office/drawing/2014/main" id="{D797C3E0-62FD-4659-BC88-B78A512CF7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" name="Rectangle 277">
            <a:extLst>
              <a:ext uri="{FF2B5EF4-FFF2-40B4-BE49-F238E27FC236}">
                <a16:creationId xmlns:a16="http://schemas.microsoft.com/office/drawing/2014/main" id="{28C99CC8-25E6-47A1-B2D5-B1A56F9CA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175" name="Line 278">
            <a:extLst>
              <a:ext uri="{FF2B5EF4-FFF2-40B4-BE49-F238E27FC236}">
                <a16:creationId xmlns:a16="http://schemas.microsoft.com/office/drawing/2014/main" id="{E141D1DB-989A-4309-BA0C-6FE21F2F1C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" name="Text Box 279">
            <a:extLst>
              <a:ext uri="{FF2B5EF4-FFF2-40B4-BE49-F238E27FC236}">
                <a16:creationId xmlns:a16="http://schemas.microsoft.com/office/drawing/2014/main" id="{7C8D643C-17C5-46CE-8DE5-077423B31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177" name="Text Box 280">
            <a:extLst>
              <a:ext uri="{FF2B5EF4-FFF2-40B4-BE49-F238E27FC236}">
                <a16:creationId xmlns:a16="http://schemas.microsoft.com/office/drawing/2014/main" id="{91A93832-936D-47E7-A001-6A28441A8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78" name="Text Box 281">
            <a:extLst>
              <a:ext uri="{FF2B5EF4-FFF2-40B4-BE49-F238E27FC236}">
                <a16:creationId xmlns:a16="http://schemas.microsoft.com/office/drawing/2014/main" id="{E43320DF-C727-447E-A75F-E7A010473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88" y="2851150"/>
            <a:ext cx="769762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zh-CN" altLang="en-US" sz="1800" b="1" dirty="0">
                <a:solidFill>
                  <a:srgbClr val="CC0000"/>
                </a:solidFill>
                <a:latin typeface="+mn-ea"/>
                <a:ea typeface="+mn-ea"/>
              </a:rPr>
              <a:t>节点</a:t>
            </a:r>
            <a:r>
              <a:rPr lang="en-US" sz="1800" b="1" dirty="0">
                <a:solidFill>
                  <a:srgbClr val="CC0000"/>
                </a:solidFill>
                <a:latin typeface="+mn-ea"/>
                <a:ea typeface="+mn-ea"/>
              </a:rPr>
              <a:t>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CC0000"/>
                </a:solidFill>
                <a:latin typeface="+mn-ea"/>
                <a:ea typeface="+mn-ea"/>
              </a:rPr>
              <a:t>table</a:t>
            </a:r>
          </a:p>
        </p:txBody>
      </p:sp>
      <p:sp>
        <p:nvSpPr>
          <p:cNvPr id="179" name="Text Box 282">
            <a:extLst>
              <a:ext uri="{FF2B5EF4-FFF2-40B4-BE49-F238E27FC236}">
                <a16:creationId xmlns:a16="http://schemas.microsoft.com/office/drawing/2014/main" id="{4EEE3F03-40E4-44A1-8638-E2FE4CB86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38" y="4699000"/>
            <a:ext cx="769762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zh-CN" altLang="en-US" sz="1800" b="1" dirty="0">
                <a:solidFill>
                  <a:srgbClr val="CC0000"/>
                </a:solidFill>
                <a:latin typeface="+mn-ea"/>
                <a:ea typeface="+mn-ea"/>
              </a:rPr>
              <a:t>节点</a:t>
            </a:r>
            <a:r>
              <a:rPr lang="en-US" sz="1800" b="1" dirty="0">
                <a:solidFill>
                  <a:srgbClr val="CC0000"/>
                </a:solidFill>
                <a:latin typeface="+mn-ea"/>
                <a:ea typeface="+mn-ea"/>
              </a:rPr>
              <a:t>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CC0000"/>
                </a:solidFill>
                <a:latin typeface="+mn-ea"/>
                <a:ea typeface="+mn-ea"/>
              </a:rPr>
              <a:t>table</a:t>
            </a:r>
          </a:p>
        </p:txBody>
      </p:sp>
      <p:sp>
        <p:nvSpPr>
          <p:cNvPr id="180" name="Text Box 283">
            <a:extLst>
              <a:ext uri="{FF2B5EF4-FFF2-40B4-BE49-F238E27FC236}">
                <a16:creationId xmlns:a16="http://schemas.microsoft.com/office/drawing/2014/main" id="{65670BCF-4D7D-4C5A-A3BF-2857EB433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81" name="Text Box 284">
            <a:extLst>
              <a:ext uri="{FF2B5EF4-FFF2-40B4-BE49-F238E27FC236}">
                <a16:creationId xmlns:a16="http://schemas.microsoft.com/office/drawing/2014/main" id="{CC60BE5F-1CEF-4D97-8E0F-6E4C74027A7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320647536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D0710-B0E3-4F31-BE9F-BDA6DB16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距离矢量：链路代价变化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50637E-614D-4CBA-AF21-D9D413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52C851-03D0-44CF-B18F-927ADCA60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866850"/>
            <a:ext cx="486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zh-CN" altLang="en-US" sz="2800" dirty="0">
                <a:solidFill>
                  <a:srgbClr val="CC0000"/>
                </a:solidFill>
                <a:latin typeface="Gill Sans MT" charset="0"/>
              </a:rPr>
              <a:t>链路代价变化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zh-CN" altLang="en-US" sz="2400" dirty="0">
                <a:latin typeface="Gill Sans MT" charset="0"/>
              </a:rPr>
              <a:t>节点检测到本地链路代价变化</a:t>
            </a:r>
            <a:endParaRPr lang="en-US" sz="24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zh-CN" altLang="en-US" sz="2400" dirty="0">
                <a:latin typeface="Gill Sans MT" charset="0"/>
              </a:rPr>
              <a:t>计算并更新距离矢量</a:t>
            </a:r>
            <a:endParaRPr lang="en-US" sz="24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zh-CN" altLang="en-US" sz="2400" dirty="0">
                <a:latin typeface="Gill Sans MT" charset="0"/>
              </a:rPr>
              <a:t>如距离矢量变化，通知邻节点</a:t>
            </a:r>
            <a:endParaRPr lang="en-US" sz="2200" dirty="0">
              <a:latin typeface="Gill Sans MT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15057D9-D147-43A8-AE4B-47ABF7D08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4" y="3936008"/>
            <a:ext cx="7080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CC0000"/>
                </a:solidFill>
                <a:latin typeface="+mn-ea"/>
                <a:ea typeface="+mn-ea"/>
              </a:rPr>
              <a:t>好事传</a:t>
            </a:r>
            <a:br>
              <a:rPr lang="en-US" altLang="zh-CN" dirty="0">
                <a:solidFill>
                  <a:srgbClr val="CC0000"/>
                </a:solidFill>
                <a:latin typeface="+mn-ea"/>
                <a:ea typeface="+mn-ea"/>
              </a:rPr>
            </a:br>
            <a:r>
              <a:rPr lang="zh-CN" altLang="en-US" dirty="0">
                <a:solidFill>
                  <a:srgbClr val="CC0000"/>
                </a:solidFill>
                <a:latin typeface="+mn-ea"/>
                <a:ea typeface="+mn-ea"/>
              </a:rPr>
              <a:t>得快</a:t>
            </a:r>
            <a:endParaRPr lang="en-US" sz="1600" dirty="0">
              <a:solidFill>
                <a:srgbClr val="CC0000"/>
              </a:solidFill>
              <a:latin typeface="+mn-ea"/>
              <a:ea typeface="+mn-ea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CF173FDD-07C6-40A1-8512-40114411B31E}"/>
              </a:ext>
            </a:extLst>
          </p:cNvPr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183C220-EBE5-4950-B667-9126F9815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3DE9828-36A0-4A49-B94E-7B351EDFF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BAF547E8-102D-4240-916B-C1FA60815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94F5CFA8-8B92-43AF-9E88-23C45A992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82F5F7DB-F132-43E1-994A-2F906C57E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0164FFE8-BB9B-451F-AF4F-AF99C2F91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1248B240-5143-4BAC-BB7F-99FED8ECA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807180A5-D993-45EB-AE58-3C4C9AB83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951BCE1-4E20-4E63-A581-136C3D069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ABCF8A2B-95A5-4FC8-AFF6-1EC673787C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41" name="Rectangle 16">
                <a:extLst>
                  <a:ext uri="{FF2B5EF4-FFF2-40B4-BE49-F238E27FC236}">
                    <a16:creationId xmlns:a16="http://schemas.microsoft.com/office/drawing/2014/main" id="{8B21070C-DDAF-4B88-B22E-CF7E4DE7C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17">
                <a:extLst>
                  <a:ext uri="{FF2B5EF4-FFF2-40B4-BE49-F238E27FC236}">
                    <a16:creationId xmlns:a16="http://schemas.microsoft.com/office/drawing/2014/main" id="{1308E888-1D53-411D-B549-8ED6E3904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</a:rPr>
                  <a:t>x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163BEF20-7875-4073-85B1-2A5F1B139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33" name="Oval 19">
                <a:extLst>
                  <a:ext uri="{FF2B5EF4-FFF2-40B4-BE49-F238E27FC236}">
                    <a16:creationId xmlns:a16="http://schemas.microsoft.com/office/drawing/2014/main" id="{BA2B5255-CEFC-4BA3-8A87-4D234C110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0">
                <a:extLst>
                  <a:ext uri="{FF2B5EF4-FFF2-40B4-BE49-F238E27FC236}">
                    <a16:creationId xmlns:a16="http://schemas.microsoft.com/office/drawing/2014/main" id="{632AE8CD-37C9-4584-AECE-131424556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1">
                <a:extLst>
                  <a:ext uri="{FF2B5EF4-FFF2-40B4-BE49-F238E27FC236}">
                    <a16:creationId xmlns:a16="http://schemas.microsoft.com/office/drawing/2014/main" id="{37E81922-7FF8-415C-8C16-242EDF056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22">
                <a:extLst>
                  <a:ext uri="{FF2B5EF4-FFF2-40B4-BE49-F238E27FC236}">
                    <a16:creationId xmlns:a16="http://schemas.microsoft.com/office/drawing/2014/main" id="{51FD0261-56B5-415E-9074-5AB55C59A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7" name="Oval 23">
                <a:extLst>
                  <a:ext uri="{FF2B5EF4-FFF2-40B4-BE49-F238E27FC236}">
                    <a16:creationId xmlns:a16="http://schemas.microsoft.com/office/drawing/2014/main" id="{CBF4A661-83A4-4880-8F6C-67DFD11A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" name="Group 24">
                <a:extLst>
                  <a:ext uri="{FF2B5EF4-FFF2-40B4-BE49-F238E27FC236}">
                    <a16:creationId xmlns:a16="http://schemas.microsoft.com/office/drawing/2014/main" id="{F3895D37-965C-4D15-88A2-607B27ECA2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39" name="Rectangle 25">
                  <a:extLst>
                    <a:ext uri="{FF2B5EF4-FFF2-40B4-BE49-F238E27FC236}">
                      <a16:creationId xmlns:a16="http://schemas.microsoft.com/office/drawing/2014/main" id="{19F5E481-3C91-4A6C-88EC-134872114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26">
                  <a:extLst>
                    <a:ext uri="{FF2B5EF4-FFF2-40B4-BE49-F238E27FC236}">
                      <a16:creationId xmlns:a16="http://schemas.microsoft.com/office/drawing/2014/main" id="{AC11F34E-7DF1-44C4-92EC-B7B12F32B8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z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9" name="Text Box 27">
              <a:extLst>
                <a:ext uri="{FF2B5EF4-FFF2-40B4-BE49-F238E27FC236}">
                  <a16:creationId xmlns:a16="http://schemas.microsoft.com/office/drawing/2014/main" id="{19F762A9-4802-493B-BD77-88DDAA601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20" name="Text Box 28">
              <a:extLst>
                <a:ext uri="{FF2B5EF4-FFF2-40B4-BE49-F238E27FC236}">
                  <a16:creationId xmlns:a16="http://schemas.microsoft.com/office/drawing/2014/main" id="{FD5BC3BC-878E-4DD4-B0E3-38AA6CC89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9472D758-3514-4797-99A6-C0E1FEFE6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50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22" name="Group 30">
              <a:extLst>
                <a:ext uri="{FF2B5EF4-FFF2-40B4-BE49-F238E27FC236}">
                  <a16:creationId xmlns:a16="http://schemas.microsoft.com/office/drawing/2014/main" id="{F58B1D5A-5A7B-419C-A8CD-3E243A454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25" name="Oval 31">
                <a:extLst>
                  <a:ext uri="{FF2B5EF4-FFF2-40B4-BE49-F238E27FC236}">
                    <a16:creationId xmlns:a16="http://schemas.microsoft.com/office/drawing/2014/main" id="{3B7244E5-4E0D-4C80-B65F-43018DC5C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2">
                <a:extLst>
                  <a:ext uri="{FF2B5EF4-FFF2-40B4-BE49-F238E27FC236}">
                    <a16:creationId xmlns:a16="http://schemas.microsoft.com/office/drawing/2014/main" id="{45C0B4B6-8292-4187-B7A9-C3A7DF6422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3">
                <a:extLst>
                  <a:ext uri="{FF2B5EF4-FFF2-40B4-BE49-F238E27FC236}">
                    <a16:creationId xmlns:a16="http://schemas.microsoft.com/office/drawing/2014/main" id="{C17F1323-53CD-4BE9-9758-553EBC101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34">
                <a:extLst>
                  <a:ext uri="{FF2B5EF4-FFF2-40B4-BE49-F238E27FC236}">
                    <a16:creationId xmlns:a16="http://schemas.microsoft.com/office/drawing/2014/main" id="{12C677F3-34C1-48E1-873A-2912FC7A7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9" name="Oval 35">
                <a:extLst>
                  <a:ext uri="{FF2B5EF4-FFF2-40B4-BE49-F238E27FC236}">
                    <a16:creationId xmlns:a16="http://schemas.microsoft.com/office/drawing/2014/main" id="{24E09591-886D-4B4E-832F-DBAF0909F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" name="Group 36">
                <a:extLst>
                  <a:ext uri="{FF2B5EF4-FFF2-40B4-BE49-F238E27FC236}">
                    <a16:creationId xmlns:a16="http://schemas.microsoft.com/office/drawing/2014/main" id="{B20AC8EA-5640-4EB2-AFE1-E59ED0CECB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31" name="Rectangle 37">
                  <a:extLst>
                    <a:ext uri="{FF2B5EF4-FFF2-40B4-BE49-F238E27FC236}">
                      <a16:creationId xmlns:a16="http://schemas.microsoft.com/office/drawing/2014/main" id="{3B24DD02-E86E-45F4-AE27-9899360E6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Text Box 38">
                  <a:extLst>
                    <a:ext uri="{FF2B5EF4-FFF2-40B4-BE49-F238E27FC236}">
                      <a16:creationId xmlns:a16="http://schemas.microsoft.com/office/drawing/2014/main" id="{B3351A44-3AC3-461E-9DA6-D87160A435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y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23" name="Text Box 39">
              <a:extLst>
                <a:ext uri="{FF2B5EF4-FFF2-40B4-BE49-F238E27FC236}">
                  <a16:creationId xmlns:a16="http://schemas.microsoft.com/office/drawing/2014/main" id="{1211A9E5-8C1B-4C73-BF3C-775158825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24" name="Line 40">
              <a:extLst>
                <a:ext uri="{FF2B5EF4-FFF2-40B4-BE49-F238E27FC236}">
                  <a16:creationId xmlns:a16="http://schemas.microsoft.com/office/drawing/2014/main" id="{3AE8F73F-AD04-44C2-9C83-DA464E71D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Rectangle 41">
            <a:extLst>
              <a:ext uri="{FF2B5EF4-FFF2-40B4-BE49-F238E27FC236}">
                <a16:creationId xmlns:a16="http://schemas.microsoft.com/office/drawing/2014/main" id="{CFD1F906-CCD9-4296-8312-319DE1E67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3825845"/>
            <a:ext cx="66913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000" dirty="0">
                <a:latin typeface="+mn-ea"/>
              </a:rPr>
              <a:t>t</a:t>
            </a:r>
            <a:r>
              <a:rPr lang="en-US" sz="2000" baseline="-25000" dirty="0">
                <a:latin typeface="+mn-ea"/>
              </a:rPr>
              <a:t>0 </a:t>
            </a:r>
            <a:r>
              <a:rPr lang="en-US" sz="2000" dirty="0">
                <a:latin typeface="+mn-ea"/>
              </a:rPr>
              <a:t>: y</a:t>
            </a:r>
            <a:r>
              <a:rPr lang="zh-CN" altLang="en-US" sz="2000" dirty="0">
                <a:latin typeface="+mn-ea"/>
              </a:rPr>
              <a:t>检测到本地链路代价变化，更新其距离矢量，通知邻节点</a:t>
            </a:r>
            <a:r>
              <a:rPr lang="en-US" sz="2000" dirty="0">
                <a:latin typeface="+mn-ea"/>
              </a:rPr>
              <a:t>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sz="2000" dirty="0">
              <a:latin typeface="+mn-ea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DBC26C2B-11B9-49A1-A2F2-C04366E4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4603889"/>
            <a:ext cx="65039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000" dirty="0">
                <a:latin typeface="+mn-ea"/>
              </a:rPr>
              <a:t>t</a:t>
            </a:r>
            <a:r>
              <a:rPr lang="en-US" sz="2000" baseline="-25000" dirty="0">
                <a:latin typeface="+mn-ea"/>
              </a:rPr>
              <a:t>1 </a:t>
            </a:r>
            <a:r>
              <a:rPr lang="en-US" sz="2000" dirty="0">
                <a:latin typeface="+mn-ea"/>
              </a:rPr>
              <a:t>: z</a:t>
            </a:r>
            <a:r>
              <a:rPr lang="zh-CN" altLang="en-US" sz="2000" dirty="0">
                <a:latin typeface="+mn-ea"/>
              </a:rPr>
              <a:t>收到来自</a:t>
            </a:r>
            <a:r>
              <a:rPr lang="en-US" altLang="zh-CN" sz="2000" dirty="0">
                <a:latin typeface="+mn-ea"/>
              </a:rPr>
              <a:t>y</a:t>
            </a:r>
            <a:r>
              <a:rPr lang="zh-CN" altLang="en-US" sz="2000" dirty="0">
                <a:latin typeface="+mn-ea"/>
              </a:rPr>
              <a:t>的更新，更新本地的距离矢量表，重新计算到</a:t>
            </a:r>
            <a:r>
              <a:rPr lang="en-US" sz="2000" dirty="0">
                <a:latin typeface="+mn-ea"/>
              </a:rPr>
              <a:t>x</a:t>
            </a:r>
            <a:r>
              <a:rPr lang="zh-CN" altLang="en-US" sz="2000" dirty="0">
                <a:latin typeface="+mn-ea"/>
              </a:rPr>
              <a:t>的最小代价，把新的距离矢量发给邻节点</a:t>
            </a:r>
            <a:r>
              <a:rPr lang="en-US" sz="2000" dirty="0">
                <a:latin typeface="+mn-ea"/>
              </a:rPr>
              <a:t>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sz="2000" dirty="0">
              <a:latin typeface="+mn-ea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C0E2236A-B452-473F-A072-E68F1E4A3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5581690"/>
            <a:ext cx="71580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000" dirty="0">
                <a:latin typeface="+mn-ea"/>
              </a:rPr>
              <a:t>t</a:t>
            </a:r>
            <a:r>
              <a:rPr lang="en-US" sz="2000" baseline="-25000" dirty="0">
                <a:latin typeface="+mn-ea"/>
              </a:rPr>
              <a:t>2 </a:t>
            </a:r>
            <a:r>
              <a:rPr lang="en-US" sz="2000" dirty="0">
                <a:latin typeface="+mn-ea"/>
              </a:rPr>
              <a:t>: y</a:t>
            </a:r>
            <a:r>
              <a:rPr lang="zh-CN" altLang="en-US" sz="2000" dirty="0">
                <a:latin typeface="+mn-ea"/>
              </a:rPr>
              <a:t>收到</a:t>
            </a:r>
            <a:r>
              <a:rPr lang="en-US" sz="2000" dirty="0">
                <a:latin typeface="+mn-ea"/>
              </a:rPr>
              <a:t>z</a:t>
            </a:r>
            <a:r>
              <a:rPr lang="zh-CN" altLang="en-US" sz="2000" dirty="0">
                <a:latin typeface="+mn-ea"/>
              </a:rPr>
              <a:t>的更新，更新自己的距离矢量表，因为</a:t>
            </a:r>
            <a:r>
              <a:rPr lang="en-US" altLang="zh-CN" sz="2000" dirty="0">
                <a:latin typeface="+mn-ea"/>
              </a:rPr>
              <a:t>y</a:t>
            </a:r>
            <a:r>
              <a:rPr lang="zh-CN" altLang="en-US" sz="2000" dirty="0">
                <a:latin typeface="+mn-ea"/>
              </a:rPr>
              <a:t>到各节点的最小代价没有变化，</a:t>
            </a:r>
            <a:r>
              <a:rPr lang="en-US" altLang="zh-CN" sz="2000" dirty="0">
                <a:latin typeface="+mn-ea"/>
              </a:rPr>
              <a:t>y</a:t>
            </a:r>
            <a:r>
              <a:rPr lang="zh-CN" altLang="en-US" sz="2000" dirty="0">
                <a:latin typeface="+mn-ea"/>
              </a:rPr>
              <a:t>不发送更新消息到邻节点。</a:t>
            </a: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1653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A467D-89C2-46E9-8CBE-B7F8DDA2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距离矢量：链路代价变化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F1A934-E748-45FE-BCA8-F16F9F92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2BDD3-E1DC-4202-BC02-092D5978C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715740"/>
            <a:ext cx="486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zh-CN" altLang="en-US" sz="2800" dirty="0">
                <a:solidFill>
                  <a:srgbClr val="CC0000"/>
                </a:solidFill>
                <a:latin typeface="+mn-ea"/>
              </a:rPr>
              <a:t>链路代价变化</a:t>
            </a:r>
            <a:r>
              <a:rPr lang="en-US" sz="2800" dirty="0">
                <a:solidFill>
                  <a:srgbClr val="CC0000"/>
                </a:solidFill>
                <a:latin typeface="+mn-ea"/>
              </a:rPr>
              <a:t>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zh-CN" altLang="en-US" sz="2400" dirty="0">
                <a:latin typeface="Gill Sans MT" charset="0"/>
              </a:rPr>
              <a:t>节点检测到本地链路代价变化</a:t>
            </a:r>
            <a:endParaRPr lang="en-US" sz="2400" dirty="0">
              <a:latin typeface="+mn-ea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zh-CN" altLang="en-US" sz="2400" dirty="0">
                <a:solidFill>
                  <a:srgbClr val="CC0000"/>
                </a:solidFill>
                <a:latin typeface="+mn-ea"/>
              </a:rPr>
              <a:t>坏事传得慢</a:t>
            </a:r>
            <a:r>
              <a:rPr lang="en-US" sz="2400" dirty="0">
                <a:latin typeface="+mn-ea"/>
              </a:rPr>
              <a:t>– </a:t>
            </a:r>
            <a:r>
              <a:rPr lang="zh-CN" altLang="en-US" sz="2400" dirty="0">
                <a:latin typeface="+mn-ea"/>
              </a:rPr>
              <a:t>无穷迭代问题</a:t>
            </a:r>
            <a:r>
              <a:rPr lang="en-US" altLang="ja-JP" sz="2400" dirty="0">
                <a:latin typeface="+mn-ea"/>
              </a:rPr>
              <a:t>!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+mn-ea"/>
              </a:rPr>
              <a:t>44</a:t>
            </a:r>
            <a:r>
              <a:rPr lang="zh-CN" altLang="en-US" sz="2400" dirty="0">
                <a:latin typeface="+mn-ea"/>
              </a:rPr>
              <a:t>次迭代才能稳定</a:t>
            </a:r>
            <a:endParaRPr lang="en-US" sz="2400" dirty="0">
              <a:latin typeface="+mn-ea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FEDD1F16-249D-4232-838B-D564A6F20931}"/>
              </a:ext>
            </a:extLst>
          </p:cNvPr>
          <p:cNvGrpSpPr>
            <a:grpSpLocks/>
          </p:cNvGrpSpPr>
          <p:nvPr/>
        </p:nvGrpSpPr>
        <p:grpSpPr bwMode="auto">
          <a:xfrm>
            <a:off x="5838825" y="1925290"/>
            <a:ext cx="2184400" cy="1314450"/>
            <a:chOff x="3625" y="1076"/>
            <a:chExt cx="1376" cy="82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4F48994-8490-494C-B4FB-F2AC1C145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AD3CF70-384D-438C-817E-C514D87B1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24FDA3F9-5AFF-483B-854E-778D7D568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A0D74063-8CC7-4916-A641-6E3364332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E3786430-8D2C-4057-A069-30FEAB4D5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7CAF2866-6001-4BFE-B7BF-D5CCE8F06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5D2F7146-8F81-49C2-908A-600978C22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5E517C70-5C15-41C9-A18C-C3CA8E65F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8F8A503-5DFF-4622-8390-89F9D6F30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DFC6AFED-B083-4D5B-8C23-8476D53BF5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3" y="1526"/>
              <a:ext cx="210" cy="250"/>
              <a:chOff x="2954" y="2429"/>
              <a:chExt cx="213" cy="250"/>
            </a:xfrm>
          </p:grpSpPr>
          <p:sp>
            <p:nvSpPr>
              <p:cNvPr id="40" name="Rectangle 17">
                <a:extLst>
                  <a:ext uri="{FF2B5EF4-FFF2-40B4-BE49-F238E27FC236}">
                    <a16:creationId xmlns:a16="http://schemas.microsoft.com/office/drawing/2014/main" id="{4A2543D2-50F4-4FE8-9FCB-C08EC3B9E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18">
                <a:extLst>
                  <a:ext uri="{FF2B5EF4-FFF2-40B4-BE49-F238E27FC236}">
                    <a16:creationId xmlns:a16="http://schemas.microsoft.com/office/drawing/2014/main" id="{740FD9BC-81D4-48EA-B8BC-A61B397637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</a:rPr>
                  <a:t>x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17" name="Group 19">
              <a:extLst>
                <a:ext uri="{FF2B5EF4-FFF2-40B4-BE49-F238E27FC236}">
                  <a16:creationId xmlns:a16="http://schemas.microsoft.com/office/drawing/2014/main" id="{95FA30F3-CFD9-4A9E-BB86-A7955CE9A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32" name="Oval 20">
                <a:extLst>
                  <a:ext uri="{FF2B5EF4-FFF2-40B4-BE49-F238E27FC236}">
                    <a16:creationId xmlns:a16="http://schemas.microsoft.com/office/drawing/2014/main" id="{364FB9F2-6931-4CAE-BD22-C58542E5A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1">
                <a:extLst>
                  <a:ext uri="{FF2B5EF4-FFF2-40B4-BE49-F238E27FC236}">
                    <a16:creationId xmlns:a16="http://schemas.microsoft.com/office/drawing/2014/main" id="{A1D18E62-5D66-44C7-9446-43388EA2A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2">
                <a:extLst>
                  <a:ext uri="{FF2B5EF4-FFF2-40B4-BE49-F238E27FC236}">
                    <a16:creationId xmlns:a16="http://schemas.microsoft.com/office/drawing/2014/main" id="{366A9560-598A-45CC-A2A1-BF0F410E7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23">
                <a:extLst>
                  <a:ext uri="{FF2B5EF4-FFF2-40B4-BE49-F238E27FC236}">
                    <a16:creationId xmlns:a16="http://schemas.microsoft.com/office/drawing/2014/main" id="{8D7F2810-E3B0-4DFD-A777-3601448B7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6" name="Oval 24">
                <a:extLst>
                  <a:ext uri="{FF2B5EF4-FFF2-40B4-BE49-F238E27FC236}">
                    <a16:creationId xmlns:a16="http://schemas.microsoft.com/office/drawing/2014/main" id="{A80E4901-0923-4B1F-9876-01DC71301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25">
                <a:extLst>
                  <a:ext uri="{FF2B5EF4-FFF2-40B4-BE49-F238E27FC236}">
                    <a16:creationId xmlns:a16="http://schemas.microsoft.com/office/drawing/2014/main" id="{B80D2B33-C817-44A0-8BEF-C26AD5BFD9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38" name="Rectangle 26">
                  <a:extLst>
                    <a:ext uri="{FF2B5EF4-FFF2-40B4-BE49-F238E27FC236}">
                      <a16:creationId xmlns:a16="http://schemas.microsoft.com/office/drawing/2014/main" id="{ED3FC8FA-0041-4FF8-AAC4-35AB227478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Text Box 27">
                  <a:extLst>
                    <a:ext uri="{FF2B5EF4-FFF2-40B4-BE49-F238E27FC236}">
                      <a16:creationId xmlns:a16="http://schemas.microsoft.com/office/drawing/2014/main" id="{D46C2D12-0131-44EF-9B16-18B5A46683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z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8" name="Text Box 28">
              <a:extLst>
                <a:ext uri="{FF2B5EF4-FFF2-40B4-BE49-F238E27FC236}">
                  <a16:creationId xmlns:a16="http://schemas.microsoft.com/office/drawing/2014/main" id="{5AF44EF0-4017-4B05-BABB-DD7E22E19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62E526F7-76CB-48B1-B951-83A7CBD3A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FD3C4D4A-D619-455B-9E69-C76FA1533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50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71555B2A-24C0-4D59-A026-BB2D48C78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24" name="Oval 32">
                <a:extLst>
                  <a:ext uri="{FF2B5EF4-FFF2-40B4-BE49-F238E27FC236}">
                    <a16:creationId xmlns:a16="http://schemas.microsoft.com/office/drawing/2014/main" id="{AFACFD1F-5FB2-41F5-BA8C-7D3A9615E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33">
                <a:extLst>
                  <a:ext uri="{FF2B5EF4-FFF2-40B4-BE49-F238E27FC236}">
                    <a16:creationId xmlns:a16="http://schemas.microsoft.com/office/drawing/2014/main" id="{DBC90202-0497-4198-A1E0-72A63A0D8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4">
                <a:extLst>
                  <a:ext uri="{FF2B5EF4-FFF2-40B4-BE49-F238E27FC236}">
                    <a16:creationId xmlns:a16="http://schemas.microsoft.com/office/drawing/2014/main" id="{5C5ECDE5-96F2-40AF-961C-B92F1A81A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35">
                <a:extLst>
                  <a:ext uri="{FF2B5EF4-FFF2-40B4-BE49-F238E27FC236}">
                    <a16:creationId xmlns:a16="http://schemas.microsoft.com/office/drawing/2014/main" id="{6D1BA413-2144-463B-9BD5-2C2EFA067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36">
                <a:extLst>
                  <a:ext uri="{FF2B5EF4-FFF2-40B4-BE49-F238E27FC236}">
                    <a16:creationId xmlns:a16="http://schemas.microsoft.com/office/drawing/2014/main" id="{D6D98D3D-6FEF-40B4-977D-8521A417F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7">
                <a:extLst>
                  <a:ext uri="{FF2B5EF4-FFF2-40B4-BE49-F238E27FC236}">
                    <a16:creationId xmlns:a16="http://schemas.microsoft.com/office/drawing/2014/main" id="{79E509A6-8608-4C85-8C97-30FCED242B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30" name="Rectangle 38">
                  <a:extLst>
                    <a:ext uri="{FF2B5EF4-FFF2-40B4-BE49-F238E27FC236}">
                      <a16:creationId xmlns:a16="http://schemas.microsoft.com/office/drawing/2014/main" id="{B5210374-6DBC-4471-A11E-6B74F8AF0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Text Box 39">
                  <a:extLst>
                    <a:ext uri="{FF2B5EF4-FFF2-40B4-BE49-F238E27FC236}">
                      <a16:creationId xmlns:a16="http://schemas.microsoft.com/office/drawing/2014/main" id="{82A389BA-13E3-4D73-B7A7-79CBD7D053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y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22" name="Text Box 40">
              <a:extLst>
                <a:ext uri="{FF2B5EF4-FFF2-40B4-BE49-F238E27FC236}">
                  <a16:creationId xmlns:a16="http://schemas.microsoft.com/office/drawing/2014/main" id="{062413D7-CA57-4AF1-8A22-82C2C9621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charset="0"/>
                </a:rPr>
                <a:t>60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23" name="Line 41">
              <a:extLst>
                <a:ext uri="{FF2B5EF4-FFF2-40B4-BE49-F238E27FC236}">
                  <a16:creationId xmlns:a16="http://schemas.microsoft.com/office/drawing/2014/main" id="{714FBF93-0FFA-4B81-A7AA-29BAB5E41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3" name="Picture 2">
            <a:extLst>
              <a:ext uri="{FF2B5EF4-FFF2-40B4-BE49-F238E27FC236}">
                <a16:creationId xmlns:a16="http://schemas.microsoft.com/office/drawing/2014/main" id="{E4A2C70B-F4B3-4847-9E73-3845FDCE4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4255889"/>
            <a:ext cx="6781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">
            <a:extLst>
              <a:ext uri="{FF2B5EF4-FFF2-40B4-BE49-F238E27FC236}">
                <a16:creationId xmlns:a16="http://schemas.microsoft.com/office/drawing/2014/main" id="{AE7145F4-D717-4689-A2D8-D195C005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4005064"/>
            <a:ext cx="83820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altLang="zh-CN" sz="2000" dirty="0">
                <a:latin typeface="+mn-ea"/>
                <a:ea typeface="+mn-ea"/>
              </a:rPr>
              <a:t>t</a:t>
            </a:r>
            <a:r>
              <a:rPr lang="en-US" altLang="zh-CN" sz="2000" baseline="-25000" dirty="0">
                <a:latin typeface="+mn-ea"/>
                <a:ea typeface="+mn-ea"/>
              </a:rPr>
              <a:t>0</a:t>
            </a:r>
            <a:r>
              <a:rPr lang="en-US" altLang="zh-CN" sz="2000" dirty="0">
                <a:latin typeface="+mn-ea"/>
                <a:ea typeface="+mn-ea"/>
              </a:rPr>
              <a:t>: y</a:t>
            </a:r>
            <a:r>
              <a:rPr lang="zh-CN" altLang="en-US" sz="2000" dirty="0">
                <a:latin typeface="+mn-ea"/>
                <a:ea typeface="+mn-ea"/>
              </a:rPr>
              <a:t>检测到本地链路代价变化，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计算到</a:t>
            </a:r>
            <a:r>
              <a:rPr lang="en-US" altLang="zh-CN" sz="2000" dirty="0">
                <a:latin typeface="+mn-ea"/>
                <a:ea typeface="+mn-ea"/>
              </a:rPr>
              <a:t>x</a:t>
            </a:r>
            <a:r>
              <a:rPr lang="zh-CN" altLang="en-US" sz="2000" dirty="0">
                <a:latin typeface="+mn-ea"/>
                <a:ea typeface="+mn-ea"/>
              </a:rPr>
              <a:t>的最短路径为</a:t>
            </a:r>
            <a:br>
              <a:rPr lang="en-US" altLang="zh-CN" sz="2000" dirty="0">
                <a:latin typeface="+mn-ea"/>
                <a:ea typeface="+mn-ea"/>
              </a:rPr>
            </a:br>
            <a:br>
              <a:rPr lang="en-US" altLang="zh-CN" sz="2000" dirty="0">
                <a:latin typeface="+mn-ea"/>
                <a:ea typeface="+mn-ea"/>
              </a:rPr>
            </a:br>
            <a:br>
              <a:rPr lang="en-US" altLang="zh-CN" sz="2000" dirty="0">
                <a:latin typeface="+mn-ea"/>
                <a:ea typeface="+mn-ea"/>
              </a:rPr>
            </a:br>
            <a:r>
              <a:rPr lang="zh-CN" altLang="en-US" sz="2000" dirty="0">
                <a:latin typeface="+mn-ea"/>
                <a:ea typeface="+mn-ea"/>
              </a:rPr>
              <a:t>基于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相信</a:t>
            </a:r>
            <a:r>
              <a:rPr lang="en-US" altLang="zh-CN" sz="2000" dirty="0">
                <a:latin typeface="+mn-ea"/>
                <a:ea typeface="+mn-ea"/>
              </a:rPr>
              <a:t>z</a:t>
            </a:r>
            <a:r>
              <a:rPr lang="zh-CN" altLang="en-US" sz="2000" dirty="0">
                <a:latin typeface="+mn-ea"/>
                <a:ea typeface="+mn-ea"/>
              </a:rPr>
              <a:t>有一条到</a:t>
            </a:r>
            <a:r>
              <a:rPr lang="en-US" altLang="zh-CN" sz="2000" dirty="0">
                <a:latin typeface="+mn-ea"/>
                <a:ea typeface="+mn-ea"/>
              </a:rPr>
              <a:t>x</a:t>
            </a:r>
            <a:r>
              <a:rPr lang="zh-CN" altLang="en-US" sz="2000" dirty="0">
                <a:latin typeface="+mn-ea"/>
                <a:ea typeface="+mn-ea"/>
              </a:rPr>
              <a:t>的代价为</a:t>
            </a:r>
            <a:r>
              <a:rPr lang="en-US" altLang="zh-CN" sz="2000" dirty="0">
                <a:latin typeface="+mn-ea"/>
                <a:ea typeface="+mn-ea"/>
              </a:rPr>
              <a:t>5</a:t>
            </a:r>
            <a:r>
              <a:rPr lang="zh-CN" altLang="en-US" sz="2000" dirty="0">
                <a:latin typeface="+mn-ea"/>
                <a:ea typeface="+mn-ea"/>
              </a:rPr>
              <a:t>的路径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altLang="zh-CN" sz="2000" dirty="0">
                <a:latin typeface="+mn-ea"/>
                <a:ea typeface="+mn-ea"/>
              </a:rPr>
              <a:t>t</a:t>
            </a:r>
            <a:r>
              <a:rPr lang="en-US" altLang="zh-CN" sz="2000" baseline="-25000" dirty="0">
                <a:latin typeface="+mn-ea"/>
                <a:ea typeface="+mn-ea"/>
              </a:rPr>
              <a:t>1</a:t>
            </a:r>
            <a:r>
              <a:rPr lang="en-US" altLang="zh-CN" sz="2000" dirty="0">
                <a:latin typeface="+mn-ea"/>
                <a:ea typeface="+mn-ea"/>
              </a:rPr>
              <a:t>: y </a:t>
            </a:r>
            <a:r>
              <a:rPr lang="zh-CN" altLang="en-US" sz="2000" dirty="0">
                <a:latin typeface="+mn-ea"/>
                <a:ea typeface="+mn-ea"/>
              </a:rPr>
              <a:t>告知</a:t>
            </a:r>
            <a:r>
              <a:rPr lang="en-US" altLang="zh-CN" sz="2000" dirty="0">
                <a:latin typeface="+mn-ea"/>
                <a:ea typeface="+mn-ea"/>
              </a:rPr>
              <a:t> z </a:t>
            </a:r>
            <a:r>
              <a:rPr lang="zh-CN" altLang="en-US" sz="2000" dirty="0">
                <a:latin typeface="+mn-ea"/>
                <a:ea typeface="+mn-ea"/>
              </a:rPr>
              <a:t>它的新距离矢量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altLang="zh-CN" sz="2000" dirty="0">
                <a:latin typeface="+mn-ea"/>
                <a:ea typeface="+mn-ea"/>
              </a:rPr>
              <a:t>t</a:t>
            </a:r>
            <a:r>
              <a:rPr lang="en-US" altLang="zh-CN" sz="2000" baseline="-25000" dirty="0">
                <a:latin typeface="+mn-ea"/>
                <a:ea typeface="+mn-ea"/>
              </a:rPr>
              <a:t>2</a:t>
            </a:r>
            <a:r>
              <a:rPr lang="en-US" altLang="zh-CN" sz="2000" dirty="0">
                <a:latin typeface="+mn-ea"/>
                <a:ea typeface="+mn-ea"/>
              </a:rPr>
              <a:t>: z </a:t>
            </a:r>
            <a:r>
              <a:rPr lang="zh-CN" altLang="en-US" sz="2000" dirty="0">
                <a:latin typeface="+mn-ea"/>
                <a:ea typeface="+mn-ea"/>
              </a:rPr>
              <a:t>收到来自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的距离矢量</a:t>
            </a:r>
            <a:r>
              <a:rPr lang="en-US" altLang="zh-CN" sz="2000" dirty="0">
                <a:latin typeface="+mn-ea"/>
                <a:ea typeface="+mn-ea"/>
              </a:rPr>
              <a:t>, </a:t>
            </a:r>
            <a:r>
              <a:rPr lang="zh-CN" altLang="en-US" sz="2000" dirty="0">
                <a:latin typeface="+mn-ea"/>
                <a:ea typeface="+mn-ea"/>
              </a:rPr>
              <a:t>更新它到</a:t>
            </a:r>
            <a:r>
              <a:rPr lang="en-US" altLang="zh-CN" sz="2000" dirty="0">
                <a:latin typeface="+mn-ea"/>
                <a:ea typeface="+mn-ea"/>
              </a:rPr>
              <a:t>x</a:t>
            </a:r>
            <a:r>
              <a:rPr lang="zh-CN" altLang="en-US" sz="2000" dirty="0">
                <a:latin typeface="+mn-ea"/>
                <a:ea typeface="+mn-ea"/>
              </a:rPr>
              <a:t>的最短距离为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altLang="zh-CN" sz="2000" dirty="0">
                <a:latin typeface="+mn-ea"/>
                <a:ea typeface="+mn-ea"/>
              </a:rPr>
              <a:t>                             </a:t>
            </a:r>
            <a:r>
              <a:rPr lang="zh-CN" altLang="en-US" sz="2000" dirty="0">
                <a:latin typeface="+mn-ea"/>
                <a:ea typeface="+mn-ea"/>
              </a:rPr>
              <a:t>，并告知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altLang="zh-CN" sz="2000" dirty="0">
                <a:latin typeface="+mn-ea"/>
                <a:ea typeface="+mn-ea"/>
              </a:rPr>
              <a:t>t</a:t>
            </a:r>
            <a:r>
              <a:rPr lang="en-US" altLang="zh-CN" sz="2000" baseline="-25000" dirty="0">
                <a:latin typeface="+mn-ea"/>
                <a:ea typeface="+mn-ea"/>
              </a:rPr>
              <a:t>3</a:t>
            </a:r>
            <a:r>
              <a:rPr lang="en-US" altLang="zh-CN" sz="2000" dirty="0">
                <a:latin typeface="+mn-ea"/>
                <a:ea typeface="+mn-ea"/>
              </a:rPr>
              <a:t>: y </a:t>
            </a:r>
            <a:r>
              <a:rPr lang="zh-CN" altLang="en-US" sz="2000" dirty="0">
                <a:latin typeface="+mn-ea"/>
                <a:ea typeface="+mn-ea"/>
              </a:rPr>
              <a:t>再次更新距离矢量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altLang="zh-CN" sz="2000" dirty="0">
                <a:latin typeface="+mn-ea"/>
                <a:ea typeface="+mn-ea"/>
              </a:rPr>
              <a:t>….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endParaRPr lang="en-US" altLang="zh-CN" sz="2000" dirty="0">
              <a:latin typeface="+mn-ea"/>
              <a:ea typeface="+mn-ea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id="{AB92C627-4A00-47A1-825B-808628DB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86" y="5733256"/>
            <a:ext cx="3009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24576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489CD-2F44-45C1-8DA1-17CFFD92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距离矢量：链路代价变化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894246-E9A7-4143-8CE8-90B2D51A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10" name="Rectangle 45">
            <a:extLst>
              <a:ext uri="{FF2B5EF4-FFF2-40B4-BE49-F238E27FC236}">
                <a16:creationId xmlns:a16="http://schemas.microsoft.com/office/drawing/2014/main" id="{2E94571C-D444-4861-9B1D-3332599AF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653420"/>
            <a:ext cx="72104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zh-CN" altLang="en-US" sz="2800" dirty="0">
                <a:solidFill>
                  <a:srgbClr val="CC0000"/>
                </a:solidFill>
                <a:latin typeface="+mn-ea"/>
              </a:rPr>
              <a:t>反向下毒</a:t>
            </a:r>
            <a:r>
              <a:rPr lang="en-US" sz="2800" dirty="0">
                <a:solidFill>
                  <a:srgbClr val="CC0000"/>
                </a:solidFill>
                <a:latin typeface="+mn-ea"/>
              </a:rPr>
              <a:t>:</a:t>
            </a:r>
            <a:r>
              <a:rPr lang="en-US" sz="2000" dirty="0">
                <a:latin typeface="+mn-ea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zh-CN" altLang="en-US" sz="2400" dirty="0">
                <a:latin typeface="+mn-ea"/>
              </a:rPr>
              <a:t>如果</a:t>
            </a:r>
            <a:r>
              <a:rPr lang="en-US" altLang="zh-CN" sz="2400" dirty="0">
                <a:latin typeface="+mn-ea"/>
              </a:rPr>
              <a:t>z</a:t>
            </a:r>
            <a:r>
              <a:rPr lang="zh-CN" altLang="en-US" sz="2400" dirty="0">
                <a:latin typeface="+mn-ea"/>
              </a:rPr>
              <a:t>通过</a:t>
            </a:r>
            <a:r>
              <a:rPr lang="en-US" altLang="zh-CN" sz="2400" dirty="0">
                <a:latin typeface="+mn-ea"/>
              </a:rPr>
              <a:t>y</a:t>
            </a:r>
            <a:r>
              <a:rPr lang="zh-CN" altLang="en-US" sz="2400" dirty="0">
                <a:latin typeface="+mn-ea"/>
              </a:rPr>
              <a:t>路由到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sz="2400" dirty="0">
                <a:latin typeface="+mn-ea"/>
              </a:rPr>
              <a:t> :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altLang="zh-CN" sz="2000" dirty="0">
                <a:latin typeface="+mn-ea"/>
              </a:rPr>
              <a:t>z</a:t>
            </a:r>
            <a:r>
              <a:rPr lang="zh-CN" altLang="en-US" sz="2000" dirty="0">
                <a:latin typeface="+mn-ea"/>
              </a:rPr>
              <a:t>告知</a:t>
            </a:r>
            <a:r>
              <a:rPr lang="en-US" altLang="zh-CN" sz="2000" dirty="0">
                <a:latin typeface="+mn-ea"/>
              </a:rPr>
              <a:t>y</a:t>
            </a:r>
            <a:r>
              <a:rPr lang="zh-CN" altLang="en-US" sz="2000" dirty="0">
                <a:latin typeface="+mn-ea"/>
              </a:rPr>
              <a:t>它到</a:t>
            </a:r>
            <a:r>
              <a:rPr lang="en-US" altLang="zh-CN" sz="2000" dirty="0">
                <a:latin typeface="+mn-ea"/>
              </a:rPr>
              <a:t>x</a:t>
            </a:r>
            <a:r>
              <a:rPr lang="zh-CN" altLang="en-US" sz="2000" dirty="0">
                <a:latin typeface="+mn-ea"/>
              </a:rPr>
              <a:t>的代价是无穷大</a:t>
            </a:r>
            <a:endParaRPr lang="en-US" altLang="ja-JP" sz="2000" dirty="0">
              <a:latin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zh-CN" altLang="en-US" sz="2400" dirty="0">
                <a:latin typeface="+mn-ea"/>
              </a:rPr>
              <a:t>并不能完全解决问题</a:t>
            </a:r>
            <a:endParaRPr lang="en-US" sz="2400" dirty="0">
              <a:latin typeface="+mn-ea"/>
            </a:endParaRPr>
          </a:p>
        </p:txBody>
      </p:sp>
      <p:sp>
        <p:nvSpPr>
          <p:cNvPr id="12" name="TextBox 43">
            <a:extLst>
              <a:ext uri="{FF2B5EF4-FFF2-40B4-BE49-F238E27FC236}">
                <a16:creationId xmlns:a16="http://schemas.microsoft.com/office/drawing/2014/main" id="{74FE244E-5FB7-4664-BC4D-9DD4474BF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82" y="3467000"/>
            <a:ext cx="81724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dirty="0">
                <a:latin typeface="+mn-ea"/>
                <a:ea typeface="+mn-ea"/>
              </a:rPr>
              <a:t>z</a:t>
            </a:r>
            <a:r>
              <a:rPr lang="zh-CN" altLang="en-US" sz="2000" dirty="0">
                <a:latin typeface="+mn-ea"/>
                <a:ea typeface="+mn-ea"/>
              </a:rPr>
              <a:t>告知</a:t>
            </a:r>
            <a:r>
              <a:rPr lang="en-US" altLang="zh-CN" sz="2000" dirty="0">
                <a:latin typeface="+mn-ea"/>
                <a:ea typeface="+mn-ea"/>
              </a:rPr>
              <a:t>y </a:t>
            </a:r>
            <a:r>
              <a:rPr lang="en-US" altLang="zh-CN" sz="2000" dirty="0" err="1">
                <a:latin typeface="+mn-ea"/>
                <a:ea typeface="+mn-ea"/>
              </a:rPr>
              <a:t>D</a:t>
            </a:r>
            <a:r>
              <a:rPr lang="en-US" altLang="zh-CN" sz="2000" baseline="-25000" dirty="0" err="1">
                <a:latin typeface="+mn-ea"/>
                <a:ea typeface="+mn-ea"/>
              </a:rPr>
              <a:t>z</a:t>
            </a:r>
            <a:r>
              <a:rPr lang="en-US" altLang="zh-CN" sz="2000" dirty="0">
                <a:latin typeface="+mn-ea"/>
                <a:ea typeface="+mn-ea"/>
              </a:rPr>
              <a:t>(x) = ∞</a:t>
            </a:r>
          </a:p>
          <a:p>
            <a:r>
              <a:rPr lang="en-US" altLang="zh-CN" sz="2000" dirty="0">
                <a:latin typeface="+mn-ea"/>
                <a:ea typeface="+mn-ea"/>
              </a:rPr>
              <a:t>t</a:t>
            </a:r>
            <a:r>
              <a:rPr lang="en-US" altLang="zh-CN" sz="2000" baseline="-25000" dirty="0">
                <a:latin typeface="+mn-ea"/>
                <a:ea typeface="+mn-ea"/>
              </a:rPr>
              <a:t>0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检测到本地链路代价变化，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计算到</a:t>
            </a:r>
            <a:r>
              <a:rPr lang="en-US" altLang="zh-CN" sz="2000" dirty="0">
                <a:latin typeface="+mn-ea"/>
                <a:ea typeface="+mn-ea"/>
              </a:rPr>
              <a:t>x</a:t>
            </a:r>
            <a:r>
              <a:rPr lang="zh-CN" altLang="en-US" sz="2000" dirty="0">
                <a:latin typeface="+mn-ea"/>
                <a:ea typeface="+mn-ea"/>
              </a:rPr>
              <a:t>的最小代价路径为</a:t>
            </a:r>
            <a:r>
              <a:rPr lang="en-US" altLang="zh-CN" sz="2000" dirty="0">
                <a:latin typeface="+mn-ea"/>
                <a:ea typeface="+mn-ea"/>
              </a:rPr>
              <a:t>D</a:t>
            </a:r>
            <a:r>
              <a:rPr lang="en-US" altLang="zh-CN" sz="2000" baseline="-25000" dirty="0">
                <a:latin typeface="+mn-ea"/>
                <a:ea typeface="+mn-ea"/>
              </a:rPr>
              <a:t>y</a:t>
            </a:r>
            <a:r>
              <a:rPr lang="en-US" altLang="zh-CN" sz="2000" dirty="0">
                <a:latin typeface="+mn-ea"/>
                <a:ea typeface="+mn-ea"/>
              </a:rPr>
              <a:t>(x) = 60</a:t>
            </a:r>
            <a:r>
              <a:rPr lang="zh-CN" altLang="en-US" sz="2000" dirty="0">
                <a:latin typeface="+mn-ea"/>
                <a:ea typeface="+mn-ea"/>
              </a:rPr>
              <a:t>，并告知</a:t>
            </a:r>
            <a:r>
              <a:rPr lang="en-US" altLang="zh-CN" sz="2000" dirty="0">
                <a:latin typeface="+mn-ea"/>
                <a:ea typeface="+mn-ea"/>
              </a:rPr>
              <a:t>z</a:t>
            </a:r>
          </a:p>
          <a:p>
            <a:r>
              <a:rPr lang="en-US" altLang="zh-CN" sz="2000" dirty="0">
                <a:latin typeface="+mn-ea"/>
                <a:ea typeface="+mn-ea"/>
              </a:rPr>
              <a:t>t</a:t>
            </a:r>
            <a:r>
              <a:rPr lang="en-US" altLang="zh-CN" sz="2000" baseline="-25000" dirty="0">
                <a:latin typeface="+mn-ea"/>
                <a:ea typeface="+mn-ea"/>
              </a:rPr>
              <a:t>1</a:t>
            </a:r>
            <a:r>
              <a:rPr lang="zh-CN" altLang="en-US" sz="2000" dirty="0">
                <a:latin typeface="+mn-ea"/>
                <a:ea typeface="+mn-ea"/>
              </a:rPr>
              <a:t>：收到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的距离矢量后</a:t>
            </a:r>
            <a:r>
              <a:rPr lang="en-US" altLang="zh-CN" sz="2000" dirty="0">
                <a:latin typeface="+mn-ea"/>
                <a:ea typeface="+mn-ea"/>
              </a:rPr>
              <a:t>, z</a:t>
            </a:r>
            <a:r>
              <a:rPr lang="zh-CN" altLang="en-US" sz="2000" dirty="0">
                <a:latin typeface="+mn-ea"/>
                <a:ea typeface="+mn-ea"/>
              </a:rPr>
              <a:t>立刻改变到</a:t>
            </a:r>
            <a:r>
              <a:rPr lang="en-US" altLang="zh-CN" sz="2000" dirty="0">
                <a:latin typeface="+mn-ea"/>
                <a:ea typeface="+mn-ea"/>
              </a:rPr>
              <a:t>x</a:t>
            </a:r>
            <a:r>
              <a:rPr lang="zh-CN" altLang="en-US" sz="2000" dirty="0">
                <a:latin typeface="+mn-ea"/>
                <a:ea typeface="+mn-ea"/>
              </a:rPr>
              <a:t>的路由为直连链路，代价为</a:t>
            </a:r>
            <a:r>
              <a:rPr lang="en-US" altLang="zh-CN" sz="2000" dirty="0" err="1">
                <a:latin typeface="+mn-ea"/>
                <a:ea typeface="+mn-ea"/>
              </a:rPr>
              <a:t>D</a:t>
            </a:r>
            <a:r>
              <a:rPr lang="en-US" altLang="zh-CN" sz="2000" baseline="-25000" dirty="0" err="1">
                <a:latin typeface="+mn-ea"/>
                <a:ea typeface="+mn-ea"/>
              </a:rPr>
              <a:t>z</a:t>
            </a:r>
            <a:r>
              <a:rPr lang="en-US" altLang="zh-CN" sz="2000" dirty="0">
                <a:latin typeface="+mn-ea"/>
                <a:ea typeface="+mn-ea"/>
              </a:rPr>
              <a:t>(x)=50</a:t>
            </a:r>
          </a:p>
          <a:p>
            <a:r>
              <a:rPr lang="en-US" altLang="zh-CN" sz="2000" dirty="0">
                <a:latin typeface="+mn-ea"/>
                <a:ea typeface="+mn-ea"/>
              </a:rPr>
              <a:t>t</a:t>
            </a:r>
            <a:r>
              <a:rPr lang="en-US" altLang="zh-CN" sz="2000" baseline="-25000" dirty="0">
                <a:latin typeface="+mn-ea"/>
                <a:ea typeface="+mn-ea"/>
              </a:rPr>
              <a:t>2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r>
              <a:rPr lang="en-US" altLang="zh-CN" sz="2000" dirty="0">
                <a:latin typeface="+mn-ea"/>
                <a:ea typeface="+mn-ea"/>
              </a:rPr>
              <a:t>z</a:t>
            </a:r>
            <a:r>
              <a:rPr lang="zh-CN" altLang="en-US" sz="2000" dirty="0">
                <a:latin typeface="+mn-ea"/>
                <a:ea typeface="+mn-ea"/>
              </a:rPr>
              <a:t>告知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 err="1">
                <a:latin typeface="+mn-ea"/>
                <a:ea typeface="+mn-ea"/>
              </a:rPr>
              <a:t>D</a:t>
            </a:r>
            <a:r>
              <a:rPr lang="en-US" altLang="zh-CN" sz="2000" baseline="-25000" dirty="0" err="1">
                <a:latin typeface="+mn-ea"/>
                <a:ea typeface="+mn-ea"/>
              </a:rPr>
              <a:t>z</a:t>
            </a:r>
            <a:r>
              <a:rPr lang="en-US" altLang="zh-CN" sz="2000" dirty="0">
                <a:latin typeface="+mn-ea"/>
                <a:ea typeface="+mn-ea"/>
              </a:rPr>
              <a:t>(x) = 50. </a:t>
            </a:r>
          </a:p>
          <a:p>
            <a:r>
              <a:rPr lang="en-US" altLang="zh-CN" sz="2000" dirty="0">
                <a:latin typeface="+mn-ea"/>
                <a:ea typeface="+mn-ea"/>
              </a:rPr>
              <a:t>t</a:t>
            </a:r>
            <a:r>
              <a:rPr lang="en-US" altLang="zh-CN" sz="2000" baseline="-25000" dirty="0">
                <a:latin typeface="+mn-ea"/>
                <a:ea typeface="+mn-ea"/>
              </a:rPr>
              <a:t>3</a:t>
            </a:r>
            <a:r>
              <a:rPr lang="zh-CN" altLang="en-US" sz="2000" dirty="0">
                <a:latin typeface="+mn-ea"/>
                <a:ea typeface="+mn-ea"/>
              </a:rPr>
              <a:t>：收到</a:t>
            </a:r>
            <a:r>
              <a:rPr lang="en-US" altLang="zh-CN" sz="2000" dirty="0">
                <a:latin typeface="+mn-ea"/>
                <a:ea typeface="+mn-ea"/>
              </a:rPr>
              <a:t>z</a:t>
            </a:r>
            <a:r>
              <a:rPr lang="zh-CN" altLang="en-US" sz="2000" dirty="0">
                <a:latin typeface="+mn-ea"/>
                <a:ea typeface="+mn-ea"/>
              </a:rPr>
              <a:t>的距离矢量，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更新其到</a:t>
            </a:r>
            <a:r>
              <a:rPr lang="en-US" altLang="zh-CN" sz="2000" dirty="0">
                <a:latin typeface="+mn-ea"/>
                <a:ea typeface="+mn-ea"/>
              </a:rPr>
              <a:t>x</a:t>
            </a:r>
            <a:r>
              <a:rPr lang="zh-CN" altLang="en-US" sz="2000" dirty="0">
                <a:latin typeface="+mn-ea"/>
                <a:ea typeface="+mn-ea"/>
              </a:rPr>
              <a:t>的最小代价为</a:t>
            </a:r>
            <a:r>
              <a:rPr lang="en-US" altLang="zh-CN" sz="2000" dirty="0">
                <a:latin typeface="+mn-ea"/>
                <a:ea typeface="+mn-ea"/>
              </a:rPr>
              <a:t>D</a:t>
            </a:r>
            <a:r>
              <a:rPr lang="en-US" altLang="zh-CN" sz="2000" baseline="-25000" dirty="0">
                <a:latin typeface="+mn-ea"/>
                <a:ea typeface="+mn-ea"/>
              </a:rPr>
              <a:t>y</a:t>
            </a:r>
            <a:r>
              <a:rPr lang="en-US" altLang="zh-CN" sz="2000" dirty="0">
                <a:latin typeface="+mn-ea"/>
                <a:ea typeface="+mn-ea"/>
              </a:rPr>
              <a:t>(x) = 51</a:t>
            </a:r>
            <a:r>
              <a:rPr lang="zh-CN" altLang="en-US" sz="2000" dirty="0">
                <a:latin typeface="+mn-ea"/>
                <a:ea typeface="+mn-ea"/>
              </a:rPr>
              <a:t>，路径改为经过</a:t>
            </a:r>
            <a:r>
              <a:rPr lang="en-US" altLang="zh-CN" sz="2000" dirty="0">
                <a:latin typeface="+mn-ea"/>
                <a:ea typeface="+mn-ea"/>
              </a:rPr>
              <a:t>z</a:t>
            </a:r>
            <a:r>
              <a:rPr lang="zh-CN" altLang="en-US" sz="2000" dirty="0">
                <a:latin typeface="+mn-ea"/>
                <a:ea typeface="+mn-ea"/>
              </a:rPr>
              <a:t>，同时，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告知</a:t>
            </a:r>
            <a:r>
              <a:rPr lang="en-US" altLang="zh-CN" sz="2000" dirty="0">
                <a:latin typeface="+mn-ea"/>
                <a:ea typeface="+mn-ea"/>
              </a:rPr>
              <a:t>z </a:t>
            </a:r>
            <a:r>
              <a:rPr lang="zh-CN" altLang="en-US" sz="2000" dirty="0">
                <a:latin typeface="+mn-ea"/>
                <a:ea typeface="+mn-ea"/>
              </a:rPr>
              <a:t>它到</a:t>
            </a:r>
            <a:r>
              <a:rPr lang="en-US" altLang="zh-CN" sz="2000" dirty="0">
                <a:latin typeface="+mn-ea"/>
                <a:ea typeface="+mn-ea"/>
              </a:rPr>
              <a:t>x</a:t>
            </a:r>
            <a:r>
              <a:rPr lang="zh-CN" altLang="en-US" sz="2000" dirty="0">
                <a:latin typeface="+mn-ea"/>
                <a:ea typeface="+mn-ea"/>
              </a:rPr>
              <a:t>的最小代价为无穷大，即</a:t>
            </a:r>
            <a:r>
              <a:rPr lang="en-US" altLang="zh-CN" sz="2000" dirty="0">
                <a:latin typeface="+mn-ea"/>
                <a:ea typeface="+mn-ea"/>
              </a:rPr>
              <a:t>D</a:t>
            </a:r>
            <a:r>
              <a:rPr lang="en-US" altLang="zh-CN" sz="2000" baseline="-25000" dirty="0">
                <a:latin typeface="+mn-ea"/>
                <a:ea typeface="+mn-ea"/>
              </a:rPr>
              <a:t>y</a:t>
            </a:r>
            <a:r>
              <a:rPr lang="en-US" altLang="zh-CN" sz="2000" dirty="0">
                <a:latin typeface="+mn-ea"/>
                <a:ea typeface="+mn-ea"/>
              </a:rPr>
              <a:t>(x) = ∞</a:t>
            </a:r>
            <a:endParaRPr lang="zh-CN" altLang="en-US" sz="2000" dirty="0">
              <a:latin typeface="+mn-ea"/>
              <a:ea typeface="+mn-ea"/>
            </a:endParaRP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948519DF-424E-4835-BC37-B4AE16146B8A}"/>
              </a:ext>
            </a:extLst>
          </p:cNvPr>
          <p:cNvGrpSpPr>
            <a:grpSpLocks/>
          </p:cNvGrpSpPr>
          <p:nvPr/>
        </p:nvGrpSpPr>
        <p:grpSpPr bwMode="auto">
          <a:xfrm>
            <a:off x="5838825" y="1925290"/>
            <a:ext cx="2184400" cy="1314450"/>
            <a:chOff x="3625" y="1076"/>
            <a:chExt cx="1376" cy="828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30CC03-C90A-464A-BF4F-759590970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7A2EB64-B318-408E-88BC-8F3ACCD5F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9B667EFF-6DCC-4D10-8901-4C9FB724A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A8E6287B-9CAE-4E23-9684-B4FAD3FD7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ABDE0782-DA0B-424F-BE50-367B82850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52C48B73-4608-466C-9F37-2BD97B83A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20" name="Oval 13">
              <a:extLst>
                <a:ext uri="{FF2B5EF4-FFF2-40B4-BE49-F238E27FC236}">
                  <a16:creationId xmlns:a16="http://schemas.microsoft.com/office/drawing/2014/main" id="{505858EE-815C-49ED-B94A-BBE3B082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0BF579F9-882F-45D5-A4E0-48C176DB3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D22ACBB-2B40-4893-9E5E-F9C12F5BB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16">
              <a:extLst>
                <a:ext uri="{FF2B5EF4-FFF2-40B4-BE49-F238E27FC236}">
                  <a16:creationId xmlns:a16="http://schemas.microsoft.com/office/drawing/2014/main" id="{A4AB8AE5-E36F-447C-AD9C-96C55EB9B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3" y="1526"/>
              <a:ext cx="210" cy="250"/>
              <a:chOff x="2954" y="2429"/>
              <a:chExt cx="213" cy="250"/>
            </a:xfrm>
          </p:grpSpPr>
          <p:sp>
            <p:nvSpPr>
              <p:cNvPr id="47" name="Rectangle 17">
                <a:extLst>
                  <a:ext uri="{FF2B5EF4-FFF2-40B4-BE49-F238E27FC236}">
                    <a16:creationId xmlns:a16="http://schemas.microsoft.com/office/drawing/2014/main" id="{773DF551-6F50-43D9-A69E-64D2DD2AC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18">
                <a:extLst>
                  <a:ext uri="{FF2B5EF4-FFF2-40B4-BE49-F238E27FC236}">
                    <a16:creationId xmlns:a16="http://schemas.microsoft.com/office/drawing/2014/main" id="{FE12DCBC-95EF-4D0D-93A9-E04107E927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</a:rPr>
                  <a:t>x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4" name="Group 19">
              <a:extLst>
                <a:ext uri="{FF2B5EF4-FFF2-40B4-BE49-F238E27FC236}">
                  <a16:creationId xmlns:a16="http://schemas.microsoft.com/office/drawing/2014/main" id="{1D9ABCE1-9258-4508-97D8-A3D652B40A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39" name="Oval 20">
                <a:extLst>
                  <a:ext uri="{FF2B5EF4-FFF2-40B4-BE49-F238E27FC236}">
                    <a16:creationId xmlns:a16="http://schemas.microsoft.com/office/drawing/2014/main" id="{3E47016E-2FE5-4FA6-ADD5-0321418C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21">
                <a:extLst>
                  <a:ext uri="{FF2B5EF4-FFF2-40B4-BE49-F238E27FC236}">
                    <a16:creationId xmlns:a16="http://schemas.microsoft.com/office/drawing/2014/main" id="{BEF0658E-EABF-4D34-82F6-F6C6DB2EA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22">
                <a:extLst>
                  <a:ext uri="{FF2B5EF4-FFF2-40B4-BE49-F238E27FC236}">
                    <a16:creationId xmlns:a16="http://schemas.microsoft.com/office/drawing/2014/main" id="{C3AA7E21-4216-4A80-9E35-46D431A4A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23">
                <a:extLst>
                  <a:ext uri="{FF2B5EF4-FFF2-40B4-BE49-F238E27FC236}">
                    <a16:creationId xmlns:a16="http://schemas.microsoft.com/office/drawing/2014/main" id="{684DAFE9-32F6-4FE3-8FCE-AA14C8D9D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43" name="Oval 24">
                <a:extLst>
                  <a:ext uri="{FF2B5EF4-FFF2-40B4-BE49-F238E27FC236}">
                    <a16:creationId xmlns:a16="http://schemas.microsoft.com/office/drawing/2014/main" id="{7DDF2C03-B9F0-4ED9-9EA1-401BB43A6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25">
                <a:extLst>
                  <a:ext uri="{FF2B5EF4-FFF2-40B4-BE49-F238E27FC236}">
                    <a16:creationId xmlns:a16="http://schemas.microsoft.com/office/drawing/2014/main" id="{7AA7EBB8-6216-4761-B3A3-110B4B9CD1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45" name="Rectangle 26">
                  <a:extLst>
                    <a:ext uri="{FF2B5EF4-FFF2-40B4-BE49-F238E27FC236}">
                      <a16:creationId xmlns:a16="http://schemas.microsoft.com/office/drawing/2014/main" id="{E9A13440-75F7-40C1-AFE6-D07339C748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Text Box 27">
                  <a:extLst>
                    <a:ext uri="{FF2B5EF4-FFF2-40B4-BE49-F238E27FC236}">
                      <a16:creationId xmlns:a16="http://schemas.microsoft.com/office/drawing/2014/main" id="{0751BC19-B875-4E95-A693-31ECB24E96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z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9BC589AD-B27D-41F5-96CA-68D26C824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26" name="Text Box 29">
              <a:extLst>
                <a:ext uri="{FF2B5EF4-FFF2-40B4-BE49-F238E27FC236}">
                  <a16:creationId xmlns:a16="http://schemas.microsoft.com/office/drawing/2014/main" id="{8A515DD8-2E3E-41FC-81B0-4D01A635A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27" name="Text Box 30">
              <a:extLst>
                <a:ext uri="{FF2B5EF4-FFF2-40B4-BE49-F238E27FC236}">
                  <a16:creationId xmlns:a16="http://schemas.microsoft.com/office/drawing/2014/main" id="{8E1363ED-0E5B-4B99-A5A3-5A2EEA9F1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50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28" name="Group 31">
              <a:extLst>
                <a:ext uri="{FF2B5EF4-FFF2-40B4-BE49-F238E27FC236}">
                  <a16:creationId xmlns:a16="http://schemas.microsoft.com/office/drawing/2014/main" id="{2391DEB2-6934-4D41-A6CD-F7E84E38DE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31" name="Oval 32">
                <a:extLst>
                  <a:ext uri="{FF2B5EF4-FFF2-40B4-BE49-F238E27FC236}">
                    <a16:creationId xmlns:a16="http://schemas.microsoft.com/office/drawing/2014/main" id="{C01E8213-C62D-4D6D-8CA6-9247DF691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33">
                <a:extLst>
                  <a:ext uri="{FF2B5EF4-FFF2-40B4-BE49-F238E27FC236}">
                    <a16:creationId xmlns:a16="http://schemas.microsoft.com/office/drawing/2014/main" id="{8C00BF69-76FC-44E3-AB40-0DB0DDA98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34">
                <a:extLst>
                  <a:ext uri="{FF2B5EF4-FFF2-40B4-BE49-F238E27FC236}">
                    <a16:creationId xmlns:a16="http://schemas.microsoft.com/office/drawing/2014/main" id="{B3467B9D-8F8F-4A01-8281-793A48AED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35">
                <a:extLst>
                  <a:ext uri="{FF2B5EF4-FFF2-40B4-BE49-F238E27FC236}">
                    <a16:creationId xmlns:a16="http://schemas.microsoft.com/office/drawing/2014/main" id="{D7510DC3-55AD-427F-972D-6BD0269BB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5" name="Oval 36">
                <a:extLst>
                  <a:ext uri="{FF2B5EF4-FFF2-40B4-BE49-F238E27FC236}">
                    <a16:creationId xmlns:a16="http://schemas.microsoft.com/office/drawing/2014/main" id="{0E8DEB08-A6BC-4D18-ABE3-D605FAD68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" name="Group 37">
                <a:extLst>
                  <a:ext uri="{FF2B5EF4-FFF2-40B4-BE49-F238E27FC236}">
                    <a16:creationId xmlns:a16="http://schemas.microsoft.com/office/drawing/2014/main" id="{A31DBE4D-F249-4BF8-8A07-E46D459709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37" name="Rectangle 38">
                  <a:extLst>
                    <a:ext uri="{FF2B5EF4-FFF2-40B4-BE49-F238E27FC236}">
                      <a16:creationId xmlns:a16="http://schemas.microsoft.com/office/drawing/2014/main" id="{3E44D731-463B-4E8B-96F7-09E300281A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Text Box 39">
                  <a:extLst>
                    <a:ext uri="{FF2B5EF4-FFF2-40B4-BE49-F238E27FC236}">
                      <a16:creationId xmlns:a16="http://schemas.microsoft.com/office/drawing/2014/main" id="{6E0366F0-DF36-4E58-B16F-E3434DA6B7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y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3BA7866E-F58C-4111-B40A-E2BBF7716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charset="0"/>
                </a:rPr>
                <a:t>60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30" name="Line 41">
              <a:extLst>
                <a:ext uri="{FF2B5EF4-FFF2-40B4-BE49-F238E27FC236}">
                  <a16:creationId xmlns:a16="http://schemas.microsoft.com/office/drawing/2014/main" id="{EC902718-D282-43D3-871A-CA2977DD53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33640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D0B7C-8EE8-41D7-AD81-1B0C7A6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比较链路状态和距离矢量算法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0B58C4-62A3-403B-8130-F56A5D22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3E1B0F-C07E-4864-99B8-BDCC68EF9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1627782"/>
            <a:ext cx="40290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kern="0" dirty="0">
                <a:solidFill>
                  <a:srgbClr val="CC0000"/>
                </a:solidFill>
                <a:latin typeface="Gill Sans MT" charset="0"/>
              </a:rPr>
              <a:t>通信复杂度</a:t>
            </a:r>
            <a:endParaRPr lang="en-US" kern="0" dirty="0">
              <a:solidFill>
                <a:srgbClr val="CC0000"/>
              </a:solidFill>
              <a:latin typeface="Gill Sans MT" charset="0"/>
            </a:endParaRPr>
          </a:p>
          <a:p>
            <a:r>
              <a:rPr lang="zh-CN" altLang="en-US" sz="2000" b="1" kern="0" dirty="0">
                <a:solidFill>
                  <a:srgbClr val="CC0000"/>
                </a:solidFill>
                <a:latin typeface="Gill Sans MT" charset="0"/>
              </a:rPr>
              <a:t>链路状态</a:t>
            </a:r>
            <a:r>
              <a:rPr lang="en-US" sz="2000" b="1" kern="0" dirty="0">
                <a:solidFill>
                  <a:srgbClr val="CC0000"/>
                </a:solidFill>
                <a:latin typeface="Gill Sans MT" charset="0"/>
              </a:rPr>
              <a:t>:</a:t>
            </a:r>
            <a:r>
              <a:rPr lang="en-US" sz="2000" kern="0" dirty="0">
                <a:latin typeface="Gill Sans MT" charset="0"/>
              </a:rPr>
              <a:t> n</a:t>
            </a:r>
            <a:r>
              <a:rPr lang="zh-CN" altLang="en-US" sz="2000" kern="0" dirty="0">
                <a:latin typeface="Gill Sans MT" charset="0"/>
              </a:rPr>
              <a:t>个节点，</a:t>
            </a:r>
            <a:r>
              <a:rPr lang="en-US" sz="2000" kern="0" dirty="0">
                <a:latin typeface="Gill Sans MT" charset="0"/>
              </a:rPr>
              <a:t>E</a:t>
            </a:r>
            <a:r>
              <a:rPr lang="zh-CN" altLang="en-US" sz="2000" kern="0" dirty="0">
                <a:latin typeface="Gill Sans MT" charset="0"/>
              </a:rPr>
              <a:t>条链路，需要发送</a:t>
            </a:r>
            <a:r>
              <a:rPr lang="en-US" sz="2000" kern="0" dirty="0">
                <a:latin typeface="Gill Sans MT" charset="0"/>
              </a:rPr>
              <a:t>O(</a:t>
            </a:r>
            <a:r>
              <a:rPr lang="en-US" sz="2000" kern="0" dirty="0" err="1">
                <a:latin typeface="Gill Sans MT" charset="0"/>
              </a:rPr>
              <a:t>nE</a:t>
            </a:r>
            <a:r>
              <a:rPr lang="en-US" sz="2000" kern="0" dirty="0">
                <a:latin typeface="Gill Sans MT" charset="0"/>
              </a:rPr>
              <a:t>)</a:t>
            </a:r>
            <a:r>
              <a:rPr lang="zh-CN" altLang="en-US" sz="2000" kern="0" dirty="0">
                <a:latin typeface="Gill Sans MT" charset="0"/>
              </a:rPr>
              <a:t>条消息</a:t>
            </a:r>
            <a:r>
              <a:rPr lang="en-US" sz="2000" kern="0" dirty="0">
                <a:latin typeface="Gill Sans MT" charset="0"/>
              </a:rPr>
              <a:t>  </a:t>
            </a:r>
          </a:p>
          <a:p>
            <a:r>
              <a:rPr lang="zh-CN" altLang="en-US" sz="2000" b="1" kern="0" dirty="0">
                <a:solidFill>
                  <a:srgbClr val="CC0000"/>
                </a:solidFill>
                <a:latin typeface="Gill Sans MT" charset="0"/>
              </a:rPr>
              <a:t>距离矢量</a:t>
            </a:r>
            <a:r>
              <a:rPr lang="en-US" sz="2000" b="1" kern="0" dirty="0">
                <a:solidFill>
                  <a:srgbClr val="CC0000"/>
                </a:solidFill>
                <a:latin typeface="Gill Sans MT" charset="0"/>
              </a:rPr>
              <a:t>:</a:t>
            </a:r>
            <a:r>
              <a:rPr lang="en-US" sz="2000" kern="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zh-CN" altLang="en-US" sz="2000" kern="0" dirty="0">
                <a:latin typeface="Gill Sans MT" charset="0"/>
              </a:rPr>
              <a:t>在邻节点之间交换消息</a:t>
            </a:r>
            <a:endParaRPr lang="en-US" sz="2000" kern="0" dirty="0">
              <a:latin typeface="Gill Sans MT" charset="0"/>
            </a:endParaRPr>
          </a:p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zh-CN" altLang="en-US" kern="0" dirty="0">
                <a:solidFill>
                  <a:srgbClr val="CC0000"/>
                </a:solidFill>
                <a:latin typeface="Gill Sans MT" charset="0"/>
              </a:rPr>
              <a:t>收敛速度</a:t>
            </a:r>
            <a:endParaRPr lang="en-US" kern="0" dirty="0">
              <a:solidFill>
                <a:srgbClr val="CC0000"/>
              </a:solidFill>
              <a:latin typeface="Gill Sans MT" charset="0"/>
            </a:endParaRPr>
          </a:p>
          <a:p>
            <a:r>
              <a:rPr lang="zh-CN" altLang="en-US" sz="2000" b="1" kern="0" dirty="0">
                <a:solidFill>
                  <a:srgbClr val="CC0000"/>
                </a:solidFill>
                <a:latin typeface="Gill Sans MT" charset="0"/>
              </a:rPr>
              <a:t>链路状态</a:t>
            </a:r>
            <a:r>
              <a:rPr lang="en-US" sz="2000" b="1" kern="0" dirty="0">
                <a:solidFill>
                  <a:srgbClr val="CC0000"/>
                </a:solidFill>
                <a:latin typeface="Gill Sans MT" charset="0"/>
              </a:rPr>
              <a:t>:</a:t>
            </a:r>
            <a:r>
              <a:rPr lang="en-US" sz="2000" kern="0" dirty="0">
                <a:latin typeface="Gill Sans MT" charset="0"/>
              </a:rPr>
              <a:t> O(n</a:t>
            </a:r>
            <a:r>
              <a:rPr lang="en-US" sz="2000" b="1" kern="0" baseline="30000" dirty="0">
                <a:latin typeface="Gill Sans MT" charset="0"/>
              </a:rPr>
              <a:t>2</a:t>
            </a:r>
            <a:r>
              <a:rPr lang="en-US" sz="2000" kern="0" dirty="0">
                <a:latin typeface="Gill Sans MT" charset="0"/>
              </a:rPr>
              <a:t>) </a:t>
            </a:r>
            <a:r>
              <a:rPr lang="zh-CN" altLang="en-US" sz="2000" kern="0" dirty="0">
                <a:latin typeface="Gill Sans MT" charset="0"/>
              </a:rPr>
              <a:t>算法需要发送</a:t>
            </a:r>
            <a:r>
              <a:rPr lang="en-US" sz="2000" kern="0" dirty="0">
                <a:latin typeface="Gill Sans MT" charset="0"/>
              </a:rPr>
              <a:t> O(</a:t>
            </a:r>
            <a:r>
              <a:rPr lang="en-US" sz="2000" kern="0" dirty="0" err="1">
                <a:latin typeface="Gill Sans MT" charset="0"/>
              </a:rPr>
              <a:t>nE</a:t>
            </a:r>
            <a:r>
              <a:rPr lang="en-US" sz="2000" kern="0" dirty="0">
                <a:latin typeface="Gill Sans MT" charset="0"/>
              </a:rPr>
              <a:t>)</a:t>
            </a:r>
            <a:r>
              <a:rPr lang="zh-CN" altLang="en-US" sz="2000" kern="0" dirty="0">
                <a:latin typeface="Gill Sans MT" charset="0"/>
              </a:rPr>
              <a:t>条消息</a:t>
            </a:r>
            <a:endParaRPr lang="en-US" sz="2000" kern="0" dirty="0">
              <a:latin typeface="Gill Sans MT" charset="0"/>
            </a:endParaRPr>
          </a:p>
          <a:p>
            <a:pPr lvl="1"/>
            <a:r>
              <a:rPr lang="zh-CN" altLang="en-US" sz="2000" kern="0" dirty="0">
                <a:latin typeface="Gill Sans MT" charset="0"/>
              </a:rPr>
              <a:t>可能震荡</a:t>
            </a:r>
            <a:endParaRPr lang="en-US" sz="1800" kern="0" dirty="0">
              <a:latin typeface="Gill Sans MT" charset="0"/>
            </a:endParaRPr>
          </a:p>
          <a:p>
            <a:r>
              <a:rPr lang="zh-CN" altLang="en-US" sz="2000" b="1" kern="0" dirty="0">
                <a:solidFill>
                  <a:srgbClr val="CC0000"/>
                </a:solidFill>
                <a:latin typeface="Gill Sans MT" charset="0"/>
              </a:rPr>
              <a:t>距离矢量：</a:t>
            </a:r>
            <a:r>
              <a:rPr lang="zh-CN" altLang="en-US" sz="2000" kern="0" dirty="0">
                <a:latin typeface="Gill Sans MT" charset="0"/>
              </a:rPr>
              <a:t>收敛时间不定</a:t>
            </a:r>
            <a:endParaRPr lang="en-US" altLang="zh-CN" sz="2000" kern="0" dirty="0">
              <a:latin typeface="Gill Sans MT" charset="0"/>
            </a:endParaRPr>
          </a:p>
          <a:p>
            <a:pPr lvl="1"/>
            <a:r>
              <a:rPr lang="zh-CN" altLang="en-US" sz="2000" kern="0" dirty="0">
                <a:latin typeface="Gill Sans MT" charset="0"/>
              </a:rPr>
              <a:t>可能有路由环路</a:t>
            </a:r>
            <a:endParaRPr lang="en-US" sz="2000" kern="0" dirty="0">
              <a:latin typeface="Gill Sans MT" charset="0"/>
            </a:endParaRPr>
          </a:p>
          <a:p>
            <a:pPr lvl="1"/>
            <a:r>
              <a:rPr lang="zh-CN" altLang="en-US" sz="2000" dirty="0">
                <a:latin typeface="+mn-ea"/>
              </a:rPr>
              <a:t>无穷迭代问题</a:t>
            </a:r>
            <a:endParaRPr lang="en-US" sz="1800" kern="0" dirty="0">
              <a:latin typeface="Gill Sans MT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A10E371-57A9-4B7A-BA7C-84E5AE667FF7}"/>
              </a:ext>
            </a:extLst>
          </p:cNvPr>
          <p:cNvSpPr txBox="1">
            <a:spLocks noChangeArrowheads="1"/>
          </p:cNvSpPr>
          <p:nvPr/>
        </p:nvSpPr>
        <p:spPr>
          <a:xfrm>
            <a:off x="4743450" y="1661120"/>
            <a:ext cx="4010025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sz="2400" kern="0" dirty="0">
                <a:solidFill>
                  <a:srgbClr val="CC0000"/>
                </a:solidFill>
                <a:latin typeface="Gill Sans MT" charset="0"/>
              </a:rPr>
              <a:t>健壮性</a:t>
            </a:r>
            <a:r>
              <a:rPr lang="en-US" sz="2400" kern="0" dirty="0">
                <a:solidFill>
                  <a:srgbClr val="CC0000"/>
                </a:solidFill>
                <a:latin typeface="Gill Sans MT" charset="0"/>
              </a:rPr>
              <a:t>:</a:t>
            </a:r>
            <a:r>
              <a:rPr lang="en-US" sz="2400" kern="0" dirty="0">
                <a:latin typeface="Gill Sans MT" charset="0"/>
              </a:rPr>
              <a:t> </a:t>
            </a:r>
            <a:r>
              <a:rPr lang="zh-CN" altLang="en-US" sz="2400" kern="0" dirty="0">
                <a:latin typeface="Gill Sans MT" charset="0"/>
              </a:rPr>
              <a:t>路由器故障</a:t>
            </a:r>
            <a:endParaRPr lang="en-US" sz="2400" kern="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kern="0" dirty="0">
                <a:solidFill>
                  <a:srgbClr val="CC0000"/>
                </a:solidFill>
                <a:latin typeface="Gill Sans MT" charset="0"/>
              </a:rPr>
              <a:t>LS:</a:t>
            </a:r>
            <a:r>
              <a:rPr lang="en-US" sz="2400" kern="0" dirty="0">
                <a:latin typeface="Gill Sans MT" charset="0"/>
              </a:rPr>
              <a:t> </a:t>
            </a:r>
          </a:p>
          <a:p>
            <a:pPr lvl="1"/>
            <a:r>
              <a:rPr lang="zh-CN" altLang="en-US" sz="2000" kern="0" dirty="0">
                <a:latin typeface="Gill Sans MT" charset="0"/>
              </a:rPr>
              <a:t>节点可能发布不正确的链路代价</a:t>
            </a:r>
            <a:endParaRPr lang="en-US" altLang="zh-CN" sz="2000" kern="0" dirty="0">
              <a:latin typeface="Gill Sans MT" charset="0"/>
            </a:endParaRPr>
          </a:p>
          <a:p>
            <a:pPr lvl="1"/>
            <a:r>
              <a:rPr lang="zh-CN" altLang="en-US" sz="2000" kern="0" dirty="0">
                <a:latin typeface="Gill Sans MT" charset="0"/>
              </a:rPr>
              <a:t>每个节点计算自己的转发表</a:t>
            </a:r>
            <a:endParaRPr lang="en-US" sz="2000" kern="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kern="0" dirty="0">
                <a:solidFill>
                  <a:srgbClr val="CC0000"/>
                </a:solidFill>
                <a:latin typeface="Gill Sans MT" charset="0"/>
              </a:rPr>
              <a:t>DV:</a:t>
            </a:r>
          </a:p>
          <a:p>
            <a:pPr lvl="1"/>
            <a:r>
              <a:rPr lang="zh-CN" altLang="en-US" sz="2000" kern="0" dirty="0">
                <a:latin typeface="Gill Sans MT" charset="0"/>
              </a:rPr>
              <a:t>节点发布不正确的距离矢量</a:t>
            </a:r>
            <a:endParaRPr lang="en-US" altLang="zh-CN" sz="2000" kern="0" dirty="0">
              <a:latin typeface="Gill Sans MT" charset="0"/>
            </a:endParaRPr>
          </a:p>
          <a:p>
            <a:pPr lvl="1"/>
            <a:r>
              <a:rPr lang="zh-CN" altLang="en-US" sz="2000" kern="0" dirty="0">
                <a:latin typeface="Gill Sans MT" charset="0"/>
              </a:rPr>
              <a:t>每个节点的距离矢量被其它节点使用</a:t>
            </a:r>
            <a:r>
              <a:rPr lang="en-US" altLang="ja-JP" sz="2000" kern="0" dirty="0">
                <a:latin typeface="Gill Sans MT" charset="0"/>
              </a:rPr>
              <a:t> </a:t>
            </a:r>
          </a:p>
          <a:p>
            <a:pPr lvl="2"/>
            <a:r>
              <a:rPr lang="zh-CN" altLang="en-US" sz="1800" kern="0" dirty="0">
                <a:latin typeface="Comic Sans MS" charset="0"/>
              </a:rPr>
              <a:t>错误在网络中传播</a:t>
            </a:r>
            <a:endParaRPr lang="en-US" sz="1800" kern="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994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9E83B-45CD-44DD-8DF9-BAD74B32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网络层功能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FE15EE-F631-4E86-B9E1-819686FE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5BE14C-7C5E-4DAB-B6FA-3A8D57E43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4" y="2262677"/>
            <a:ext cx="4184626" cy="130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zh-CN" altLang="en-US" sz="2800" kern="0" dirty="0">
                <a:solidFill>
                  <a:srgbClr val="000099"/>
                </a:solidFill>
                <a:latin typeface="+mn-ea"/>
              </a:rPr>
              <a:t>转发</a:t>
            </a:r>
            <a:r>
              <a:rPr lang="en-US" sz="2800" kern="0" dirty="0">
                <a:solidFill>
                  <a:srgbClr val="000099"/>
                </a:solidFill>
                <a:latin typeface="+mn-ea"/>
              </a:rPr>
              <a:t>:</a:t>
            </a:r>
            <a:r>
              <a:rPr lang="zh-CN" altLang="en-US" sz="2800" kern="0" dirty="0">
                <a:latin typeface="+mn-ea"/>
                <a:cs typeface="ＭＳ Ｐゴシック" pitchFamily="34" charset="-128"/>
              </a:rPr>
              <a:t>将数据包从路由器的入端口转移到正确的出端口</a:t>
            </a:r>
            <a:endParaRPr lang="en-US" altLang="ja-JP" sz="2800" kern="0" dirty="0">
              <a:latin typeface="+mn-ea"/>
            </a:endParaRPr>
          </a:p>
          <a:p>
            <a:pPr>
              <a:buFont typeface="Wingdings" charset="0"/>
              <a:buNone/>
              <a:defRPr/>
            </a:pPr>
            <a:endParaRPr lang="en-US" sz="3600" kern="0" dirty="0">
              <a:latin typeface="+mn-ea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C8F9807-1733-4F4E-9A77-521D10DE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354" y="2472829"/>
            <a:ext cx="2888003" cy="69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zh-CN" altLang="en-US" sz="3600" dirty="0">
                <a:solidFill>
                  <a:srgbClr val="000090"/>
                </a:solidFill>
                <a:latin typeface="Gill Sans MT" charset="0"/>
              </a:rPr>
              <a:t>数据平面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0D2831-B8EC-424A-B345-1BDCA1631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18" y="3603932"/>
            <a:ext cx="3293068" cy="8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defRPr/>
            </a:pPr>
            <a:r>
              <a:rPr lang="zh-CN" altLang="en-US" sz="3600" dirty="0">
                <a:solidFill>
                  <a:srgbClr val="000099"/>
                </a:solidFill>
                <a:latin typeface="Gill Sans MT" charset="0"/>
              </a:rPr>
              <a:t>控制平面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E145FDD-6237-4923-B448-E84DA7C368A0}"/>
              </a:ext>
            </a:extLst>
          </p:cNvPr>
          <p:cNvSpPr txBox="1"/>
          <p:nvPr/>
        </p:nvSpPr>
        <p:spPr>
          <a:xfrm>
            <a:off x="596449" y="4687396"/>
            <a:ext cx="524053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+mn-ea"/>
              </a:rPr>
              <a:t>两类控制平面实施方案：</a:t>
            </a:r>
            <a:endParaRPr lang="en-US" sz="2800" dirty="0">
              <a:solidFill>
                <a:srgbClr val="C00000"/>
              </a:solidFill>
              <a:latin typeface="+mn-ea"/>
              <a:cs typeface="Gill Sans MT"/>
            </a:endParaRPr>
          </a:p>
          <a:p>
            <a:pPr marL="688975" lvl="1" indent="-231775">
              <a:spcBef>
                <a:spcPct val="20000"/>
              </a:spcBef>
              <a:buClr>
                <a:srgbClr val="000099"/>
              </a:buClr>
              <a:buFont typeface="Arial" pitchFamily="34" charset="0"/>
              <a:buChar char="•"/>
            </a:pPr>
            <a:r>
              <a:rPr lang="zh-CN" altLang="en-US" sz="2000" dirty="0">
                <a:solidFill>
                  <a:srgbClr val="000090"/>
                </a:solidFill>
                <a:latin typeface="+mn-ea"/>
              </a:rPr>
              <a:t>传统的路由算法</a:t>
            </a:r>
            <a:r>
              <a:rPr lang="en-US" altLang="zh-CN" sz="2000" dirty="0">
                <a:solidFill>
                  <a:srgbClr val="000090"/>
                </a:solidFill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在每个路由器上实现</a:t>
            </a:r>
            <a:endParaRPr lang="en-US" altLang="zh-CN" sz="2000" dirty="0">
              <a:latin typeface="+mn-ea"/>
            </a:endParaRPr>
          </a:p>
          <a:p>
            <a:pPr marL="688975" lvl="1" indent="-231775">
              <a:spcBef>
                <a:spcPct val="20000"/>
              </a:spcBef>
              <a:buClr>
                <a:srgbClr val="000099"/>
              </a:buClr>
              <a:buFont typeface="Arial" pitchFamily="34" charset="0"/>
              <a:buChar char="•"/>
            </a:pPr>
            <a:r>
              <a:rPr lang="zh-CN" altLang="en-US" sz="2000" dirty="0">
                <a:solidFill>
                  <a:srgbClr val="000090"/>
                </a:solidFill>
                <a:latin typeface="+mn-ea"/>
              </a:rPr>
              <a:t>软件定义网络</a:t>
            </a:r>
            <a:r>
              <a:rPr lang="en-US" altLang="zh-CN" sz="2000" dirty="0">
                <a:solidFill>
                  <a:srgbClr val="000090"/>
                </a:solidFill>
                <a:latin typeface="+mn-ea"/>
              </a:rPr>
              <a:t> (SDN)</a:t>
            </a:r>
            <a:r>
              <a:rPr lang="en-US" altLang="zh-CN" sz="2000" dirty="0">
                <a:latin typeface="+mn-ea"/>
              </a:rPr>
              <a:t>: </a:t>
            </a:r>
            <a:r>
              <a:rPr lang="zh-CN" altLang="en-US" sz="2000" dirty="0">
                <a:latin typeface="+mn-ea"/>
              </a:rPr>
              <a:t>逻辑上集中实现</a:t>
            </a:r>
            <a:endParaRPr lang="en-US" altLang="zh-CN" sz="2000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104FEA5-6D1D-4867-9B5E-09F6A6EC9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" y="1741408"/>
            <a:ext cx="5783102" cy="57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r>
              <a:rPr lang="zh-CN" altLang="en-US" dirty="0">
                <a:solidFill>
                  <a:srgbClr val="CC0000"/>
                </a:solidFill>
                <a:latin typeface="+mn-ea"/>
                <a:ea typeface="+mn-ea"/>
              </a:rPr>
              <a:t>两大网络层功能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22999D9-9FE0-400C-90BE-799397AF1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52" y="3539790"/>
            <a:ext cx="4184626" cy="132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000099"/>
                </a:solidFill>
                <a:latin typeface="+mn-ea"/>
                <a:ea typeface="+mn-ea"/>
              </a:rPr>
              <a:t>路由：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ＭＳ Ｐゴシック" pitchFamily="34" charset="-128"/>
              </a:rPr>
              <a:t>决定数据包从源到目的地的转发路径</a:t>
            </a:r>
            <a:endParaRPr 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63510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5.1 </a:t>
            </a:r>
            <a:r>
              <a:rPr lang="zh-CN" altLang="en-US" sz="2400" dirty="0"/>
              <a:t>简介</a:t>
            </a:r>
            <a:endParaRPr lang="en-US" altLang="zh-CN" sz="2400" dirty="0"/>
          </a:p>
          <a:p>
            <a:r>
              <a:rPr lang="en-US" altLang="zh-CN" sz="2400" dirty="0"/>
              <a:t>5.2 </a:t>
            </a:r>
            <a:r>
              <a:rPr lang="zh-CN" altLang="en-US" sz="2400" dirty="0"/>
              <a:t>路由协议</a:t>
            </a:r>
            <a:endParaRPr lang="en-US" altLang="zh-CN" sz="2400" dirty="0"/>
          </a:p>
          <a:p>
            <a:pPr lvl="1"/>
            <a:r>
              <a:rPr lang="zh-CN" altLang="en-US" sz="2000" dirty="0"/>
              <a:t>链路状态协议</a:t>
            </a:r>
            <a:endParaRPr lang="en-US" altLang="zh-CN" sz="2000" dirty="0"/>
          </a:p>
          <a:p>
            <a:pPr lvl="1"/>
            <a:r>
              <a:rPr lang="zh-CN" altLang="en-US" sz="2000" dirty="0"/>
              <a:t>距离矢量协议</a:t>
            </a:r>
            <a:endParaRPr lang="en-US" altLang="zh-CN" sz="20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5.3 </a:t>
            </a:r>
            <a:r>
              <a:rPr lang="zh-CN" altLang="en-US" sz="2400" dirty="0">
                <a:solidFill>
                  <a:srgbClr val="C00000"/>
                </a:solidFill>
              </a:rPr>
              <a:t>域内和域间路由、因特网上的域内路由：</a:t>
            </a:r>
            <a:r>
              <a:rPr lang="en-US" altLang="zh-CN" sz="2400" dirty="0">
                <a:solidFill>
                  <a:srgbClr val="C00000"/>
                </a:solidFill>
              </a:rPr>
              <a:t>RIP</a:t>
            </a:r>
          </a:p>
          <a:p>
            <a:r>
              <a:rPr lang="en-US" altLang="zh-CN" sz="2400" dirty="0"/>
              <a:t>5.4 </a:t>
            </a:r>
            <a:r>
              <a:rPr lang="zh-CN" altLang="en-US" sz="2400" dirty="0"/>
              <a:t>因特网上的域内路由：</a:t>
            </a:r>
            <a:r>
              <a:rPr lang="en-US" altLang="zh-CN" sz="2400" dirty="0"/>
              <a:t>OSPF</a:t>
            </a:r>
          </a:p>
          <a:p>
            <a:r>
              <a:rPr lang="en-US" altLang="zh-CN" sz="2400" dirty="0"/>
              <a:t>5.5 </a:t>
            </a:r>
            <a:r>
              <a:rPr lang="zh-CN" altLang="en-US" sz="2400" dirty="0"/>
              <a:t>因特网上的域间路由：</a:t>
            </a:r>
            <a:r>
              <a:rPr lang="en-US" altLang="zh-CN" sz="2400" dirty="0"/>
              <a:t>BGP</a:t>
            </a:r>
          </a:p>
          <a:p>
            <a:r>
              <a:rPr lang="en-US" altLang="zh-CN" sz="2400" strike="sngStrike" dirty="0"/>
              <a:t>5.6 SDN</a:t>
            </a:r>
            <a:r>
              <a:rPr lang="zh-CN" altLang="en-US" sz="2400" strike="sngStrike" dirty="0"/>
              <a:t>控制平面</a:t>
            </a:r>
            <a:endParaRPr lang="en-US" altLang="zh-CN" sz="2400" strike="sngStrike" dirty="0"/>
          </a:p>
          <a:p>
            <a:r>
              <a:rPr lang="en-US" altLang="zh-CN" sz="2400" dirty="0"/>
              <a:t>5.7 ICMP</a:t>
            </a:r>
            <a:r>
              <a:rPr lang="zh-CN" altLang="en-US" sz="2400" dirty="0"/>
              <a:t>：因特网控制消息协议</a:t>
            </a:r>
            <a:endParaRPr lang="en-US" altLang="zh-CN" sz="2400" dirty="0"/>
          </a:p>
          <a:p>
            <a:r>
              <a:rPr lang="en-US" altLang="zh-CN" sz="2400" strike="sngStrike" dirty="0"/>
              <a:t>5.8 </a:t>
            </a:r>
            <a:r>
              <a:rPr lang="zh-CN" altLang="en-US" sz="2400" strike="sngStrike" dirty="0"/>
              <a:t>网络管理和</a:t>
            </a:r>
            <a:r>
              <a:rPr lang="en-US" altLang="zh-CN" sz="2400" strike="sngStrike" dirty="0"/>
              <a:t>SNMP</a:t>
            </a:r>
            <a:endParaRPr lang="zh-CN" altLang="en-US" sz="2400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0294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22AD3-B547-4447-8178-ECA75B4B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路由的可扩展性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078B57-1C2A-49C5-95B9-B21DE914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E427B2-A7C0-4A78-8A60-A4511AEF8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3356992"/>
            <a:ext cx="38100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sz="2800" kern="0" dirty="0">
                <a:solidFill>
                  <a:srgbClr val="CC0000"/>
                </a:solidFill>
                <a:latin typeface="+mn-ea"/>
              </a:rPr>
              <a:t>可扩展性</a:t>
            </a:r>
            <a:r>
              <a:rPr lang="en-US" sz="2800" kern="0" dirty="0">
                <a:solidFill>
                  <a:srgbClr val="CC0000"/>
                </a:solidFill>
                <a:latin typeface="+mn-ea"/>
              </a:rPr>
              <a:t>:</a:t>
            </a:r>
            <a:r>
              <a:rPr lang="zh-CN" altLang="en-US" sz="2800" kern="0" dirty="0">
                <a:latin typeface="+mn-ea"/>
              </a:rPr>
              <a:t>因特网上有亿万级别数量的目的地</a:t>
            </a:r>
            <a:r>
              <a:rPr lang="en-US" sz="2800" kern="0" dirty="0">
                <a:latin typeface="+mn-ea"/>
              </a:rPr>
              <a:t>:</a:t>
            </a:r>
          </a:p>
          <a:p>
            <a:r>
              <a:rPr lang="zh-CN" altLang="en-US" sz="2400" kern="0" dirty="0">
                <a:latin typeface="+mn-ea"/>
              </a:rPr>
              <a:t>无法在路由表中记录到所有目的地的路由信息</a:t>
            </a:r>
            <a:endParaRPr lang="en-US" altLang="zh-CN" sz="2400" kern="0" dirty="0">
              <a:latin typeface="+mn-ea"/>
            </a:endParaRPr>
          </a:p>
          <a:p>
            <a:r>
              <a:rPr lang="zh-CN" altLang="en-US" sz="2400" kern="0" dirty="0">
                <a:latin typeface="+mn-ea"/>
              </a:rPr>
              <a:t>仅仅交换路由信息就可以瘫痪网络</a:t>
            </a:r>
            <a:endParaRPr lang="en-US" kern="0" dirty="0">
              <a:latin typeface="+mn-ea"/>
            </a:endParaRPr>
          </a:p>
          <a:p>
            <a:endParaRPr lang="en-US" kern="0" dirty="0">
              <a:latin typeface="+mn-ea"/>
            </a:endParaRPr>
          </a:p>
          <a:p>
            <a:endParaRPr lang="en-US" kern="0" dirty="0">
              <a:latin typeface="+mn-ea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5BF4AE3-B734-4AFB-804D-ABEF56864308}"/>
              </a:ext>
            </a:extLst>
          </p:cNvPr>
          <p:cNvSpPr txBox="1">
            <a:spLocks noChangeArrowheads="1"/>
          </p:cNvSpPr>
          <p:nvPr/>
        </p:nvSpPr>
        <p:spPr>
          <a:xfrm>
            <a:off x="4448175" y="3284984"/>
            <a:ext cx="4019550" cy="2514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zh-CN" altLang="en-US" kern="0" dirty="0">
                <a:solidFill>
                  <a:srgbClr val="CC0000"/>
                </a:solidFill>
                <a:latin typeface="+mn-ea"/>
              </a:rPr>
              <a:t>管理自治</a:t>
            </a:r>
            <a:endParaRPr lang="en-US" kern="0" dirty="0">
              <a:solidFill>
                <a:srgbClr val="CC0000"/>
              </a:solidFill>
              <a:latin typeface="+mn-ea"/>
            </a:endParaRPr>
          </a:p>
          <a:p>
            <a:pPr>
              <a:defRPr/>
            </a:pPr>
            <a:r>
              <a:rPr lang="zh-CN" altLang="en-US" sz="2400" kern="0" dirty="0">
                <a:latin typeface="+mn-ea"/>
              </a:rPr>
              <a:t>因特网</a:t>
            </a:r>
            <a:r>
              <a:rPr lang="en-US" sz="2400" kern="0" dirty="0">
                <a:latin typeface="+mn-ea"/>
              </a:rPr>
              <a:t> = </a:t>
            </a:r>
            <a:r>
              <a:rPr lang="zh-CN" altLang="en-US" sz="2400" kern="0" dirty="0">
                <a:latin typeface="+mn-ea"/>
              </a:rPr>
              <a:t>网路构成的网络</a:t>
            </a:r>
            <a:endParaRPr lang="en-US" sz="2400" kern="0" dirty="0">
              <a:latin typeface="+mn-ea"/>
            </a:endParaRPr>
          </a:p>
          <a:p>
            <a:pPr>
              <a:defRPr/>
            </a:pPr>
            <a:r>
              <a:rPr lang="zh-CN" altLang="en-US" sz="2400" kern="0" dirty="0">
                <a:latin typeface="+mn-ea"/>
              </a:rPr>
              <a:t>每个网络希望控制自己网络上的路由</a:t>
            </a:r>
            <a:endParaRPr lang="en-US" sz="2400" kern="0" dirty="0">
              <a:latin typeface="+mn-ea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6D9C3A8-8B7D-4BB5-BC93-352126CFD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31" y="1640870"/>
            <a:ext cx="6543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zh-CN" altLang="en-US" sz="2400" dirty="0">
                <a:latin typeface="+mn-ea"/>
              </a:rPr>
              <a:t>理想情况</a:t>
            </a:r>
            <a:endParaRPr lang="en-US" sz="2400" dirty="0">
              <a:latin typeface="+mn-ea"/>
            </a:endParaRP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zh-CN" altLang="en-US" sz="2400" dirty="0">
                <a:latin typeface="+mn-ea"/>
              </a:rPr>
              <a:t>所有路由器一样</a:t>
            </a:r>
            <a:endParaRPr lang="en-US" altLang="zh-CN" sz="2400" dirty="0">
              <a:latin typeface="+mn-ea"/>
            </a:endParaRP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zh-CN" altLang="en-US" sz="2400" dirty="0">
                <a:latin typeface="+mn-ea"/>
              </a:rPr>
              <a:t>网络是“平”的</a:t>
            </a:r>
            <a:endParaRPr lang="en-US" altLang="ja-JP" sz="2400" dirty="0">
              <a:latin typeface="+mn-ea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dirty="0">
                <a:latin typeface="+mn-ea"/>
              </a:rPr>
              <a:t>… </a:t>
            </a:r>
            <a:r>
              <a:rPr lang="zh-CN" altLang="en-US" sz="2400" dirty="0">
                <a:latin typeface="+mn-ea"/>
              </a:rPr>
              <a:t>实际并非如此</a:t>
            </a:r>
            <a:endParaRPr 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910139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8B3CA-15A8-4750-9198-1D099253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因特网可扩展路由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31C570-5DAE-4241-82D3-8C003698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D4E1E4D-B859-4276-8B9C-690EF2FC9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100" y="1735489"/>
            <a:ext cx="8192217" cy="91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kern="0" dirty="0">
                <a:latin typeface="Gill Sans MT"/>
                <a:cs typeface="Gill Sans MT"/>
              </a:rPr>
              <a:t>同一机构管理的路由器构成的网络被称为“</a:t>
            </a:r>
            <a:r>
              <a:rPr lang="zh-CN" altLang="en-US" kern="0" dirty="0">
                <a:solidFill>
                  <a:srgbClr val="C00000"/>
                </a:solidFill>
                <a:latin typeface="Gill Sans MT"/>
                <a:cs typeface="Gill Sans MT"/>
              </a:rPr>
              <a:t>自治系统</a:t>
            </a:r>
            <a:r>
              <a:rPr lang="zh-CN" altLang="en-US" kern="0" dirty="0">
                <a:latin typeface="Gill Sans MT"/>
                <a:cs typeface="Gill Sans MT"/>
              </a:rPr>
              <a:t>”（</a:t>
            </a:r>
            <a:r>
              <a:rPr lang="en-US" altLang="zh-CN" kern="0" dirty="0">
                <a:solidFill>
                  <a:srgbClr val="C00000"/>
                </a:solidFill>
                <a:latin typeface="Gill Sans MT"/>
                <a:cs typeface="Gill Sans MT"/>
              </a:rPr>
              <a:t>AS</a:t>
            </a:r>
            <a:r>
              <a:rPr lang="zh-CN" altLang="en-US" kern="0" dirty="0">
                <a:latin typeface="Gill Sans MT"/>
                <a:cs typeface="Gill Sans MT"/>
              </a:rPr>
              <a:t>），或“域”</a:t>
            </a:r>
            <a:endParaRPr lang="en-US" kern="0" dirty="0">
              <a:latin typeface="Gill Sans MT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8E5EE6A-7A35-4F14-BCE0-02915ADF5833}"/>
              </a:ext>
            </a:extLst>
          </p:cNvPr>
          <p:cNvSpPr txBox="1">
            <a:spLocks noChangeArrowheads="1"/>
          </p:cNvSpPr>
          <p:nvPr/>
        </p:nvSpPr>
        <p:spPr>
          <a:xfrm>
            <a:off x="5006150" y="2805137"/>
            <a:ext cx="3748232" cy="193400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sz="2800" kern="0" dirty="0">
                <a:solidFill>
                  <a:srgbClr val="000090"/>
                </a:solidFill>
                <a:latin typeface="+mn-ea"/>
              </a:rPr>
              <a:t>域间（</a:t>
            </a:r>
            <a:r>
              <a:rPr lang="en-US" sz="2800" kern="0" dirty="0">
                <a:solidFill>
                  <a:srgbClr val="000090"/>
                </a:solidFill>
                <a:latin typeface="+mn-ea"/>
              </a:rPr>
              <a:t>inter-AS</a:t>
            </a:r>
            <a:r>
              <a:rPr lang="zh-CN" altLang="en-US" sz="2800" kern="0" dirty="0">
                <a:solidFill>
                  <a:srgbClr val="000090"/>
                </a:solidFill>
                <a:latin typeface="+mn-ea"/>
              </a:rPr>
              <a:t>）路由</a:t>
            </a:r>
            <a:endParaRPr lang="en-US" sz="2800" kern="0" dirty="0">
              <a:solidFill>
                <a:srgbClr val="000090"/>
              </a:solidFill>
              <a:latin typeface="+mn-ea"/>
            </a:endParaRPr>
          </a:p>
          <a:p>
            <a:r>
              <a:rPr lang="en-US" altLang="zh-CN" sz="2400" kern="0" dirty="0">
                <a:latin typeface="+mn-ea"/>
              </a:rPr>
              <a:t>AS</a:t>
            </a:r>
            <a:r>
              <a:rPr lang="zh-CN" altLang="en-US" sz="2400" kern="0" dirty="0">
                <a:latin typeface="+mn-ea"/>
              </a:rPr>
              <a:t>之间的路由</a:t>
            </a:r>
            <a:endParaRPr lang="en-US" altLang="zh-CN" sz="2400" kern="0" dirty="0">
              <a:latin typeface="+mn-ea"/>
            </a:endParaRPr>
          </a:p>
          <a:p>
            <a:r>
              <a:rPr lang="zh-CN" altLang="en-US" sz="2400" kern="0" dirty="0">
                <a:latin typeface="+mn-ea"/>
              </a:rPr>
              <a:t>由网关路由器执行（它们同时也执行域内路由）</a:t>
            </a:r>
            <a:endParaRPr lang="en-US" sz="2400" kern="0" dirty="0">
              <a:latin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BF6FC95-7059-4BA9-A331-C51FA9BC8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60" y="2708920"/>
            <a:ext cx="4246080" cy="39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90"/>
                </a:solidFill>
                <a:latin typeface="+mn-ea"/>
                <a:ea typeface="+mn-ea"/>
                <a:cs typeface="Gill Sans MT"/>
              </a:rPr>
              <a:t>域内</a:t>
            </a:r>
            <a:r>
              <a:rPr lang="en-US" altLang="zh-CN" dirty="0">
                <a:solidFill>
                  <a:srgbClr val="000090"/>
                </a:solidFill>
                <a:latin typeface="+mn-ea"/>
                <a:ea typeface="+mn-ea"/>
                <a:cs typeface="Gill Sans MT"/>
              </a:rPr>
              <a:t>(</a:t>
            </a:r>
            <a:r>
              <a:rPr lang="en-US" altLang="ja-JP" dirty="0">
                <a:solidFill>
                  <a:srgbClr val="000090"/>
                </a:solidFill>
                <a:latin typeface="+mn-ea"/>
                <a:ea typeface="+mn-ea"/>
                <a:cs typeface="Gill Sans MT"/>
              </a:rPr>
              <a:t>intra-AS)</a:t>
            </a:r>
            <a:r>
              <a:rPr lang="zh-CN" altLang="en-US" dirty="0">
                <a:solidFill>
                  <a:srgbClr val="000090"/>
                </a:solidFill>
                <a:latin typeface="+mn-ea"/>
                <a:ea typeface="+mn-ea"/>
                <a:cs typeface="Gill Sans MT"/>
              </a:rPr>
              <a:t>路由</a:t>
            </a:r>
            <a:endParaRPr lang="en-US" altLang="ja-JP" dirty="0">
              <a:solidFill>
                <a:srgbClr val="000090"/>
              </a:solidFill>
              <a:latin typeface="+mn-ea"/>
              <a:ea typeface="+mn-ea"/>
              <a:cs typeface="Gill Sans MT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+mn-ea"/>
                <a:ea typeface="+mn-ea"/>
              </a:rPr>
              <a:t>同一</a:t>
            </a:r>
            <a:r>
              <a:rPr lang="en-US" altLang="zh-CN" sz="2400" dirty="0">
                <a:latin typeface="+mn-ea"/>
                <a:ea typeface="+mn-ea"/>
              </a:rPr>
              <a:t>AS</a:t>
            </a:r>
            <a:r>
              <a:rPr lang="zh-CN" altLang="en-US" sz="2400" dirty="0">
                <a:latin typeface="+mn-ea"/>
                <a:ea typeface="+mn-ea"/>
              </a:rPr>
              <a:t>内部主机和路由器的路由</a:t>
            </a:r>
            <a:endParaRPr lang="en-US" altLang="ja-JP" sz="24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+mn-ea"/>
                <a:ea typeface="+mn-ea"/>
              </a:rPr>
              <a:t>AS</a:t>
            </a:r>
            <a:r>
              <a:rPr lang="zh-CN" altLang="en-US" sz="2400" dirty="0">
                <a:latin typeface="+mn-ea"/>
                <a:ea typeface="+mn-ea"/>
              </a:rPr>
              <a:t>中所有路由器必须运行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同一种</a:t>
            </a:r>
            <a:r>
              <a:rPr lang="zh-CN" altLang="en-US" sz="2400" dirty="0">
                <a:latin typeface="+mn-ea"/>
                <a:ea typeface="+mn-ea"/>
              </a:rPr>
              <a:t>域内路由协议</a:t>
            </a:r>
            <a:endParaRPr lang="en-US" altLang="ja-JP" sz="24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+mn-ea"/>
                <a:ea typeface="+mn-ea"/>
              </a:rPr>
              <a:t>不同的</a:t>
            </a:r>
            <a:r>
              <a:rPr lang="en-US" altLang="zh-CN" sz="2400" dirty="0">
                <a:latin typeface="+mn-ea"/>
                <a:ea typeface="+mn-ea"/>
              </a:rPr>
              <a:t>AS</a:t>
            </a:r>
            <a:r>
              <a:rPr lang="zh-CN" altLang="en-US" sz="2400" dirty="0">
                <a:latin typeface="+mn-ea"/>
                <a:ea typeface="+mn-ea"/>
              </a:rPr>
              <a:t>可以运行不同的域内路由协议</a:t>
            </a:r>
            <a:endParaRPr lang="en-US" sz="24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+mn-ea"/>
                <a:ea typeface="+mn-ea"/>
              </a:rPr>
              <a:t>网关路由器：位于</a:t>
            </a:r>
            <a:r>
              <a:rPr lang="en-US" altLang="zh-CN" sz="2400" dirty="0">
                <a:latin typeface="+mn-ea"/>
                <a:ea typeface="+mn-ea"/>
              </a:rPr>
              <a:t>AS</a:t>
            </a:r>
            <a:r>
              <a:rPr lang="zh-CN" altLang="en-US" sz="2400" dirty="0">
                <a:latin typeface="+mn-ea"/>
                <a:ea typeface="+mn-ea"/>
              </a:rPr>
              <a:t>边界，通过链路与其它</a:t>
            </a:r>
            <a:r>
              <a:rPr lang="en-US" altLang="zh-CN" sz="2400" dirty="0">
                <a:latin typeface="+mn-ea"/>
                <a:ea typeface="+mn-ea"/>
              </a:rPr>
              <a:t>AS</a:t>
            </a:r>
            <a:r>
              <a:rPr lang="zh-CN" altLang="en-US" sz="2400" dirty="0">
                <a:latin typeface="+mn-ea"/>
                <a:ea typeface="+mn-ea"/>
              </a:rPr>
              <a:t>的网关路由器直连</a:t>
            </a:r>
            <a:endParaRPr 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074520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C292-8E96-48F0-AED7-74647993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连接众多</a:t>
            </a:r>
            <a:r>
              <a:rPr lang="en-US" altLang="zh-CN" dirty="0"/>
              <a:t>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E01546-F5BC-485C-8028-3597FB2B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33</a:t>
            </a:fld>
            <a:endParaRPr lang="zh-CN" altLang="en-US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982E83C5-A51D-45C8-967C-F033FB5D9A89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1656935"/>
            <a:ext cx="6178550" cy="4376738"/>
            <a:chOff x="0" y="878"/>
            <a:chExt cx="4232" cy="2968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B7D5D2A6-98E6-4DBD-8588-B969819AF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1063 w 1162"/>
                <a:gd name="T1" fmla="*/ 49351 h 543"/>
                <a:gd name="T2" fmla="*/ 6960 w 1162"/>
                <a:gd name="T3" fmla="*/ 4162 h 543"/>
                <a:gd name="T4" fmla="*/ 17785 w 1162"/>
                <a:gd name="T5" fmla="*/ 23973 h 543"/>
                <a:gd name="T6" fmla="*/ 21649 w 1162"/>
                <a:gd name="T7" fmla="*/ 72662 h 543"/>
                <a:gd name="T8" fmla="*/ 19828 w 1162"/>
                <a:gd name="T9" fmla="*/ 137161 h 543"/>
                <a:gd name="T10" fmla="*/ 11083 w 1162"/>
                <a:gd name="T11" fmla="*/ 164591 h 543"/>
                <a:gd name="T12" fmla="*/ 1657 w 1162"/>
                <a:gd name="T13" fmla="*/ 133650 h 543"/>
                <a:gd name="T14" fmla="*/ 1063 w 1162"/>
                <a:gd name="T15" fmla="*/ 49351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373CE446-9174-4DE5-924A-9B12529E6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34 w 1198"/>
                <a:gd name="T1" fmla="*/ 270558 h 451"/>
                <a:gd name="T2" fmla="*/ 273 w 1198"/>
                <a:gd name="T3" fmla="*/ 132828 h 451"/>
                <a:gd name="T4" fmla="*/ 679 w 1198"/>
                <a:gd name="T5" fmla="*/ 73044 h 451"/>
                <a:gd name="T6" fmla="*/ 1501 w 1198"/>
                <a:gd name="T7" fmla="*/ 37135 h 451"/>
                <a:gd name="T8" fmla="*/ 1796 w 1198"/>
                <a:gd name="T9" fmla="*/ 294460 h 451"/>
                <a:gd name="T10" fmla="*/ 1350 w 1198"/>
                <a:gd name="T11" fmla="*/ 616944 h 451"/>
                <a:gd name="T12" fmla="*/ 466 w 1198"/>
                <a:gd name="T13" fmla="*/ 634874 h 451"/>
                <a:gd name="T14" fmla="*/ 54 w 1198"/>
                <a:gd name="T15" fmla="*/ 503524 h 451"/>
                <a:gd name="T16" fmla="*/ 134 w 1198"/>
                <a:gd name="T17" fmla="*/ 270558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AD22236-4C38-4E5F-99E9-842B5C618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1319 w 1583"/>
                <a:gd name="T1" fmla="*/ 862 h 682"/>
                <a:gd name="T2" fmla="*/ 3445 w 1583"/>
                <a:gd name="T3" fmla="*/ 285 h 682"/>
                <a:gd name="T4" fmla="*/ 6645 w 1583"/>
                <a:gd name="T5" fmla="*/ 77 h 682"/>
                <a:gd name="T6" fmla="*/ 9794 w 1583"/>
                <a:gd name="T7" fmla="*/ 744 h 682"/>
                <a:gd name="T8" fmla="*/ 13238 w 1583"/>
                <a:gd name="T9" fmla="*/ 1642 h 682"/>
                <a:gd name="T10" fmla="*/ 10773 w 1583"/>
                <a:gd name="T11" fmla="*/ 2476 h 682"/>
                <a:gd name="T12" fmla="*/ 5844 w 1583"/>
                <a:gd name="T13" fmla="*/ 2523 h 682"/>
                <a:gd name="T14" fmla="*/ 751 w 1583"/>
                <a:gd name="T15" fmla="*/ 2291 h 682"/>
                <a:gd name="T16" fmla="*/ 1319 w 1583"/>
                <a:gd name="T17" fmla="*/ 862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C2F2F723-5592-4420-A102-2B0E4EC5B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384C9B24-AAA4-4A3F-8920-245757315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683E61DD-995D-4F61-BE5B-EC7C033BC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FFE54DC5-AED7-4C56-BEB1-AF12E4D83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" y="1603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5BCEDE20-032C-4CF3-A0A5-DA362744C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A4789044-948F-4570-A1F1-0DD92ED8C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7A005022-D646-4F40-B4FE-F89B2214F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1492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</a:rPr>
                <a:t>3b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77851F78-BDB6-4FA6-966A-F89671113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EFA03086-E465-4131-8B1F-DBA1B9ADB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706389E2-C08D-4860-A6F4-1B0ED87D1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B0801019-7FD2-410D-84AC-34F2D2FB9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2209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95542F98-5BC2-4AB9-91BD-528C4EDA4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18">
              <a:extLst>
                <a:ext uri="{FF2B5EF4-FFF2-40B4-BE49-F238E27FC236}">
                  <a16:creationId xmlns:a16="http://schemas.microsoft.com/office/drawing/2014/main" id="{0573BE96-D366-4FD1-ACFD-B5C30C919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8" y="2092"/>
              <a:ext cx="321" cy="269"/>
              <a:chOff x="2897" y="2425"/>
              <a:chExt cx="323" cy="269"/>
            </a:xfrm>
          </p:grpSpPr>
          <p:sp>
            <p:nvSpPr>
              <p:cNvPr id="124" name="Rectangle 19">
                <a:extLst>
                  <a:ext uri="{FF2B5EF4-FFF2-40B4-BE49-F238E27FC236}">
                    <a16:creationId xmlns:a16="http://schemas.microsoft.com/office/drawing/2014/main" id="{6F0E9968-01E5-4302-BD72-CBD1D41AE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Text Box 20">
                <a:extLst>
                  <a:ext uri="{FF2B5EF4-FFF2-40B4-BE49-F238E27FC236}">
                    <a16:creationId xmlns:a16="http://schemas.microsoft.com/office/drawing/2014/main" id="{93634A46-E9C4-4205-9017-B7897FA16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7" y="2425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1d</a:t>
                </a:r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903839-7817-4792-979E-690B964FF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1478"/>
              <a:ext cx="313" cy="8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CE81BCB2-B386-48F6-A459-59CB41704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F641EECF-9977-4F32-BC6A-F4CCCCFF6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C87C3E-344E-4F5D-BF94-6F69DCDF2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1471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681DC8-FD18-4E62-A467-65DA70517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329A80-98AC-4A87-8F7B-91DF652FF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DB9729C9-22FF-41FB-9721-BBD4B4C3E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135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</a:rPr>
                <a:t>3a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49631C-F5C1-4951-9A3A-68172C506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780C38E7-F1D4-492C-9D7E-078E8B53B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3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434FD156-29E5-479B-BE09-798BD6BAB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D8A07D6-D4C4-4C6D-B6DA-8114E64EE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1814"/>
              <a:ext cx="310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B2E72C8-D4EB-4DB0-9CB4-6275E611E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AD69EC-848E-4787-B34F-820DEA25D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1696"/>
              <a:ext cx="310" cy="270"/>
              <a:chOff x="2899" y="2425"/>
              <a:chExt cx="319" cy="270"/>
            </a:xfrm>
          </p:grpSpPr>
          <p:sp>
            <p:nvSpPr>
              <p:cNvPr id="122" name="Rectangle 34">
                <a:extLst>
                  <a:ext uri="{FF2B5EF4-FFF2-40B4-BE49-F238E27FC236}">
                    <a16:creationId xmlns:a16="http://schemas.microsoft.com/office/drawing/2014/main" id="{2903BD53-2E35-4916-BA27-833183505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Text Box 35">
                <a:extLst>
                  <a:ext uri="{FF2B5EF4-FFF2-40B4-BE49-F238E27FC236}">
                    <a16:creationId xmlns:a16="http://schemas.microsoft.com/office/drawing/2014/main" id="{C4C238A6-2999-4FD8-9D8C-4736F1FE34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1c</a:t>
                </a:r>
              </a:p>
            </p:txBody>
          </p:sp>
        </p:grp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5B0E9300-C69B-4351-B18D-068CC4DEF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632"/>
              <a:ext cx="308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EEBEA4C3-41F5-402E-9191-AADCA9CE0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1556"/>
              <a:ext cx="91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EAD49C13-04B6-4FB4-BB57-12421E629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32685ED7-07F7-41C8-807F-F00FB310C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  <a:gd name="T4" fmla="*/ 0 60000 65536"/>
                <a:gd name="T5" fmla="*/ 0 60000 65536"/>
                <a:gd name="T6" fmla="*/ 0 w 264"/>
                <a:gd name="T7" fmla="*/ 0 h 82"/>
                <a:gd name="T8" fmla="*/ 264 w 2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7230BC1A-D9F0-4632-A4CD-6C4DDCC2D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  <a:gd name="T4" fmla="*/ 0 60000 65536"/>
                <a:gd name="T5" fmla="*/ 0 60000 65536"/>
                <a:gd name="T6" fmla="*/ 0 w 152"/>
                <a:gd name="T7" fmla="*/ 0 h 118"/>
                <a:gd name="T8" fmla="*/ 152 w 152"/>
                <a:gd name="T9" fmla="*/ 118 h 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3DE61AB3-1716-4AB4-892B-B0B7BDCBE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  <a:gd name="T4" fmla="*/ 0 60000 65536"/>
                <a:gd name="T5" fmla="*/ 0 60000 65536"/>
                <a:gd name="T6" fmla="*/ 0 w 564"/>
                <a:gd name="T7" fmla="*/ 0 h 82"/>
                <a:gd name="T8" fmla="*/ 564 w 5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9D2A2284-96EA-4B99-B3FB-F3AE819E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  <a:gd name="T4" fmla="*/ 0 60000 65536"/>
                <a:gd name="T5" fmla="*/ 0 60000 65536"/>
                <a:gd name="T6" fmla="*/ 0 w 76"/>
                <a:gd name="T7" fmla="*/ 0 h 94"/>
                <a:gd name="T8" fmla="*/ 76 w 76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EDFC52A1-40B5-4905-9B45-2D5E2B69B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D963BBA1-B11B-4DF0-B923-40D268A68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5663837D-C198-4908-A6FB-E5C7F1C03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6">
              <a:extLst>
                <a:ext uri="{FF2B5EF4-FFF2-40B4-BE49-F238E27FC236}">
                  <a16:creationId xmlns:a16="http://schemas.microsoft.com/office/drawing/2014/main" id="{8611EC5C-09B9-4612-94B9-28732276A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617"/>
              <a:ext cx="313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AD6A122C-2BDC-47F6-BBD8-28912A95A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8143F6D5-A0EB-42A9-9A1D-78B56601C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01505ADF-7AFE-41C8-90CA-D88204DEC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609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9" name="Oval 50">
              <a:extLst>
                <a:ext uri="{FF2B5EF4-FFF2-40B4-BE49-F238E27FC236}">
                  <a16:creationId xmlns:a16="http://schemas.microsoft.com/office/drawing/2014/main" id="{EED25344-4501-4B5F-B60C-DB1D5AE07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180C2EA-FFA3-4B1B-97B5-4296362A3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1563"/>
              <a:ext cx="141" cy="12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69A8B075-C60E-4BB7-82D8-EA70CA7ED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1498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</a:rPr>
                <a:t>2a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Text Box 53">
              <a:extLst>
                <a:ext uri="{FF2B5EF4-FFF2-40B4-BE49-F238E27FC236}">
                  <a16:creationId xmlns:a16="http://schemas.microsoft.com/office/drawing/2014/main" id="{A948C39F-CFDA-4473-A277-A7CC1AA14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" y="1585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AS3</a:t>
              </a:r>
              <a:endParaRPr lang="en-US" sz="1800"/>
            </a:p>
          </p:txBody>
        </p:sp>
        <p:sp>
          <p:nvSpPr>
            <p:cNvPr id="53" name="Text Box 54">
              <a:extLst>
                <a:ext uri="{FF2B5EF4-FFF2-40B4-BE49-F238E27FC236}">
                  <a16:creationId xmlns:a16="http://schemas.microsoft.com/office/drawing/2014/main" id="{4BEF0455-FE30-4E55-881A-F3713EF8F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2042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54" name="Text Box 55">
              <a:extLst>
                <a:ext uri="{FF2B5EF4-FFF2-40B4-BE49-F238E27FC236}">
                  <a16:creationId xmlns:a16="http://schemas.microsoft.com/office/drawing/2014/main" id="{907DBF6E-55BB-450C-B611-28A25C612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7" y="1787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AS2</a:t>
              </a:r>
            </a:p>
          </p:txBody>
        </p:sp>
        <p:sp>
          <p:nvSpPr>
            <p:cNvPr id="55" name="Oval 56">
              <a:extLst>
                <a:ext uri="{FF2B5EF4-FFF2-40B4-BE49-F238E27FC236}">
                  <a16:creationId xmlns:a16="http://schemas.microsoft.com/office/drawing/2014/main" id="{BEED1EAC-A911-456A-B4EE-0A09362E6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63FEFE95-A360-45DB-97BE-B6EF3DE25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451D75B1-F629-4915-AC9B-5FA8228ED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48671C7A-721A-4AFB-99C7-8D825A07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" y="2023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9" name="Oval 60">
              <a:extLst>
                <a:ext uri="{FF2B5EF4-FFF2-40B4-BE49-F238E27FC236}">
                  <a16:creationId xmlns:a16="http://schemas.microsoft.com/office/drawing/2014/main" id="{01A11682-69AA-4703-8E19-491679FB8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969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61">
              <a:extLst>
                <a:ext uri="{FF2B5EF4-FFF2-40B4-BE49-F238E27FC236}">
                  <a16:creationId xmlns:a16="http://schemas.microsoft.com/office/drawing/2014/main" id="{1D1F2010-FDCC-4905-8784-35511A262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62">
              <a:extLst>
                <a:ext uri="{FF2B5EF4-FFF2-40B4-BE49-F238E27FC236}">
                  <a16:creationId xmlns:a16="http://schemas.microsoft.com/office/drawing/2014/main" id="{E2A3E536-6734-4B81-925B-0AA180510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7" y="190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</a:rPr>
                <a:t>1a</a:t>
              </a:r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2" name="Group 63">
              <a:extLst>
                <a:ext uri="{FF2B5EF4-FFF2-40B4-BE49-F238E27FC236}">
                  <a16:creationId xmlns:a16="http://schemas.microsoft.com/office/drawing/2014/main" id="{995755C4-4823-4156-A69A-8FDEB740F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0" y="1384"/>
              <a:ext cx="316" cy="269"/>
              <a:chOff x="4320" y="1936"/>
              <a:chExt cx="316" cy="269"/>
            </a:xfrm>
          </p:grpSpPr>
          <p:sp>
            <p:nvSpPr>
              <p:cNvPr id="115" name="Oval 64">
                <a:extLst>
                  <a:ext uri="{FF2B5EF4-FFF2-40B4-BE49-F238E27FC236}">
                    <a16:creationId xmlns:a16="http://schemas.microsoft.com/office/drawing/2014/main" id="{4DB75890-ADC6-42C4-A7F0-18505609E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65">
                <a:extLst>
                  <a:ext uri="{FF2B5EF4-FFF2-40B4-BE49-F238E27FC236}">
                    <a16:creationId xmlns:a16="http://schemas.microsoft.com/office/drawing/2014/main" id="{0CB63E4E-B8F4-457B-80C4-4CE639D0C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66">
                <a:extLst>
                  <a:ext uri="{FF2B5EF4-FFF2-40B4-BE49-F238E27FC236}">
                    <a16:creationId xmlns:a16="http://schemas.microsoft.com/office/drawing/2014/main" id="{C6CCF0B2-AB66-4542-89AE-0D86E03A5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Rectangle 67">
                <a:extLst>
                  <a:ext uri="{FF2B5EF4-FFF2-40B4-BE49-F238E27FC236}">
                    <a16:creationId xmlns:a16="http://schemas.microsoft.com/office/drawing/2014/main" id="{47904197-D324-41A2-87FA-4ACCEADD1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9" name="Oval 68">
                <a:extLst>
                  <a:ext uri="{FF2B5EF4-FFF2-40B4-BE49-F238E27FC236}">
                    <a16:creationId xmlns:a16="http://schemas.microsoft.com/office/drawing/2014/main" id="{7EE506FE-FB75-4E6E-A389-85C4C1573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Rectangle 69">
                <a:extLst>
                  <a:ext uri="{FF2B5EF4-FFF2-40B4-BE49-F238E27FC236}">
                    <a16:creationId xmlns:a16="http://schemas.microsoft.com/office/drawing/2014/main" id="{BBC0FAE1-A7C6-4912-9C17-49B700447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Text Box 70">
                <a:extLst>
                  <a:ext uri="{FF2B5EF4-FFF2-40B4-BE49-F238E27FC236}">
                    <a16:creationId xmlns:a16="http://schemas.microsoft.com/office/drawing/2014/main" id="{DECD6FD0-F5CD-4A9F-9C3A-C3BB4A4C17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5" y="1936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2c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3" name="Group 71">
              <a:extLst>
                <a:ext uri="{FF2B5EF4-FFF2-40B4-BE49-F238E27FC236}">
                  <a16:creationId xmlns:a16="http://schemas.microsoft.com/office/drawing/2014/main" id="{60B20684-F09E-4278-B42E-75F105A54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6" y="1606"/>
              <a:ext cx="321" cy="269"/>
              <a:chOff x="4596" y="2158"/>
              <a:chExt cx="321" cy="269"/>
            </a:xfrm>
          </p:grpSpPr>
          <p:sp>
            <p:nvSpPr>
              <p:cNvPr id="108" name="Oval 72">
                <a:extLst>
                  <a:ext uri="{FF2B5EF4-FFF2-40B4-BE49-F238E27FC236}">
                    <a16:creationId xmlns:a16="http://schemas.microsoft.com/office/drawing/2014/main" id="{A46CA70A-9942-45FB-9B2A-9156A314A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73">
                <a:extLst>
                  <a:ext uri="{FF2B5EF4-FFF2-40B4-BE49-F238E27FC236}">
                    <a16:creationId xmlns:a16="http://schemas.microsoft.com/office/drawing/2014/main" id="{DDC14B78-F5A6-4A3E-8A51-116E017F2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74">
                <a:extLst>
                  <a:ext uri="{FF2B5EF4-FFF2-40B4-BE49-F238E27FC236}">
                    <a16:creationId xmlns:a16="http://schemas.microsoft.com/office/drawing/2014/main" id="{7AA2E20C-E98F-4171-B5EE-ED381EC19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0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75">
                <a:extLst>
                  <a:ext uri="{FF2B5EF4-FFF2-40B4-BE49-F238E27FC236}">
                    <a16:creationId xmlns:a16="http://schemas.microsoft.com/office/drawing/2014/main" id="{4D19883B-2BD7-46B2-A19B-3BF05DA66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2" name="Oval 76">
                <a:extLst>
                  <a:ext uri="{FF2B5EF4-FFF2-40B4-BE49-F238E27FC236}">
                    <a16:creationId xmlns:a16="http://schemas.microsoft.com/office/drawing/2014/main" id="{05C00B1B-796B-4914-BACF-D74952A4A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6" y="220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Rectangle 77">
                <a:extLst>
                  <a:ext uri="{FF2B5EF4-FFF2-40B4-BE49-F238E27FC236}">
                    <a16:creationId xmlns:a16="http://schemas.microsoft.com/office/drawing/2014/main" id="{02015A13-D48D-424C-A040-DDD675BC4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" y="2221"/>
                <a:ext cx="141" cy="11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Text Box 78">
                <a:extLst>
                  <a:ext uri="{FF2B5EF4-FFF2-40B4-BE49-F238E27FC236}">
                    <a16:creationId xmlns:a16="http://schemas.microsoft.com/office/drawing/2014/main" id="{F1BBF5AF-8706-4930-A558-D1E372DFB0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8" y="2158"/>
                <a:ext cx="31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2b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4" name="Group 79">
              <a:extLst>
                <a:ext uri="{FF2B5EF4-FFF2-40B4-BE49-F238E27FC236}">
                  <a16:creationId xmlns:a16="http://schemas.microsoft.com/office/drawing/2014/main" id="{36479B80-8D9D-446F-B5D7-5DBC247E7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015" y="1976"/>
              <a:chExt cx="321" cy="269"/>
            </a:xfrm>
          </p:grpSpPr>
          <p:sp>
            <p:nvSpPr>
              <p:cNvPr id="100" name="Oval 80">
                <a:extLst>
                  <a:ext uri="{FF2B5EF4-FFF2-40B4-BE49-F238E27FC236}">
                    <a16:creationId xmlns:a16="http://schemas.microsoft.com/office/drawing/2014/main" id="{FA359C2F-E196-49EF-AC01-12177832D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81">
                <a:extLst>
                  <a:ext uri="{FF2B5EF4-FFF2-40B4-BE49-F238E27FC236}">
                    <a16:creationId xmlns:a16="http://schemas.microsoft.com/office/drawing/2014/main" id="{D8B08317-2945-4D67-AAB2-CB364A1CE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9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82">
                <a:extLst>
                  <a:ext uri="{FF2B5EF4-FFF2-40B4-BE49-F238E27FC236}">
                    <a16:creationId xmlns:a16="http://schemas.microsoft.com/office/drawing/2014/main" id="{0A854DFE-67EA-4532-A747-A1BB9C5CF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83">
                <a:extLst>
                  <a:ext uri="{FF2B5EF4-FFF2-40B4-BE49-F238E27FC236}">
                    <a16:creationId xmlns:a16="http://schemas.microsoft.com/office/drawing/2014/main" id="{4F2C7432-3F62-4B7E-BF4B-2BB4F1DCD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097"/>
                <a:ext cx="310" cy="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4" name="Oval 84">
                <a:extLst>
                  <a:ext uri="{FF2B5EF4-FFF2-40B4-BE49-F238E27FC236}">
                    <a16:creationId xmlns:a16="http://schemas.microsoft.com/office/drawing/2014/main" id="{A329CF4D-9599-414A-8B7D-5BA2D49E7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5" name="Group 85">
                <a:extLst>
                  <a:ext uri="{FF2B5EF4-FFF2-40B4-BE49-F238E27FC236}">
                    <a16:creationId xmlns:a16="http://schemas.microsoft.com/office/drawing/2014/main" id="{6EEEB823-CDC5-4A25-8EE2-F40D50CD78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5" y="1976"/>
                <a:ext cx="321" cy="269"/>
                <a:chOff x="2894" y="2425"/>
                <a:chExt cx="328" cy="269"/>
              </a:xfrm>
            </p:grpSpPr>
            <p:sp>
              <p:nvSpPr>
                <p:cNvPr id="106" name="Rectangle 86">
                  <a:extLst>
                    <a:ext uri="{FF2B5EF4-FFF2-40B4-BE49-F238E27FC236}">
                      <a16:creationId xmlns:a16="http://schemas.microsoft.com/office/drawing/2014/main" id="{91CBDCD3-E228-4C79-A6D6-6763C73A44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Text Box 87">
                  <a:extLst>
                    <a:ext uri="{FF2B5EF4-FFF2-40B4-BE49-F238E27FC236}">
                      <a16:creationId xmlns:a16="http://schemas.microsoft.com/office/drawing/2014/main" id="{78E67240-FB45-415B-A533-048CE8BA8C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4" y="2425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1b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65" name="Freeform 88">
              <a:extLst>
                <a:ext uri="{FF2B5EF4-FFF2-40B4-BE49-F238E27FC236}">
                  <a16:creationId xmlns:a16="http://schemas.microsoft.com/office/drawing/2014/main" id="{3697C4E9-9758-4FDA-86EF-08ADEA007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8"/>
                <a:gd name="T16" fmla="*/ 0 h 414"/>
                <a:gd name="T17" fmla="*/ 1848 w 1848"/>
                <a:gd name="T18" fmla="*/ 414 h 4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5F5F5F"/>
                </a:gs>
              </a:gsLst>
              <a:lin ang="5400000" scaled="1"/>
            </a:gra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89">
              <a:extLst>
                <a:ext uri="{FF2B5EF4-FFF2-40B4-BE49-F238E27FC236}">
                  <a16:creationId xmlns:a16="http://schemas.microsoft.com/office/drawing/2014/main" id="{17A077D7-CA58-434F-8252-FDB3CBEA4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2729"/>
              <a:ext cx="1833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90">
              <a:extLst>
                <a:ext uri="{FF2B5EF4-FFF2-40B4-BE49-F238E27FC236}">
                  <a16:creationId xmlns:a16="http://schemas.microsoft.com/office/drawing/2014/main" id="{F1599E5F-0896-48E8-A696-7EE32BA2FF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98" name="Oval 91">
                <a:extLst>
                  <a:ext uri="{FF2B5EF4-FFF2-40B4-BE49-F238E27FC236}">
                    <a16:creationId xmlns:a16="http://schemas.microsoft.com/office/drawing/2014/main" id="{02D0F74F-1559-4F0C-8774-9B8778195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Text Box 92">
                <a:extLst>
                  <a:ext uri="{FF2B5EF4-FFF2-40B4-BE49-F238E27FC236}">
                    <a16:creationId xmlns:a16="http://schemas.microsoft.com/office/drawing/2014/main" id="{446B7B40-5251-4F3A-9B97-1C9DB95742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337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zh-CN" altLang="en-US" sz="1200" dirty="0">
                    <a:solidFill>
                      <a:srgbClr val="000099"/>
                    </a:solidFill>
                    <a:latin typeface="+mn-ea"/>
                    <a:ea typeface="+mn-ea"/>
                  </a:rPr>
                  <a:t>域内</a:t>
                </a:r>
                <a:br>
                  <a:rPr lang="en-US" altLang="zh-CN" sz="1200" dirty="0">
                    <a:solidFill>
                      <a:srgbClr val="000099"/>
                    </a:solidFill>
                    <a:latin typeface="+mn-ea"/>
                    <a:ea typeface="+mn-ea"/>
                  </a:rPr>
                </a:br>
                <a:r>
                  <a:rPr lang="zh-CN" altLang="en-US" sz="1200" dirty="0">
                    <a:solidFill>
                      <a:srgbClr val="000099"/>
                    </a:solidFill>
                    <a:latin typeface="+mn-ea"/>
                    <a:ea typeface="+mn-ea"/>
                  </a:rPr>
                  <a:t>路由</a:t>
                </a:r>
                <a:br>
                  <a:rPr lang="en-US" altLang="zh-CN" sz="1200" dirty="0">
                    <a:solidFill>
                      <a:srgbClr val="000099"/>
                    </a:solidFill>
                    <a:latin typeface="+mn-ea"/>
                    <a:ea typeface="+mn-ea"/>
                  </a:rPr>
                </a:br>
                <a:r>
                  <a:rPr lang="zh-CN" altLang="en-US" sz="1200" dirty="0">
                    <a:solidFill>
                      <a:srgbClr val="000099"/>
                    </a:solidFill>
                    <a:latin typeface="+mn-ea"/>
                    <a:ea typeface="+mn-ea"/>
                  </a:rPr>
                  <a:t>算法</a:t>
                </a:r>
                <a:endParaRPr lang="en-US" sz="1200" dirty="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68" name="Group 93">
              <a:extLst>
                <a:ext uri="{FF2B5EF4-FFF2-40B4-BE49-F238E27FC236}">
                  <a16:creationId xmlns:a16="http://schemas.microsoft.com/office/drawing/2014/main" id="{C044A5F8-9FD2-44D3-AAE8-973BAE6B6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2" y="2828"/>
              <a:ext cx="736" cy="477"/>
              <a:chOff x="2402" y="2828"/>
              <a:chExt cx="736" cy="477"/>
            </a:xfrm>
          </p:grpSpPr>
          <p:sp>
            <p:nvSpPr>
              <p:cNvPr id="96" name="Oval 94">
                <a:extLst>
                  <a:ext uri="{FF2B5EF4-FFF2-40B4-BE49-F238E27FC236}">
                    <a16:creationId xmlns:a16="http://schemas.microsoft.com/office/drawing/2014/main" id="{671E087B-B1BC-41A6-B594-1DC9E3BFE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2" y="2828"/>
                <a:ext cx="736" cy="47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95">
                <a:extLst>
                  <a:ext uri="{FF2B5EF4-FFF2-40B4-BE49-F238E27FC236}">
                    <a16:creationId xmlns:a16="http://schemas.microsoft.com/office/drawing/2014/main" id="{78BBF55B-279F-4067-97AC-D90DBEED53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337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zh-CN" altLang="en-US" sz="1200" dirty="0">
                    <a:solidFill>
                      <a:srgbClr val="FF0000"/>
                    </a:solidFill>
                    <a:latin typeface="+mn-ea"/>
                    <a:ea typeface="+mn-ea"/>
                  </a:rPr>
                  <a:t>域间</a:t>
                </a:r>
                <a:endParaRPr lang="en-US" altLang="zh-CN" sz="12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eaLnBrk="1" hangingPunct="1"/>
                <a:r>
                  <a:rPr lang="zh-CN" altLang="en-US" sz="1200" dirty="0">
                    <a:solidFill>
                      <a:srgbClr val="FF0000"/>
                    </a:solidFill>
                    <a:latin typeface="+mn-ea"/>
                    <a:ea typeface="+mn-ea"/>
                  </a:rPr>
                  <a:t>路由</a:t>
                </a:r>
                <a:endParaRPr lang="en-US" altLang="zh-CN" sz="12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eaLnBrk="1" hangingPunct="1"/>
                <a:r>
                  <a:rPr lang="zh-CN" altLang="en-US" sz="1200" dirty="0">
                    <a:solidFill>
                      <a:srgbClr val="FF0000"/>
                    </a:solidFill>
                    <a:latin typeface="+mn-ea"/>
                    <a:ea typeface="+mn-ea"/>
                  </a:rPr>
                  <a:t>算法</a:t>
                </a:r>
                <a:endParaRPr lang="en-US" sz="12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9" name="Rectangle 96">
              <a:extLst>
                <a:ext uri="{FF2B5EF4-FFF2-40B4-BE49-F238E27FC236}">
                  <a16:creationId xmlns:a16="http://schemas.microsoft.com/office/drawing/2014/main" id="{4BDC6DB6-691E-4A37-8253-7A5B85E90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dirty="0"/>
                <a:t>转发表</a:t>
              </a:r>
              <a:endParaRPr lang="en-US" sz="1400" dirty="0"/>
            </a:p>
          </p:txBody>
        </p:sp>
        <p:sp>
          <p:nvSpPr>
            <p:cNvPr id="70" name="Freeform 97">
              <a:extLst>
                <a:ext uri="{FF2B5EF4-FFF2-40B4-BE49-F238E27FC236}">
                  <a16:creationId xmlns:a16="http://schemas.microsoft.com/office/drawing/2014/main" id="{0A2604C5-E7B9-431B-9443-B346324FC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  <a:gd name="T6" fmla="*/ 0 60000 65536"/>
                <a:gd name="T7" fmla="*/ 0 60000 65536"/>
                <a:gd name="T8" fmla="*/ 0 60000 65536"/>
                <a:gd name="T9" fmla="*/ 0 w 275"/>
                <a:gd name="T10" fmla="*/ 0 h 345"/>
                <a:gd name="T11" fmla="*/ 275 w 275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98">
              <a:extLst>
                <a:ext uri="{FF2B5EF4-FFF2-40B4-BE49-F238E27FC236}">
                  <a16:creationId xmlns:a16="http://schemas.microsoft.com/office/drawing/2014/main" id="{25885FA3-946C-447C-8C06-9739494F1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  <a:gd name="T6" fmla="*/ 0 60000 65536"/>
                <a:gd name="T7" fmla="*/ 0 60000 65536"/>
                <a:gd name="T8" fmla="*/ 0 60000 65536"/>
                <a:gd name="T9" fmla="*/ 0 w 354"/>
                <a:gd name="T10" fmla="*/ 0 h 372"/>
                <a:gd name="T11" fmla="*/ 354 w 354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" name="Group 99">
              <a:extLst>
                <a:ext uri="{FF2B5EF4-FFF2-40B4-BE49-F238E27FC236}">
                  <a16:creationId xmlns:a16="http://schemas.microsoft.com/office/drawing/2014/main" id="{367F5457-8D1B-420F-95EE-5E398D628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" y="1222"/>
              <a:ext cx="316" cy="271"/>
              <a:chOff x="2016" y="1976"/>
              <a:chExt cx="316" cy="271"/>
            </a:xfrm>
          </p:grpSpPr>
          <p:sp>
            <p:nvSpPr>
              <p:cNvPr id="88" name="Oval 100">
                <a:extLst>
                  <a:ext uri="{FF2B5EF4-FFF2-40B4-BE49-F238E27FC236}">
                    <a16:creationId xmlns:a16="http://schemas.microsoft.com/office/drawing/2014/main" id="{57408ED1-A320-4C2A-BE87-2EE2DC64F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01">
                <a:extLst>
                  <a:ext uri="{FF2B5EF4-FFF2-40B4-BE49-F238E27FC236}">
                    <a16:creationId xmlns:a16="http://schemas.microsoft.com/office/drawing/2014/main" id="{010B6826-C758-438D-BC46-A0E1A1B90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02">
                <a:extLst>
                  <a:ext uri="{FF2B5EF4-FFF2-40B4-BE49-F238E27FC236}">
                    <a16:creationId xmlns:a16="http://schemas.microsoft.com/office/drawing/2014/main" id="{1B62EAFB-1214-4A38-AF80-D2EB743D3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103">
                <a:extLst>
                  <a:ext uri="{FF2B5EF4-FFF2-40B4-BE49-F238E27FC236}">
                    <a16:creationId xmlns:a16="http://schemas.microsoft.com/office/drawing/2014/main" id="{447BBC59-E2DF-463B-A103-AA991B792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2" name="Oval 104">
                <a:extLst>
                  <a:ext uri="{FF2B5EF4-FFF2-40B4-BE49-F238E27FC236}">
                    <a16:creationId xmlns:a16="http://schemas.microsoft.com/office/drawing/2014/main" id="{4902E8EA-AFD4-41F6-81E7-5A1F4AEF5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37"/>
                <a:ext cx="313" cy="9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3" name="Group 105">
                <a:extLst>
                  <a:ext uri="{FF2B5EF4-FFF2-40B4-BE49-F238E27FC236}">
                    <a16:creationId xmlns:a16="http://schemas.microsoft.com/office/drawing/2014/main" id="{0AA621F8-C1F7-4154-B3CA-CB3306B662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9" y="1976"/>
                <a:ext cx="312" cy="271"/>
                <a:chOff x="2897" y="2425"/>
                <a:chExt cx="319" cy="271"/>
              </a:xfrm>
            </p:grpSpPr>
            <p:sp>
              <p:nvSpPr>
                <p:cNvPr id="94" name="Rectangle 106">
                  <a:extLst>
                    <a:ext uri="{FF2B5EF4-FFF2-40B4-BE49-F238E27FC236}">
                      <a16:creationId xmlns:a16="http://schemas.microsoft.com/office/drawing/2014/main" id="{8FCBDF6A-3814-4E1C-85D6-20E1A17B9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Text Box 107">
                  <a:extLst>
                    <a:ext uri="{FF2B5EF4-FFF2-40B4-BE49-F238E27FC236}">
                      <a16:creationId xmlns:a16="http://schemas.microsoft.com/office/drawing/2014/main" id="{8FE2B6F5-058A-472F-B3D8-2B26AE4F19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7" y="2425"/>
                  <a:ext cx="319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3c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73" name="Line 108">
              <a:extLst>
                <a:ext uri="{FF2B5EF4-FFF2-40B4-BE49-F238E27FC236}">
                  <a16:creationId xmlns:a16="http://schemas.microsoft.com/office/drawing/2014/main" id="{558B295C-38C2-41F2-9FA9-B9D017D83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09">
              <a:extLst>
                <a:ext uri="{FF2B5EF4-FFF2-40B4-BE49-F238E27FC236}">
                  <a16:creationId xmlns:a16="http://schemas.microsoft.com/office/drawing/2014/main" id="{38D3F770-3DD2-4FA9-950F-51505A91A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" y="1482"/>
              <a:ext cx="145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10">
              <a:extLst>
                <a:ext uri="{FF2B5EF4-FFF2-40B4-BE49-F238E27FC236}">
                  <a16:creationId xmlns:a16="http://schemas.microsoft.com/office/drawing/2014/main" id="{A8EC96EB-4B7F-4836-ACE6-C613DD619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11">
              <a:extLst>
                <a:ext uri="{FF2B5EF4-FFF2-40B4-BE49-F238E27FC236}">
                  <a16:creationId xmlns:a16="http://schemas.microsoft.com/office/drawing/2014/main" id="{55838328-2704-4608-A092-DA3D0C15D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" y="1118"/>
              <a:ext cx="12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12">
              <a:extLst>
                <a:ext uri="{FF2B5EF4-FFF2-40B4-BE49-F238E27FC236}">
                  <a16:creationId xmlns:a16="http://schemas.microsoft.com/office/drawing/2014/main" id="{C545D2C3-3346-4CC0-A5A6-FF89B857D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" y="1211"/>
              <a:ext cx="7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13">
              <a:extLst>
                <a:ext uri="{FF2B5EF4-FFF2-40B4-BE49-F238E27FC236}">
                  <a16:creationId xmlns:a16="http://schemas.microsoft.com/office/drawing/2014/main" id="{F3304626-AE43-4AD0-8E4E-E52F495AF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" y="172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14">
              <a:extLst>
                <a:ext uri="{FF2B5EF4-FFF2-40B4-BE49-F238E27FC236}">
                  <a16:creationId xmlns:a16="http://schemas.microsoft.com/office/drawing/2014/main" id="{87D9F3CC-5564-4D31-8774-1CDA23C36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15">
              <a:extLst>
                <a:ext uri="{FF2B5EF4-FFF2-40B4-BE49-F238E27FC236}">
                  <a16:creationId xmlns:a16="http://schemas.microsoft.com/office/drawing/2014/main" id="{2B669AAA-8BE1-44BD-B7AE-22F5DCC3E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16">
              <a:extLst>
                <a:ext uri="{FF2B5EF4-FFF2-40B4-BE49-F238E27FC236}">
                  <a16:creationId xmlns:a16="http://schemas.microsoft.com/office/drawing/2014/main" id="{F5751AEC-3EFB-4D2F-A446-19B9E040D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2" y="1347"/>
              <a:ext cx="13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17">
              <a:extLst>
                <a:ext uri="{FF2B5EF4-FFF2-40B4-BE49-F238E27FC236}">
                  <a16:creationId xmlns:a16="http://schemas.microsoft.com/office/drawing/2014/main" id="{EC2EC785-4B4B-4B50-B11D-B479C4F5B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18">
              <a:extLst>
                <a:ext uri="{FF2B5EF4-FFF2-40B4-BE49-F238E27FC236}">
                  <a16:creationId xmlns:a16="http://schemas.microsoft.com/office/drawing/2014/main" id="{95765554-820D-4142-ABD2-BC69C559C6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19">
              <a:extLst>
                <a:ext uri="{FF2B5EF4-FFF2-40B4-BE49-F238E27FC236}">
                  <a16:creationId xmlns:a16="http://schemas.microsoft.com/office/drawing/2014/main" id="{B37341C3-29E4-40DD-A152-EC86B3B9D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20">
              <a:extLst>
                <a:ext uri="{FF2B5EF4-FFF2-40B4-BE49-F238E27FC236}">
                  <a16:creationId xmlns:a16="http://schemas.microsoft.com/office/drawing/2014/main" id="{3D4776D2-6B0F-4DC5-9FCF-F6B684A57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21">
              <a:extLst>
                <a:ext uri="{FF2B5EF4-FFF2-40B4-BE49-F238E27FC236}">
                  <a16:creationId xmlns:a16="http://schemas.microsoft.com/office/drawing/2014/main" id="{C2539C6D-06ED-40A7-A9FD-DD6FA60FB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22">
              <a:extLst>
                <a:ext uri="{FF2B5EF4-FFF2-40B4-BE49-F238E27FC236}">
                  <a16:creationId xmlns:a16="http://schemas.microsoft.com/office/drawing/2014/main" id="{61C2A026-BCA7-4CB8-A9EB-AC68E6BC0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7" y="1880"/>
              <a:ext cx="145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6" name="Rectangle 124">
            <a:extLst>
              <a:ext uri="{FF2B5EF4-FFF2-40B4-BE49-F238E27FC236}">
                <a16:creationId xmlns:a16="http://schemas.microsoft.com/office/drawing/2014/main" id="{DFB91CDC-2A1C-4B93-87E8-9AB7F620F5DE}"/>
              </a:ext>
            </a:extLst>
          </p:cNvPr>
          <p:cNvSpPr txBox="1">
            <a:spLocks noChangeArrowheads="1"/>
          </p:cNvSpPr>
          <p:nvPr/>
        </p:nvSpPr>
        <p:spPr>
          <a:xfrm>
            <a:off x="5089649" y="3484959"/>
            <a:ext cx="3810000" cy="34004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/>
              <a:t>由域间路由和域内路由算法共同生成转发表</a:t>
            </a:r>
            <a:endParaRPr lang="en-US" sz="2400" kern="0" dirty="0"/>
          </a:p>
          <a:p>
            <a:pPr lvl="1">
              <a:defRPr/>
            </a:pPr>
            <a:r>
              <a:rPr lang="zh-CN" altLang="en-US" sz="2400" kern="0" dirty="0"/>
              <a:t>域内路由决定</a:t>
            </a:r>
            <a:r>
              <a:rPr lang="en-US" altLang="zh-CN" sz="2400" kern="0" dirty="0"/>
              <a:t>AS</a:t>
            </a:r>
            <a:r>
              <a:rPr lang="zh-CN" altLang="en-US" sz="2400" kern="0" dirty="0"/>
              <a:t>内部目的地的转发表项</a:t>
            </a:r>
            <a:endParaRPr lang="en-US" sz="2400" kern="0" dirty="0"/>
          </a:p>
          <a:p>
            <a:pPr lvl="1">
              <a:defRPr/>
            </a:pPr>
            <a:r>
              <a:rPr lang="zh-CN" altLang="en-US" sz="2400" kern="0" dirty="0"/>
              <a:t>域间路由决定外部目的地的转发表项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57319937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99F5-3D74-4BB8-B5B3-D822CDCD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域间路由的任务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5739AC-4CB5-4DD8-8796-11CEEDFB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43DAD6-77C8-49F1-882F-872E46616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1591988"/>
            <a:ext cx="3810000" cy="284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>
                <a:latin typeface="+mn-ea"/>
              </a:rPr>
              <a:t>假设</a:t>
            </a:r>
            <a:r>
              <a:rPr lang="en-US" altLang="zh-CN" sz="2400" kern="0" dirty="0">
                <a:latin typeface="+mn-ea"/>
              </a:rPr>
              <a:t>AS1</a:t>
            </a:r>
            <a:r>
              <a:rPr lang="zh-CN" altLang="en-US" sz="2400" kern="0" dirty="0">
                <a:latin typeface="+mn-ea"/>
              </a:rPr>
              <a:t>中路由器收到目的地在</a:t>
            </a:r>
            <a:r>
              <a:rPr lang="en-US" altLang="zh-CN" sz="2400" kern="0" dirty="0">
                <a:latin typeface="+mn-ea"/>
              </a:rPr>
              <a:t>AS1</a:t>
            </a:r>
            <a:r>
              <a:rPr lang="zh-CN" altLang="en-US" sz="2400" kern="0" dirty="0">
                <a:latin typeface="+mn-ea"/>
              </a:rPr>
              <a:t>外的报文</a:t>
            </a:r>
            <a:endParaRPr lang="en-US" sz="2400" kern="0" dirty="0">
              <a:latin typeface="+mn-ea"/>
            </a:endParaRPr>
          </a:p>
          <a:p>
            <a:pPr lvl="1">
              <a:defRPr/>
            </a:pPr>
            <a:r>
              <a:rPr lang="zh-CN" altLang="en-US" sz="2400" kern="0" dirty="0">
                <a:latin typeface="+mn-ea"/>
              </a:rPr>
              <a:t>该路由器应该把报文转发给</a:t>
            </a:r>
            <a:r>
              <a:rPr lang="en-US" altLang="zh-CN" sz="2400" kern="0" dirty="0">
                <a:latin typeface="+mn-ea"/>
              </a:rPr>
              <a:t>AS1</a:t>
            </a:r>
            <a:r>
              <a:rPr lang="zh-CN" altLang="en-US" sz="2400" kern="0" dirty="0">
                <a:latin typeface="+mn-ea"/>
              </a:rPr>
              <a:t>的网关路由器，但是，具体给哪一个？</a:t>
            </a:r>
            <a:endParaRPr lang="en-US" sz="2400" kern="0" dirty="0">
              <a:latin typeface="+mn-ea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6FBA7E6-FC43-468E-BB3D-650D941F7C3B}"/>
              </a:ext>
            </a:extLst>
          </p:cNvPr>
          <p:cNvSpPr txBox="1">
            <a:spLocks noChangeArrowheads="1"/>
          </p:cNvSpPr>
          <p:nvPr/>
        </p:nvSpPr>
        <p:spPr>
          <a:xfrm>
            <a:off x="4638675" y="1514748"/>
            <a:ext cx="381000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Wingdings" charset="0"/>
              <a:buNone/>
              <a:defRPr/>
            </a:pPr>
            <a:r>
              <a:rPr lang="en-US" sz="2400" kern="0" dirty="0">
                <a:solidFill>
                  <a:srgbClr val="CC0000"/>
                </a:solidFill>
                <a:latin typeface="+mn-ea"/>
              </a:rPr>
              <a:t>AS</a:t>
            </a:r>
            <a:r>
              <a:rPr lang="en-US" sz="2400" kern="0" dirty="0">
                <a:solidFill>
                  <a:srgbClr val="CC0000"/>
                </a:solidFill>
                <a:latin typeface="+mn-ea"/>
                <a:cs typeface="Arial"/>
              </a:rPr>
              <a:t>1</a:t>
            </a:r>
            <a:r>
              <a:rPr lang="zh-CN" altLang="en-US" sz="2400" kern="0" dirty="0">
                <a:solidFill>
                  <a:srgbClr val="CC0000"/>
                </a:solidFill>
                <a:latin typeface="+mn-ea"/>
                <a:cs typeface="Arial"/>
              </a:rPr>
              <a:t>必须</a:t>
            </a:r>
            <a:r>
              <a:rPr lang="en-US" sz="2400" kern="0" dirty="0">
                <a:solidFill>
                  <a:srgbClr val="CC0000"/>
                </a:solidFill>
                <a:latin typeface="+mn-ea"/>
              </a:rPr>
              <a:t>: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zh-CN" altLang="en-US" sz="2400" kern="0" dirty="0">
                <a:latin typeface="+mn-ea"/>
              </a:rPr>
              <a:t>知道经过</a:t>
            </a:r>
            <a:r>
              <a:rPr lang="en-US" altLang="zh-CN" sz="2400" kern="0" dirty="0">
                <a:latin typeface="+mn-ea"/>
              </a:rPr>
              <a:t>AS2</a:t>
            </a:r>
            <a:r>
              <a:rPr lang="zh-CN" altLang="en-US" sz="2400" kern="0" dirty="0">
                <a:latin typeface="+mn-ea"/>
              </a:rPr>
              <a:t>可以到达哪些目的地址，经过</a:t>
            </a:r>
            <a:r>
              <a:rPr lang="en-US" altLang="zh-CN" sz="2400" kern="0" dirty="0">
                <a:latin typeface="+mn-ea"/>
              </a:rPr>
              <a:t>AS3</a:t>
            </a:r>
            <a:r>
              <a:rPr lang="zh-CN" altLang="en-US" sz="2400" kern="0" dirty="0">
                <a:latin typeface="+mn-ea"/>
              </a:rPr>
              <a:t>可以到达哪些？</a:t>
            </a:r>
            <a:endParaRPr lang="en-US" sz="2400" kern="0" dirty="0">
              <a:latin typeface="+mn-ea"/>
            </a:endParaRP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zh-CN" altLang="en-US" sz="2400" kern="0" dirty="0">
                <a:latin typeface="+mn-ea"/>
              </a:rPr>
              <a:t>在</a:t>
            </a:r>
            <a:r>
              <a:rPr lang="en-US" altLang="zh-CN" sz="2400" kern="0" dirty="0">
                <a:latin typeface="+mn-ea"/>
              </a:rPr>
              <a:t>AS1</a:t>
            </a:r>
            <a:r>
              <a:rPr lang="zh-CN" altLang="en-US" sz="2400" kern="0" dirty="0">
                <a:latin typeface="+mn-ea"/>
              </a:rPr>
              <a:t>内传播可达性信息，让所有路由器都知道</a:t>
            </a:r>
            <a:endParaRPr lang="en-US" sz="2400" kern="0" dirty="0">
              <a:latin typeface="+mn-ea"/>
              <a:cs typeface="Arial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zh-CN" altLang="en-US" sz="2400" kern="0" dirty="0">
                <a:solidFill>
                  <a:srgbClr val="CC0000"/>
                </a:solidFill>
                <a:latin typeface="+mn-ea"/>
              </a:rPr>
              <a:t>域间路由的任务</a:t>
            </a:r>
            <a:endParaRPr lang="en-US" sz="2400" kern="0" dirty="0">
              <a:solidFill>
                <a:srgbClr val="CC0000"/>
              </a:solidFill>
              <a:latin typeface="+mn-ea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971DC7F-8B7E-43DC-90A0-3235A0B679CE}"/>
              </a:ext>
            </a:extLst>
          </p:cNvPr>
          <p:cNvSpPr>
            <a:spLocks/>
          </p:cNvSpPr>
          <p:nvPr/>
        </p:nvSpPr>
        <p:spPr bwMode="auto">
          <a:xfrm>
            <a:off x="7277100" y="4744070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FBEC638E-E055-480B-ADF0-7FD169DDA5BD}"/>
              </a:ext>
            </a:extLst>
          </p:cNvPr>
          <p:cNvSpPr>
            <a:spLocks/>
          </p:cNvSpPr>
          <p:nvPr/>
        </p:nvSpPr>
        <p:spPr bwMode="auto">
          <a:xfrm>
            <a:off x="5230813" y="5053633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D50CA14-BAC5-4C73-9996-780361F3C944}"/>
              </a:ext>
            </a:extLst>
          </p:cNvPr>
          <p:cNvSpPr>
            <a:spLocks/>
          </p:cNvSpPr>
          <p:nvPr/>
        </p:nvSpPr>
        <p:spPr bwMode="auto">
          <a:xfrm>
            <a:off x="2108200" y="5090145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C578CF45-8FDE-46D4-93F4-FCCE84917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5310808"/>
            <a:ext cx="66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AS3</a:t>
            </a:r>
            <a:endParaRPr lang="en-US" sz="1800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0CD924F1-7479-4E96-977B-6A0628DED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97597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AS2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4738ED5-ED6D-4E78-96FC-443554B380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6750" y="5464795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9C377AA0-2595-4426-87A0-861B1790B6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24100" y="4823445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C76701DE-BC19-4716-AE2A-6B67C4B265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2775" y="4817095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85532-CA1B-4BDC-B1B4-01DF88C054F9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5085383"/>
            <a:ext cx="501650" cy="396875"/>
            <a:chOff x="873" y="3243"/>
            <a:chExt cx="316" cy="25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B4545A-FB45-4BB1-A771-4695D4CC5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2DBF2DC7-10C9-42C7-87B0-17DEC55AA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8038907C-181C-4D4C-BEA1-780761293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8542D5-718D-42BA-9B94-D91F576CB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D29EAEB-AD4F-4AFB-BD08-0A7DC49C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26CE16-30BE-47F0-A893-E346F5F2E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F70A149B-EDD3-4BCA-9523-966BB8FA2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</a:rPr>
                <a:t>3b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1EE485-390E-4B1C-B9B7-4B97A9C6BF14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4509120"/>
            <a:ext cx="501650" cy="396875"/>
            <a:chOff x="2016" y="1976"/>
            <a:chExt cx="316" cy="2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F3042F-9DCD-4061-9643-E8AB1016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B1F166C0-6BA2-4418-88DA-F3CC56800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1672E3E4-8F2F-4176-8803-6E1AC9F8B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43FCAF-2B1C-41FD-9363-EB38CC4DB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DA2F5C-2E6F-4840-A34E-1AC26762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BF659D4-8974-4D74-924E-B64636BEFE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4565C40-A950-4E0F-9C66-EE4D1DA92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 Box 30">
                <a:extLst>
                  <a:ext uri="{FF2B5EF4-FFF2-40B4-BE49-F238E27FC236}">
                    <a16:creationId xmlns:a16="http://schemas.microsoft.com/office/drawing/2014/main" id="{F91F9398-F83F-4AF7-966A-C476A988FB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3c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0F26FE5-6BDA-4254-8B98-42ABB2473C9B}"/>
              </a:ext>
            </a:extLst>
          </p:cNvPr>
          <p:cNvGrpSpPr>
            <a:grpSpLocks/>
          </p:cNvGrpSpPr>
          <p:nvPr/>
        </p:nvGrpSpPr>
        <p:grpSpPr bwMode="auto">
          <a:xfrm>
            <a:off x="2466975" y="4883770"/>
            <a:ext cx="501650" cy="396875"/>
            <a:chOff x="1434" y="3104"/>
            <a:chExt cx="316" cy="25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908538C-A968-414E-9276-BCDCDF4E1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35" name="Oval 33">
                <a:extLst>
                  <a:ext uri="{FF2B5EF4-FFF2-40B4-BE49-F238E27FC236}">
                    <a16:creationId xmlns:a16="http://schemas.microsoft.com/office/drawing/2014/main" id="{49EEC993-65E8-4F19-A85F-0DD622062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Line 34">
                <a:extLst>
                  <a:ext uri="{FF2B5EF4-FFF2-40B4-BE49-F238E27FC236}">
                    <a16:creationId xmlns:a16="http://schemas.microsoft.com/office/drawing/2014/main" id="{564AB06A-3F43-471B-84E1-404DE698A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Line 35">
                <a:extLst>
                  <a:ext uri="{FF2B5EF4-FFF2-40B4-BE49-F238E27FC236}">
                    <a16:creationId xmlns:a16="http://schemas.microsoft.com/office/drawing/2014/main" id="{59874EB9-7574-465B-A9A0-98D4856ED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36">
                <a:extLst>
                  <a:ext uri="{FF2B5EF4-FFF2-40B4-BE49-F238E27FC236}">
                    <a16:creationId xmlns:a16="http://schemas.microsoft.com/office/drawing/2014/main" id="{3E6E3EB0-2F89-4D7B-BEB6-AED7C25C8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Oval 37">
                <a:extLst>
                  <a:ext uri="{FF2B5EF4-FFF2-40B4-BE49-F238E27FC236}">
                    <a16:creationId xmlns:a16="http://schemas.microsoft.com/office/drawing/2014/main" id="{202D52BA-2C34-4067-A2A6-DE1E1591D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38">
                <a:extLst>
                  <a:ext uri="{FF2B5EF4-FFF2-40B4-BE49-F238E27FC236}">
                    <a16:creationId xmlns:a16="http://schemas.microsoft.com/office/drawing/2014/main" id="{12B030CC-D2C4-4844-B24A-04851C88C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Text Box 39">
              <a:extLst>
                <a:ext uri="{FF2B5EF4-FFF2-40B4-BE49-F238E27FC236}">
                  <a16:creationId xmlns:a16="http://schemas.microsoft.com/office/drawing/2014/main" id="{F261F135-61E4-4623-B39F-E600E0663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</a:rPr>
                <a:t>3a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D87A7E4-65A0-4B64-BAC4-5637A0F2777A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5409233"/>
            <a:ext cx="2660650" cy="1122362"/>
            <a:chOff x="1572" y="3293"/>
            <a:chExt cx="1676" cy="707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E0E1C26-43D0-427A-917F-1748815B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59 w 1583"/>
                <a:gd name="T1" fmla="*/ 310 h 682"/>
                <a:gd name="T2" fmla="*/ 681 w 1583"/>
                <a:gd name="T3" fmla="*/ 102 h 682"/>
                <a:gd name="T4" fmla="*/ 1313 w 1583"/>
                <a:gd name="T5" fmla="*/ 29 h 682"/>
                <a:gd name="T6" fmla="*/ 1933 w 1583"/>
                <a:gd name="T7" fmla="*/ 268 h 682"/>
                <a:gd name="T8" fmla="*/ 2613 w 1583"/>
                <a:gd name="T9" fmla="*/ 591 h 682"/>
                <a:gd name="T10" fmla="*/ 2126 w 1583"/>
                <a:gd name="T11" fmla="*/ 888 h 682"/>
                <a:gd name="T12" fmla="*/ 1153 w 1583"/>
                <a:gd name="T13" fmla="*/ 908 h 682"/>
                <a:gd name="T14" fmla="*/ 149 w 1583"/>
                <a:gd name="T15" fmla="*/ 823 h 682"/>
                <a:gd name="T16" fmla="*/ 259 w 1583"/>
                <a:gd name="T17" fmla="*/ 310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42">
              <a:extLst>
                <a:ext uri="{FF2B5EF4-FFF2-40B4-BE49-F238E27FC236}">
                  <a16:creationId xmlns:a16="http://schemas.microsoft.com/office/drawing/2014/main" id="{C00FD839-E92F-4F18-B9CD-537B4179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B8A3E340-F17A-4F11-94EB-A678DC415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8B939869-E868-4339-86D0-BAABE9D23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EC98A2EB-E926-4D1B-9C23-DF0E73021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3F8DE6A7-2E7B-40F7-ACD5-12990FEEC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0EFCB7D4-31F8-4208-AAB7-B8BF707D3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EB0C8F2D-38E2-4E09-BC64-809351A96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50133E4-5954-4697-BE0F-22AAADB6F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77" name="Oval 50">
                <a:extLst>
                  <a:ext uri="{FF2B5EF4-FFF2-40B4-BE49-F238E27FC236}">
                    <a16:creationId xmlns:a16="http://schemas.microsoft.com/office/drawing/2014/main" id="{D1F3C33A-973D-49FD-9027-99AF250C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51">
                <a:extLst>
                  <a:ext uri="{FF2B5EF4-FFF2-40B4-BE49-F238E27FC236}">
                    <a16:creationId xmlns:a16="http://schemas.microsoft.com/office/drawing/2014/main" id="{763B235C-3066-4062-81D6-9C986D5B0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52">
                <a:extLst>
                  <a:ext uri="{FF2B5EF4-FFF2-40B4-BE49-F238E27FC236}">
                    <a16:creationId xmlns:a16="http://schemas.microsoft.com/office/drawing/2014/main" id="{39599C85-3FC5-4BE0-B12E-8390270B9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Rectangle 53">
                <a:extLst>
                  <a:ext uri="{FF2B5EF4-FFF2-40B4-BE49-F238E27FC236}">
                    <a16:creationId xmlns:a16="http://schemas.microsoft.com/office/drawing/2014/main" id="{A06C5DEB-4E0C-4940-AC3D-EE1E70158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1" name="Oval 54">
                <a:extLst>
                  <a:ext uri="{FF2B5EF4-FFF2-40B4-BE49-F238E27FC236}">
                    <a16:creationId xmlns:a16="http://schemas.microsoft.com/office/drawing/2014/main" id="{865DB3F0-DAEF-4DF8-BA2C-C9ABFE8D0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2" name="Group 55">
                <a:extLst>
                  <a:ext uri="{FF2B5EF4-FFF2-40B4-BE49-F238E27FC236}">
                    <a16:creationId xmlns:a16="http://schemas.microsoft.com/office/drawing/2014/main" id="{B5E8E56E-41EF-4407-8564-0097F7AF5E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83" name="Rectangle 56">
                  <a:extLst>
                    <a:ext uri="{FF2B5EF4-FFF2-40B4-BE49-F238E27FC236}">
                      <a16:creationId xmlns:a16="http://schemas.microsoft.com/office/drawing/2014/main" id="{4459F6FC-F5CB-49F3-8387-946B221EF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Text Box 57">
                  <a:extLst>
                    <a:ext uri="{FF2B5EF4-FFF2-40B4-BE49-F238E27FC236}">
                      <a16:creationId xmlns:a16="http://schemas.microsoft.com/office/drawing/2014/main" id="{C2A9BA1C-C32B-4E2A-B49E-D108858868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1c</a:t>
                  </a:r>
                </a:p>
              </p:txBody>
            </p:sp>
          </p:grpSp>
        </p:grpSp>
        <p:grpSp>
          <p:nvGrpSpPr>
            <p:cNvPr id="51" name="Group 58">
              <a:extLst>
                <a:ext uri="{FF2B5EF4-FFF2-40B4-BE49-F238E27FC236}">
                  <a16:creationId xmlns:a16="http://schemas.microsoft.com/office/drawing/2014/main" id="{E4DF4EC4-E504-4950-9EB1-759CB5A94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70" name="Oval 59">
                <a:extLst>
                  <a:ext uri="{FF2B5EF4-FFF2-40B4-BE49-F238E27FC236}">
                    <a16:creationId xmlns:a16="http://schemas.microsoft.com/office/drawing/2014/main" id="{64376C93-C612-45A5-9239-2474032F6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60">
                <a:extLst>
                  <a:ext uri="{FF2B5EF4-FFF2-40B4-BE49-F238E27FC236}">
                    <a16:creationId xmlns:a16="http://schemas.microsoft.com/office/drawing/2014/main" id="{AEBB9D04-AFEE-47F9-B990-FAD617271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61">
                <a:extLst>
                  <a:ext uri="{FF2B5EF4-FFF2-40B4-BE49-F238E27FC236}">
                    <a16:creationId xmlns:a16="http://schemas.microsoft.com/office/drawing/2014/main" id="{6AE35EFA-44B6-4821-967C-418978894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62">
                <a:extLst>
                  <a:ext uri="{FF2B5EF4-FFF2-40B4-BE49-F238E27FC236}">
                    <a16:creationId xmlns:a16="http://schemas.microsoft.com/office/drawing/2014/main" id="{528E7407-524C-4712-8923-8089F808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4" name="Oval 63">
                <a:extLst>
                  <a:ext uri="{FF2B5EF4-FFF2-40B4-BE49-F238E27FC236}">
                    <a16:creationId xmlns:a16="http://schemas.microsoft.com/office/drawing/2014/main" id="{5E50D182-126C-48E2-9659-042C0D579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64">
                <a:extLst>
                  <a:ext uri="{FF2B5EF4-FFF2-40B4-BE49-F238E27FC236}">
                    <a16:creationId xmlns:a16="http://schemas.microsoft.com/office/drawing/2014/main" id="{0198A360-EC9C-4A29-9356-B842BF477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65">
                <a:extLst>
                  <a:ext uri="{FF2B5EF4-FFF2-40B4-BE49-F238E27FC236}">
                    <a16:creationId xmlns:a16="http://schemas.microsoft.com/office/drawing/2014/main" id="{3A164043-FC99-494D-A071-1D6A0897A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1a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Group 66">
              <a:extLst>
                <a:ext uri="{FF2B5EF4-FFF2-40B4-BE49-F238E27FC236}">
                  <a16:creationId xmlns:a16="http://schemas.microsoft.com/office/drawing/2014/main" id="{EE08C6EF-43F9-41B9-83D5-813B7B5A5D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62" name="Oval 67">
                <a:extLst>
                  <a:ext uri="{FF2B5EF4-FFF2-40B4-BE49-F238E27FC236}">
                    <a16:creationId xmlns:a16="http://schemas.microsoft.com/office/drawing/2014/main" id="{0D7113B6-ED6F-4EA5-8B4E-E4DB72EDD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68">
                <a:extLst>
                  <a:ext uri="{FF2B5EF4-FFF2-40B4-BE49-F238E27FC236}">
                    <a16:creationId xmlns:a16="http://schemas.microsoft.com/office/drawing/2014/main" id="{974A2A92-FC11-408A-86F3-E94BFF2C4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69">
                <a:extLst>
                  <a:ext uri="{FF2B5EF4-FFF2-40B4-BE49-F238E27FC236}">
                    <a16:creationId xmlns:a16="http://schemas.microsoft.com/office/drawing/2014/main" id="{B9EF8EF6-65FC-4EC7-896A-6AFCE15D6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70">
                <a:extLst>
                  <a:ext uri="{FF2B5EF4-FFF2-40B4-BE49-F238E27FC236}">
                    <a16:creationId xmlns:a16="http://schemas.microsoft.com/office/drawing/2014/main" id="{739AF952-51BE-41E1-93E3-2C343286B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" name="Oval 71">
                <a:extLst>
                  <a:ext uri="{FF2B5EF4-FFF2-40B4-BE49-F238E27FC236}">
                    <a16:creationId xmlns:a16="http://schemas.microsoft.com/office/drawing/2014/main" id="{B207DA4F-0AEC-4C41-AC57-1546BC04B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7" name="Group 72">
                <a:extLst>
                  <a:ext uri="{FF2B5EF4-FFF2-40B4-BE49-F238E27FC236}">
                    <a16:creationId xmlns:a16="http://schemas.microsoft.com/office/drawing/2014/main" id="{041216D4-7F33-4CA3-9769-E249EDE5FA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68" name="Rectangle 73">
                  <a:extLst>
                    <a:ext uri="{FF2B5EF4-FFF2-40B4-BE49-F238E27FC236}">
                      <a16:creationId xmlns:a16="http://schemas.microsoft.com/office/drawing/2014/main" id="{F7CDC298-8F9A-4096-8D64-938C8CE6C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Text Box 74">
                  <a:extLst>
                    <a:ext uri="{FF2B5EF4-FFF2-40B4-BE49-F238E27FC236}">
                      <a16:creationId xmlns:a16="http://schemas.microsoft.com/office/drawing/2014/main" id="{FA50847C-90C7-4957-86F9-8C9742D440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1d</a:t>
                  </a:r>
                </a:p>
              </p:txBody>
            </p:sp>
          </p:grpSp>
        </p:grpSp>
        <p:grpSp>
          <p:nvGrpSpPr>
            <p:cNvPr id="53" name="Group 75">
              <a:extLst>
                <a:ext uri="{FF2B5EF4-FFF2-40B4-BE49-F238E27FC236}">
                  <a16:creationId xmlns:a16="http://schemas.microsoft.com/office/drawing/2014/main" id="{EACC359E-709E-4389-832C-24970AABE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54" name="Oval 76">
                <a:extLst>
                  <a:ext uri="{FF2B5EF4-FFF2-40B4-BE49-F238E27FC236}">
                    <a16:creationId xmlns:a16="http://schemas.microsoft.com/office/drawing/2014/main" id="{037E56A1-7BA2-4804-A662-2A9AEAC03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77">
                <a:extLst>
                  <a:ext uri="{FF2B5EF4-FFF2-40B4-BE49-F238E27FC236}">
                    <a16:creationId xmlns:a16="http://schemas.microsoft.com/office/drawing/2014/main" id="{FD4973E9-6278-42C8-ACFA-ED297A50D0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78">
                <a:extLst>
                  <a:ext uri="{FF2B5EF4-FFF2-40B4-BE49-F238E27FC236}">
                    <a16:creationId xmlns:a16="http://schemas.microsoft.com/office/drawing/2014/main" id="{1D598C46-FE28-467C-8947-1FF74E105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79">
                <a:extLst>
                  <a:ext uri="{FF2B5EF4-FFF2-40B4-BE49-F238E27FC236}">
                    <a16:creationId xmlns:a16="http://schemas.microsoft.com/office/drawing/2014/main" id="{2C515352-DADE-4252-ADA2-684F9FDC9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8" name="Oval 80">
                <a:extLst>
                  <a:ext uri="{FF2B5EF4-FFF2-40B4-BE49-F238E27FC236}">
                    <a16:creationId xmlns:a16="http://schemas.microsoft.com/office/drawing/2014/main" id="{4498FD34-2C77-4E5A-9CBA-C6BC09251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81">
                <a:extLst>
                  <a:ext uri="{FF2B5EF4-FFF2-40B4-BE49-F238E27FC236}">
                    <a16:creationId xmlns:a16="http://schemas.microsoft.com/office/drawing/2014/main" id="{CB5DE6AD-F0A4-4201-9E80-10B09A9325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60" name="Rectangle 82">
                  <a:extLst>
                    <a:ext uri="{FF2B5EF4-FFF2-40B4-BE49-F238E27FC236}">
                      <a16:creationId xmlns:a16="http://schemas.microsoft.com/office/drawing/2014/main" id="{A2BA83C3-CB12-4501-AFB5-61A0748F8C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Text Box 83">
                  <a:extLst>
                    <a:ext uri="{FF2B5EF4-FFF2-40B4-BE49-F238E27FC236}">
                      <a16:creationId xmlns:a16="http://schemas.microsoft.com/office/drawing/2014/main" id="{1CB2A359-4238-40A8-9491-44A6B57F8A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1b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FE1F992-FE27-49B3-99F4-39B619B9C348}"/>
              </a:ext>
            </a:extLst>
          </p:cNvPr>
          <p:cNvGrpSpPr>
            <a:grpSpLocks/>
          </p:cNvGrpSpPr>
          <p:nvPr/>
        </p:nvGrpSpPr>
        <p:grpSpPr bwMode="auto">
          <a:xfrm>
            <a:off x="5414963" y="5506070"/>
            <a:ext cx="501650" cy="396875"/>
            <a:chOff x="3537" y="3473"/>
            <a:chExt cx="316" cy="25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7BC27E8-439F-4A48-9016-40D463EF5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Line 86">
              <a:extLst>
                <a:ext uri="{FF2B5EF4-FFF2-40B4-BE49-F238E27FC236}">
                  <a16:creationId xmlns:a16="http://schemas.microsoft.com/office/drawing/2014/main" id="{C306337B-A733-471B-A176-E662839C0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Line 87">
              <a:extLst>
                <a:ext uri="{FF2B5EF4-FFF2-40B4-BE49-F238E27FC236}">
                  <a16:creationId xmlns:a16="http://schemas.microsoft.com/office/drawing/2014/main" id="{8AEAAAF6-D2EC-4A8E-916E-014269A7C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A9B91D0-8680-4A2F-A40B-0D531F208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D3DBA20-D503-4164-B3D6-79AA205B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BF558FF-DE83-4CFA-980C-688D8C97B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" name="Text Box 91">
              <a:extLst>
                <a:ext uri="{FF2B5EF4-FFF2-40B4-BE49-F238E27FC236}">
                  <a16:creationId xmlns:a16="http://schemas.microsoft.com/office/drawing/2014/main" id="{C2B1B2E5-FEDD-499F-97C8-4169A5CD3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</a:rPr>
                <a:t>2a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3" name="Line 92">
            <a:extLst>
              <a:ext uri="{FF2B5EF4-FFF2-40B4-BE49-F238E27FC236}">
                <a16:creationId xmlns:a16="http://schemas.microsoft.com/office/drawing/2014/main" id="{944C8C32-C667-44FC-B135-25D83BF32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5750" y="542352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" name="Line 93">
            <a:extLst>
              <a:ext uri="{FF2B5EF4-FFF2-40B4-BE49-F238E27FC236}">
                <a16:creationId xmlns:a16="http://schemas.microsoft.com/office/drawing/2014/main" id="{F15858FF-DB36-455C-A37C-5234663E7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750" y="5888658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" name="Line 94">
            <a:extLst>
              <a:ext uri="{FF2B5EF4-FFF2-40B4-BE49-F238E27FC236}">
                <a16:creationId xmlns:a16="http://schemas.microsoft.com/office/drawing/2014/main" id="{DB7DF88C-E2AB-4C7F-83AB-5C344E481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375" y="5734670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95">
            <a:extLst>
              <a:ext uri="{FF2B5EF4-FFF2-40B4-BE49-F238E27FC236}">
                <a16:creationId xmlns:a16="http://schemas.microsoft.com/office/drawing/2014/main" id="{42E6CA98-522C-486C-94A1-C759154D5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0975" y="5533058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FF2794A-DDFB-47FD-A9D4-61A45131CB22}"/>
              </a:ext>
            </a:extLst>
          </p:cNvPr>
          <p:cNvGrpSpPr>
            <a:grpSpLocks/>
          </p:cNvGrpSpPr>
          <p:nvPr/>
        </p:nvGrpSpPr>
        <p:grpSpPr bwMode="auto">
          <a:xfrm>
            <a:off x="6142038" y="5228258"/>
            <a:ext cx="501650" cy="396875"/>
            <a:chOff x="4320" y="1936"/>
            <a:chExt cx="316" cy="25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311E57C-6F27-4490-8114-715FFAAE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Line 98">
              <a:extLst>
                <a:ext uri="{FF2B5EF4-FFF2-40B4-BE49-F238E27FC236}">
                  <a16:creationId xmlns:a16="http://schemas.microsoft.com/office/drawing/2014/main" id="{619A64CF-0E29-45ED-990C-19CF8F984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Line 99">
              <a:extLst>
                <a:ext uri="{FF2B5EF4-FFF2-40B4-BE49-F238E27FC236}">
                  <a16:creationId xmlns:a16="http://schemas.microsoft.com/office/drawing/2014/main" id="{8F97AD35-6A17-4B09-B089-372FC1CBF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904C721-F2C3-4E25-9BBD-05BEDD869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F6978BD-B61A-4892-A202-1B031A429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3F925D1-9A4A-4172-96D3-687C1C464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Text Box 103">
              <a:extLst>
                <a:ext uri="{FF2B5EF4-FFF2-40B4-BE49-F238E27FC236}">
                  <a16:creationId xmlns:a16="http://schemas.microsoft.com/office/drawing/2014/main" id="{0E812D92-3368-4B46-8DAF-480300658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2c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4C41F4A-157B-4569-8E1C-B5F6E616F13D}"/>
              </a:ext>
            </a:extLst>
          </p:cNvPr>
          <p:cNvGrpSpPr>
            <a:grpSpLocks/>
          </p:cNvGrpSpPr>
          <p:nvPr/>
        </p:nvGrpSpPr>
        <p:grpSpPr bwMode="auto">
          <a:xfrm>
            <a:off x="6405563" y="5683870"/>
            <a:ext cx="501650" cy="396875"/>
            <a:chOff x="4596" y="2158"/>
            <a:chExt cx="316" cy="25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9F2E584-851F-4B7A-90B4-E28B602F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Line 106">
              <a:extLst>
                <a:ext uri="{FF2B5EF4-FFF2-40B4-BE49-F238E27FC236}">
                  <a16:creationId xmlns:a16="http://schemas.microsoft.com/office/drawing/2014/main" id="{1B06C108-DF33-4001-8A2C-6FC4E3F32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Line 107">
              <a:extLst>
                <a:ext uri="{FF2B5EF4-FFF2-40B4-BE49-F238E27FC236}">
                  <a16:creationId xmlns:a16="http://schemas.microsoft.com/office/drawing/2014/main" id="{69BB92FA-71D8-4839-8105-CD350EEBD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3E1A7A7-1438-4155-BFE8-6F0867676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4D40BB2-9F5C-45DE-9C2D-61ACC5097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4753554-3AC1-423C-9A3F-83F81C554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Text Box 111">
              <a:extLst>
                <a:ext uri="{FF2B5EF4-FFF2-40B4-BE49-F238E27FC236}">
                  <a16:creationId xmlns:a16="http://schemas.microsoft.com/office/drawing/2014/main" id="{5242EA09-0219-41CD-BC73-2E58107AF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</a:rPr>
                <a:t>2b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 Box 112">
            <a:extLst>
              <a:ext uri="{FF2B5EF4-FFF2-40B4-BE49-F238E27FC236}">
                <a16:creationId xmlns:a16="http://schemas.microsoft.com/office/drawing/2014/main" id="{3536169D-0530-47E2-95F3-4D6952445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5340970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sz="1400" dirty="0">
                <a:latin typeface="+mj-ea"/>
                <a:ea typeface="+mj-ea"/>
              </a:rPr>
              <a:t>其它网络</a:t>
            </a:r>
            <a:endParaRPr lang="en-US" altLang="zh-CN" sz="1400" dirty="0">
              <a:latin typeface="+mj-ea"/>
              <a:ea typeface="+mj-ea"/>
            </a:endParaRPr>
          </a:p>
        </p:txBody>
      </p:sp>
      <p:sp>
        <p:nvSpPr>
          <p:cNvPr id="114" name="Text Box 114">
            <a:extLst>
              <a:ext uri="{FF2B5EF4-FFF2-40B4-BE49-F238E27FC236}">
                <a16:creationId xmlns:a16="http://schemas.microsoft.com/office/drawing/2014/main" id="{587A67CE-FEC3-4989-B931-E7A2CF706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5737845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sz="1400" dirty="0">
                <a:latin typeface="+mj-ea"/>
                <a:ea typeface="+mj-ea"/>
              </a:rPr>
              <a:t>其它网络</a:t>
            </a:r>
            <a:endParaRPr lang="en-US" sz="1400" dirty="0">
              <a:latin typeface="+mj-ea"/>
              <a:ea typeface="+mj-ea"/>
            </a:endParaRPr>
          </a:p>
        </p:txBody>
      </p:sp>
      <p:sp>
        <p:nvSpPr>
          <p:cNvPr id="115" name="Line 115">
            <a:extLst>
              <a:ext uri="{FF2B5EF4-FFF2-40B4-BE49-F238E27FC236}">
                <a16:creationId xmlns:a16="http://schemas.microsoft.com/office/drawing/2014/main" id="{589C6A9C-DD26-4FCA-968D-4A6B26262B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9350" y="5299695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" name="Freeform 116">
            <a:extLst>
              <a:ext uri="{FF2B5EF4-FFF2-40B4-BE49-F238E27FC236}">
                <a16:creationId xmlns:a16="http://schemas.microsoft.com/office/drawing/2014/main" id="{0B62E1D8-F942-4EB7-B64E-F336CCDCDBA7}"/>
              </a:ext>
            </a:extLst>
          </p:cNvPr>
          <p:cNvSpPr>
            <a:spLocks/>
          </p:cNvSpPr>
          <p:nvPr/>
        </p:nvSpPr>
        <p:spPr bwMode="auto">
          <a:xfrm>
            <a:off x="4913313" y="5788645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117">
            <a:extLst>
              <a:ext uri="{FF2B5EF4-FFF2-40B4-BE49-F238E27FC236}">
                <a16:creationId xmlns:a16="http://schemas.microsoft.com/office/drawing/2014/main" id="{50003D26-92C9-4E2E-A75A-D15C951CDCFC}"/>
              </a:ext>
            </a:extLst>
          </p:cNvPr>
          <p:cNvSpPr>
            <a:spLocks/>
          </p:cNvSpPr>
          <p:nvPr/>
        </p:nvSpPr>
        <p:spPr bwMode="auto">
          <a:xfrm>
            <a:off x="2800350" y="5196508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424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4F543-C4BC-42E3-9AAF-64A268A3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域内路由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1F2AF0-75B8-4FCF-B97A-4A0E2916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223AB1D-824D-403E-9CE4-366BD28E8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33128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>
                <a:latin typeface="+mn-ea"/>
              </a:rPr>
              <a:t>又被称为</a:t>
            </a:r>
            <a:r>
              <a:rPr lang="zh-CN" altLang="en-US" kern="0" dirty="0">
                <a:solidFill>
                  <a:srgbClr val="C00000"/>
                </a:solidFill>
                <a:latin typeface="+mn-ea"/>
              </a:rPr>
              <a:t>内部网关协议</a:t>
            </a:r>
            <a:r>
              <a:rPr lang="en-US" kern="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kern="0" dirty="0">
                <a:solidFill>
                  <a:srgbClr val="CC0000"/>
                </a:solidFill>
                <a:latin typeface="+mn-ea"/>
              </a:rPr>
              <a:t>(IGP)</a:t>
            </a:r>
          </a:p>
          <a:p>
            <a:pPr>
              <a:defRPr/>
            </a:pPr>
            <a:r>
              <a:rPr lang="zh-CN" altLang="en-US" kern="0" dirty="0">
                <a:latin typeface="+mn-ea"/>
              </a:rPr>
              <a:t>最常见的域内路由协议：</a:t>
            </a:r>
            <a:endParaRPr lang="en-US" kern="0" dirty="0">
              <a:latin typeface="+mn-ea"/>
            </a:endParaRPr>
          </a:p>
          <a:p>
            <a:pPr lvl="1">
              <a:defRPr/>
            </a:pPr>
            <a:r>
              <a:rPr lang="en-US" kern="0" dirty="0">
                <a:latin typeface="+mn-ea"/>
              </a:rPr>
              <a:t>RIP: </a:t>
            </a:r>
            <a:r>
              <a:rPr lang="zh-CN" altLang="en-US" kern="0" dirty="0">
                <a:latin typeface="+mn-ea"/>
              </a:rPr>
              <a:t>路由信息协议</a:t>
            </a:r>
            <a:endParaRPr lang="en-US" kern="0" dirty="0">
              <a:latin typeface="+mn-ea"/>
            </a:endParaRPr>
          </a:p>
          <a:p>
            <a:pPr lvl="1">
              <a:defRPr/>
            </a:pPr>
            <a:r>
              <a:rPr lang="en-US" kern="0" dirty="0">
                <a:latin typeface="+mn-ea"/>
              </a:rPr>
              <a:t>OSPF: </a:t>
            </a:r>
            <a:r>
              <a:rPr lang="zh-CN" altLang="en-US" kern="0" dirty="0">
                <a:latin typeface="+mn-ea"/>
              </a:rPr>
              <a:t>开放最短路径优先协议</a:t>
            </a:r>
            <a:r>
              <a:rPr lang="en-US" kern="0" dirty="0">
                <a:latin typeface="+mn-ea"/>
              </a:rPr>
              <a:t>(IS-IS</a:t>
            </a:r>
            <a:r>
              <a:rPr lang="zh-CN" altLang="en-US" kern="0" dirty="0">
                <a:latin typeface="+mn-ea"/>
              </a:rPr>
              <a:t>和</a:t>
            </a:r>
            <a:r>
              <a:rPr lang="en-US" kern="0" dirty="0">
                <a:latin typeface="+mn-ea"/>
              </a:rPr>
              <a:t>OSPF</a:t>
            </a:r>
            <a:r>
              <a:rPr lang="zh-CN" altLang="en-US" kern="0" dirty="0">
                <a:latin typeface="+mn-ea"/>
              </a:rPr>
              <a:t>协议基本一样</a:t>
            </a:r>
            <a:r>
              <a:rPr lang="en-US" kern="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en-US" kern="0" dirty="0">
                <a:latin typeface="+mn-ea"/>
              </a:rPr>
              <a:t>IGRP: </a:t>
            </a:r>
            <a:r>
              <a:rPr lang="zh-CN" altLang="en-US" kern="0" dirty="0">
                <a:latin typeface="+mn-ea"/>
              </a:rPr>
              <a:t>内部网关协议</a:t>
            </a:r>
            <a:r>
              <a:rPr lang="en-US" kern="0" dirty="0">
                <a:latin typeface="+mn-ea"/>
              </a:rPr>
              <a:t> (2016</a:t>
            </a:r>
            <a:r>
              <a:rPr lang="zh-CN" altLang="en-US" kern="0" dirty="0">
                <a:latin typeface="+mn-ea"/>
              </a:rPr>
              <a:t>年以前是</a:t>
            </a:r>
            <a:r>
              <a:rPr lang="en-US" kern="0" dirty="0">
                <a:latin typeface="+mn-ea"/>
              </a:rPr>
              <a:t>Cisco</a:t>
            </a:r>
            <a:r>
              <a:rPr lang="zh-CN" altLang="en-US" kern="0" dirty="0">
                <a:latin typeface="+mn-ea"/>
              </a:rPr>
              <a:t>私有协议</a:t>
            </a:r>
            <a:r>
              <a:rPr lang="en-US" kern="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113514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9A932-00A0-4AF6-B067-BD79AA27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8F4C6-F1AE-43A6-95A7-D246A93A3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1982</a:t>
            </a:r>
            <a:r>
              <a:rPr lang="zh-CN" altLang="en-US" sz="2400" dirty="0"/>
              <a:t>年开始被集成在</a:t>
            </a:r>
            <a:r>
              <a:rPr lang="en-US" altLang="zh-CN" sz="2400" dirty="0"/>
              <a:t>BSD-UNIX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r>
              <a:rPr lang="zh-CN" altLang="en-US" sz="2400" dirty="0"/>
              <a:t>距离矢量算法</a:t>
            </a:r>
            <a:endParaRPr lang="en-US" altLang="zh-CN" sz="2400" dirty="0"/>
          </a:p>
          <a:p>
            <a:pPr lvl="1"/>
            <a:r>
              <a:rPr lang="zh-CN" altLang="en-US" sz="2000" dirty="0"/>
              <a:t>用跳数度量距离</a:t>
            </a:r>
            <a:r>
              <a:rPr lang="en-US" altLang="zh-CN" sz="2000" dirty="0"/>
              <a:t> (max = 15 </a:t>
            </a:r>
            <a:r>
              <a:rPr lang="zh-CN" altLang="en-US" sz="2000" dirty="0"/>
              <a:t>跳</a:t>
            </a:r>
            <a:r>
              <a:rPr lang="en-US" altLang="zh-CN" sz="2000" dirty="0"/>
              <a:t>)</a:t>
            </a:r>
            <a:r>
              <a:rPr lang="zh-CN" altLang="en-US" sz="2000" dirty="0"/>
              <a:t>，相当于每条链路代价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AS</a:t>
            </a:r>
            <a:r>
              <a:rPr lang="zh-CN" altLang="en-US" sz="2000" dirty="0"/>
              <a:t>直径应小于</a:t>
            </a:r>
            <a:r>
              <a:rPr lang="en-US" altLang="zh-CN" sz="2000" dirty="0"/>
              <a:t>15</a:t>
            </a:r>
            <a:r>
              <a:rPr lang="zh-CN" altLang="en-US" sz="2000" dirty="0"/>
              <a:t>跳</a:t>
            </a:r>
            <a:endParaRPr lang="en-US" altLang="zh-CN" sz="2000" dirty="0"/>
          </a:p>
          <a:p>
            <a:pPr lvl="1"/>
            <a:r>
              <a:rPr lang="zh-CN" altLang="en-US" sz="2000" dirty="0"/>
              <a:t>相邻节点每</a:t>
            </a:r>
            <a:r>
              <a:rPr lang="en-US" altLang="zh-CN" sz="2000" dirty="0"/>
              <a:t>30</a:t>
            </a:r>
            <a:r>
              <a:rPr lang="zh-CN" altLang="en-US" sz="2000" dirty="0"/>
              <a:t>秒通过</a:t>
            </a:r>
            <a:r>
              <a:rPr lang="en-US" altLang="zh-CN" sz="2000" dirty="0"/>
              <a:t>RIP</a:t>
            </a:r>
            <a:r>
              <a:rPr lang="zh-CN" altLang="en-US" sz="2000" dirty="0"/>
              <a:t>响应消息（又称</a:t>
            </a:r>
            <a:r>
              <a:rPr lang="zh-CN" altLang="en-US" sz="2000" dirty="0">
                <a:solidFill>
                  <a:srgbClr val="C00000"/>
                </a:solidFill>
              </a:rPr>
              <a:t>通告</a:t>
            </a:r>
            <a:r>
              <a:rPr lang="zh-CN" altLang="en-US" sz="2000" dirty="0"/>
              <a:t>）交换距离矢量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每个通告包含到最多</a:t>
            </a:r>
            <a:r>
              <a:rPr lang="en-US" altLang="zh-CN" sz="2000" dirty="0"/>
              <a:t>25</a:t>
            </a:r>
            <a:r>
              <a:rPr lang="zh-CN" altLang="en-US" sz="2000" dirty="0"/>
              <a:t>个域内子网的距离</a:t>
            </a:r>
            <a:endParaRPr lang="en-US" altLang="zh-CN" sz="2000" i="1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6648E-3E51-4A91-B57C-DF20CE85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36</a:t>
            </a:fld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7DC957-FE4C-49E0-B2B2-7FA8216B01AF}"/>
              </a:ext>
            </a:extLst>
          </p:cNvPr>
          <p:cNvGrpSpPr>
            <a:grpSpLocks/>
          </p:cNvGrpSpPr>
          <p:nvPr/>
        </p:nvGrpSpPr>
        <p:grpSpPr bwMode="auto">
          <a:xfrm>
            <a:off x="835025" y="4143375"/>
            <a:ext cx="3968750" cy="2336800"/>
            <a:chOff x="1824" y="912"/>
            <a:chExt cx="2688" cy="174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F4A2C95-CF9F-4B76-AF58-84D7FA112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912"/>
              <a:ext cx="2688" cy="1745"/>
            </a:xfrm>
            <a:custGeom>
              <a:avLst/>
              <a:gdLst>
                <a:gd name="T0" fmla="*/ 0 w 2250"/>
                <a:gd name="T1" fmla="*/ 7624072 h 1409"/>
                <a:gd name="T2" fmla="*/ 549458 w 2250"/>
                <a:gd name="T3" fmla="*/ 3933138 h 1409"/>
                <a:gd name="T4" fmla="*/ 1326272 w 2250"/>
                <a:gd name="T5" fmla="*/ 426586 h 1409"/>
                <a:gd name="T6" fmla="*/ 3886298 w 2250"/>
                <a:gd name="T7" fmla="*/ 1352914 h 1409"/>
                <a:gd name="T8" fmla="*/ 4930775 w 2250"/>
                <a:gd name="T9" fmla="*/ 5905046 h 1409"/>
                <a:gd name="T10" fmla="*/ 5509306 w 2250"/>
                <a:gd name="T11" fmla="*/ 11061542 h 1409"/>
                <a:gd name="T12" fmla="*/ 4156782 w 2250"/>
                <a:gd name="T13" fmla="*/ 16051681 h 1409"/>
                <a:gd name="T14" fmla="*/ 2488671 w 2250"/>
                <a:gd name="T15" fmla="*/ 16933271 h 1409"/>
                <a:gd name="T16" fmla="*/ 1163915 w 2250"/>
                <a:gd name="T17" fmla="*/ 16556856 h 1409"/>
                <a:gd name="T18" fmla="*/ 254736 w 2250"/>
                <a:gd name="T19" fmla="*/ 13047696 h 1409"/>
                <a:gd name="T20" fmla="*/ 0 w 2250"/>
                <a:gd name="T21" fmla="*/ 7624072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09B93B2-7924-43F0-988C-277CD2229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218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83BED61E-010C-40AB-9AB0-499A1AECC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6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751B4440-2FAF-4D69-B45A-D7CE0B047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9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630FA6-9711-499B-87FA-B5DA52C14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217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2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695E4A-E6E0-4F58-9666-01A4A674B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12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3C9730-1A5C-4536-BDC6-61BF1671C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49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419F61C8-67A5-44DD-8262-ADBFC0499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9F4C4F9D-1BC8-40DB-978B-E6A60EB82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9A9D1C-D6CA-4402-9D05-CADD1884E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489"/>
              <a:ext cx="312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24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F40A94-C481-44A0-B5CC-4F3F7398A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43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2B6F2A-685A-4F89-898A-3FF9FCF58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1492"/>
              <a:ext cx="312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16DCCF07-2909-4176-A2E6-19FF3536B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485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C8ECBA94-C7B5-4BF4-B828-5A1462EFF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1485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D67595-CD0C-46FC-B4F8-9450061A7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1485"/>
              <a:ext cx="309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24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02B0B9E-3A08-44BD-B05F-53D26B710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429"/>
              <a:ext cx="31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92E9A42-777F-4228-A2A7-CFE42653B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2183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642EE5AC-1F6B-4CC9-B06D-81EA765EC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5" y="217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8AA788-9C56-4CA3-AA8E-5A011BC0F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2176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2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4D769CB-E8BF-4433-A895-F59DC763D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116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C5C8EB2-C9E9-4758-9FC8-63D8AC77C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" y="1584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B747187-D8EC-404C-B997-4C7AC2F2F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1590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C05C2CC5-D604-488C-842D-CA3106F52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2205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9485432-CCDA-4316-A039-B15A30142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" y="1515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BC17EA4-9ECF-48A6-8319-53911940D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9" y="2064"/>
              <a:ext cx="250" cy="296"/>
              <a:chOff x="2932" y="2424"/>
              <a:chExt cx="253" cy="296"/>
            </a:xfrm>
          </p:grpSpPr>
          <p:sp>
            <p:nvSpPr>
              <p:cNvPr id="53" name="Rectangle 30">
                <a:extLst>
                  <a:ext uri="{FF2B5EF4-FFF2-40B4-BE49-F238E27FC236}">
                    <a16:creationId xmlns:a16="http://schemas.microsoft.com/office/drawing/2014/main" id="{B5E6ADB8-ACB2-4822-85D5-9F68D5044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2491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4" name="Text Box 31">
                <a:extLst>
                  <a:ext uri="{FF2B5EF4-FFF2-40B4-BE49-F238E27FC236}">
                    <a16:creationId xmlns:a16="http://schemas.microsoft.com/office/drawing/2014/main" id="{0E6F71F9-5285-4617-A414-0FAAC5034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" y="2424"/>
                <a:ext cx="25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2000"/>
                  <a:t>D</a:t>
                </a:r>
                <a:endParaRPr lang="en-US" altLang="zh-CN" sz="2400"/>
              </a:p>
            </p:txBody>
          </p:sp>
        </p:grpSp>
        <p:grpSp>
          <p:nvGrpSpPr>
            <p:cNvPr id="31" name="Group 32">
              <a:extLst>
                <a:ext uri="{FF2B5EF4-FFF2-40B4-BE49-F238E27FC236}">
                  <a16:creationId xmlns:a16="http://schemas.microsoft.com/office/drawing/2014/main" id="{78327CB3-DA3F-40DE-B4AC-AF14E57B7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5" y="2031"/>
              <a:ext cx="274" cy="341"/>
              <a:chOff x="2920" y="2394"/>
              <a:chExt cx="275" cy="341"/>
            </a:xfrm>
          </p:grpSpPr>
          <p:sp>
            <p:nvSpPr>
              <p:cNvPr id="51" name="Rectangle 33">
                <a:extLst>
                  <a:ext uri="{FF2B5EF4-FFF2-40B4-BE49-F238E27FC236}">
                    <a16:creationId xmlns:a16="http://schemas.microsoft.com/office/drawing/2014/main" id="{6C7AD7D3-331C-4DC6-998E-B5B350666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1" y="2490"/>
                <a:ext cx="145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2" name="Text Box 34">
                <a:extLst>
                  <a:ext uri="{FF2B5EF4-FFF2-40B4-BE49-F238E27FC236}">
                    <a16:creationId xmlns:a16="http://schemas.microsoft.com/office/drawing/2014/main" id="{F5949971-B594-442F-B7A0-2F27B2B35B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0" y="2394"/>
                <a:ext cx="275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2400"/>
                  <a:t>C</a:t>
                </a:r>
              </a:p>
            </p:txBody>
          </p:sp>
        </p:grpSp>
        <p:grpSp>
          <p:nvGrpSpPr>
            <p:cNvPr id="32" name="Group 35">
              <a:extLst>
                <a:ext uri="{FF2B5EF4-FFF2-40B4-BE49-F238E27FC236}">
                  <a16:creationId xmlns:a16="http://schemas.microsoft.com/office/drawing/2014/main" id="{C9C1E38E-338F-47EF-98DD-C58268AE6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374"/>
              <a:ext cx="239" cy="297"/>
              <a:chOff x="2936" y="2424"/>
              <a:chExt cx="242" cy="297"/>
            </a:xfrm>
          </p:grpSpPr>
          <p:sp>
            <p:nvSpPr>
              <p:cNvPr id="49" name="Rectangle 36">
                <a:extLst>
                  <a:ext uri="{FF2B5EF4-FFF2-40B4-BE49-F238E27FC236}">
                    <a16:creationId xmlns:a16="http://schemas.microsoft.com/office/drawing/2014/main" id="{01D5B74E-0021-44BC-970A-CAEAC2D6C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1"/>
                <a:ext cx="144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0" name="Text Box 37">
                <a:extLst>
                  <a:ext uri="{FF2B5EF4-FFF2-40B4-BE49-F238E27FC236}">
                    <a16:creationId xmlns:a16="http://schemas.microsoft.com/office/drawing/2014/main" id="{53D05B5C-FDA6-45F1-B98A-D27BAC527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6" y="2424"/>
                <a:ext cx="242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2000" dirty="0"/>
                  <a:t>B</a:t>
                </a:r>
                <a:endParaRPr lang="en-US" altLang="zh-CN" sz="2400" dirty="0"/>
              </a:p>
            </p:txBody>
          </p:sp>
        </p:grpSp>
        <p:grpSp>
          <p:nvGrpSpPr>
            <p:cNvPr id="33" name="Group 38">
              <a:extLst>
                <a:ext uri="{FF2B5EF4-FFF2-40B4-BE49-F238E27FC236}">
                  <a16:creationId xmlns:a16="http://schemas.microsoft.com/office/drawing/2014/main" id="{5F68DFE2-001A-4DC9-A683-9986A2A96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" y="1374"/>
              <a:ext cx="241" cy="297"/>
              <a:chOff x="2936" y="2424"/>
              <a:chExt cx="244" cy="297"/>
            </a:xfrm>
          </p:grpSpPr>
          <p:sp>
            <p:nvSpPr>
              <p:cNvPr id="47" name="Rectangle 39">
                <a:extLst>
                  <a:ext uri="{FF2B5EF4-FFF2-40B4-BE49-F238E27FC236}">
                    <a16:creationId xmlns:a16="http://schemas.microsoft.com/office/drawing/2014/main" id="{1474987E-3A29-4119-9033-565BEA57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1"/>
                <a:ext cx="144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8" name="Text Box 40">
                <a:extLst>
                  <a:ext uri="{FF2B5EF4-FFF2-40B4-BE49-F238E27FC236}">
                    <a16:creationId xmlns:a16="http://schemas.microsoft.com/office/drawing/2014/main" id="{1091E9A2-3DD3-4173-9790-5E2D6E6AD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8" y="2424"/>
                <a:ext cx="244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2000"/>
                  <a:t>A</a:t>
                </a:r>
                <a:endParaRPr lang="en-US" altLang="zh-CN" sz="2400"/>
              </a:p>
            </p:txBody>
          </p:sp>
        </p:grpSp>
        <p:sp>
          <p:nvSpPr>
            <p:cNvPr id="34" name="Line 41">
              <a:extLst>
                <a:ext uri="{FF2B5EF4-FFF2-40B4-BE49-F238E27FC236}">
                  <a16:creationId xmlns:a16="http://schemas.microsoft.com/office/drawing/2014/main" id="{A789F564-CB44-452B-93CD-B2A6CFB04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488"/>
              <a:ext cx="338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2">
              <a:extLst>
                <a:ext uri="{FF2B5EF4-FFF2-40B4-BE49-F238E27FC236}">
                  <a16:creationId xmlns:a16="http://schemas.microsoft.com/office/drawing/2014/main" id="{C64E4E4F-E76F-4781-AB12-D5C66AF40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" y="1247"/>
              <a:ext cx="14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3">
              <a:extLst>
                <a:ext uri="{FF2B5EF4-FFF2-40B4-BE49-F238E27FC236}">
                  <a16:creationId xmlns:a16="http://schemas.microsoft.com/office/drawing/2014/main" id="{A6A8AEF3-1779-43E3-AFBD-C666B9149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920"/>
              <a:ext cx="240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4">
              <a:extLst>
                <a:ext uri="{FF2B5EF4-FFF2-40B4-BE49-F238E27FC236}">
                  <a16:creationId xmlns:a16="http://schemas.microsoft.com/office/drawing/2014/main" id="{98E28099-119F-4035-AB2C-C49698082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5">
              <a:extLst>
                <a:ext uri="{FF2B5EF4-FFF2-40B4-BE49-F238E27FC236}">
                  <a16:creationId xmlns:a16="http://schemas.microsoft.com/office/drawing/2014/main" id="{2FAB770F-5B21-4821-86F0-B1DEFA05B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20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6">
              <a:extLst>
                <a:ext uri="{FF2B5EF4-FFF2-40B4-BE49-F238E27FC236}">
                  <a16:creationId xmlns:a16="http://schemas.microsoft.com/office/drawing/2014/main" id="{D4AA015F-84F4-43C5-BA5C-0E7DB275C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2" y="1200"/>
              <a:ext cx="288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7">
              <a:extLst>
                <a:ext uri="{FF2B5EF4-FFF2-40B4-BE49-F238E27FC236}">
                  <a16:creationId xmlns:a16="http://schemas.microsoft.com/office/drawing/2014/main" id="{AB7C8492-7D01-43A2-96A9-F89728862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8" y="2112"/>
              <a:ext cx="384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48">
              <a:extLst>
                <a:ext uri="{FF2B5EF4-FFF2-40B4-BE49-F238E27FC236}">
                  <a16:creationId xmlns:a16="http://schemas.microsoft.com/office/drawing/2014/main" id="{73485A06-503B-4264-BCA8-ED3F3EF8B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100"/>
              <a:ext cx="21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/>
                <a:t>u</a:t>
              </a:r>
            </a:p>
          </p:txBody>
        </p:sp>
        <p:sp>
          <p:nvSpPr>
            <p:cNvPr id="42" name="Text Box 49">
              <a:extLst>
                <a:ext uri="{FF2B5EF4-FFF2-40B4-BE49-F238E27FC236}">
                  <a16:creationId xmlns:a16="http://schemas.microsoft.com/office/drawing/2014/main" id="{9719E26D-DD19-49B4-B66E-D1F1455C1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103"/>
              <a:ext cx="20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/>
                <a:t>v</a:t>
              </a:r>
            </a:p>
          </p:txBody>
        </p:sp>
        <p:sp>
          <p:nvSpPr>
            <p:cNvPr id="43" name="Text Box 50">
              <a:extLst>
                <a:ext uri="{FF2B5EF4-FFF2-40B4-BE49-F238E27FC236}">
                  <a16:creationId xmlns:a16="http://schemas.microsoft.com/office/drawing/2014/main" id="{C742880E-B022-4565-B1C9-E92412098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344"/>
              <a:ext cx="23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/>
                <a:t>w</a:t>
              </a:r>
            </a:p>
          </p:txBody>
        </p:sp>
        <p:sp>
          <p:nvSpPr>
            <p:cNvPr id="44" name="Text Box 51">
              <a:extLst>
                <a:ext uri="{FF2B5EF4-FFF2-40B4-BE49-F238E27FC236}">
                  <a16:creationId xmlns:a16="http://schemas.microsoft.com/office/drawing/2014/main" id="{35AB9E37-3CB8-4A2E-9B5D-F18CC0384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20"/>
              <a:ext cx="20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</a:p>
          </p:txBody>
        </p:sp>
        <p:sp>
          <p:nvSpPr>
            <p:cNvPr id="45" name="Text Box 52">
              <a:extLst>
                <a:ext uri="{FF2B5EF4-FFF2-40B4-BE49-F238E27FC236}">
                  <a16:creationId xmlns:a16="http://schemas.microsoft.com/office/drawing/2014/main" id="{8DED631B-6DBE-495D-9B9F-9858ECA55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255"/>
              <a:ext cx="20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/>
                <a:t>y</a:t>
              </a:r>
            </a:p>
          </p:txBody>
        </p:sp>
        <p:sp>
          <p:nvSpPr>
            <p:cNvPr id="46" name="Text Box 53">
              <a:extLst>
                <a:ext uri="{FF2B5EF4-FFF2-40B4-BE49-F238E27FC236}">
                  <a16:creationId xmlns:a16="http://schemas.microsoft.com/office/drawing/2014/main" id="{75F3E516-5FBA-4E97-A93F-E14A0CCAD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112"/>
              <a:ext cx="20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/>
                <a:t>z</a:t>
              </a:r>
            </a:p>
          </p:txBody>
        </p:sp>
      </p:grpSp>
      <p:sp>
        <p:nvSpPr>
          <p:cNvPr id="55" name="Text Box 54">
            <a:extLst>
              <a:ext uri="{FF2B5EF4-FFF2-40B4-BE49-F238E27FC236}">
                <a16:creationId xmlns:a16="http://schemas.microsoft.com/office/drawing/2014/main" id="{FED9AE5C-5324-4411-A636-058FC8CDD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838" y="4394200"/>
            <a:ext cx="140294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zh-CN" altLang="en-US" u="sng" dirty="0"/>
              <a:t>子网</a:t>
            </a:r>
            <a:r>
              <a:rPr lang="en-US" altLang="zh-CN" dirty="0"/>
              <a:t>    </a:t>
            </a:r>
            <a:r>
              <a:rPr lang="zh-CN" altLang="en-US" u="sng" dirty="0"/>
              <a:t>跳数</a:t>
            </a:r>
            <a:endParaRPr lang="en-US" altLang="zh-CN" u="sng" dirty="0"/>
          </a:p>
          <a:p>
            <a:pPr eaLnBrk="1" hangingPunct="1"/>
            <a:r>
              <a:rPr lang="en-US" altLang="zh-CN" dirty="0"/>
              <a:t>      u         1</a:t>
            </a:r>
          </a:p>
          <a:p>
            <a:pPr eaLnBrk="1" hangingPunct="1"/>
            <a:r>
              <a:rPr lang="en-US" altLang="zh-CN" dirty="0"/>
              <a:t>      v         2</a:t>
            </a:r>
          </a:p>
          <a:p>
            <a:pPr eaLnBrk="1" hangingPunct="1"/>
            <a:r>
              <a:rPr lang="en-US" altLang="zh-CN" dirty="0"/>
              <a:t>      w        2</a:t>
            </a:r>
          </a:p>
          <a:p>
            <a:pPr eaLnBrk="1" hangingPunct="1"/>
            <a:r>
              <a:rPr lang="en-US" altLang="zh-CN" dirty="0"/>
              <a:t>      x         3</a:t>
            </a:r>
          </a:p>
          <a:p>
            <a:pPr eaLnBrk="1" hangingPunct="1"/>
            <a:r>
              <a:rPr lang="en-US" altLang="zh-CN" dirty="0"/>
              <a:t>      y         3</a:t>
            </a:r>
          </a:p>
          <a:p>
            <a:pPr eaLnBrk="1" hangingPunct="1"/>
            <a:r>
              <a:rPr lang="en-US" altLang="zh-CN" dirty="0"/>
              <a:t>      z         2</a:t>
            </a:r>
          </a:p>
          <a:p>
            <a:pPr eaLnBrk="1" hangingPunct="1"/>
            <a:r>
              <a:rPr lang="en-US" altLang="zh-CN" dirty="0"/>
              <a:t>  </a:t>
            </a:r>
          </a:p>
        </p:txBody>
      </p:sp>
      <p:sp>
        <p:nvSpPr>
          <p:cNvPr id="56" name="Text Box 55">
            <a:extLst>
              <a:ext uri="{FF2B5EF4-FFF2-40B4-BE49-F238E27FC236}">
                <a16:creationId xmlns:a16="http://schemas.microsoft.com/office/drawing/2014/main" id="{3687DBEF-CAE8-4848-A444-62386D01A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033" y="4054475"/>
            <a:ext cx="27623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u="sng" dirty="0"/>
              <a:t>从路由器</a:t>
            </a:r>
            <a:r>
              <a:rPr lang="en-US" altLang="zh-CN" u="sng" dirty="0"/>
              <a:t>A </a:t>
            </a:r>
            <a:r>
              <a:rPr lang="zh-CN" altLang="en-US" u="sng" dirty="0"/>
              <a:t>到目的地</a:t>
            </a:r>
            <a:r>
              <a:rPr lang="zh-CN" altLang="en-US" u="sng" dirty="0">
                <a:solidFill>
                  <a:srgbClr val="C00000"/>
                </a:solidFill>
              </a:rPr>
              <a:t>子网</a:t>
            </a:r>
            <a:r>
              <a:rPr lang="en-US" altLang="zh-CN" i="1" u="sng" dirty="0">
                <a:solidFill>
                  <a:srgbClr val="CC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8843890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D8931-EC68-4991-A1D0-DAA6C8A7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举例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E6AEE4-325F-4605-83B8-4336299F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D5D1DD02-F368-401D-BB46-5574FDA0A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6950" y="2846104"/>
            <a:ext cx="97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15C372A-BA84-42A2-AA1C-4F850703B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788" y="4576479"/>
            <a:ext cx="6780212" cy="2092881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2000" b="1" dirty="0">
                <a:solidFill>
                  <a:srgbClr val="000099"/>
                </a:solidFill>
              </a:rPr>
              <a:t>目的地子网        </a:t>
            </a:r>
            <a:r>
              <a:rPr lang="en-US" altLang="zh-CN" sz="2000" b="1" dirty="0">
                <a:solidFill>
                  <a:srgbClr val="000099"/>
                </a:solidFill>
              </a:rPr>
              <a:t>	  </a:t>
            </a:r>
            <a:r>
              <a:rPr lang="zh-CN" altLang="en-US" sz="2000" b="1" dirty="0">
                <a:solidFill>
                  <a:srgbClr val="000099"/>
                </a:solidFill>
              </a:rPr>
              <a:t>下一跳路由器            跳数</a:t>
            </a:r>
            <a:endParaRPr lang="en-US" altLang="zh-CN" sz="2000" b="1" dirty="0">
              <a:solidFill>
                <a:srgbClr val="000099"/>
              </a:solidFill>
            </a:endParaRPr>
          </a:p>
          <a:p>
            <a:r>
              <a:rPr lang="en-US" altLang="zh-CN" sz="2000" b="1" dirty="0"/>
              <a:t> 	</a:t>
            </a:r>
            <a:r>
              <a:rPr lang="en-US" altLang="zh-CN" sz="2400" dirty="0">
                <a:solidFill>
                  <a:srgbClr val="CC0000"/>
                </a:solidFill>
              </a:rPr>
              <a:t>w</a:t>
            </a:r>
            <a:r>
              <a:rPr lang="en-US" altLang="zh-CN" sz="2400" dirty="0"/>
              <a:t>			A		2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CC0000"/>
                </a:solidFill>
              </a:rPr>
              <a:t>y</a:t>
            </a:r>
            <a:r>
              <a:rPr lang="en-US" altLang="zh-CN" sz="2400" dirty="0"/>
              <a:t>			B		2</a:t>
            </a:r>
          </a:p>
          <a:p>
            <a:r>
              <a:rPr lang="en-US" altLang="zh-CN" sz="2400" dirty="0"/>
              <a:t> 	</a:t>
            </a:r>
            <a:r>
              <a:rPr lang="en-US" altLang="zh-CN" sz="2400" dirty="0">
                <a:solidFill>
                  <a:srgbClr val="CC0000"/>
                </a:solidFill>
              </a:rPr>
              <a:t>z</a:t>
            </a:r>
            <a:r>
              <a:rPr lang="en-US" altLang="zh-CN" sz="2400" dirty="0"/>
              <a:t>			B		7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CC0000"/>
                </a:solidFill>
              </a:rPr>
              <a:t>x</a:t>
            </a:r>
            <a:r>
              <a:rPr lang="en-US" altLang="zh-CN" sz="2400" dirty="0"/>
              <a:t>			--		1</a:t>
            </a:r>
          </a:p>
          <a:p>
            <a:r>
              <a:rPr lang="en-US" altLang="zh-CN" sz="2000" dirty="0"/>
              <a:t>	….			….		....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CF46F94-7494-4F42-85AC-EAE56561B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4197066"/>
            <a:ext cx="2198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dirty="0"/>
              <a:t>路由器</a:t>
            </a:r>
            <a:r>
              <a:rPr lang="en-US" altLang="zh-CN" dirty="0"/>
              <a:t>D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C00000"/>
                </a:solidFill>
              </a:rPr>
              <a:t>路由表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F1BE2F31-C807-4701-BECB-C7C85248C7FA}"/>
              </a:ext>
            </a:extLst>
          </p:cNvPr>
          <p:cNvSpPr>
            <a:spLocks/>
          </p:cNvSpPr>
          <p:nvPr/>
        </p:nvSpPr>
        <p:spPr bwMode="auto">
          <a:xfrm>
            <a:off x="2528888" y="2857216"/>
            <a:ext cx="1241425" cy="1588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0F551E5E-1771-493A-B13B-4D450E40D9A5}"/>
              </a:ext>
            </a:extLst>
          </p:cNvPr>
          <p:cNvSpPr>
            <a:spLocks/>
          </p:cNvSpPr>
          <p:nvPr/>
        </p:nvSpPr>
        <p:spPr bwMode="auto">
          <a:xfrm>
            <a:off x="2530475" y="2636554"/>
            <a:ext cx="1065213" cy="385762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636B4506-44A6-42AF-9CCA-10F02C1648CB}"/>
              </a:ext>
            </a:extLst>
          </p:cNvPr>
          <p:cNvSpPr>
            <a:spLocks/>
          </p:cNvSpPr>
          <p:nvPr/>
        </p:nvSpPr>
        <p:spPr bwMode="auto">
          <a:xfrm>
            <a:off x="4322763" y="2857216"/>
            <a:ext cx="1243012" cy="1588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51">
            <a:extLst>
              <a:ext uri="{FF2B5EF4-FFF2-40B4-BE49-F238E27FC236}">
                <a16:creationId xmlns:a16="http://schemas.microsoft.com/office/drawing/2014/main" id="{D49437C1-23DE-413F-8C10-FD629DCA4748}"/>
              </a:ext>
            </a:extLst>
          </p:cNvPr>
          <p:cNvSpPr>
            <a:spLocks/>
          </p:cNvSpPr>
          <p:nvPr/>
        </p:nvSpPr>
        <p:spPr bwMode="auto">
          <a:xfrm>
            <a:off x="631825" y="2869916"/>
            <a:ext cx="1243013" cy="0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0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66">
            <a:extLst>
              <a:ext uri="{FF2B5EF4-FFF2-40B4-BE49-F238E27FC236}">
                <a16:creationId xmlns:a16="http://schemas.microsoft.com/office/drawing/2014/main" id="{68C4F0BB-E9BE-43D1-8060-2E28B0D23D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1488" y="1976438"/>
            <a:ext cx="604837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67">
            <a:extLst>
              <a:ext uri="{FF2B5EF4-FFF2-40B4-BE49-F238E27FC236}">
                <a16:creationId xmlns:a16="http://schemas.microsoft.com/office/drawing/2014/main" id="{3984EE23-46C0-434A-9D48-231C625DF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5450" y="2619375"/>
            <a:ext cx="604838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8">
            <a:extLst>
              <a:ext uri="{FF2B5EF4-FFF2-40B4-BE49-F238E27FC236}">
                <a16:creationId xmlns:a16="http://schemas.microsoft.com/office/drawing/2014/main" id="{3BFF2315-4B12-4E30-8D1D-697B544FB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2982629"/>
            <a:ext cx="1255713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Freeform 69">
            <a:extLst>
              <a:ext uri="{FF2B5EF4-FFF2-40B4-BE49-F238E27FC236}">
                <a16:creationId xmlns:a16="http://schemas.microsoft.com/office/drawing/2014/main" id="{25AD4C75-116E-4C73-9021-A4F5E850556D}"/>
              </a:ext>
            </a:extLst>
          </p:cNvPr>
          <p:cNvSpPr>
            <a:spLocks/>
          </p:cNvSpPr>
          <p:nvPr/>
        </p:nvSpPr>
        <p:spPr bwMode="auto">
          <a:xfrm rot="1183889">
            <a:off x="2522538" y="3147729"/>
            <a:ext cx="1065212" cy="284162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Freeform 70">
            <a:extLst>
              <a:ext uri="{FF2B5EF4-FFF2-40B4-BE49-F238E27FC236}">
                <a16:creationId xmlns:a16="http://schemas.microsoft.com/office/drawing/2014/main" id="{AB887C6A-A305-492E-94FC-37739231C745}"/>
              </a:ext>
            </a:extLst>
          </p:cNvPr>
          <p:cNvSpPr>
            <a:spLocks/>
          </p:cNvSpPr>
          <p:nvPr/>
        </p:nvSpPr>
        <p:spPr bwMode="auto">
          <a:xfrm>
            <a:off x="633413" y="2649254"/>
            <a:ext cx="1065212" cy="384175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Freeform 71">
            <a:extLst>
              <a:ext uri="{FF2B5EF4-FFF2-40B4-BE49-F238E27FC236}">
                <a16:creationId xmlns:a16="http://schemas.microsoft.com/office/drawing/2014/main" id="{361B8112-4840-40C8-897C-D8C5D833D068}"/>
              </a:ext>
            </a:extLst>
          </p:cNvPr>
          <p:cNvSpPr>
            <a:spLocks/>
          </p:cNvSpPr>
          <p:nvPr/>
        </p:nvSpPr>
        <p:spPr bwMode="auto">
          <a:xfrm>
            <a:off x="4324350" y="2647666"/>
            <a:ext cx="1065213" cy="385763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Freeform 72">
            <a:extLst>
              <a:ext uri="{FF2B5EF4-FFF2-40B4-BE49-F238E27FC236}">
                <a16:creationId xmlns:a16="http://schemas.microsoft.com/office/drawing/2014/main" id="{A061E204-4AE2-4408-9866-0FDA0197B04E}"/>
              </a:ext>
            </a:extLst>
          </p:cNvPr>
          <p:cNvSpPr>
            <a:spLocks/>
          </p:cNvSpPr>
          <p:nvPr/>
        </p:nvSpPr>
        <p:spPr bwMode="auto">
          <a:xfrm>
            <a:off x="6097588" y="2638141"/>
            <a:ext cx="850900" cy="385763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Freeform 73">
            <a:extLst>
              <a:ext uri="{FF2B5EF4-FFF2-40B4-BE49-F238E27FC236}">
                <a16:creationId xmlns:a16="http://schemas.microsoft.com/office/drawing/2014/main" id="{EBDA826B-6618-4B66-A980-C08860345CC4}"/>
              </a:ext>
            </a:extLst>
          </p:cNvPr>
          <p:cNvSpPr>
            <a:spLocks/>
          </p:cNvSpPr>
          <p:nvPr/>
        </p:nvSpPr>
        <p:spPr bwMode="auto">
          <a:xfrm rot="19010567">
            <a:off x="8059738" y="2204754"/>
            <a:ext cx="868362" cy="385762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74">
            <a:extLst>
              <a:ext uri="{FF2B5EF4-FFF2-40B4-BE49-F238E27FC236}">
                <a16:creationId xmlns:a16="http://schemas.microsoft.com/office/drawing/2014/main" id="{7AEA6C26-F2DC-477C-AB34-CC174A677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2606391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</a:rPr>
              <a:t>w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21" name="Text Box 75">
            <a:extLst>
              <a:ext uri="{FF2B5EF4-FFF2-40B4-BE49-F238E27FC236}">
                <a16:creationId xmlns:a16="http://schemas.microsoft.com/office/drawing/2014/main" id="{2C6FDC7D-5859-4A0A-BEDA-F081B0EFB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264925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</a:rPr>
              <a:t>x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22" name="Text Box 76">
            <a:extLst>
              <a:ext uri="{FF2B5EF4-FFF2-40B4-BE49-F238E27FC236}">
                <a16:creationId xmlns:a16="http://schemas.microsoft.com/office/drawing/2014/main" id="{0FCB03CA-72DA-440C-B64C-4D1CF928E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163" y="256987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</a:rPr>
              <a:t>y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23" name="Text Box 77">
            <a:extLst>
              <a:ext uri="{FF2B5EF4-FFF2-40B4-BE49-F238E27FC236}">
                <a16:creationId xmlns:a16="http://schemas.microsoft.com/office/drawing/2014/main" id="{3B533F2B-01DF-4FEE-BEBE-CF8774418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688" y="219205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</a:rPr>
              <a:t>z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24" name="Text Box 78">
            <a:extLst>
              <a:ext uri="{FF2B5EF4-FFF2-40B4-BE49-F238E27FC236}">
                <a16:creationId xmlns:a16="http://schemas.microsoft.com/office/drawing/2014/main" id="{7D20DE07-DD26-4F26-8FC5-6C88B5EE9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2928654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/>
              <a:t>A</a:t>
            </a:r>
          </a:p>
        </p:txBody>
      </p:sp>
      <p:sp>
        <p:nvSpPr>
          <p:cNvPr id="25" name="Text Box 79">
            <a:extLst>
              <a:ext uri="{FF2B5EF4-FFF2-40B4-BE49-F238E27FC236}">
                <a16:creationId xmlns:a16="http://schemas.microsoft.com/office/drawing/2014/main" id="{83282575-FB23-416A-A72D-D020D4631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3636679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/>
              <a:t>C</a:t>
            </a:r>
          </a:p>
        </p:txBody>
      </p:sp>
      <p:sp>
        <p:nvSpPr>
          <p:cNvPr id="26" name="Text Box 80">
            <a:extLst>
              <a:ext uri="{FF2B5EF4-FFF2-40B4-BE49-F238E27FC236}">
                <a16:creationId xmlns:a16="http://schemas.microsoft.com/office/drawing/2014/main" id="{C866E068-D321-437D-8FDB-88F1643D9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893729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/>
              <a:t>D</a:t>
            </a:r>
          </a:p>
        </p:txBody>
      </p:sp>
      <p:sp>
        <p:nvSpPr>
          <p:cNvPr id="27" name="Text Box 81">
            <a:extLst>
              <a:ext uri="{FF2B5EF4-FFF2-40B4-BE49-F238E27FC236}">
                <a16:creationId xmlns:a16="http://schemas.microsoft.com/office/drawing/2014/main" id="{A81D7ACA-A95E-4E35-81CE-DA514F9FC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2892141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/>
              <a:t>B</a:t>
            </a:r>
          </a:p>
        </p:txBody>
      </p:sp>
      <p:sp>
        <p:nvSpPr>
          <p:cNvPr id="28" name="Line 82">
            <a:extLst>
              <a:ext uri="{FF2B5EF4-FFF2-40B4-BE49-F238E27FC236}">
                <a16:creationId xmlns:a16="http://schemas.microsoft.com/office/drawing/2014/main" id="{EBD43CB2-CC21-476E-B293-4E9390A81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425" y="2834991"/>
            <a:ext cx="344488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83">
            <a:extLst>
              <a:ext uri="{FF2B5EF4-FFF2-40B4-BE49-F238E27FC236}">
                <a16:creationId xmlns:a16="http://schemas.microsoft.com/office/drawing/2014/main" id="{CCF55E3C-E8EA-40E6-8FE1-2857A60CB3BD}"/>
              </a:ext>
            </a:extLst>
          </p:cNvPr>
          <p:cNvGrpSpPr>
            <a:grpSpLocks/>
          </p:cNvGrpSpPr>
          <p:nvPr/>
        </p:nvGrpSpPr>
        <p:grpSpPr bwMode="auto">
          <a:xfrm>
            <a:off x="5922963" y="2379379"/>
            <a:ext cx="615950" cy="363537"/>
            <a:chOff x="3731" y="1153"/>
            <a:chExt cx="388" cy="229"/>
          </a:xfrm>
        </p:grpSpPr>
        <p:sp>
          <p:nvSpPr>
            <p:cNvPr id="30" name="Line 84">
              <a:extLst>
                <a:ext uri="{FF2B5EF4-FFF2-40B4-BE49-F238E27FC236}">
                  <a16:creationId xmlns:a16="http://schemas.microsoft.com/office/drawing/2014/main" id="{DB8988E2-4612-4E69-A5D3-2B879C2F6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85">
              <a:extLst>
                <a:ext uri="{FF2B5EF4-FFF2-40B4-BE49-F238E27FC236}">
                  <a16:creationId xmlns:a16="http://schemas.microsoft.com/office/drawing/2014/main" id="{C8064E7F-02B4-48D9-9771-4E21465ED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" name="Group 86">
            <a:extLst>
              <a:ext uri="{FF2B5EF4-FFF2-40B4-BE49-F238E27FC236}">
                <a16:creationId xmlns:a16="http://schemas.microsoft.com/office/drawing/2014/main" id="{1CF6DFCB-4106-467E-A4C9-2A6EBEA4883F}"/>
              </a:ext>
            </a:extLst>
          </p:cNvPr>
          <p:cNvGrpSpPr>
            <a:grpSpLocks/>
          </p:cNvGrpSpPr>
          <p:nvPr/>
        </p:nvGrpSpPr>
        <p:grpSpPr bwMode="auto">
          <a:xfrm>
            <a:off x="4144963" y="2353979"/>
            <a:ext cx="615950" cy="363537"/>
            <a:chOff x="3731" y="1153"/>
            <a:chExt cx="388" cy="229"/>
          </a:xfrm>
        </p:grpSpPr>
        <p:sp>
          <p:nvSpPr>
            <p:cNvPr id="33" name="Line 87">
              <a:extLst>
                <a:ext uri="{FF2B5EF4-FFF2-40B4-BE49-F238E27FC236}">
                  <a16:creationId xmlns:a16="http://schemas.microsoft.com/office/drawing/2014/main" id="{8266D891-18D6-47DF-A59E-B0F449D1FA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88">
              <a:extLst>
                <a:ext uri="{FF2B5EF4-FFF2-40B4-BE49-F238E27FC236}">
                  <a16:creationId xmlns:a16="http://schemas.microsoft.com/office/drawing/2014/main" id="{3E42F7BE-9654-41DE-A53D-A024EC3A2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89">
            <a:extLst>
              <a:ext uri="{FF2B5EF4-FFF2-40B4-BE49-F238E27FC236}">
                <a16:creationId xmlns:a16="http://schemas.microsoft.com/office/drawing/2014/main" id="{75A1413B-FF98-46D4-8C34-D0972B1F6368}"/>
              </a:ext>
            </a:extLst>
          </p:cNvPr>
          <p:cNvGrpSpPr>
            <a:grpSpLocks/>
          </p:cNvGrpSpPr>
          <p:nvPr/>
        </p:nvGrpSpPr>
        <p:grpSpPr bwMode="auto">
          <a:xfrm>
            <a:off x="2366963" y="2328579"/>
            <a:ext cx="615950" cy="363537"/>
            <a:chOff x="3731" y="1153"/>
            <a:chExt cx="388" cy="229"/>
          </a:xfrm>
        </p:grpSpPr>
        <p:sp>
          <p:nvSpPr>
            <p:cNvPr id="36" name="Line 90">
              <a:extLst>
                <a:ext uri="{FF2B5EF4-FFF2-40B4-BE49-F238E27FC236}">
                  <a16:creationId xmlns:a16="http://schemas.microsoft.com/office/drawing/2014/main" id="{A061AC35-9D34-4FBC-8488-62C7257B9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91">
              <a:extLst>
                <a:ext uri="{FF2B5EF4-FFF2-40B4-BE49-F238E27FC236}">
                  <a16:creationId xmlns:a16="http://schemas.microsoft.com/office/drawing/2014/main" id="{945301DB-F631-4B04-A6C3-CAE227D23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Line 92">
            <a:extLst>
              <a:ext uri="{FF2B5EF4-FFF2-40B4-BE49-F238E27FC236}">
                <a16:creationId xmlns:a16="http://schemas.microsoft.com/office/drawing/2014/main" id="{A47BF1F0-0BA2-4D55-BAAB-FEF29C6E9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8313" y="3546191"/>
            <a:ext cx="97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Freeform 93">
            <a:extLst>
              <a:ext uri="{FF2B5EF4-FFF2-40B4-BE49-F238E27FC236}">
                <a16:creationId xmlns:a16="http://schemas.microsoft.com/office/drawing/2014/main" id="{C2BCB23A-65FC-41F9-A7E9-A6B6A6C037DD}"/>
              </a:ext>
            </a:extLst>
          </p:cNvPr>
          <p:cNvSpPr>
            <a:spLocks/>
          </p:cNvSpPr>
          <p:nvPr/>
        </p:nvSpPr>
        <p:spPr bwMode="auto">
          <a:xfrm>
            <a:off x="4298950" y="3338229"/>
            <a:ext cx="850900" cy="385762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94">
            <a:extLst>
              <a:ext uri="{FF2B5EF4-FFF2-40B4-BE49-F238E27FC236}">
                <a16:creationId xmlns:a16="http://schemas.microsoft.com/office/drawing/2014/main" id="{A0D511C4-3C4A-4879-ABD5-347F6248C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4788" y="3535079"/>
            <a:ext cx="344487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9">
            <a:extLst>
              <a:ext uri="{FF2B5EF4-FFF2-40B4-BE49-F238E27FC236}">
                <a16:creationId xmlns:a16="http://schemas.microsoft.com/office/drawing/2014/main" id="{9AAD1B4E-B054-4ED7-84C8-172EF5901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5655979"/>
            <a:ext cx="6802438" cy="312737"/>
          </a:xfrm>
          <a:prstGeom prst="rect">
            <a:avLst/>
          </a:prstGeom>
          <a:gradFill rotWithShape="1">
            <a:gsLst>
              <a:gs pos="0">
                <a:schemeClr val="accent1">
                  <a:alpha val="28998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grpSp>
        <p:nvGrpSpPr>
          <p:cNvPr id="42" name="Group 120">
            <a:extLst>
              <a:ext uri="{FF2B5EF4-FFF2-40B4-BE49-F238E27FC236}">
                <a16:creationId xmlns:a16="http://schemas.microsoft.com/office/drawing/2014/main" id="{046655C0-0BBC-4197-8BDA-CF56B58FB45D}"/>
              </a:ext>
            </a:extLst>
          </p:cNvPr>
          <p:cNvGrpSpPr>
            <a:grpSpLocks/>
          </p:cNvGrpSpPr>
          <p:nvPr/>
        </p:nvGrpSpPr>
        <p:grpSpPr bwMode="auto">
          <a:xfrm>
            <a:off x="3624263" y="2658779"/>
            <a:ext cx="677862" cy="315912"/>
            <a:chOff x="4396" y="1245"/>
            <a:chExt cx="672" cy="248"/>
          </a:xfrm>
        </p:grpSpPr>
        <p:sp>
          <p:nvSpPr>
            <p:cNvPr id="43" name="Oval 407">
              <a:extLst>
                <a:ext uri="{FF2B5EF4-FFF2-40B4-BE49-F238E27FC236}">
                  <a16:creationId xmlns:a16="http://schemas.microsoft.com/office/drawing/2014/main" id="{4211F4E8-5E4D-4DBA-8DBB-CA2137E45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10">
              <a:extLst>
                <a:ext uri="{FF2B5EF4-FFF2-40B4-BE49-F238E27FC236}">
                  <a16:creationId xmlns:a16="http://schemas.microsoft.com/office/drawing/2014/main" id="{E5AEF263-7933-4617-9423-1A248DBE8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11">
              <a:extLst>
                <a:ext uri="{FF2B5EF4-FFF2-40B4-BE49-F238E27FC236}">
                  <a16:creationId xmlns:a16="http://schemas.microsoft.com/office/drawing/2014/main" id="{3E3AE0B4-8A9E-4F80-A903-63AE3B868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Group 124">
              <a:extLst>
                <a:ext uri="{FF2B5EF4-FFF2-40B4-BE49-F238E27FC236}">
                  <a16:creationId xmlns:a16="http://schemas.microsoft.com/office/drawing/2014/main" id="{DE93B0B0-89B5-486D-BF0D-5BA9D4A28B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9" name="Freeform 125">
                <a:extLst>
                  <a:ext uri="{FF2B5EF4-FFF2-40B4-BE49-F238E27FC236}">
                    <a16:creationId xmlns:a16="http://schemas.microsoft.com/office/drawing/2014/main" id="{78EAE902-64B8-499F-8F3F-3CFD1E6E0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26">
                <a:extLst>
                  <a:ext uri="{FF2B5EF4-FFF2-40B4-BE49-F238E27FC236}">
                    <a16:creationId xmlns:a16="http://schemas.microsoft.com/office/drawing/2014/main" id="{C29F26E3-90C6-47AE-80D9-938E00191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" name="Line 127">
              <a:extLst>
                <a:ext uri="{FF2B5EF4-FFF2-40B4-BE49-F238E27FC236}">
                  <a16:creationId xmlns:a16="http://schemas.microsoft.com/office/drawing/2014/main" id="{799845D0-6696-46BC-8D55-80CF77D3F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28">
              <a:extLst>
                <a:ext uri="{FF2B5EF4-FFF2-40B4-BE49-F238E27FC236}">
                  <a16:creationId xmlns:a16="http://schemas.microsoft.com/office/drawing/2014/main" id="{CED33D48-CEA4-4A85-BD4C-836501890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129">
            <a:extLst>
              <a:ext uri="{FF2B5EF4-FFF2-40B4-BE49-F238E27FC236}">
                <a16:creationId xmlns:a16="http://schemas.microsoft.com/office/drawing/2014/main" id="{4FA7CAA2-F07E-4F9F-A64B-DE8A4A0FBC65}"/>
              </a:ext>
            </a:extLst>
          </p:cNvPr>
          <p:cNvGrpSpPr>
            <a:grpSpLocks/>
          </p:cNvGrpSpPr>
          <p:nvPr/>
        </p:nvGrpSpPr>
        <p:grpSpPr bwMode="auto">
          <a:xfrm>
            <a:off x="5403850" y="2676241"/>
            <a:ext cx="677863" cy="315913"/>
            <a:chOff x="4396" y="1245"/>
            <a:chExt cx="672" cy="248"/>
          </a:xfrm>
        </p:grpSpPr>
        <p:sp>
          <p:nvSpPr>
            <p:cNvPr id="52" name="Oval 407">
              <a:extLst>
                <a:ext uri="{FF2B5EF4-FFF2-40B4-BE49-F238E27FC236}">
                  <a16:creationId xmlns:a16="http://schemas.microsoft.com/office/drawing/2014/main" id="{87E93305-5EF7-4F16-8939-2EA3B6C4E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410">
              <a:extLst>
                <a:ext uri="{FF2B5EF4-FFF2-40B4-BE49-F238E27FC236}">
                  <a16:creationId xmlns:a16="http://schemas.microsoft.com/office/drawing/2014/main" id="{153558FB-E677-4CC9-B622-C7284F316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4" name="Oval 411">
              <a:extLst>
                <a:ext uri="{FF2B5EF4-FFF2-40B4-BE49-F238E27FC236}">
                  <a16:creationId xmlns:a16="http://schemas.microsoft.com/office/drawing/2014/main" id="{5C04D20B-71C0-4960-9383-1158A4821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5" name="Group 133">
              <a:extLst>
                <a:ext uri="{FF2B5EF4-FFF2-40B4-BE49-F238E27FC236}">
                  <a16:creationId xmlns:a16="http://schemas.microsoft.com/office/drawing/2014/main" id="{2E7C43E4-F877-48BD-A65D-49EEDC9678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8" name="Freeform 134">
                <a:extLst>
                  <a:ext uri="{FF2B5EF4-FFF2-40B4-BE49-F238E27FC236}">
                    <a16:creationId xmlns:a16="http://schemas.microsoft.com/office/drawing/2014/main" id="{BA6C5F3C-6800-47DD-9792-6E647F6C5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5">
                <a:extLst>
                  <a:ext uri="{FF2B5EF4-FFF2-40B4-BE49-F238E27FC236}">
                    <a16:creationId xmlns:a16="http://schemas.microsoft.com/office/drawing/2014/main" id="{1FAF855B-C664-417F-9B57-6B3460512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Line 136">
              <a:extLst>
                <a:ext uri="{FF2B5EF4-FFF2-40B4-BE49-F238E27FC236}">
                  <a16:creationId xmlns:a16="http://schemas.microsoft.com/office/drawing/2014/main" id="{1E688AD5-E252-4838-81D1-12462A56E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37">
              <a:extLst>
                <a:ext uri="{FF2B5EF4-FFF2-40B4-BE49-F238E27FC236}">
                  <a16:creationId xmlns:a16="http://schemas.microsoft.com/office/drawing/2014/main" id="{A7DB34C2-24F7-4513-8AD4-E64E98085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" name="Group 138">
            <a:extLst>
              <a:ext uri="{FF2B5EF4-FFF2-40B4-BE49-F238E27FC236}">
                <a16:creationId xmlns:a16="http://schemas.microsoft.com/office/drawing/2014/main" id="{EC9A01C4-A606-4A66-8040-DECCC2CAFD7F}"/>
              </a:ext>
            </a:extLst>
          </p:cNvPr>
          <p:cNvGrpSpPr>
            <a:grpSpLocks/>
          </p:cNvGrpSpPr>
          <p:nvPr/>
        </p:nvGrpSpPr>
        <p:grpSpPr bwMode="auto">
          <a:xfrm>
            <a:off x="7440613" y="2300288"/>
            <a:ext cx="677862" cy="315912"/>
            <a:chOff x="4396" y="1245"/>
            <a:chExt cx="672" cy="248"/>
          </a:xfrm>
        </p:grpSpPr>
        <p:sp>
          <p:nvSpPr>
            <p:cNvPr id="61" name="Oval 407">
              <a:extLst>
                <a:ext uri="{FF2B5EF4-FFF2-40B4-BE49-F238E27FC236}">
                  <a16:creationId xmlns:a16="http://schemas.microsoft.com/office/drawing/2014/main" id="{0919FD31-C939-4AE6-85F4-3062486D0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410">
              <a:extLst>
                <a:ext uri="{FF2B5EF4-FFF2-40B4-BE49-F238E27FC236}">
                  <a16:creationId xmlns:a16="http://schemas.microsoft.com/office/drawing/2014/main" id="{ECBB8938-7D26-4319-B1C6-4990172B6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" name="Oval 411">
              <a:extLst>
                <a:ext uri="{FF2B5EF4-FFF2-40B4-BE49-F238E27FC236}">
                  <a16:creationId xmlns:a16="http://schemas.microsoft.com/office/drawing/2014/main" id="{61C0D792-1C46-4731-924E-06DD56142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142">
              <a:extLst>
                <a:ext uri="{FF2B5EF4-FFF2-40B4-BE49-F238E27FC236}">
                  <a16:creationId xmlns:a16="http://schemas.microsoft.com/office/drawing/2014/main" id="{844C3F6D-92E7-4497-BCE3-19C0D7530E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7" name="Freeform 143">
                <a:extLst>
                  <a:ext uri="{FF2B5EF4-FFF2-40B4-BE49-F238E27FC236}">
                    <a16:creationId xmlns:a16="http://schemas.microsoft.com/office/drawing/2014/main" id="{7D9E4BB5-1DE6-433B-AE15-1FC95BA3B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144">
                <a:extLst>
                  <a:ext uri="{FF2B5EF4-FFF2-40B4-BE49-F238E27FC236}">
                    <a16:creationId xmlns:a16="http://schemas.microsoft.com/office/drawing/2014/main" id="{B70B2F5D-4F69-477E-A89B-B405A241ED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" name="Line 145">
              <a:extLst>
                <a:ext uri="{FF2B5EF4-FFF2-40B4-BE49-F238E27FC236}">
                  <a16:creationId xmlns:a16="http://schemas.microsoft.com/office/drawing/2014/main" id="{0B75F1FE-354C-4BE5-B69A-2DFF89767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46">
              <a:extLst>
                <a:ext uri="{FF2B5EF4-FFF2-40B4-BE49-F238E27FC236}">
                  <a16:creationId xmlns:a16="http://schemas.microsoft.com/office/drawing/2014/main" id="{03E0FFA7-B2DB-44C9-BD6B-B5A9CEAEA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" name="Group 147">
            <a:extLst>
              <a:ext uri="{FF2B5EF4-FFF2-40B4-BE49-F238E27FC236}">
                <a16:creationId xmlns:a16="http://schemas.microsoft.com/office/drawing/2014/main" id="{4E92A0ED-A57B-486E-9489-2E591B20CD53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3368391"/>
            <a:ext cx="677863" cy="315913"/>
            <a:chOff x="4396" y="1245"/>
            <a:chExt cx="672" cy="248"/>
          </a:xfrm>
        </p:grpSpPr>
        <p:sp>
          <p:nvSpPr>
            <p:cNvPr id="70" name="Oval 407">
              <a:extLst>
                <a:ext uri="{FF2B5EF4-FFF2-40B4-BE49-F238E27FC236}">
                  <a16:creationId xmlns:a16="http://schemas.microsoft.com/office/drawing/2014/main" id="{0BA8CAA8-538B-42CA-A3D9-AF80DDC11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410">
              <a:extLst>
                <a:ext uri="{FF2B5EF4-FFF2-40B4-BE49-F238E27FC236}">
                  <a16:creationId xmlns:a16="http://schemas.microsoft.com/office/drawing/2014/main" id="{7B77E16A-4A70-4CC3-97E0-04C5CD7E6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Oval 411">
              <a:extLst>
                <a:ext uri="{FF2B5EF4-FFF2-40B4-BE49-F238E27FC236}">
                  <a16:creationId xmlns:a16="http://schemas.microsoft.com/office/drawing/2014/main" id="{F794E756-16C4-409A-80E1-9CFD9B2F4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3" name="Group 151">
              <a:extLst>
                <a:ext uri="{FF2B5EF4-FFF2-40B4-BE49-F238E27FC236}">
                  <a16:creationId xmlns:a16="http://schemas.microsoft.com/office/drawing/2014/main" id="{D0BA51B0-A8D7-41D8-9A59-D5423D7BEB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6" name="Freeform 152">
                <a:extLst>
                  <a:ext uri="{FF2B5EF4-FFF2-40B4-BE49-F238E27FC236}">
                    <a16:creationId xmlns:a16="http://schemas.microsoft.com/office/drawing/2014/main" id="{FA85518B-8DC4-430C-8DCD-0FA2E9FC6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153">
                <a:extLst>
                  <a:ext uri="{FF2B5EF4-FFF2-40B4-BE49-F238E27FC236}">
                    <a16:creationId xmlns:a16="http://schemas.microsoft.com/office/drawing/2014/main" id="{97F0A690-01BC-4C55-A926-2B99A37D8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4" name="Line 154">
              <a:extLst>
                <a:ext uri="{FF2B5EF4-FFF2-40B4-BE49-F238E27FC236}">
                  <a16:creationId xmlns:a16="http://schemas.microsoft.com/office/drawing/2014/main" id="{538E4245-96F7-4862-92EF-C44F1B9D6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55">
              <a:extLst>
                <a:ext uri="{FF2B5EF4-FFF2-40B4-BE49-F238E27FC236}">
                  <a16:creationId xmlns:a16="http://schemas.microsoft.com/office/drawing/2014/main" id="{34F3CD30-1A11-4158-81B2-410481158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" name="Group 156">
            <a:extLst>
              <a:ext uri="{FF2B5EF4-FFF2-40B4-BE49-F238E27FC236}">
                <a16:creationId xmlns:a16="http://schemas.microsoft.com/office/drawing/2014/main" id="{CE4C93BE-07AE-48D2-AD19-8852DFED1CD4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2695291"/>
            <a:ext cx="677863" cy="315913"/>
            <a:chOff x="4396" y="1245"/>
            <a:chExt cx="672" cy="248"/>
          </a:xfrm>
        </p:grpSpPr>
        <p:sp>
          <p:nvSpPr>
            <p:cNvPr id="79" name="Oval 407">
              <a:extLst>
                <a:ext uri="{FF2B5EF4-FFF2-40B4-BE49-F238E27FC236}">
                  <a16:creationId xmlns:a16="http://schemas.microsoft.com/office/drawing/2014/main" id="{8938DCE9-D1E1-4C2D-9BF0-61660E5A9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410">
              <a:extLst>
                <a:ext uri="{FF2B5EF4-FFF2-40B4-BE49-F238E27FC236}">
                  <a16:creationId xmlns:a16="http://schemas.microsoft.com/office/drawing/2014/main" id="{70502243-D66A-4AFB-B7D1-E8196DAF0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1" name="Oval 411">
              <a:extLst>
                <a:ext uri="{FF2B5EF4-FFF2-40B4-BE49-F238E27FC236}">
                  <a16:creationId xmlns:a16="http://schemas.microsoft.com/office/drawing/2014/main" id="{DB9761DB-3025-4949-803F-026BF74F4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2" name="Group 160">
              <a:extLst>
                <a:ext uri="{FF2B5EF4-FFF2-40B4-BE49-F238E27FC236}">
                  <a16:creationId xmlns:a16="http://schemas.microsoft.com/office/drawing/2014/main" id="{0F33EB25-4366-4896-A53D-7D3B46B89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5" name="Freeform 161">
                <a:extLst>
                  <a:ext uri="{FF2B5EF4-FFF2-40B4-BE49-F238E27FC236}">
                    <a16:creationId xmlns:a16="http://schemas.microsoft.com/office/drawing/2014/main" id="{8866F911-1288-40BB-A44F-9BF582340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162">
                <a:extLst>
                  <a:ext uri="{FF2B5EF4-FFF2-40B4-BE49-F238E27FC236}">
                    <a16:creationId xmlns:a16="http://schemas.microsoft.com/office/drawing/2014/main" id="{6F7C15CB-E1D9-4C90-A393-3825870E6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" name="Line 163">
              <a:extLst>
                <a:ext uri="{FF2B5EF4-FFF2-40B4-BE49-F238E27FC236}">
                  <a16:creationId xmlns:a16="http://schemas.microsoft.com/office/drawing/2014/main" id="{5A45A3D8-1722-45F1-B015-32678E0CF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64">
              <a:extLst>
                <a:ext uri="{FF2B5EF4-FFF2-40B4-BE49-F238E27FC236}">
                  <a16:creationId xmlns:a16="http://schemas.microsoft.com/office/drawing/2014/main" id="{0D7B8776-D61A-462A-8D01-405F44E20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8854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3623E-0D7C-43C4-AE04-55AE65A0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举例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B39CC-106B-4B35-89E1-569A5922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5" name="Line 123">
            <a:extLst>
              <a:ext uri="{FF2B5EF4-FFF2-40B4-BE49-F238E27FC236}">
                <a16:creationId xmlns:a16="http://schemas.microsoft.com/office/drawing/2014/main" id="{BF7A6270-FF0E-4C26-89C0-C1F5224EC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6950" y="3045668"/>
            <a:ext cx="97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124">
            <a:extLst>
              <a:ext uri="{FF2B5EF4-FFF2-40B4-BE49-F238E27FC236}">
                <a16:creationId xmlns:a16="http://schemas.microsoft.com/office/drawing/2014/main" id="{A2B300B6-6CD5-4F8C-BB21-CD080D9D3142}"/>
              </a:ext>
            </a:extLst>
          </p:cNvPr>
          <p:cNvSpPr>
            <a:spLocks/>
          </p:cNvSpPr>
          <p:nvPr/>
        </p:nvSpPr>
        <p:spPr bwMode="auto">
          <a:xfrm>
            <a:off x="2528888" y="3056780"/>
            <a:ext cx="1241425" cy="1588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125">
            <a:extLst>
              <a:ext uri="{FF2B5EF4-FFF2-40B4-BE49-F238E27FC236}">
                <a16:creationId xmlns:a16="http://schemas.microsoft.com/office/drawing/2014/main" id="{9D34A705-7BF7-4C2E-BFD6-EC5C6D174EAB}"/>
              </a:ext>
            </a:extLst>
          </p:cNvPr>
          <p:cNvSpPr>
            <a:spLocks/>
          </p:cNvSpPr>
          <p:nvPr/>
        </p:nvSpPr>
        <p:spPr bwMode="auto">
          <a:xfrm>
            <a:off x="2530475" y="2836118"/>
            <a:ext cx="1065213" cy="385762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126">
            <a:extLst>
              <a:ext uri="{FF2B5EF4-FFF2-40B4-BE49-F238E27FC236}">
                <a16:creationId xmlns:a16="http://schemas.microsoft.com/office/drawing/2014/main" id="{F22576C9-12CB-49B3-918D-18CC095A035B}"/>
              </a:ext>
            </a:extLst>
          </p:cNvPr>
          <p:cNvSpPr>
            <a:spLocks/>
          </p:cNvSpPr>
          <p:nvPr/>
        </p:nvSpPr>
        <p:spPr bwMode="auto">
          <a:xfrm>
            <a:off x="4322763" y="3056780"/>
            <a:ext cx="1243012" cy="1588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127">
            <a:extLst>
              <a:ext uri="{FF2B5EF4-FFF2-40B4-BE49-F238E27FC236}">
                <a16:creationId xmlns:a16="http://schemas.microsoft.com/office/drawing/2014/main" id="{8598E66E-92A0-46FB-B4A9-B018022241E4}"/>
              </a:ext>
            </a:extLst>
          </p:cNvPr>
          <p:cNvSpPr>
            <a:spLocks/>
          </p:cNvSpPr>
          <p:nvPr/>
        </p:nvSpPr>
        <p:spPr bwMode="auto">
          <a:xfrm>
            <a:off x="631825" y="3069480"/>
            <a:ext cx="1243013" cy="0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0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28">
            <a:extLst>
              <a:ext uri="{FF2B5EF4-FFF2-40B4-BE49-F238E27FC236}">
                <a16:creationId xmlns:a16="http://schemas.microsoft.com/office/drawing/2014/main" id="{D3DE9BD4-A32B-4868-A01D-D201A2A177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1488" y="2547193"/>
            <a:ext cx="604837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29">
            <a:extLst>
              <a:ext uri="{FF2B5EF4-FFF2-40B4-BE49-F238E27FC236}">
                <a16:creationId xmlns:a16="http://schemas.microsoft.com/office/drawing/2014/main" id="{3419841B-7156-46CF-B0EB-68B329F07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5450" y="3190130"/>
            <a:ext cx="604838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30">
            <a:extLst>
              <a:ext uri="{FF2B5EF4-FFF2-40B4-BE49-F238E27FC236}">
                <a16:creationId xmlns:a16="http://schemas.microsoft.com/office/drawing/2014/main" id="{985F8EF0-A56C-4CF7-90DB-32D7CB974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3182193"/>
            <a:ext cx="1255713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Freeform 131">
            <a:extLst>
              <a:ext uri="{FF2B5EF4-FFF2-40B4-BE49-F238E27FC236}">
                <a16:creationId xmlns:a16="http://schemas.microsoft.com/office/drawing/2014/main" id="{FFAB36A0-FB16-4DFA-9505-63377117A162}"/>
              </a:ext>
            </a:extLst>
          </p:cNvPr>
          <p:cNvSpPr>
            <a:spLocks/>
          </p:cNvSpPr>
          <p:nvPr/>
        </p:nvSpPr>
        <p:spPr bwMode="auto">
          <a:xfrm rot="1183889">
            <a:off x="2522538" y="3347293"/>
            <a:ext cx="1065212" cy="284162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Freeform 132">
            <a:extLst>
              <a:ext uri="{FF2B5EF4-FFF2-40B4-BE49-F238E27FC236}">
                <a16:creationId xmlns:a16="http://schemas.microsoft.com/office/drawing/2014/main" id="{02903464-A342-440B-A277-FDE668991B5B}"/>
              </a:ext>
            </a:extLst>
          </p:cNvPr>
          <p:cNvSpPr>
            <a:spLocks/>
          </p:cNvSpPr>
          <p:nvPr/>
        </p:nvSpPr>
        <p:spPr bwMode="auto">
          <a:xfrm>
            <a:off x="633413" y="2848818"/>
            <a:ext cx="1065212" cy="384175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Freeform 133">
            <a:extLst>
              <a:ext uri="{FF2B5EF4-FFF2-40B4-BE49-F238E27FC236}">
                <a16:creationId xmlns:a16="http://schemas.microsoft.com/office/drawing/2014/main" id="{EADF7AE0-B15B-4C14-8B02-4F563CCA678E}"/>
              </a:ext>
            </a:extLst>
          </p:cNvPr>
          <p:cNvSpPr>
            <a:spLocks/>
          </p:cNvSpPr>
          <p:nvPr/>
        </p:nvSpPr>
        <p:spPr bwMode="auto">
          <a:xfrm>
            <a:off x="4324350" y="2847230"/>
            <a:ext cx="1065213" cy="385763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Freeform 134">
            <a:extLst>
              <a:ext uri="{FF2B5EF4-FFF2-40B4-BE49-F238E27FC236}">
                <a16:creationId xmlns:a16="http://schemas.microsoft.com/office/drawing/2014/main" id="{7E2CBE25-8F8D-4DA2-8242-25BCC9F4BF78}"/>
              </a:ext>
            </a:extLst>
          </p:cNvPr>
          <p:cNvSpPr>
            <a:spLocks/>
          </p:cNvSpPr>
          <p:nvPr/>
        </p:nvSpPr>
        <p:spPr bwMode="auto">
          <a:xfrm>
            <a:off x="6097588" y="2837705"/>
            <a:ext cx="850900" cy="385763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Freeform 135">
            <a:extLst>
              <a:ext uri="{FF2B5EF4-FFF2-40B4-BE49-F238E27FC236}">
                <a16:creationId xmlns:a16="http://schemas.microsoft.com/office/drawing/2014/main" id="{4697550D-0167-4B2F-985C-F13328C357C1}"/>
              </a:ext>
            </a:extLst>
          </p:cNvPr>
          <p:cNvSpPr>
            <a:spLocks/>
          </p:cNvSpPr>
          <p:nvPr/>
        </p:nvSpPr>
        <p:spPr bwMode="auto">
          <a:xfrm rot="19010567">
            <a:off x="8059738" y="2404318"/>
            <a:ext cx="868362" cy="385762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36">
            <a:extLst>
              <a:ext uri="{FF2B5EF4-FFF2-40B4-BE49-F238E27FC236}">
                <a16:creationId xmlns:a16="http://schemas.microsoft.com/office/drawing/2014/main" id="{7D219046-7707-47D9-A4FB-54EBA5CE9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280595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</a:rPr>
              <a:t>w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19" name="Text Box 137">
            <a:extLst>
              <a:ext uri="{FF2B5EF4-FFF2-40B4-BE49-F238E27FC236}">
                <a16:creationId xmlns:a16="http://schemas.microsoft.com/office/drawing/2014/main" id="{11A87215-2478-4369-A3AE-09808ED6A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284881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</a:rPr>
              <a:t>x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20" name="Text Box 138">
            <a:extLst>
              <a:ext uri="{FF2B5EF4-FFF2-40B4-BE49-F238E27FC236}">
                <a16:creationId xmlns:a16="http://schemas.microsoft.com/office/drawing/2014/main" id="{C7A75A80-9463-4802-A16B-5BED95A8F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163" y="276944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</a:rPr>
              <a:t>y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21" name="Text Box 139">
            <a:extLst>
              <a:ext uri="{FF2B5EF4-FFF2-40B4-BE49-F238E27FC236}">
                <a16:creationId xmlns:a16="http://schemas.microsoft.com/office/drawing/2014/main" id="{18B46E04-20D7-420D-A2C0-95030D92C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688" y="239161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</a:rPr>
              <a:t>z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22" name="Text Box 140">
            <a:extLst>
              <a:ext uri="{FF2B5EF4-FFF2-40B4-BE49-F238E27FC236}">
                <a16:creationId xmlns:a16="http://schemas.microsoft.com/office/drawing/2014/main" id="{8063DD39-22BC-4908-A89A-1ECB564E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312821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/>
              <a:t>A</a:t>
            </a:r>
          </a:p>
        </p:txBody>
      </p:sp>
      <p:sp>
        <p:nvSpPr>
          <p:cNvPr id="23" name="Text Box 141">
            <a:extLst>
              <a:ext uri="{FF2B5EF4-FFF2-40B4-BE49-F238E27FC236}">
                <a16:creationId xmlns:a16="http://schemas.microsoft.com/office/drawing/2014/main" id="{4707F323-3248-4477-AFF8-C81E01039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383624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/>
              <a:t>C</a:t>
            </a:r>
          </a:p>
        </p:txBody>
      </p:sp>
      <p:sp>
        <p:nvSpPr>
          <p:cNvPr id="24" name="Text Box 142">
            <a:extLst>
              <a:ext uri="{FF2B5EF4-FFF2-40B4-BE49-F238E27FC236}">
                <a16:creationId xmlns:a16="http://schemas.microsoft.com/office/drawing/2014/main" id="{DD60719E-7C0D-4719-8B7C-198BAD9BF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309329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/>
              <a:t>D</a:t>
            </a:r>
          </a:p>
        </p:txBody>
      </p:sp>
      <p:sp>
        <p:nvSpPr>
          <p:cNvPr id="25" name="Text Box 143">
            <a:extLst>
              <a:ext uri="{FF2B5EF4-FFF2-40B4-BE49-F238E27FC236}">
                <a16:creationId xmlns:a16="http://schemas.microsoft.com/office/drawing/2014/main" id="{112267FB-B0AC-4D73-95A1-47AEFF1B2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309170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/>
              <a:t>B</a:t>
            </a:r>
          </a:p>
        </p:txBody>
      </p:sp>
      <p:sp>
        <p:nvSpPr>
          <p:cNvPr id="26" name="Line 144">
            <a:extLst>
              <a:ext uri="{FF2B5EF4-FFF2-40B4-BE49-F238E27FC236}">
                <a16:creationId xmlns:a16="http://schemas.microsoft.com/office/drawing/2014/main" id="{D94393C0-C2F5-462E-B851-9A1C71454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425" y="3034555"/>
            <a:ext cx="344488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Group 145">
            <a:extLst>
              <a:ext uri="{FF2B5EF4-FFF2-40B4-BE49-F238E27FC236}">
                <a16:creationId xmlns:a16="http://schemas.microsoft.com/office/drawing/2014/main" id="{C35EFF8E-2F3C-4742-B569-56F499DB44AB}"/>
              </a:ext>
            </a:extLst>
          </p:cNvPr>
          <p:cNvGrpSpPr>
            <a:grpSpLocks/>
          </p:cNvGrpSpPr>
          <p:nvPr/>
        </p:nvGrpSpPr>
        <p:grpSpPr bwMode="auto">
          <a:xfrm>
            <a:off x="5922963" y="2578943"/>
            <a:ext cx="615950" cy="363537"/>
            <a:chOff x="3731" y="1153"/>
            <a:chExt cx="388" cy="229"/>
          </a:xfrm>
        </p:grpSpPr>
        <p:sp>
          <p:nvSpPr>
            <p:cNvPr id="28" name="Line 146">
              <a:extLst>
                <a:ext uri="{FF2B5EF4-FFF2-40B4-BE49-F238E27FC236}">
                  <a16:creationId xmlns:a16="http://schemas.microsoft.com/office/drawing/2014/main" id="{93FECD44-580E-4D55-8CD0-A20E0FB09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47">
              <a:extLst>
                <a:ext uri="{FF2B5EF4-FFF2-40B4-BE49-F238E27FC236}">
                  <a16:creationId xmlns:a16="http://schemas.microsoft.com/office/drawing/2014/main" id="{F17E157C-05D9-416A-9A3D-23E314397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148">
            <a:extLst>
              <a:ext uri="{FF2B5EF4-FFF2-40B4-BE49-F238E27FC236}">
                <a16:creationId xmlns:a16="http://schemas.microsoft.com/office/drawing/2014/main" id="{BE0C1D88-B20C-4BE2-8068-10814201F39F}"/>
              </a:ext>
            </a:extLst>
          </p:cNvPr>
          <p:cNvGrpSpPr>
            <a:grpSpLocks/>
          </p:cNvGrpSpPr>
          <p:nvPr/>
        </p:nvGrpSpPr>
        <p:grpSpPr bwMode="auto">
          <a:xfrm>
            <a:off x="4144963" y="2553543"/>
            <a:ext cx="615950" cy="363537"/>
            <a:chOff x="3731" y="1153"/>
            <a:chExt cx="388" cy="229"/>
          </a:xfrm>
        </p:grpSpPr>
        <p:sp>
          <p:nvSpPr>
            <p:cNvPr id="31" name="Line 149">
              <a:extLst>
                <a:ext uri="{FF2B5EF4-FFF2-40B4-BE49-F238E27FC236}">
                  <a16:creationId xmlns:a16="http://schemas.microsoft.com/office/drawing/2014/main" id="{F1C8E1E0-CBFE-4A07-8C3F-DC847876D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50">
              <a:extLst>
                <a:ext uri="{FF2B5EF4-FFF2-40B4-BE49-F238E27FC236}">
                  <a16:creationId xmlns:a16="http://schemas.microsoft.com/office/drawing/2014/main" id="{2661481A-EC6C-46E3-8DEC-88186E685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151">
            <a:extLst>
              <a:ext uri="{FF2B5EF4-FFF2-40B4-BE49-F238E27FC236}">
                <a16:creationId xmlns:a16="http://schemas.microsoft.com/office/drawing/2014/main" id="{F50CB9C7-C594-4109-A04D-2892E65BF02B}"/>
              </a:ext>
            </a:extLst>
          </p:cNvPr>
          <p:cNvGrpSpPr>
            <a:grpSpLocks/>
          </p:cNvGrpSpPr>
          <p:nvPr/>
        </p:nvGrpSpPr>
        <p:grpSpPr bwMode="auto">
          <a:xfrm>
            <a:off x="2366963" y="2528143"/>
            <a:ext cx="615950" cy="363537"/>
            <a:chOff x="3731" y="1153"/>
            <a:chExt cx="388" cy="229"/>
          </a:xfrm>
        </p:grpSpPr>
        <p:sp>
          <p:nvSpPr>
            <p:cNvPr id="34" name="Line 152">
              <a:extLst>
                <a:ext uri="{FF2B5EF4-FFF2-40B4-BE49-F238E27FC236}">
                  <a16:creationId xmlns:a16="http://schemas.microsoft.com/office/drawing/2014/main" id="{2E41AECD-F99E-4A03-AEA7-D48D375CE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53">
              <a:extLst>
                <a:ext uri="{FF2B5EF4-FFF2-40B4-BE49-F238E27FC236}">
                  <a16:creationId xmlns:a16="http://schemas.microsoft.com/office/drawing/2014/main" id="{331AEC4E-DE67-499B-B258-2559997B0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Line 154">
            <a:extLst>
              <a:ext uri="{FF2B5EF4-FFF2-40B4-BE49-F238E27FC236}">
                <a16:creationId xmlns:a16="http://schemas.microsoft.com/office/drawing/2014/main" id="{248305B0-CF94-4CBB-91CE-ED8DE4F8D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8313" y="3745755"/>
            <a:ext cx="97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Freeform 155">
            <a:extLst>
              <a:ext uri="{FF2B5EF4-FFF2-40B4-BE49-F238E27FC236}">
                <a16:creationId xmlns:a16="http://schemas.microsoft.com/office/drawing/2014/main" id="{5D0545FE-FECA-4A7E-A656-F94F47D70E59}"/>
              </a:ext>
            </a:extLst>
          </p:cNvPr>
          <p:cNvSpPr>
            <a:spLocks/>
          </p:cNvSpPr>
          <p:nvPr/>
        </p:nvSpPr>
        <p:spPr bwMode="auto">
          <a:xfrm>
            <a:off x="4298950" y="3537793"/>
            <a:ext cx="850900" cy="385762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156">
            <a:extLst>
              <a:ext uri="{FF2B5EF4-FFF2-40B4-BE49-F238E27FC236}">
                <a16:creationId xmlns:a16="http://schemas.microsoft.com/office/drawing/2014/main" id="{1014B4DD-D209-4E65-9728-9DE788EBD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4788" y="3734643"/>
            <a:ext cx="344487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Group 157">
            <a:extLst>
              <a:ext uri="{FF2B5EF4-FFF2-40B4-BE49-F238E27FC236}">
                <a16:creationId xmlns:a16="http://schemas.microsoft.com/office/drawing/2014/main" id="{443031D2-9315-4B39-9A2A-6B61DFFD71A2}"/>
              </a:ext>
            </a:extLst>
          </p:cNvPr>
          <p:cNvGrpSpPr>
            <a:grpSpLocks/>
          </p:cNvGrpSpPr>
          <p:nvPr/>
        </p:nvGrpSpPr>
        <p:grpSpPr bwMode="auto">
          <a:xfrm>
            <a:off x="3624263" y="2858343"/>
            <a:ext cx="677862" cy="315912"/>
            <a:chOff x="4396" y="1245"/>
            <a:chExt cx="672" cy="248"/>
          </a:xfrm>
        </p:grpSpPr>
        <p:sp>
          <p:nvSpPr>
            <p:cNvPr id="40" name="Oval 407">
              <a:extLst>
                <a:ext uri="{FF2B5EF4-FFF2-40B4-BE49-F238E27FC236}">
                  <a16:creationId xmlns:a16="http://schemas.microsoft.com/office/drawing/2014/main" id="{95FAFB02-26A0-4F3B-B387-F26EAE05F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10">
              <a:extLst>
                <a:ext uri="{FF2B5EF4-FFF2-40B4-BE49-F238E27FC236}">
                  <a16:creationId xmlns:a16="http://schemas.microsoft.com/office/drawing/2014/main" id="{C780105C-41F6-4BFB-95F9-E763BCDE9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" name="Oval 411">
              <a:extLst>
                <a:ext uri="{FF2B5EF4-FFF2-40B4-BE49-F238E27FC236}">
                  <a16:creationId xmlns:a16="http://schemas.microsoft.com/office/drawing/2014/main" id="{C44AEB68-AAF8-4C7C-A85F-F8329FF60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161">
              <a:extLst>
                <a:ext uri="{FF2B5EF4-FFF2-40B4-BE49-F238E27FC236}">
                  <a16:creationId xmlns:a16="http://schemas.microsoft.com/office/drawing/2014/main" id="{74B3A1BB-DF24-4C27-8C0E-48403FF0F7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6" name="Freeform 162">
                <a:extLst>
                  <a:ext uri="{FF2B5EF4-FFF2-40B4-BE49-F238E27FC236}">
                    <a16:creationId xmlns:a16="http://schemas.microsoft.com/office/drawing/2014/main" id="{C708EFC2-970C-4A77-9551-15F4DE86E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63">
                <a:extLst>
                  <a:ext uri="{FF2B5EF4-FFF2-40B4-BE49-F238E27FC236}">
                    <a16:creationId xmlns:a16="http://schemas.microsoft.com/office/drawing/2014/main" id="{C2F354D0-52D3-4638-BB48-80CD5F027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Line 164">
              <a:extLst>
                <a:ext uri="{FF2B5EF4-FFF2-40B4-BE49-F238E27FC236}">
                  <a16:creationId xmlns:a16="http://schemas.microsoft.com/office/drawing/2014/main" id="{1F176058-628E-42F4-8557-740E90F7E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65">
              <a:extLst>
                <a:ext uri="{FF2B5EF4-FFF2-40B4-BE49-F238E27FC236}">
                  <a16:creationId xmlns:a16="http://schemas.microsoft.com/office/drawing/2014/main" id="{429110D0-3294-4A3B-95F1-6CEC21604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Group 166">
            <a:extLst>
              <a:ext uri="{FF2B5EF4-FFF2-40B4-BE49-F238E27FC236}">
                <a16:creationId xmlns:a16="http://schemas.microsoft.com/office/drawing/2014/main" id="{915F72A1-C64D-4C0D-ACF8-7FC9739B10D1}"/>
              </a:ext>
            </a:extLst>
          </p:cNvPr>
          <p:cNvGrpSpPr>
            <a:grpSpLocks/>
          </p:cNvGrpSpPr>
          <p:nvPr/>
        </p:nvGrpSpPr>
        <p:grpSpPr bwMode="auto">
          <a:xfrm>
            <a:off x="5403850" y="2875805"/>
            <a:ext cx="677863" cy="315913"/>
            <a:chOff x="4396" y="1245"/>
            <a:chExt cx="672" cy="248"/>
          </a:xfrm>
        </p:grpSpPr>
        <p:sp>
          <p:nvSpPr>
            <p:cNvPr id="49" name="Oval 407">
              <a:extLst>
                <a:ext uri="{FF2B5EF4-FFF2-40B4-BE49-F238E27FC236}">
                  <a16:creationId xmlns:a16="http://schemas.microsoft.com/office/drawing/2014/main" id="{DB66290E-05B3-4812-8673-51CDB1EFC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10">
              <a:extLst>
                <a:ext uri="{FF2B5EF4-FFF2-40B4-BE49-F238E27FC236}">
                  <a16:creationId xmlns:a16="http://schemas.microsoft.com/office/drawing/2014/main" id="{09660C9E-F309-4551-8EA6-5375E935D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" name="Oval 411">
              <a:extLst>
                <a:ext uri="{FF2B5EF4-FFF2-40B4-BE49-F238E27FC236}">
                  <a16:creationId xmlns:a16="http://schemas.microsoft.com/office/drawing/2014/main" id="{F3103AC0-7CDA-4721-9EAE-4F059BA8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170">
              <a:extLst>
                <a:ext uri="{FF2B5EF4-FFF2-40B4-BE49-F238E27FC236}">
                  <a16:creationId xmlns:a16="http://schemas.microsoft.com/office/drawing/2014/main" id="{7342C0AC-6C25-40F0-963F-FE253830F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5" name="Freeform 171">
                <a:extLst>
                  <a:ext uri="{FF2B5EF4-FFF2-40B4-BE49-F238E27FC236}">
                    <a16:creationId xmlns:a16="http://schemas.microsoft.com/office/drawing/2014/main" id="{16E95BAD-896E-4402-A305-E3715D2C2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72">
                <a:extLst>
                  <a:ext uri="{FF2B5EF4-FFF2-40B4-BE49-F238E27FC236}">
                    <a16:creationId xmlns:a16="http://schemas.microsoft.com/office/drawing/2014/main" id="{32BB4E41-580F-4D0B-A61D-95F131587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" name="Line 173">
              <a:extLst>
                <a:ext uri="{FF2B5EF4-FFF2-40B4-BE49-F238E27FC236}">
                  <a16:creationId xmlns:a16="http://schemas.microsoft.com/office/drawing/2014/main" id="{895B1020-0DA7-4C75-9734-5212673FE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74">
              <a:extLst>
                <a:ext uri="{FF2B5EF4-FFF2-40B4-BE49-F238E27FC236}">
                  <a16:creationId xmlns:a16="http://schemas.microsoft.com/office/drawing/2014/main" id="{86E7C3F9-8A4A-4E13-A213-53A5E899A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" name="Group 175">
            <a:extLst>
              <a:ext uri="{FF2B5EF4-FFF2-40B4-BE49-F238E27FC236}">
                <a16:creationId xmlns:a16="http://schemas.microsoft.com/office/drawing/2014/main" id="{D607FA5A-DA89-413C-8BCF-511382BD9CCA}"/>
              </a:ext>
            </a:extLst>
          </p:cNvPr>
          <p:cNvGrpSpPr>
            <a:grpSpLocks/>
          </p:cNvGrpSpPr>
          <p:nvPr/>
        </p:nvGrpSpPr>
        <p:grpSpPr bwMode="auto">
          <a:xfrm>
            <a:off x="7440613" y="2871043"/>
            <a:ext cx="677862" cy="315912"/>
            <a:chOff x="4396" y="1245"/>
            <a:chExt cx="672" cy="248"/>
          </a:xfrm>
        </p:grpSpPr>
        <p:sp>
          <p:nvSpPr>
            <p:cNvPr id="58" name="Oval 407">
              <a:extLst>
                <a:ext uri="{FF2B5EF4-FFF2-40B4-BE49-F238E27FC236}">
                  <a16:creationId xmlns:a16="http://schemas.microsoft.com/office/drawing/2014/main" id="{C166FD02-832B-41F6-A9FA-993057F2A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410">
              <a:extLst>
                <a:ext uri="{FF2B5EF4-FFF2-40B4-BE49-F238E27FC236}">
                  <a16:creationId xmlns:a16="http://schemas.microsoft.com/office/drawing/2014/main" id="{666CD4F5-B800-4A26-9B42-4D55440CC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" name="Oval 411">
              <a:extLst>
                <a:ext uri="{FF2B5EF4-FFF2-40B4-BE49-F238E27FC236}">
                  <a16:creationId xmlns:a16="http://schemas.microsoft.com/office/drawing/2014/main" id="{A12C1B67-FDE6-418B-A9C3-9D81CAC8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1" name="Group 179">
              <a:extLst>
                <a:ext uri="{FF2B5EF4-FFF2-40B4-BE49-F238E27FC236}">
                  <a16:creationId xmlns:a16="http://schemas.microsoft.com/office/drawing/2014/main" id="{8FD79673-09EA-43E1-B2FC-DAF94BAE30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4" name="Freeform 180">
                <a:extLst>
                  <a:ext uri="{FF2B5EF4-FFF2-40B4-BE49-F238E27FC236}">
                    <a16:creationId xmlns:a16="http://schemas.microsoft.com/office/drawing/2014/main" id="{9269CE39-8964-46F7-AA5E-8F0EFE442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81">
                <a:extLst>
                  <a:ext uri="{FF2B5EF4-FFF2-40B4-BE49-F238E27FC236}">
                    <a16:creationId xmlns:a16="http://schemas.microsoft.com/office/drawing/2014/main" id="{5E5C02F5-2D8C-486D-99DF-64D474CE7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" name="Line 182">
              <a:extLst>
                <a:ext uri="{FF2B5EF4-FFF2-40B4-BE49-F238E27FC236}">
                  <a16:creationId xmlns:a16="http://schemas.microsoft.com/office/drawing/2014/main" id="{A2EBDC9A-1792-439A-9DE7-BACE002D0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83">
              <a:extLst>
                <a:ext uri="{FF2B5EF4-FFF2-40B4-BE49-F238E27FC236}">
                  <a16:creationId xmlns:a16="http://schemas.microsoft.com/office/drawing/2014/main" id="{C0C75AE2-895A-4C00-A8CC-A5856793E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" name="Group 184">
            <a:extLst>
              <a:ext uri="{FF2B5EF4-FFF2-40B4-BE49-F238E27FC236}">
                <a16:creationId xmlns:a16="http://schemas.microsoft.com/office/drawing/2014/main" id="{4A7618B3-D977-477A-AE83-AAFAD7AB7F11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3567955"/>
            <a:ext cx="677863" cy="315913"/>
            <a:chOff x="4396" y="1245"/>
            <a:chExt cx="672" cy="248"/>
          </a:xfrm>
        </p:grpSpPr>
        <p:sp>
          <p:nvSpPr>
            <p:cNvPr id="67" name="Oval 407">
              <a:extLst>
                <a:ext uri="{FF2B5EF4-FFF2-40B4-BE49-F238E27FC236}">
                  <a16:creationId xmlns:a16="http://schemas.microsoft.com/office/drawing/2014/main" id="{77A087B0-A623-47F5-97FD-C4D966650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410">
              <a:extLst>
                <a:ext uri="{FF2B5EF4-FFF2-40B4-BE49-F238E27FC236}">
                  <a16:creationId xmlns:a16="http://schemas.microsoft.com/office/drawing/2014/main" id="{D3C48038-57C0-4EF7-AAF4-CAB5F36F8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" name="Oval 411">
              <a:extLst>
                <a:ext uri="{FF2B5EF4-FFF2-40B4-BE49-F238E27FC236}">
                  <a16:creationId xmlns:a16="http://schemas.microsoft.com/office/drawing/2014/main" id="{6A6B4E42-8143-4795-91C8-4AC2D82F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0" name="Group 188">
              <a:extLst>
                <a:ext uri="{FF2B5EF4-FFF2-40B4-BE49-F238E27FC236}">
                  <a16:creationId xmlns:a16="http://schemas.microsoft.com/office/drawing/2014/main" id="{293796A2-AA7E-4DEF-9A77-D26649DCB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3" name="Freeform 189">
                <a:extLst>
                  <a:ext uri="{FF2B5EF4-FFF2-40B4-BE49-F238E27FC236}">
                    <a16:creationId xmlns:a16="http://schemas.microsoft.com/office/drawing/2014/main" id="{17E67A46-3CC4-49A9-B1A0-30384BE2E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190">
                <a:extLst>
                  <a:ext uri="{FF2B5EF4-FFF2-40B4-BE49-F238E27FC236}">
                    <a16:creationId xmlns:a16="http://schemas.microsoft.com/office/drawing/2014/main" id="{77EC371B-4C8F-47E0-8563-A61879EB3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" name="Line 191">
              <a:extLst>
                <a:ext uri="{FF2B5EF4-FFF2-40B4-BE49-F238E27FC236}">
                  <a16:creationId xmlns:a16="http://schemas.microsoft.com/office/drawing/2014/main" id="{AF009A82-4AC0-4C8E-920B-233E54E68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92">
              <a:extLst>
                <a:ext uri="{FF2B5EF4-FFF2-40B4-BE49-F238E27FC236}">
                  <a16:creationId xmlns:a16="http://schemas.microsoft.com/office/drawing/2014/main" id="{80B922C6-1D63-406B-AEF4-A20EB2F6B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Group 193">
            <a:extLst>
              <a:ext uri="{FF2B5EF4-FFF2-40B4-BE49-F238E27FC236}">
                <a16:creationId xmlns:a16="http://schemas.microsoft.com/office/drawing/2014/main" id="{EAA03AB9-4D36-4978-8BF9-E5387FE54C9E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2894855"/>
            <a:ext cx="677863" cy="315913"/>
            <a:chOff x="4396" y="1245"/>
            <a:chExt cx="672" cy="248"/>
          </a:xfrm>
        </p:grpSpPr>
        <p:sp>
          <p:nvSpPr>
            <p:cNvPr id="76" name="Oval 407">
              <a:extLst>
                <a:ext uri="{FF2B5EF4-FFF2-40B4-BE49-F238E27FC236}">
                  <a16:creationId xmlns:a16="http://schemas.microsoft.com/office/drawing/2014/main" id="{FE1A4C39-889C-48A3-A34D-709B77158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410">
              <a:extLst>
                <a:ext uri="{FF2B5EF4-FFF2-40B4-BE49-F238E27FC236}">
                  <a16:creationId xmlns:a16="http://schemas.microsoft.com/office/drawing/2014/main" id="{A8B910FB-8E08-4D29-A7A6-BA18708AC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8" name="Oval 411">
              <a:extLst>
                <a:ext uri="{FF2B5EF4-FFF2-40B4-BE49-F238E27FC236}">
                  <a16:creationId xmlns:a16="http://schemas.microsoft.com/office/drawing/2014/main" id="{25FAD1DD-FA12-4C3F-BF33-99660496B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9" name="Group 197">
              <a:extLst>
                <a:ext uri="{FF2B5EF4-FFF2-40B4-BE49-F238E27FC236}">
                  <a16:creationId xmlns:a16="http://schemas.microsoft.com/office/drawing/2014/main" id="{9FD08670-8CAB-4106-A9AB-5BC0F096A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2" name="Freeform 198">
                <a:extLst>
                  <a:ext uri="{FF2B5EF4-FFF2-40B4-BE49-F238E27FC236}">
                    <a16:creationId xmlns:a16="http://schemas.microsoft.com/office/drawing/2014/main" id="{E3E3AE7B-1BF7-4CBE-94F5-137E5CD27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199">
                <a:extLst>
                  <a:ext uri="{FF2B5EF4-FFF2-40B4-BE49-F238E27FC236}">
                    <a16:creationId xmlns:a16="http://schemas.microsoft.com/office/drawing/2014/main" id="{F34CBCCF-E170-4ADE-8F77-825E574EC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" name="Line 200">
              <a:extLst>
                <a:ext uri="{FF2B5EF4-FFF2-40B4-BE49-F238E27FC236}">
                  <a16:creationId xmlns:a16="http://schemas.microsoft.com/office/drawing/2014/main" id="{A1FF81FA-A373-4F3C-BA0A-DB2877E54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01">
              <a:extLst>
                <a:ext uri="{FF2B5EF4-FFF2-40B4-BE49-F238E27FC236}">
                  <a16:creationId xmlns:a16="http://schemas.microsoft.com/office/drawing/2014/main" id="{A05CCF7D-E0D3-473E-A0EC-B1D65AB17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Text Box 3">
            <a:extLst>
              <a:ext uri="{FF2B5EF4-FFF2-40B4-BE49-F238E27FC236}">
                <a16:creationId xmlns:a16="http://schemas.microsoft.com/office/drawing/2014/main" id="{A1A94F1A-3436-4CA3-A043-46850A6B3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788" y="4642693"/>
            <a:ext cx="6780212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2000" b="1" dirty="0">
                <a:solidFill>
                  <a:srgbClr val="000099"/>
                </a:solidFill>
              </a:rPr>
              <a:t>目的地子网        </a:t>
            </a:r>
            <a:r>
              <a:rPr lang="en-US" altLang="zh-CN" sz="2000" b="1" dirty="0">
                <a:solidFill>
                  <a:srgbClr val="000099"/>
                </a:solidFill>
              </a:rPr>
              <a:t>	  </a:t>
            </a:r>
            <a:r>
              <a:rPr lang="zh-CN" altLang="en-US" sz="2000" b="1" dirty="0">
                <a:solidFill>
                  <a:srgbClr val="000099"/>
                </a:solidFill>
              </a:rPr>
              <a:t>下一跳路由器            跳数</a:t>
            </a:r>
            <a:endParaRPr lang="en-US" altLang="zh-CN" sz="2000" b="1" dirty="0">
              <a:solidFill>
                <a:srgbClr val="000099"/>
              </a:solidFill>
            </a:endParaRPr>
          </a:p>
          <a:p>
            <a:r>
              <a:rPr lang="en-US" altLang="zh-CN" sz="2000" b="1" dirty="0"/>
              <a:t> 	</a:t>
            </a:r>
            <a:r>
              <a:rPr lang="en-US" altLang="zh-CN" sz="2400" dirty="0">
                <a:solidFill>
                  <a:srgbClr val="CC0000"/>
                </a:solidFill>
              </a:rPr>
              <a:t>w</a:t>
            </a:r>
            <a:r>
              <a:rPr lang="en-US" altLang="zh-CN" sz="2400" dirty="0"/>
              <a:t>			A		2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CC0000"/>
                </a:solidFill>
              </a:rPr>
              <a:t>y</a:t>
            </a:r>
            <a:r>
              <a:rPr lang="en-US" altLang="zh-CN" sz="2400" dirty="0"/>
              <a:t>			B		2</a:t>
            </a:r>
          </a:p>
          <a:p>
            <a:r>
              <a:rPr lang="en-US" altLang="zh-CN" sz="2400" dirty="0"/>
              <a:t> 	</a:t>
            </a:r>
            <a:r>
              <a:rPr lang="en-US" altLang="zh-CN" sz="2400" dirty="0">
                <a:solidFill>
                  <a:srgbClr val="CC0000"/>
                </a:solidFill>
              </a:rPr>
              <a:t>z</a:t>
            </a:r>
            <a:r>
              <a:rPr lang="en-US" altLang="zh-CN" sz="2400" dirty="0"/>
              <a:t>			B		7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CC0000"/>
                </a:solidFill>
              </a:rPr>
              <a:t>x</a:t>
            </a:r>
            <a:r>
              <a:rPr lang="en-US" altLang="zh-CN" sz="2400" dirty="0"/>
              <a:t>			--		1</a:t>
            </a:r>
          </a:p>
          <a:p>
            <a:r>
              <a:rPr lang="en-US" altLang="zh-CN" sz="2000" dirty="0"/>
              <a:t>	….			….		....</a:t>
            </a:r>
          </a:p>
        </p:txBody>
      </p:sp>
      <p:sp>
        <p:nvSpPr>
          <p:cNvPr id="85" name="Text Box 4">
            <a:extLst>
              <a:ext uri="{FF2B5EF4-FFF2-40B4-BE49-F238E27FC236}">
                <a16:creationId xmlns:a16="http://schemas.microsoft.com/office/drawing/2014/main" id="{92D70EDC-CB20-4A11-BFB4-7AC30E687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4263280"/>
            <a:ext cx="2198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dirty="0"/>
              <a:t>路由器</a:t>
            </a:r>
            <a:r>
              <a:rPr lang="en-US" altLang="zh-CN" dirty="0"/>
              <a:t>D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C00000"/>
                </a:solidFill>
              </a:rPr>
              <a:t>路由表</a:t>
            </a:r>
            <a:endParaRPr lang="en-US" altLang="zh-CN" dirty="0">
              <a:solidFill>
                <a:srgbClr val="C00000"/>
              </a:solidFill>
            </a:endParaRPr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A7EBC853-37D2-4B80-B3E1-E230C134801D}"/>
              </a:ext>
            </a:extLst>
          </p:cNvPr>
          <p:cNvGrpSpPr>
            <a:grpSpLocks/>
          </p:cNvGrpSpPr>
          <p:nvPr/>
        </p:nvGrpSpPr>
        <p:grpSpPr bwMode="auto">
          <a:xfrm>
            <a:off x="4738688" y="5469780"/>
            <a:ext cx="896937" cy="576263"/>
            <a:chOff x="2985" y="3170"/>
            <a:chExt cx="565" cy="363"/>
          </a:xfrm>
        </p:grpSpPr>
        <p:sp>
          <p:nvSpPr>
            <p:cNvPr id="87" name="Line 111">
              <a:extLst>
                <a:ext uri="{FF2B5EF4-FFF2-40B4-BE49-F238E27FC236}">
                  <a16:creationId xmlns:a16="http://schemas.microsoft.com/office/drawing/2014/main" id="{3FB09D2B-8A53-490A-BE50-A1963DE54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Text Box 112">
              <a:extLst>
                <a:ext uri="{FF2B5EF4-FFF2-40B4-BE49-F238E27FC236}">
                  <a16:creationId xmlns:a16="http://schemas.microsoft.com/office/drawing/2014/main" id="{C70F73DE-FC99-427C-A8B7-D7CFB3FF5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" y="317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/>
                <a:t>A</a:t>
              </a:r>
            </a:p>
          </p:txBody>
        </p:sp>
      </p:grpSp>
      <p:grpSp>
        <p:nvGrpSpPr>
          <p:cNvPr id="89" name="Group 113">
            <a:extLst>
              <a:ext uri="{FF2B5EF4-FFF2-40B4-BE49-F238E27FC236}">
                <a16:creationId xmlns:a16="http://schemas.microsoft.com/office/drawing/2014/main" id="{ABBC0453-78C0-4290-954A-8070AB1DD0AF}"/>
              </a:ext>
            </a:extLst>
          </p:cNvPr>
          <p:cNvGrpSpPr>
            <a:grpSpLocks/>
          </p:cNvGrpSpPr>
          <p:nvPr/>
        </p:nvGrpSpPr>
        <p:grpSpPr bwMode="auto">
          <a:xfrm>
            <a:off x="6551613" y="5433268"/>
            <a:ext cx="863600" cy="576262"/>
            <a:chOff x="2985" y="3170"/>
            <a:chExt cx="544" cy="363"/>
          </a:xfrm>
        </p:grpSpPr>
        <p:sp>
          <p:nvSpPr>
            <p:cNvPr id="90" name="Line 114">
              <a:extLst>
                <a:ext uri="{FF2B5EF4-FFF2-40B4-BE49-F238E27FC236}">
                  <a16:creationId xmlns:a16="http://schemas.microsoft.com/office/drawing/2014/main" id="{85F702FB-873F-4587-BD64-F7D75820C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Text Box 115">
              <a:extLst>
                <a:ext uri="{FF2B5EF4-FFF2-40B4-BE49-F238E27FC236}">
                  <a16:creationId xmlns:a16="http://schemas.microsoft.com/office/drawing/2014/main" id="{2E69BD51-1626-44FB-A051-867858E0D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" y="317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/>
                <a:t>5</a:t>
              </a:r>
            </a:p>
          </p:txBody>
        </p:sp>
      </p:grpSp>
      <p:grpSp>
        <p:nvGrpSpPr>
          <p:cNvPr id="92" name="Group 116">
            <a:extLst>
              <a:ext uri="{FF2B5EF4-FFF2-40B4-BE49-F238E27FC236}">
                <a16:creationId xmlns:a16="http://schemas.microsoft.com/office/drawing/2014/main" id="{0DC8AE96-4702-446B-AD0D-082706123BBC}"/>
              </a:ext>
            </a:extLst>
          </p:cNvPr>
          <p:cNvGrpSpPr>
            <a:grpSpLocks/>
          </p:cNvGrpSpPr>
          <p:nvPr/>
        </p:nvGrpSpPr>
        <p:grpSpPr bwMode="auto">
          <a:xfrm>
            <a:off x="2082800" y="1634380"/>
            <a:ext cx="3614740" cy="1452563"/>
            <a:chOff x="1312" y="614"/>
            <a:chExt cx="2277" cy="915"/>
          </a:xfrm>
        </p:grpSpPr>
        <p:sp>
          <p:nvSpPr>
            <p:cNvPr id="93" name="Text Box 117">
              <a:extLst>
                <a:ext uri="{FF2B5EF4-FFF2-40B4-BE49-F238E27FC236}">
                  <a16:creationId xmlns:a16="http://schemas.microsoft.com/office/drawing/2014/main" id="{5CC06DA1-B959-4262-A2A8-6D6575914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639"/>
              <a:ext cx="1454" cy="713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 b="1" dirty="0">
                  <a:solidFill>
                    <a:schemeClr val="accent2"/>
                  </a:solidFill>
                </a:rPr>
                <a:t> </a:t>
              </a:r>
              <a:r>
                <a:rPr lang="zh-CN" altLang="en-US" sz="1600" b="1" dirty="0">
                  <a:solidFill>
                    <a:srgbClr val="000099"/>
                  </a:solidFill>
                </a:rPr>
                <a:t>目的地</a:t>
              </a:r>
              <a:r>
                <a:rPr lang="en-US" altLang="zh-CN" sz="1600" b="1" dirty="0">
                  <a:solidFill>
                    <a:srgbClr val="000099"/>
                  </a:solidFill>
                </a:rPr>
                <a:t>  </a:t>
              </a:r>
              <a:r>
                <a:rPr lang="zh-CN" altLang="en-US" sz="1600" b="1" dirty="0">
                  <a:solidFill>
                    <a:srgbClr val="000099"/>
                  </a:solidFill>
                </a:rPr>
                <a:t>下一跳</a:t>
              </a:r>
              <a:r>
                <a:rPr lang="en-US" altLang="zh-CN" sz="1600" b="1" dirty="0">
                  <a:solidFill>
                    <a:srgbClr val="000099"/>
                  </a:solidFill>
                </a:rPr>
                <a:t>  </a:t>
              </a:r>
              <a:r>
                <a:rPr lang="zh-CN" altLang="en-US" sz="1600" b="1" dirty="0">
                  <a:solidFill>
                    <a:srgbClr val="000099"/>
                  </a:solidFill>
                </a:rPr>
                <a:t>跳数</a:t>
              </a:r>
              <a:endParaRPr lang="en-US" altLang="zh-CN" sz="1600" b="1" dirty="0">
                <a:solidFill>
                  <a:srgbClr val="000099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   </a:t>
              </a:r>
              <a:r>
                <a:rPr lang="en-US" altLang="zh-CN" sz="1600" dirty="0">
                  <a:solidFill>
                    <a:srgbClr val="CC0000"/>
                  </a:solidFill>
                </a:rPr>
                <a:t>w</a:t>
              </a:r>
              <a:r>
                <a:rPr lang="en-US" altLang="zh-CN" sz="1600" dirty="0"/>
                <a:t>	  -       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dirty="0"/>
                <a:t>   </a:t>
              </a:r>
              <a:r>
                <a:rPr lang="en-US" altLang="zh-CN" sz="1600" dirty="0">
                  <a:solidFill>
                    <a:srgbClr val="CC0000"/>
                  </a:solidFill>
                </a:rPr>
                <a:t>x</a:t>
              </a:r>
              <a:r>
                <a:rPr lang="en-US" altLang="zh-CN" sz="1600" dirty="0"/>
                <a:t>	  -       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FF0000"/>
                  </a:solidFill>
                </a:rPr>
                <a:t>   </a:t>
              </a:r>
              <a:r>
                <a:rPr lang="en-US" altLang="zh-CN" sz="1600" dirty="0">
                  <a:solidFill>
                    <a:srgbClr val="CC0000"/>
                  </a:solidFill>
                </a:rPr>
                <a:t>z</a:t>
              </a:r>
              <a:r>
                <a:rPr lang="en-US" altLang="zh-CN" sz="1600" dirty="0"/>
                <a:t>	  C      4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dirty="0"/>
                <a:t>   ….	  …     ...</a:t>
              </a:r>
            </a:p>
          </p:txBody>
        </p:sp>
        <p:sp>
          <p:nvSpPr>
            <p:cNvPr id="94" name="Text Box 118">
              <a:extLst>
                <a:ext uri="{FF2B5EF4-FFF2-40B4-BE49-F238E27FC236}">
                  <a16:creationId xmlns:a16="http://schemas.microsoft.com/office/drawing/2014/main" id="{0793289F-ABEC-4416-9453-22F0FD1C6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3" y="614"/>
              <a:ext cx="80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 dirty="0"/>
                <a:t>A-</a:t>
              </a:r>
              <a:r>
                <a:rPr lang="zh-CN" altLang="en-US" sz="1600" dirty="0"/>
                <a:t>到</a:t>
              </a:r>
              <a:r>
                <a:rPr lang="en-US" altLang="zh-CN" sz="1600" dirty="0"/>
                <a:t>-D </a:t>
              </a:r>
              <a:r>
                <a:rPr lang="zh-CN" altLang="en-US" sz="1600" dirty="0"/>
                <a:t>通告</a:t>
              </a:r>
              <a:endParaRPr lang="en-US" altLang="zh-CN" sz="1600" dirty="0"/>
            </a:p>
          </p:txBody>
        </p:sp>
        <p:sp>
          <p:nvSpPr>
            <p:cNvPr id="95" name="AutoShape 119">
              <a:extLst>
                <a:ext uri="{FF2B5EF4-FFF2-40B4-BE49-F238E27FC236}">
                  <a16:creationId xmlns:a16="http://schemas.microsoft.com/office/drawing/2014/main" id="{90952EB7-16CD-4B42-B8E4-8692EAF99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1271"/>
              <a:ext cx="1285" cy="258"/>
            </a:xfrm>
            <a:prstGeom prst="curvedDownArrow">
              <a:avLst>
                <a:gd name="adj1" fmla="val 99612"/>
                <a:gd name="adj2" fmla="val 199225"/>
                <a:gd name="adj3" fmla="val 33333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2758496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C90B4-E1D6-437C-BD65-CDEDA6D7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：链路故障和恢复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9FEC3-CAD6-47C1-A4C8-DDF5487D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</a:t>
            </a:r>
            <a:r>
              <a:rPr lang="en-US" altLang="zh-CN" dirty="0"/>
              <a:t>180</a:t>
            </a:r>
            <a:r>
              <a:rPr lang="zh-CN" altLang="en-US" dirty="0"/>
              <a:t>秒未收到通告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判定邻居路由器或链路故障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作废下一跳为该邻居路由器的路由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向所有邻居发送新的通告</a:t>
            </a:r>
            <a:endParaRPr lang="en-US" altLang="zh-CN" dirty="0"/>
          </a:p>
          <a:p>
            <a:r>
              <a:rPr lang="zh-CN" altLang="en-US" dirty="0"/>
              <a:t>如果邻居路由表变化，发回新的通告</a:t>
            </a:r>
            <a:endParaRPr lang="en-US" altLang="zh-CN" dirty="0"/>
          </a:p>
          <a:p>
            <a:r>
              <a:rPr lang="zh-CN" altLang="en-US" dirty="0"/>
              <a:t>网络规模小，故障信息快速传播到全网</a:t>
            </a:r>
            <a:endParaRPr lang="en-US" altLang="zh-CN" dirty="0"/>
          </a:p>
          <a:p>
            <a:r>
              <a:rPr lang="zh-CN" altLang="en-US" dirty="0"/>
              <a:t>反向下毒，阻止无穷迭代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DE67F4-0EA9-4EFB-B41D-07204470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905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每个路由器参与的控制平面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Freeform 2"/>
          <p:cNvSpPr>
            <a:spLocks/>
          </p:cNvSpPr>
          <p:nvPr/>
        </p:nvSpPr>
        <p:spPr bwMode="auto">
          <a:xfrm>
            <a:off x="2592388" y="5695851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Straight Connector 147"/>
          <p:cNvCxnSpPr/>
          <p:nvPr/>
        </p:nvCxnSpPr>
        <p:spPr>
          <a:xfrm flipV="1">
            <a:off x="3222625" y="5848251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49"/>
          <p:cNvCxnSpPr/>
          <p:nvPr/>
        </p:nvCxnSpPr>
        <p:spPr>
          <a:xfrm>
            <a:off x="3111500" y="6033988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52"/>
          <p:cNvCxnSpPr/>
          <p:nvPr/>
        </p:nvCxnSpPr>
        <p:spPr>
          <a:xfrm>
            <a:off x="3124200" y="614035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56"/>
          <p:cNvCxnSpPr/>
          <p:nvPr/>
        </p:nvCxnSpPr>
        <p:spPr>
          <a:xfrm flipV="1">
            <a:off x="4141788" y="6334026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8"/>
          <p:cNvCxnSpPr/>
          <p:nvPr/>
        </p:nvCxnSpPr>
        <p:spPr>
          <a:xfrm>
            <a:off x="4802188" y="588000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60"/>
          <p:cNvCxnSpPr/>
          <p:nvPr/>
        </p:nvCxnSpPr>
        <p:spPr>
          <a:xfrm flipV="1">
            <a:off x="4086225" y="6033988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2"/>
          <p:cNvCxnSpPr/>
          <p:nvPr/>
        </p:nvCxnSpPr>
        <p:spPr>
          <a:xfrm flipV="1">
            <a:off x="5413375" y="606256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4"/>
          <p:cNvCxnSpPr/>
          <p:nvPr/>
        </p:nvCxnSpPr>
        <p:spPr>
          <a:xfrm>
            <a:off x="4556125" y="5848251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3681413" y="6273701"/>
            <a:ext cx="563562" cy="293687"/>
            <a:chOff x="1871277" y="1576300"/>
            <a:chExt cx="1128371" cy="437861"/>
          </a:xfrm>
        </p:grpSpPr>
        <p:sp>
          <p:nvSpPr>
            <p:cNvPr id="15" name="Oval 317"/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6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Oval 31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8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324"/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Freeform 325"/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Freeform 326"/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2" name="Straight Connector 321"/>
            <p:cNvCxnSpPr>
              <a:cxnSpLocks noChangeShapeType="1"/>
              <a:endCxn id="17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3" name="Straight Connector 322"/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24" name="Group 327"/>
          <p:cNvGrpSpPr>
            <a:grpSpLocks/>
          </p:cNvGrpSpPr>
          <p:nvPr/>
        </p:nvGrpSpPr>
        <p:grpSpPr bwMode="auto">
          <a:xfrm>
            <a:off x="4376738" y="5732363"/>
            <a:ext cx="565150" cy="292100"/>
            <a:chOff x="1871277" y="1576300"/>
            <a:chExt cx="1128371" cy="437861"/>
          </a:xfrm>
        </p:grpSpPr>
        <p:sp>
          <p:nvSpPr>
            <p:cNvPr id="25" name="Oval 328"/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26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7" name="Oval 33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28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Freeform 332"/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Freeform 333"/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" name="Freeform 334"/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32" name="Straight Connector 335"/>
            <p:cNvCxnSpPr>
              <a:cxnSpLocks noChangeShapeType="1"/>
              <a:endCxn id="27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" name="Straight Connector 336"/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34" name="Group 337"/>
          <p:cNvGrpSpPr>
            <a:grpSpLocks/>
          </p:cNvGrpSpPr>
          <p:nvPr/>
        </p:nvGrpSpPr>
        <p:grpSpPr bwMode="auto">
          <a:xfrm>
            <a:off x="5019675" y="6186388"/>
            <a:ext cx="563563" cy="293688"/>
            <a:chOff x="1871277" y="1576300"/>
            <a:chExt cx="1128371" cy="437861"/>
          </a:xfrm>
        </p:grpSpPr>
        <p:sp>
          <p:nvSpPr>
            <p:cNvPr id="35" name="Oval 338"/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36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7" name="Oval 34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38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Freeform 342"/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" name="Freeform 343"/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" name="Freeform 344"/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2" name="Straight Connector 345"/>
            <p:cNvCxnSpPr>
              <a:cxnSpLocks noChangeShapeType="1"/>
              <a:endCxn id="37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3" name="Straight Connector 346"/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44" name="Group 347"/>
          <p:cNvGrpSpPr>
            <a:grpSpLocks/>
          </p:cNvGrpSpPr>
          <p:nvPr/>
        </p:nvGrpSpPr>
        <p:grpSpPr bwMode="auto">
          <a:xfrm>
            <a:off x="5741988" y="5872063"/>
            <a:ext cx="565150" cy="293688"/>
            <a:chOff x="1871277" y="1576300"/>
            <a:chExt cx="1128371" cy="437861"/>
          </a:xfrm>
        </p:grpSpPr>
        <p:sp>
          <p:nvSpPr>
            <p:cNvPr id="45" name="Oval 348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46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47" name="Oval 35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48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352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0" name="Freeform 353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" name="Freeform 354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52" name="Straight Connector 355"/>
            <p:cNvCxnSpPr>
              <a:cxnSpLocks noChangeShapeType="1"/>
              <a:endCxn id="4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53" name="Straight Connector 356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54" name="Group 23"/>
          <p:cNvGrpSpPr>
            <a:grpSpLocks/>
          </p:cNvGrpSpPr>
          <p:nvPr/>
        </p:nvGrpSpPr>
        <p:grpSpPr bwMode="auto">
          <a:xfrm>
            <a:off x="1757363" y="2589113"/>
            <a:ext cx="5270500" cy="3805238"/>
            <a:chOff x="1757805" y="2331054"/>
            <a:chExt cx="5270058" cy="3804634"/>
          </a:xfrm>
        </p:grpSpPr>
        <p:sp>
          <p:nvSpPr>
            <p:cNvPr id="55" name="Freeform 267"/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Freeform 271"/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Freeform 272"/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Freeform 273"/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Freeform 274"/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0" name="Group 17"/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47" name="Rectangle 107"/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148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62" name="Oval 118"/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63" name="Rectangle 119"/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64" name="Oval 120"/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cxnSp>
              <p:nvCxnSpPr>
                <p:cNvPr id="165" name="Straight Connector 121"/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22"/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Rectangle 146"/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150" name="Straight Connector 112"/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11"/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153" name="Oval 368"/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54" name="Rectangle 369"/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55" name="Oval 370"/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156" name="Freeform 371"/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7" name="Freeform 372"/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373"/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374"/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60" name="Straight Connector 375"/>
                <p:cNvCxnSpPr>
                  <a:cxnSpLocks noChangeShapeType="1"/>
                  <a:endCxn id="155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161" name="Straight Connector 37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</p:grpSp>
        </p:grpSp>
        <p:grpSp>
          <p:nvGrpSpPr>
            <p:cNvPr id="61" name="Group 18"/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26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127" name="Straight Connector 89"/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8" name="Picture 86" descr="router_top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2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142" name="Oval 96"/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43" name="Rectangle 97"/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44" name="Oval 98"/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cxnSp>
              <p:nvCxnSpPr>
                <p:cNvPr id="145" name="Straight Connector 99"/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00"/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Rectangle 154"/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131" name="Straight Connector 173"/>
              <p:cNvCxnSpPr>
                <a:stCxn id="135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133" name="Oval 378"/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34" name="Rectangle 379"/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35" name="Oval 380"/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136" name="Freeform 381"/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7" name="Freeform 382"/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Freeform 383"/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Freeform 384"/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40" name="Straight Connector 385"/>
                <p:cNvCxnSpPr>
                  <a:cxnSpLocks noChangeShapeType="1"/>
                  <a:endCxn id="135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141" name="Straight Connector 38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</p:grpSp>
        </p:grpSp>
        <p:grpSp>
          <p:nvGrpSpPr>
            <p:cNvPr id="62" name="Group 19"/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106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107" name="Straight Connector 439"/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121" name="Oval 451"/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22" name="Rectangle 452"/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23" name="Oval 453"/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cxnSp>
              <p:nvCxnSpPr>
                <p:cNvPr id="124" name="Straight Connector 454"/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455"/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Rectangle 443"/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110" name="Straight Connector 446"/>
              <p:cNvCxnSpPr>
                <a:stCxn id="112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112" name="Oval 457"/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13" name="Rectangle 458"/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14" name="Oval 459"/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115" name="Freeform 460"/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" name="Freeform 461"/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62"/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63"/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19" name="Straight Connector 464"/>
                <p:cNvCxnSpPr>
                  <a:cxnSpLocks noChangeShapeType="1"/>
                  <a:endCxn id="114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120" name="Straight Connector 46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</p:grpSp>
        </p:grpSp>
        <p:grpSp>
          <p:nvGrpSpPr>
            <p:cNvPr id="63" name="Group 20"/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85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86" name="Straight Connector 468"/>
              <p:cNvCxnSpPr>
                <a:stCxn id="94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7" name="Picture 469" descr="router_top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8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101" name="Oval 480"/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02" name="Rectangle 481"/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03" name="Oval 482"/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cxnSp>
              <p:nvCxnSpPr>
                <p:cNvPr id="104" name="Straight Connector 483"/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484"/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Rectangle 472"/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90" name="Straight Connector 475"/>
              <p:cNvCxnSpPr/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92" name="Oval 486"/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93" name="Rectangle 487"/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94" name="Oval 488"/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95" name="Freeform 489"/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6" name="Freeform 490"/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491"/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492"/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99" name="Straight Connector 493"/>
                <p:cNvCxnSpPr>
                  <a:cxnSpLocks noChangeShapeType="1"/>
                  <a:endCxn id="94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100" name="Straight Connector 49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</p:grpSp>
        </p:grpSp>
        <p:grpSp>
          <p:nvGrpSpPr>
            <p:cNvPr id="64" name="Group 21"/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65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66" name="Straight Connector 497"/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80" name="Oval 509"/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81" name="Rectangle 510"/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82" name="Oval 511"/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cxnSp>
              <p:nvCxnSpPr>
                <p:cNvPr id="83" name="Straight Connector 512"/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513"/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Rectangle 501"/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69" name="Straight Connector 504"/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71" name="Oval 515"/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72" name="Rectangle 516"/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73" name="Oval 517"/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74" name="Freeform 518"/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5" name="Freeform 519"/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520"/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521"/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78" name="Straight Connector 522"/>
                <p:cNvCxnSpPr>
                  <a:cxnSpLocks noChangeShapeType="1"/>
                  <a:endCxn id="73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79" name="Straight Connector 52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</p:grpSp>
        </p:grpSp>
      </p:grpSp>
      <p:grpSp>
        <p:nvGrpSpPr>
          <p:cNvPr id="167" name="Group 228"/>
          <p:cNvGrpSpPr>
            <a:grpSpLocks/>
          </p:cNvGrpSpPr>
          <p:nvPr/>
        </p:nvGrpSpPr>
        <p:grpSpPr bwMode="auto">
          <a:xfrm>
            <a:off x="1828800" y="2944713"/>
            <a:ext cx="5111750" cy="879475"/>
            <a:chOff x="1866825" y="707349"/>
            <a:chExt cx="5112820" cy="879389"/>
          </a:xfrm>
        </p:grpSpPr>
        <p:sp>
          <p:nvSpPr>
            <p:cNvPr id="168" name="Oval 232"/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69" name="TextBox 233"/>
            <p:cNvSpPr txBox="1">
              <a:spLocks noChangeArrowheads="1"/>
            </p:cNvSpPr>
            <p:nvPr/>
          </p:nvSpPr>
          <p:spPr bwMode="auto">
            <a:xfrm>
              <a:off x="2075161" y="783191"/>
              <a:ext cx="543853" cy="477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ts val="1475"/>
                </a:lnSpc>
              </a:pPr>
              <a:r>
                <a:rPr lang="zh-CN" altLang="en-US" sz="1400" dirty="0"/>
                <a:t>路由</a:t>
              </a:r>
              <a:endParaRPr lang="en-US" altLang="zh-CN" sz="1400" dirty="0"/>
            </a:p>
            <a:p>
              <a:pPr algn="ctr">
                <a:lnSpc>
                  <a:spcPts val="1475"/>
                </a:lnSpc>
              </a:pPr>
              <a:r>
                <a:rPr lang="zh-CN" altLang="en-US" sz="1400" dirty="0"/>
                <a:t>算法</a:t>
              </a:r>
              <a:endParaRPr lang="en-US" altLang="zh-CN" sz="1400" dirty="0"/>
            </a:p>
          </p:txBody>
        </p:sp>
        <p:cxnSp>
          <p:nvCxnSpPr>
            <p:cNvPr id="170" name="Straight Arrow Connector 234"/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235"/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236"/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237"/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238"/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75" name="Oval 239"/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76" name="Oval 240"/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77" name="Oval 241"/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cxnSp>
          <p:nvCxnSpPr>
            <p:cNvPr id="178" name="Straight Arrow Connector 242"/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243"/>
            <p:cNvCxnSpPr>
              <a:endCxn id="174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244"/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245"/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257"/>
          <p:cNvSpPr txBox="1">
            <a:spLocks noChangeArrowheads="1"/>
          </p:cNvSpPr>
          <p:nvPr/>
        </p:nvSpPr>
        <p:spPr bwMode="auto">
          <a:xfrm>
            <a:off x="635000" y="1661046"/>
            <a:ext cx="81581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每个路由器</a:t>
            </a:r>
            <a:r>
              <a:rPr lang="zh-CN" altLang="en-US" sz="2400" dirty="0"/>
              <a:t>中都有单独的路由算法模块，它们相互交互，计算出各自的转发表，一起构成控制平面</a:t>
            </a:r>
            <a:endParaRPr lang="en-US" altLang="zh-CN" sz="2400" dirty="0"/>
          </a:p>
        </p:txBody>
      </p:sp>
      <p:grpSp>
        <p:nvGrpSpPr>
          <p:cNvPr id="183" name="Group 22"/>
          <p:cNvGrpSpPr>
            <a:grpSpLocks/>
          </p:cNvGrpSpPr>
          <p:nvPr/>
        </p:nvGrpSpPr>
        <p:grpSpPr bwMode="auto">
          <a:xfrm>
            <a:off x="1557338" y="3333651"/>
            <a:ext cx="6305164" cy="1053316"/>
            <a:chOff x="1557338" y="3074988"/>
            <a:chExt cx="6305164" cy="1053316"/>
          </a:xfrm>
        </p:grpSpPr>
        <p:sp>
          <p:nvSpPr>
            <p:cNvPr id="184" name="TextBox 232"/>
            <p:cNvSpPr txBox="1">
              <a:spLocks noChangeArrowheads="1"/>
            </p:cNvSpPr>
            <p:nvPr/>
          </p:nvSpPr>
          <p:spPr bwMode="auto">
            <a:xfrm>
              <a:off x="7318763" y="3651250"/>
              <a:ext cx="543739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ts val="1463"/>
                </a:lnSpc>
              </a:pPr>
              <a:r>
                <a:rPr lang="zh-CN" altLang="en-US" sz="1400" dirty="0"/>
                <a:t>数据</a:t>
              </a:r>
              <a:br>
                <a:rPr lang="en-US" altLang="zh-CN" sz="1400" dirty="0"/>
              </a:br>
              <a:r>
                <a:rPr lang="zh-CN" altLang="en-US" sz="1400" dirty="0"/>
                <a:t>平面</a:t>
              </a:r>
              <a:endParaRPr lang="en-US" altLang="zh-CN" sz="1400" dirty="0"/>
            </a:p>
          </p:txBody>
        </p:sp>
        <p:sp>
          <p:nvSpPr>
            <p:cNvPr id="185" name="TextBox 233"/>
            <p:cNvSpPr txBox="1">
              <a:spLocks noChangeArrowheads="1"/>
            </p:cNvSpPr>
            <p:nvPr/>
          </p:nvSpPr>
          <p:spPr bwMode="auto">
            <a:xfrm>
              <a:off x="7306856" y="3074988"/>
              <a:ext cx="543739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ts val="1463"/>
                </a:lnSpc>
              </a:pPr>
              <a:r>
                <a:rPr lang="zh-CN" altLang="en-US" sz="1400" dirty="0"/>
                <a:t>控制</a:t>
              </a:r>
              <a:br>
                <a:rPr lang="en-US" altLang="zh-CN" sz="1400" dirty="0"/>
              </a:br>
              <a:r>
                <a:rPr lang="zh-CN" altLang="en-US" sz="1400" dirty="0"/>
                <a:t>平面</a:t>
              </a:r>
              <a:endParaRPr lang="en-US" altLang="zh-CN" sz="1400" dirty="0"/>
            </a:p>
          </p:txBody>
        </p:sp>
        <p:cxnSp>
          <p:nvCxnSpPr>
            <p:cNvPr id="186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26"/>
          <p:cNvGrpSpPr>
            <a:grpSpLocks/>
          </p:cNvGrpSpPr>
          <p:nvPr/>
        </p:nvGrpSpPr>
        <p:grpSpPr bwMode="auto">
          <a:xfrm>
            <a:off x="1828800" y="3960713"/>
            <a:ext cx="5126038" cy="1120775"/>
            <a:chOff x="-4746102" y="4471477"/>
            <a:chExt cx="5126173" cy="1120753"/>
          </a:xfrm>
        </p:grpSpPr>
        <p:pic>
          <p:nvPicPr>
            <p:cNvPr id="188" name="Picture 10" descr="fig42_table.pd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</p:spPr>
        </p:pic>
        <p:grpSp>
          <p:nvGrpSpPr>
            <p:cNvPr id="189" name="Group 25"/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190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206" name="Rectangle 91"/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cxnSp>
              <p:nvCxnSpPr>
                <p:cNvPr id="207" name="Straight Connector 92"/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93"/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95"/>
                <p:cNvCxnSpPr>
                  <a:stCxn id="206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202" name="Rectangle 447"/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cxnSp>
              <p:nvCxnSpPr>
                <p:cNvPr id="203" name="Straight Connector 448"/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449"/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450"/>
                <p:cNvCxnSpPr>
                  <a:stCxn id="202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198" name="Rectangle 476"/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cxnSp>
              <p:nvCxnSpPr>
                <p:cNvPr id="199" name="Straight Connector 477"/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478"/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479"/>
                <p:cNvCxnSpPr>
                  <a:stCxn id="198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194" name="Rectangle 505"/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cxnSp>
              <p:nvCxnSpPr>
                <p:cNvPr id="195" name="Straight Connector 506"/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507"/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508"/>
                <p:cNvCxnSpPr>
                  <a:stCxn id="194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0" name="Group 24"/>
          <p:cNvGrpSpPr>
            <a:grpSpLocks/>
          </p:cNvGrpSpPr>
          <p:nvPr/>
        </p:nvGrpSpPr>
        <p:grpSpPr bwMode="auto">
          <a:xfrm>
            <a:off x="2282825" y="3141563"/>
            <a:ext cx="4437063" cy="1577975"/>
            <a:chOff x="-4267279" y="3655204"/>
            <a:chExt cx="4437063" cy="1578510"/>
          </a:xfrm>
        </p:grpSpPr>
        <p:cxnSp>
          <p:nvCxnSpPr>
            <p:cNvPr id="211" name="Straight Arrow Connector 110"/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88"/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13" name="Straight Arrow Connector 445"/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14" name="Straight Arrow Connector 474"/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15" name="Straight Arrow Connector 503"/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cxnSp>
        <p:nvCxnSpPr>
          <p:cNvPr id="216" name="Straight Connector 226"/>
          <p:cNvCxnSpPr/>
          <p:nvPr/>
        </p:nvCxnSpPr>
        <p:spPr>
          <a:xfrm flipH="1">
            <a:off x="1282700" y="6060976"/>
            <a:ext cx="1508125" cy="158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65"/>
          <p:cNvSpPr txBox="1">
            <a:spLocks noChangeArrowheads="1"/>
          </p:cNvSpPr>
          <p:nvPr/>
        </p:nvSpPr>
        <p:spPr bwMode="auto">
          <a:xfrm>
            <a:off x="3198813" y="5732363"/>
            <a:ext cx="263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/>
              <a:t>1</a:t>
            </a:r>
          </a:p>
        </p:txBody>
      </p:sp>
      <p:sp>
        <p:nvSpPr>
          <p:cNvPr id="218" name="TextBox 281"/>
          <p:cNvSpPr txBox="1">
            <a:spLocks noChangeArrowheads="1"/>
          </p:cNvSpPr>
          <p:nvPr/>
        </p:nvSpPr>
        <p:spPr bwMode="auto">
          <a:xfrm>
            <a:off x="3373438" y="6019701"/>
            <a:ext cx="263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/>
              <a:t>2</a:t>
            </a:r>
          </a:p>
        </p:txBody>
      </p:sp>
      <p:grpSp>
        <p:nvGrpSpPr>
          <p:cNvPr id="219" name="Group 5"/>
          <p:cNvGrpSpPr>
            <a:grpSpLocks/>
          </p:cNvGrpSpPr>
          <p:nvPr/>
        </p:nvGrpSpPr>
        <p:grpSpPr bwMode="auto">
          <a:xfrm>
            <a:off x="938213" y="5495826"/>
            <a:ext cx="1616075" cy="487362"/>
            <a:chOff x="-4079003" y="2717403"/>
            <a:chExt cx="1616718" cy="488475"/>
          </a:xfrm>
        </p:grpSpPr>
        <p:sp>
          <p:nvSpPr>
            <p:cNvPr id="220" name="Rectangle 97"/>
            <p:cNvSpPr>
              <a:spLocks noChangeArrowheads="1"/>
            </p:cNvSpPr>
            <p:nvPr/>
          </p:nvSpPr>
          <p:spPr bwMode="auto">
            <a:xfrm>
              <a:off x="-4052413" y="2965119"/>
              <a:ext cx="1290538" cy="2087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1" name="Rectangle 98"/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2" name="Line 99"/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Rectangle 104"/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4" name="Text Box 105"/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200"/>
                <a:t>0111</a:t>
              </a:r>
            </a:p>
          </p:txBody>
        </p:sp>
        <p:sp>
          <p:nvSpPr>
            <p:cNvPr id="225" name="Line 119"/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" name="Freeform 120"/>
          <p:cNvSpPr>
            <a:spLocks/>
          </p:cNvSpPr>
          <p:nvPr/>
        </p:nvSpPr>
        <p:spPr bwMode="auto">
          <a:xfrm>
            <a:off x="2493963" y="5927626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7" name="Group 357"/>
          <p:cNvGrpSpPr>
            <a:grpSpLocks/>
          </p:cNvGrpSpPr>
          <p:nvPr/>
        </p:nvGrpSpPr>
        <p:grpSpPr bwMode="auto">
          <a:xfrm>
            <a:off x="2714625" y="5918101"/>
            <a:ext cx="565150" cy="293687"/>
            <a:chOff x="1871277" y="1576300"/>
            <a:chExt cx="1128371" cy="437861"/>
          </a:xfrm>
        </p:grpSpPr>
        <p:sp>
          <p:nvSpPr>
            <p:cNvPr id="228" name="Oval 358"/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229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30" name="Oval 36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231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2" name="Freeform 362"/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3" name="Freeform 363"/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4" name="Freeform 364"/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35" name="Straight Connector 365"/>
            <p:cNvCxnSpPr>
              <a:cxnSpLocks noChangeShapeType="1"/>
              <a:endCxn id="230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36" name="Straight Connector 366"/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237" name="TextBox 6"/>
          <p:cNvSpPr txBox="1">
            <a:spLocks noChangeArrowheads="1"/>
          </p:cNvSpPr>
          <p:nvPr/>
        </p:nvSpPr>
        <p:spPr bwMode="auto">
          <a:xfrm>
            <a:off x="196851" y="5162451"/>
            <a:ext cx="1638846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到达报文的头部字段内容</a:t>
            </a:r>
          </a:p>
        </p:txBody>
      </p:sp>
      <p:sp>
        <p:nvSpPr>
          <p:cNvPr id="238" name="TextBox 282"/>
          <p:cNvSpPr txBox="1">
            <a:spLocks noChangeArrowheads="1"/>
          </p:cNvSpPr>
          <p:nvPr/>
        </p:nvSpPr>
        <p:spPr bwMode="auto">
          <a:xfrm>
            <a:off x="3068638" y="6121301"/>
            <a:ext cx="26193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/>
              <a:t>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1F9FA-C61F-4C7B-8DD8-3B232644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路由表进程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0ECEF-F8F4-446D-90F3-C428E8F67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UNIX</a:t>
            </a:r>
            <a:r>
              <a:rPr lang="zh-CN" altLang="en-US" dirty="0"/>
              <a:t>的</a:t>
            </a:r>
            <a:r>
              <a:rPr lang="en-US" altLang="zh-CN" dirty="0"/>
              <a:t>route-d</a:t>
            </a:r>
            <a:r>
              <a:rPr lang="zh-CN" altLang="en-US" dirty="0"/>
              <a:t>守护进程维护</a:t>
            </a:r>
            <a:r>
              <a:rPr lang="en-US" altLang="zh-CN" dirty="0"/>
              <a:t>RIP</a:t>
            </a:r>
            <a:r>
              <a:rPr lang="zh-CN" altLang="en-US" dirty="0"/>
              <a:t>路由表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UDP</a:t>
            </a:r>
            <a:r>
              <a:rPr lang="zh-CN" altLang="en-US" dirty="0"/>
              <a:t>在</a:t>
            </a:r>
            <a:r>
              <a:rPr lang="en-US" altLang="zh-CN" dirty="0"/>
              <a:t>520</a:t>
            </a:r>
            <a:r>
              <a:rPr lang="zh-CN" altLang="en-US" dirty="0"/>
              <a:t>端口上收发通告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F049FC-1233-48B6-9F48-6A6AD5FB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91703083-9EFF-409B-9CF4-5AB82D33B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030663"/>
            <a:ext cx="2643188" cy="20177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3C203C54-CBCD-4169-A470-BCF99E70F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75" y="4049713"/>
            <a:ext cx="2643188" cy="20177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474AE92-DA19-4CDA-94FF-5B37A4861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5778500"/>
            <a:ext cx="265588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dirty="0"/>
              <a:t>物理层</a:t>
            </a:r>
            <a:endParaRPr lang="en-US" altLang="zh-CN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A0CA5EE-B51A-48ED-A0EE-A0E38E389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402263"/>
            <a:ext cx="26511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dirty="0"/>
              <a:t>链路层</a:t>
            </a:r>
            <a:endParaRPr lang="en-US" altLang="zh-CN" dirty="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909B636F-7CF3-49B2-908C-6D149BC1C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4751388"/>
            <a:ext cx="2651125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dirty="0"/>
              <a:t>网络层</a:t>
            </a: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CC0000"/>
                </a:solidFill>
              </a:rPr>
              <a:t>forwarding</a:t>
            </a:r>
          </a:p>
          <a:p>
            <a:r>
              <a:rPr lang="en-US" altLang="zh-CN" dirty="0"/>
              <a:t>   (IP)             </a:t>
            </a:r>
            <a:r>
              <a:rPr lang="en-US" altLang="zh-CN" i="1" dirty="0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1A8BE13-DB16-42C4-BC6A-B3E71A99D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00" y="4787900"/>
            <a:ext cx="1233488" cy="5746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31A1EA53-3750-4447-851F-5002B773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4100513"/>
            <a:ext cx="2651125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dirty="0"/>
              <a:t>传输层</a:t>
            </a:r>
            <a:endParaRPr lang="en-US" altLang="zh-CN" dirty="0"/>
          </a:p>
          <a:p>
            <a:r>
              <a:rPr lang="en-US" altLang="zh-CN" dirty="0"/>
              <a:t>  (UDP)</a:t>
            </a:r>
          </a:p>
        </p:txBody>
      </p:sp>
      <p:grpSp>
        <p:nvGrpSpPr>
          <p:cNvPr id="12" name="Group 9">
            <a:extLst>
              <a:ext uri="{FF2B5EF4-FFF2-40B4-BE49-F238E27FC236}">
                <a16:creationId xmlns:a16="http://schemas.microsoft.com/office/drawing/2014/main" id="{B3FDA4EC-9D31-433E-AB18-D90D1E6DDC8F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3346450"/>
            <a:ext cx="1258888" cy="560388"/>
            <a:chOff x="1315" y="2154"/>
            <a:chExt cx="793" cy="353"/>
          </a:xfrm>
        </p:grpSpPr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8B951C7B-9EA2-4110-9597-C0DE25D8B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154"/>
              <a:ext cx="793" cy="353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187687C7-159E-4202-8877-DF3D0957A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" y="2208"/>
              <a:ext cx="5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/>
                <a:t>routed</a:t>
              </a:r>
            </a:p>
          </p:txBody>
        </p:sp>
      </p:grpSp>
      <p:sp>
        <p:nvSpPr>
          <p:cNvPr id="15" name="Line 12">
            <a:extLst>
              <a:ext uri="{FF2B5EF4-FFF2-40B4-BE49-F238E27FC236}">
                <a16:creationId xmlns:a16="http://schemas.microsoft.com/office/drawing/2014/main" id="{B250B3CB-6AC6-4474-ADD5-610E0AA0B6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81250" y="3871913"/>
            <a:ext cx="0" cy="2038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B4F8B3FA-CC48-4AF5-89FA-96BE41F79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5" y="5784850"/>
            <a:ext cx="265588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zh-CN" altLang="en-US" dirty="0"/>
              <a:t>物理层</a:t>
            </a:r>
            <a:endParaRPr lang="en-US" altLang="zh-CN" dirty="0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33B7C9E4-330D-4CDD-8ED7-327883EAE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5408613"/>
            <a:ext cx="26511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zh-CN" altLang="en-US" dirty="0"/>
              <a:t>链路层</a:t>
            </a:r>
            <a:endParaRPr lang="en-US" altLang="zh-CN" dirty="0"/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ABFE437B-AD92-4CF2-A72E-A6C405EA4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4757738"/>
            <a:ext cx="2651125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zh-CN" altLang="en-US" dirty="0"/>
              <a:t>网络层</a:t>
            </a:r>
            <a:endParaRPr lang="en-US" altLang="zh-CN" dirty="0"/>
          </a:p>
          <a:p>
            <a:pPr algn="r"/>
            <a:r>
              <a:rPr lang="en-US" altLang="zh-CN" dirty="0"/>
              <a:t>   (IP)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660BFAB8-5BCF-43DF-818C-4FE984981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4106863"/>
            <a:ext cx="2651125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zh-CN" altLang="en-US" dirty="0"/>
              <a:t>传输层</a:t>
            </a:r>
            <a:endParaRPr lang="en-US" altLang="zh-CN" dirty="0"/>
          </a:p>
          <a:p>
            <a:pPr algn="r"/>
            <a:r>
              <a:rPr lang="en-US" altLang="zh-CN" dirty="0"/>
              <a:t>  (UDP)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FD080264-2550-42F2-8183-8256A07FBE35}"/>
              </a:ext>
            </a:extLst>
          </p:cNvPr>
          <p:cNvGrpSpPr>
            <a:grpSpLocks/>
          </p:cNvGrpSpPr>
          <p:nvPr/>
        </p:nvGrpSpPr>
        <p:grpSpPr bwMode="auto">
          <a:xfrm>
            <a:off x="5978525" y="3352800"/>
            <a:ext cx="1258888" cy="560388"/>
            <a:chOff x="1315" y="2154"/>
            <a:chExt cx="793" cy="353"/>
          </a:xfrm>
        </p:grpSpPr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9441B8E2-A84C-4ACA-A232-74B89CFF6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154"/>
              <a:ext cx="793" cy="353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63C9A699-2E9F-409E-BB0A-3BF666830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" y="2208"/>
              <a:ext cx="5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/>
                <a:t>routed</a:t>
              </a:r>
            </a:p>
          </p:txBody>
        </p:sp>
      </p:grpSp>
      <p:sp>
        <p:nvSpPr>
          <p:cNvPr id="23" name="Line 20">
            <a:extLst>
              <a:ext uri="{FF2B5EF4-FFF2-40B4-BE49-F238E27FC236}">
                <a16:creationId xmlns:a16="http://schemas.microsoft.com/office/drawing/2014/main" id="{9CF66FFC-9513-40BF-AD19-0D6B9DE46C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6088" y="3892550"/>
            <a:ext cx="0" cy="2038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15EEB70A-23C9-49E3-8DC5-F122867B3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794250"/>
            <a:ext cx="1233487" cy="574675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i="1">
                <a:solidFill>
                  <a:srgbClr val="CC0000"/>
                </a:solidFill>
              </a:rPr>
              <a:t>forwarding</a:t>
            </a:r>
          </a:p>
          <a:p>
            <a:pPr algn="ctr"/>
            <a:r>
              <a:rPr lang="en-US" altLang="zh-CN" i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A32B93EF-8C0F-4EE4-A77D-3BB98620C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50" y="5910263"/>
            <a:ext cx="440848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7CF72667-92C4-46E3-89AF-283A9CEC1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13" y="3932238"/>
            <a:ext cx="0" cy="8667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55B560E-1FAC-4D64-8909-04B14CD23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0163" y="3900488"/>
            <a:ext cx="0" cy="8667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4883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5.1 </a:t>
            </a:r>
            <a:r>
              <a:rPr lang="zh-CN" altLang="en-US" sz="2400" dirty="0"/>
              <a:t>简介</a:t>
            </a:r>
            <a:endParaRPr lang="en-US" altLang="zh-CN" sz="2400" dirty="0"/>
          </a:p>
          <a:p>
            <a:r>
              <a:rPr lang="en-US" altLang="zh-CN" sz="2400" dirty="0"/>
              <a:t>5.2 </a:t>
            </a:r>
            <a:r>
              <a:rPr lang="zh-CN" altLang="en-US" sz="2400" dirty="0"/>
              <a:t>路由协议</a:t>
            </a:r>
            <a:endParaRPr lang="en-US" altLang="zh-CN" sz="2400" dirty="0"/>
          </a:p>
          <a:p>
            <a:pPr lvl="1"/>
            <a:r>
              <a:rPr lang="zh-CN" altLang="en-US" sz="2000" dirty="0"/>
              <a:t>链路状态协议</a:t>
            </a:r>
            <a:endParaRPr lang="en-US" altLang="zh-CN" sz="2000" dirty="0"/>
          </a:p>
          <a:p>
            <a:pPr lvl="1"/>
            <a:r>
              <a:rPr lang="zh-CN" altLang="en-US" sz="2000" dirty="0"/>
              <a:t>距离矢量协议</a:t>
            </a:r>
            <a:endParaRPr lang="en-US" altLang="zh-CN" sz="2000" dirty="0"/>
          </a:p>
          <a:p>
            <a:r>
              <a:rPr lang="en-US" altLang="zh-CN" sz="2400" dirty="0"/>
              <a:t>5.3 </a:t>
            </a:r>
            <a:r>
              <a:rPr lang="zh-CN" altLang="en-US" sz="2400" dirty="0"/>
              <a:t>域内和域间路由、因特网上的域内路由：</a:t>
            </a:r>
            <a:r>
              <a:rPr lang="en-US" altLang="zh-CN" sz="2400" dirty="0"/>
              <a:t>RIP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5.4 </a:t>
            </a:r>
            <a:r>
              <a:rPr lang="zh-CN" altLang="en-US" sz="2400" dirty="0">
                <a:solidFill>
                  <a:srgbClr val="C00000"/>
                </a:solidFill>
              </a:rPr>
              <a:t>因特网上的域内路由：</a:t>
            </a:r>
            <a:r>
              <a:rPr lang="en-US" altLang="zh-CN" sz="2400" dirty="0">
                <a:solidFill>
                  <a:srgbClr val="C00000"/>
                </a:solidFill>
              </a:rPr>
              <a:t>OSPF</a:t>
            </a:r>
          </a:p>
          <a:p>
            <a:r>
              <a:rPr lang="en-US" altLang="zh-CN" sz="2400" dirty="0"/>
              <a:t>5.5 </a:t>
            </a:r>
            <a:r>
              <a:rPr lang="zh-CN" altLang="en-US" sz="2400" dirty="0"/>
              <a:t>因特网上的域间路由：</a:t>
            </a:r>
            <a:r>
              <a:rPr lang="en-US" altLang="zh-CN" sz="2400" dirty="0"/>
              <a:t>BGP</a:t>
            </a:r>
          </a:p>
          <a:p>
            <a:r>
              <a:rPr lang="en-US" altLang="zh-CN" sz="2400" strike="sngStrike" dirty="0"/>
              <a:t>5.6 SDN</a:t>
            </a:r>
            <a:r>
              <a:rPr lang="zh-CN" altLang="en-US" sz="2400" strike="sngStrike" dirty="0"/>
              <a:t>控制平面</a:t>
            </a:r>
            <a:endParaRPr lang="en-US" altLang="zh-CN" sz="2400" strike="sngStrike" dirty="0"/>
          </a:p>
          <a:p>
            <a:r>
              <a:rPr lang="en-US" altLang="zh-CN" sz="2400" dirty="0"/>
              <a:t>5.7 ICMP</a:t>
            </a:r>
            <a:r>
              <a:rPr lang="zh-CN" altLang="en-US" sz="2400" dirty="0"/>
              <a:t>：因特网控制消息协议</a:t>
            </a:r>
            <a:endParaRPr lang="en-US" altLang="zh-CN" sz="2400" dirty="0"/>
          </a:p>
          <a:p>
            <a:r>
              <a:rPr lang="en-US" altLang="zh-CN" sz="2400" strike="sngStrike" dirty="0"/>
              <a:t>5.8 </a:t>
            </a:r>
            <a:r>
              <a:rPr lang="zh-CN" altLang="en-US" sz="2400" strike="sngStrike" dirty="0"/>
              <a:t>网络管理和</a:t>
            </a:r>
            <a:r>
              <a:rPr lang="en-US" altLang="zh-CN" sz="2400" strike="sngStrike" dirty="0"/>
              <a:t>SNMP</a:t>
            </a:r>
            <a:endParaRPr lang="zh-CN" altLang="en-US" sz="2400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9349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9D1AE-7245-4135-BB1C-1A9AFC4C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OSPF</a:t>
            </a:r>
            <a:r>
              <a:rPr lang="zh-CN" altLang="en-US" dirty="0"/>
              <a:t>协议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CD116-8318-4D7A-BBB3-B176B457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DC519F9-0419-425C-B869-4EDA0618D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35968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kern="0" dirty="0">
                <a:latin typeface="Gill Sans MT" charset="0"/>
              </a:rPr>
              <a:t>公开协议：</a:t>
            </a:r>
            <a:r>
              <a:rPr lang="en-US" altLang="zh-CN" sz="2800" kern="0" dirty="0" err="1">
                <a:latin typeface="Gill Sans MT" charset="0"/>
              </a:rPr>
              <a:t>rfc</a:t>
            </a:r>
            <a:r>
              <a:rPr lang="en-US" altLang="zh-CN" sz="2800" kern="0" dirty="0">
                <a:latin typeface="Gill Sans MT" charset="0"/>
              </a:rPr>
              <a:t> 2328</a:t>
            </a:r>
          </a:p>
          <a:p>
            <a:r>
              <a:rPr lang="zh-CN" altLang="en-US" sz="2800" kern="0" dirty="0">
                <a:latin typeface="Gill Sans MT" charset="0"/>
              </a:rPr>
              <a:t>使用链路状态路由算法</a:t>
            </a:r>
            <a:endParaRPr lang="en-US" sz="2800" kern="0" dirty="0">
              <a:latin typeface="Gill Sans MT" charset="0"/>
            </a:endParaRPr>
          </a:p>
          <a:p>
            <a:pPr lvl="1"/>
            <a:r>
              <a:rPr lang="zh-CN" altLang="en-US" sz="2400" kern="0" dirty="0">
                <a:latin typeface="Gill Sans MT" charset="0"/>
              </a:rPr>
              <a:t>发布链路状态数据包</a:t>
            </a:r>
            <a:endParaRPr lang="en-US" sz="2400" kern="0" dirty="0">
              <a:latin typeface="Gill Sans MT" charset="0"/>
            </a:endParaRPr>
          </a:p>
          <a:p>
            <a:pPr lvl="1"/>
            <a:r>
              <a:rPr lang="zh-CN" altLang="en-US" sz="2400" kern="0" dirty="0">
                <a:latin typeface="Gill Sans MT" charset="0"/>
              </a:rPr>
              <a:t>每个节点掌握网络拓扑</a:t>
            </a:r>
            <a:endParaRPr lang="en-US" sz="2400" kern="0" dirty="0">
              <a:latin typeface="Gill Sans MT" charset="0"/>
            </a:endParaRPr>
          </a:p>
          <a:p>
            <a:pPr lvl="1"/>
            <a:r>
              <a:rPr lang="zh-CN" altLang="en-US" sz="2400" kern="0" dirty="0">
                <a:latin typeface="Gill Sans MT" charset="0"/>
              </a:rPr>
              <a:t>使用</a:t>
            </a:r>
            <a:r>
              <a:rPr lang="en-US" sz="2400" kern="0" dirty="0">
                <a:latin typeface="Gill Sans MT" charset="0"/>
              </a:rPr>
              <a:t>Dijkstra</a:t>
            </a:r>
            <a:r>
              <a:rPr lang="zh-CN" altLang="en-US" sz="2400" kern="0" dirty="0">
                <a:latin typeface="Gill Sans MT" charset="0"/>
              </a:rPr>
              <a:t>算法进行路由计算</a:t>
            </a:r>
            <a:endParaRPr lang="en-US" altLang="ja-JP" sz="2400" kern="0" dirty="0">
              <a:latin typeface="Gill Sans MT" charset="0"/>
            </a:endParaRPr>
          </a:p>
          <a:p>
            <a:r>
              <a:rPr lang="zh-CN" altLang="en-US" sz="2800" kern="0" dirty="0">
                <a:latin typeface="Gill Sans MT" charset="0"/>
              </a:rPr>
              <a:t>路由器在整个</a:t>
            </a:r>
            <a:r>
              <a:rPr lang="en-US" altLang="zh-CN" sz="2800" kern="0" dirty="0">
                <a:latin typeface="Gill Sans MT" charset="0"/>
              </a:rPr>
              <a:t>AS</a:t>
            </a:r>
            <a:r>
              <a:rPr lang="zh-CN" altLang="en-US" sz="2800" kern="0" dirty="0">
                <a:latin typeface="Gill Sans MT" charset="0"/>
              </a:rPr>
              <a:t>中向其它所有路由器泛洪</a:t>
            </a:r>
            <a:r>
              <a:rPr lang="en-US" altLang="zh-CN" sz="2800" kern="0" dirty="0">
                <a:latin typeface="Gill Sans MT" charset="0"/>
              </a:rPr>
              <a:t>OSPF</a:t>
            </a:r>
            <a:r>
              <a:rPr lang="zh-CN" altLang="en-US" sz="2800" kern="0" dirty="0">
                <a:latin typeface="Gill Sans MT" charset="0"/>
              </a:rPr>
              <a:t>链路状态通告</a:t>
            </a:r>
            <a:endParaRPr lang="en-US" sz="2800" kern="0" dirty="0">
              <a:latin typeface="Gill Sans MT" charset="0"/>
            </a:endParaRPr>
          </a:p>
          <a:p>
            <a:pPr lvl="1"/>
            <a:r>
              <a:rPr lang="en-US" sz="2400" kern="0" dirty="0">
                <a:latin typeface="Gill Sans MT" charset="0"/>
              </a:rPr>
              <a:t>OSPF</a:t>
            </a:r>
            <a:r>
              <a:rPr lang="zh-CN" altLang="en-US" sz="2400" kern="0" dirty="0">
                <a:latin typeface="Gill Sans MT" charset="0"/>
              </a:rPr>
              <a:t>协议消息直接由</a:t>
            </a:r>
            <a:r>
              <a:rPr lang="en-US" altLang="zh-CN" sz="2400" kern="0" dirty="0">
                <a:latin typeface="Gill Sans MT" charset="0"/>
              </a:rPr>
              <a:t>IP</a:t>
            </a:r>
            <a:r>
              <a:rPr lang="zh-CN" altLang="en-US" sz="2400" kern="0" dirty="0">
                <a:latin typeface="Gill Sans MT" charset="0"/>
              </a:rPr>
              <a:t>报文携带（不使用</a:t>
            </a:r>
            <a:r>
              <a:rPr lang="en-US" altLang="zh-CN" sz="2400" kern="0" dirty="0">
                <a:latin typeface="Gill Sans MT" charset="0"/>
              </a:rPr>
              <a:t>TCP</a:t>
            </a:r>
            <a:r>
              <a:rPr lang="zh-CN" altLang="en-US" sz="2400" kern="0" dirty="0">
                <a:latin typeface="Gill Sans MT" charset="0"/>
              </a:rPr>
              <a:t>或</a:t>
            </a:r>
            <a:r>
              <a:rPr lang="en-US" altLang="zh-CN" sz="2400" kern="0" dirty="0">
                <a:latin typeface="Gill Sans MT" charset="0"/>
              </a:rPr>
              <a:t>UDP</a:t>
            </a:r>
            <a:r>
              <a:rPr lang="zh-CN" altLang="en-US" sz="2400" kern="0" dirty="0">
                <a:latin typeface="Gill Sans MT" charset="0"/>
              </a:rPr>
              <a:t>）</a:t>
            </a:r>
            <a:endParaRPr lang="en-US" sz="2400" kern="0" dirty="0">
              <a:latin typeface="Gill Sans MT" charset="0"/>
            </a:endParaRPr>
          </a:p>
          <a:p>
            <a:pPr lvl="1"/>
            <a:r>
              <a:rPr lang="zh-CN" altLang="en-US" sz="2400" kern="0" dirty="0">
                <a:latin typeface="Gill Sans MT" charset="0"/>
              </a:rPr>
              <a:t>链路状态：连接到路由器上每条链路的代价</a:t>
            </a:r>
            <a:endParaRPr lang="en-US" sz="2400" kern="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1399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8920-E5E4-482E-9AEE-C8A99525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OSPF</a:t>
            </a:r>
            <a:r>
              <a:rPr lang="zh-CN" altLang="en-US" dirty="0"/>
              <a:t>高级特性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006A78-7125-4258-BB4F-6A0DD2D5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3091322-1AF1-486B-B1A4-26FD991EB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648544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kern="0" dirty="0">
                <a:solidFill>
                  <a:srgbClr val="CC0000"/>
                </a:solidFill>
                <a:latin typeface="+mn-ea"/>
              </a:rPr>
              <a:t>安全</a:t>
            </a:r>
            <a:r>
              <a:rPr lang="en-US" sz="2800" kern="0" dirty="0">
                <a:solidFill>
                  <a:srgbClr val="CC0000"/>
                </a:solidFill>
                <a:latin typeface="+mn-ea"/>
              </a:rPr>
              <a:t>:</a:t>
            </a:r>
            <a:r>
              <a:rPr lang="en-US" sz="2800" kern="0" dirty="0">
                <a:latin typeface="+mn-ea"/>
              </a:rPr>
              <a:t> </a:t>
            </a:r>
            <a:r>
              <a:rPr lang="zh-CN" altLang="en-US" sz="2800" kern="0" dirty="0">
                <a:latin typeface="+mn-ea"/>
              </a:rPr>
              <a:t>所有</a:t>
            </a:r>
            <a:r>
              <a:rPr lang="en-US" altLang="zh-CN" sz="2800" kern="0" dirty="0">
                <a:latin typeface="+mn-ea"/>
              </a:rPr>
              <a:t>OSPF</a:t>
            </a:r>
            <a:r>
              <a:rPr lang="zh-CN" altLang="en-US" sz="2800" kern="0" dirty="0">
                <a:latin typeface="+mn-ea"/>
              </a:rPr>
              <a:t>消息经过认证</a:t>
            </a:r>
            <a:r>
              <a:rPr lang="en-US" sz="2800" kern="0" dirty="0">
                <a:latin typeface="+mn-ea"/>
              </a:rPr>
              <a:t>(</a:t>
            </a:r>
            <a:r>
              <a:rPr lang="zh-CN" altLang="en-US" sz="2800" kern="0" dirty="0">
                <a:latin typeface="+mn-ea"/>
              </a:rPr>
              <a:t>避免恶意入侵者发布虚假链路状态</a:t>
            </a:r>
            <a:r>
              <a:rPr lang="en-US" sz="2800" kern="0" dirty="0">
                <a:latin typeface="+mn-ea"/>
              </a:rPr>
              <a:t>) </a:t>
            </a:r>
          </a:p>
          <a:p>
            <a:r>
              <a:rPr lang="zh-CN" altLang="en-US" sz="2800" kern="0" dirty="0">
                <a:latin typeface="+mn-ea"/>
              </a:rPr>
              <a:t>允许</a:t>
            </a:r>
            <a:r>
              <a:rPr lang="zh-CN" altLang="en-US" sz="2800" kern="0" dirty="0">
                <a:solidFill>
                  <a:srgbClr val="C00000"/>
                </a:solidFill>
                <a:latin typeface="+mn-ea"/>
              </a:rPr>
              <a:t>多条等代价路径</a:t>
            </a:r>
            <a:r>
              <a:rPr lang="zh-CN" altLang="en-US" sz="2800" kern="0" dirty="0">
                <a:latin typeface="+mn-ea"/>
              </a:rPr>
              <a:t>同时存在</a:t>
            </a:r>
            <a:r>
              <a:rPr lang="en-US" sz="2800" kern="0" dirty="0">
                <a:solidFill>
                  <a:srgbClr val="CC0000"/>
                </a:solidFill>
                <a:latin typeface="+mn-ea"/>
              </a:rPr>
              <a:t> </a:t>
            </a:r>
            <a:r>
              <a:rPr lang="en-US" sz="2800" kern="0" dirty="0">
                <a:latin typeface="+mn-ea"/>
              </a:rPr>
              <a:t>(RIP</a:t>
            </a:r>
            <a:r>
              <a:rPr lang="zh-CN" altLang="en-US" sz="2800" kern="0" dirty="0">
                <a:latin typeface="+mn-ea"/>
              </a:rPr>
              <a:t>协议仅计算一条</a:t>
            </a:r>
            <a:r>
              <a:rPr lang="en-US" sz="2800" kern="0" dirty="0">
                <a:latin typeface="+mn-ea"/>
              </a:rPr>
              <a:t>)</a:t>
            </a:r>
          </a:p>
          <a:p>
            <a:r>
              <a:rPr lang="zh-CN" altLang="en-US" sz="2800" kern="0" dirty="0">
                <a:latin typeface="+mn-ea"/>
              </a:rPr>
              <a:t>每条链路上可以有多个代价指标，对应不同的</a:t>
            </a:r>
            <a:r>
              <a:rPr lang="zh-CN" altLang="en-US" sz="2800" kern="0" dirty="0">
                <a:solidFill>
                  <a:srgbClr val="C00000"/>
                </a:solidFill>
                <a:latin typeface="+mn-ea"/>
              </a:rPr>
              <a:t>服务类型</a:t>
            </a:r>
            <a:r>
              <a:rPr lang="en-US" sz="2800" kern="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sz="2800" kern="0" dirty="0">
                <a:latin typeface="+mn-ea"/>
              </a:rPr>
              <a:t>(</a:t>
            </a:r>
            <a:r>
              <a:rPr lang="zh-CN" altLang="en-US" sz="2800" kern="0" dirty="0">
                <a:latin typeface="+mn-ea"/>
              </a:rPr>
              <a:t>带宽、时延等。例如，卫星链路在尽力而为的服务里代价高，在实时业务中代价低）</a:t>
            </a:r>
            <a:endParaRPr lang="en-US" altLang="ja-JP" sz="2800" kern="0" dirty="0">
              <a:latin typeface="+mn-ea"/>
            </a:endParaRPr>
          </a:p>
          <a:p>
            <a:r>
              <a:rPr lang="zh-CN" altLang="en-US" sz="2800" kern="0" dirty="0">
                <a:latin typeface="+mn-ea"/>
              </a:rPr>
              <a:t>支持单播和多播：</a:t>
            </a:r>
            <a:endParaRPr lang="en-US" sz="2800" kern="0" dirty="0">
              <a:latin typeface="+mn-ea"/>
            </a:endParaRPr>
          </a:p>
          <a:p>
            <a:pPr lvl="1"/>
            <a:r>
              <a:rPr lang="zh-CN" altLang="en-US" sz="2400" kern="0" dirty="0">
                <a:latin typeface="+mn-ea"/>
              </a:rPr>
              <a:t>多播</a:t>
            </a:r>
            <a:r>
              <a:rPr lang="en-US" sz="2400" kern="0" dirty="0">
                <a:latin typeface="+mn-ea"/>
              </a:rPr>
              <a:t>OSPF (MOSPF)</a:t>
            </a:r>
            <a:r>
              <a:rPr lang="zh-CN" altLang="en-US" sz="2400" kern="0" dirty="0">
                <a:latin typeface="+mn-ea"/>
              </a:rPr>
              <a:t>使用和</a:t>
            </a:r>
            <a:r>
              <a:rPr lang="en-US" altLang="zh-CN" sz="2400" kern="0" dirty="0">
                <a:latin typeface="+mn-ea"/>
              </a:rPr>
              <a:t>OSPF</a:t>
            </a:r>
            <a:r>
              <a:rPr lang="zh-CN" altLang="en-US" sz="2400" kern="0" dirty="0">
                <a:latin typeface="+mn-ea"/>
              </a:rPr>
              <a:t>一样的网络拓扑信息</a:t>
            </a:r>
            <a:endParaRPr lang="en-US" sz="2400" kern="0" dirty="0">
              <a:latin typeface="+mn-ea"/>
            </a:endParaRPr>
          </a:p>
          <a:p>
            <a:r>
              <a:rPr lang="zh-CN" altLang="en-US" sz="2800" kern="0" dirty="0">
                <a:latin typeface="+mn-ea"/>
              </a:rPr>
              <a:t>在大的网络域中</a:t>
            </a:r>
            <a:r>
              <a:rPr lang="zh-CN" altLang="en-US" sz="2800" kern="0" dirty="0">
                <a:solidFill>
                  <a:srgbClr val="CC0000"/>
                </a:solidFill>
                <a:latin typeface="+mn-ea"/>
              </a:rPr>
              <a:t>分层</a:t>
            </a:r>
            <a:endParaRPr lang="en-US" sz="2800" kern="0" dirty="0">
              <a:latin typeface="+mn-ea"/>
            </a:endParaRPr>
          </a:p>
          <a:p>
            <a:endParaRPr lang="en-US" sz="28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407924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BCC15-DD12-45D8-81A9-2842C8E5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</a:t>
            </a:r>
            <a:r>
              <a:rPr lang="en-US" altLang="zh-CN" dirty="0"/>
              <a:t>OSPF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E79795-662A-4D4C-9AB7-D2000759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ED772128-9306-4F98-B9F8-4B149C2DCF1F}"/>
              </a:ext>
            </a:extLst>
          </p:cNvPr>
          <p:cNvSpPr>
            <a:spLocks/>
          </p:cNvSpPr>
          <p:nvPr/>
        </p:nvSpPr>
        <p:spPr bwMode="auto">
          <a:xfrm>
            <a:off x="2027238" y="2005161"/>
            <a:ext cx="6010275" cy="2206625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861DBEEC-B395-4498-953F-B1AF3BA643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9825" y="2392511"/>
            <a:ext cx="1058863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292F71DA-EDAC-465F-9988-00BE16A6B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7763" y="2389336"/>
            <a:ext cx="1169987" cy="344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A4C8E125-E998-4E78-A6DF-D9A8450FD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050" y="2787798"/>
            <a:ext cx="803275" cy="801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FF1DB651-E116-48EA-9AD6-AB6049BC47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8238" y="2683023"/>
            <a:ext cx="1271587" cy="118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8BA96F2A-ADDD-4963-87D9-541F87CA5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000" y="2824311"/>
            <a:ext cx="1138238" cy="99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7E047B34-0A2B-4148-B616-1E2B9A1985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0213" y="3589486"/>
            <a:ext cx="400050" cy="881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67B2F6C-44AF-4825-9336-F7069797F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8788" y="4443561"/>
            <a:ext cx="893762" cy="836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52B787FC-3633-4B8F-9E51-4E8A204CD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75" y="3757761"/>
            <a:ext cx="547688" cy="1338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5A1430FD-89F4-4FC3-87BC-70F1F5658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4621361"/>
            <a:ext cx="246063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DA35D869-F742-4499-B78B-3FECC9F12C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6613" y="5127773"/>
            <a:ext cx="7239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E3BACD29-6615-4AD4-9C88-71DA687165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4525" y="3872061"/>
            <a:ext cx="388938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C3C82D03-95CF-4ED1-9844-640CBC76B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9225" y="2671911"/>
            <a:ext cx="857250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F3F0ADB0-AA05-4D36-B9E4-ED2F224292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4388" y="3524398"/>
            <a:ext cx="57785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13D0D691-23EF-4A82-9BD6-65EBFA8397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5100" y="4376886"/>
            <a:ext cx="622300" cy="600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A5A3E160-308B-47B9-80BC-C6A7A024C0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0763" y="4905523"/>
            <a:ext cx="433387" cy="677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376DF945-8067-44D4-ABE0-C6C9DA35C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3763" y="4334023"/>
            <a:ext cx="636587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E88FB3C7-F5E5-4A3E-852F-FCAE98EA92C3}"/>
              </a:ext>
            </a:extLst>
          </p:cNvPr>
          <p:cNvSpPr>
            <a:spLocks/>
          </p:cNvSpPr>
          <p:nvPr/>
        </p:nvSpPr>
        <p:spPr bwMode="auto">
          <a:xfrm>
            <a:off x="1087438" y="3186261"/>
            <a:ext cx="2185987" cy="2820987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5383C96D-BCE7-461A-B1C9-C04AB50BFD4D}"/>
              </a:ext>
            </a:extLst>
          </p:cNvPr>
          <p:cNvSpPr>
            <a:spLocks/>
          </p:cNvSpPr>
          <p:nvPr/>
        </p:nvSpPr>
        <p:spPr bwMode="auto">
          <a:xfrm>
            <a:off x="3951288" y="3421211"/>
            <a:ext cx="1903412" cy="2730500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EA88C519-2248-4EBC-9C61-CD09CA68E293}"/>
              </a:ext>
            </a:extLst>
          </p:cNvPr>
          <p:cNvSpPr>
            <a:spLocks/>
          </p:cNvSpPr>
          <p:nvPr/>
        </p:nvSpPr>
        <p:spPr bwMode="auto">
          <a:xfrm>
            <a:off x="6380163" y="3127523"/>
            <a:ext cx="2079625" cy="2720975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EA894A9B-E748-45EB-BC4B-F6BE382A9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00" y="1646386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sz="1800" dirty="0">
                <a:solidFill>
                  <a:srgbClr val="CC0000"/>
                </a:solidFill>
                <a:latin typeface="+mn-ea"/>
                <a:ea typeface="+mn-ea"/>
              </a:rPr>
              <a:t>边界路由器</a:t>
            </a:r>
            <a:endParaRPr lang="en-US" sz="1800" dirty="0">
              <a:solidFill>
                <a:srgbClr val="CC0000"/>
              </a:solidFill>
              <a:latin typeface="+mn-ea"/>
              <a:ea typeface="+mn-ea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80D42073-2C8D-48A3-A24D-A92EFDB1D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700" y="2067073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sz="1800" dirty="0">
                <a:solidFill>
                  <a:srgbClr val="CC0000"/>
                </a:solidFill>
                <a:latin typeface="+mn-ea"/>
                <a:ea typeface="+mn-ea"/>
              </a:rPr>
              <a:t>骨干区域路由器</a:t>
            </a:r>
            <a:endParaRPr lang="en-US" sz="1800" dirty="0">
              <a:solidFill>
                <a:srgbClr val="CC0000"/>
              </a:solidFill>
              <a:latin typeface="+mn-ea"/>
              <a:ea typeface="+mn-ea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82A335A6-0137-4CE0-AFEA-00ACB8057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5710386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sz="1800" dirty="0">
                <a:latin typeface="+mn-ea"/>
                <a:ea typeface="+mn-ea"/>
              </a:rPr>
              <a:t>区域</a:t>
            </a:r>
            <a:r>
              <a:rPr lang="en-US" sz="1800" dirty="0">
                <a:latin typeface="+mn-ea"/>
                <a:ea typeface="+mn-ea"/>
              </a:rPr>
              <a:t> 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9CA92A60-A0F8-4D1B-9564-B09577903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6086623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sz="1800" dirty="0">
                <a:latin typeface="+mn-ea"/>
                <a:ea typeface="+mn-ea"/>
              </a:rPr>
              <a:t>区域</a:t>
            </a:r>
            <a:r>
              <a:rPr lang="en-US" sz="1800" dirty="0">
                <a:latin typeface="+mn-ea"/>
                <a:ea typeface="+mn-ea"/>
              </a:rPr>
              <a:t> 2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4097D4B6-56CC-4C6F-AD6A-989118010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3" y="4465786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sz="1800" dirty="0">
                <a:latin typeface="+mn-ea"/>
                <a:ea typeface="+mn-ea"/>
              </a:rPr>
              <a:t>区域</a:t>
            </a:r>
            <a:r>
              <a:rPr lang="en-US" sz="1800" dirty="0">
                <a:latin typeface="+mn-ea"/>
                <a:ea typeface="+mn-ea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0FDF040D-247F-4737-8521-9378FC021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2763986"/>
            <a:ext cx="13388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骨干区域</a:t>
            </a:r>
            <a:b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（区域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DABB6791-80E6-43F9-A1CA-14B2E9531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3175148"/>
            <a:ext cx="877163" cy="79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区域</a:t>
            </a:r>
            <a:b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边界</a:t>
            </a:r>
            <a:b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路由器</a:t>
            </a:r>
            <a:endParaRPr 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D8A7E4EF-569D-4E58-8AE2-45B5CAC54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5400823"/>
            <a:ext cx="877163" cy="79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1800" dirty="0">
                <a:solidFill>
                  <a:srgbClr val="CC0000"/>
                </a:solidFill>
                <a:latin typeface="+mn-ea"/>
                <a:ea typeface="+mn-ea"/>
              </a:rPr>
              <a:t>区域</a:t>
            </a:r>
            <a:br>
              <a:rPr lang="en-US" altLang="zh-CN" sz="1800" dirty="0">
                <a:solidFill>
                  <a:srgbClr val="CC0000"/>
                </a:solidFill>
                <a:latin typeface="+mn-ea"/>
                <a:ea typeface="+mn-ea"/>
              </a:rPr>
            </a:br>
            <a:r>
              <a:rPr lang="zh-CN" altLang="en-US" sz="1800" dirty="0">
                <a:solidFill>
                  <a:srgbClr val="CC0000"/>
                </a:solidFill>
                <a:latin typeface="+mn-ea"/>
                <a:ea typeface="+mn-ea"/>
              </a:rPr>
              <a:t>内部</a:t>
            </a:r>
            <a:br>
              <a:rPr lang="en-US" altLang="zh-CN" sz="1800" dirty="0">
                <a:solidFill>
                  <a:srgbClr val="CC0000"/>
                </a:solidFill>
                <a:latin typeface="+mn-ea"/>
                <a:ea typeface="+mn-ea"/>
              </a:rPr>
            </a:br>
            <a:r>
              <a:rPr lang="zh-CN" altLang="en-US" sz="1800" dirty="0">
                <a:solidFill>
                  <a:srgbClr val="CC0000"/>
                </a:solidFill>
                <a:latin typeface="+mn-ea"/>
                <a:ea typeface="+mn-ea"/>
              </a:rPr>
              <a:t>路由器</a:t>
            </a:r>
            <a:endParaRPr lang="en-US" sz="1800" dirty="0">
              <a:solidFill>
                <a:srgbClr val="CC0000"/>
              </a:solidFill>
              <a:latin typeface="+mn-ea"/>
              <a:ea typeface="+mn-ea"/>
            </a:endParaRPr>
          </a:p>
        </p:txBody>
      </p:sp>
      <p:sp>
        <p:nvSpPr>
          <p:cNvPr id="33" name="Line 242">
            <a:extLst>
              <a:ext uri="{FF2B5EF4-FFF2-40B4-BE49-F238E27FC236}">
                <a16:creationId xmlns:a16="http://schemas.microsoft.com/office/drawing/2014/main" id="{E359DEB1-4A67-4694-980B-E25FFD06D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6900" y="5370661"/>
            <a:ext cx="490538" cy="2000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34" name="Line 243">
            <a:extLst>
              <a:ext uri="{FF2B5EF4-FFF2-40B4-BE49-F238E27FC236}">
                <a16:creationId xmlns:a16="http://schemas.microsoft.com/office/drawing/2014/main" id="{A93E36FE-C0D0-4A01-8DF2-0249182D30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59425" y="5245248"/>
            <a:ext cx="481013" cy="3000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35" name="Line 245">
            <a:extLst>
              <a:ext uri="{FF2B5EF4-FFF2-40B4-BE49-F238E27FC236}">
                <a16:creationId xmlns:a16="http://schemas.microsoft.com/office/drawing/2014/main" id="{878F3E8F-7F59-425F-8A8D-E8E139590F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4150" y="2392511"/>
            <a:ext cx="312738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36" name="Line 246">
            <a:extLst>
              <a:ext uri="{FF2B5EF4-FFF2-40B4-BE49-F238E27FC236}">
                <a16:creationId xmlns:a16="http://schemas.microsoft.com/office/drawing/2014/main" id="{BB9A4AEF-C496-4DD6-B2C6-8FDBE8C00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4438" y="1998811"/>
            <a:ext cx="312737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37" name="Line 247">
            <a:extLst>
              <a:ext uri="{FF2B5EF4-FFF2-40B4-BE49-F238E27FC236}">
                <a16:creationId xmlns:a16="http://schemas.microsoft.com/office/drawing/2014/main" id="{85AA020B-B9F5-43DA-9E8E-5D35126C1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488" y="3816498"/>
            <a:ext cx="334962" cy="555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sp>
        <p:nvSpPr>
          <p:cNvPr id="38" name="Line 248">
            <a:extLst>
              <a:ext uri="{FF2B5EF4-FFF2-40B4-BE49-F238E27FC236}">
                <a16:creationId xmlns:a16="http://schemas.microsoft.com/office/drawing/2014/main" id="{DC237B71-32ED-496D-BB68-967905AFE1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8625" y="3622823"/>
            <a:ext cx="257175" cy="157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ea"/>
            </a:endParaRPr>
          </a:p>
        </p:txBody>
      </p: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B57CB6A4-755B-4AB0-9D60-EE368256C5CF}"/>
              </a:ext>
            </a:extLst>
          </p:cNvPr>
          <p:cNvGrpSpPr>
            <a:grpSpLocks/>
          </p:cNvGrpSpPr>
          <p:nvPr/>
        </p:nvGrpSpPr>
        <p:grpSpPr bwMode="auto">
          <a:xfrm>
            <a:off x="5902325" y="2629048"/>
            <a:ext cx="644525" cy="282575"/>
            <a:chOff x="4396" y="1245"/>
            <a:chExt cx="672" cy="248"/>
          </a:xfrm>
        </p:grpSpPr>
        <p:sp>
          <p:nvSpPr>
            <p:cNvPr id="40" name="Oval 407">
              <a:extLst>
                <a:ext uri="{FF2B5EF4-FFF2-40B4-BE49-F238E27FC236}">
                  <a16:creationId xmlns:a16="http://schemas.microsoft.com/office/drawing/2014/main" id="{A81CAE68-00A0-4F50-960B-559055309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41" name="Rectangle 410">
              <a:extLst>
                <a:ext uri="{FF2B5EF4-FFF2-40B4-BE49-F238E27FC236}">
                  <a16:creationId xmlns:a16="http://schemas.microsoft.com/office/drawing/2014/main" id="{38D707CC-521D-43D3-B00D-35105417D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42" name="Oval 411">
              <a:extLst>
                <a:ext uri="{FF2B5EF4-FFF2-40B4-BE49-F238E27FC236}">
                  <a16:creationId xmlns:a16="http://schemas.microsoft.com/office/drawing/2014/main" id="{033157B2-D9B2-45D2-8768-27E840D9F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grpSp>
          <p:nvGrpSpPr>
            <p:cNvPr id="43" name="Group 253">
              <a:extLst>
                <a:ext uri="{FF2B5EF4-FFF2-40B4-BE49-F238E27FC236}">
                  <a16:creationId xmlns:a16="http://schemas.microsoft.com/office/drawing/2014/main" id="{074935C1-7827-43CA-B484-0075BEC62D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6" name="Freeform 254">
                <a:extLst>
                  <a:ext uri="{FF2B5EF4-FFF2-40B4-BE49-F238E27FC236}">
                    <a16:creationId xmlns:a16="http://schemas.microsoft.com/office/drawing/2014/main" id="{1F61EF67-2FA2-432C-A8D2-5DE57DB69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47" name="Freeform 255">
                <a:extLst>
                  <a:ext uri="{FF2B5EF4-FFF2-40B4-BE49-F238E27FC236}">
                    <a16:creationId xmlns:a16="http://schemas.microsoft.com/office/drawing/2014/main" id="{1F371049-4B7F-4CA5-96BD-FB7A492BE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44" name="Line 256">
              <a:extLst>
                <a:ext uri="{FF2B5EF4-FFF2-40B4-BE49-F238E27FC236}">
                  <a16:creationId xmlns:a16="http://schemas.microsoft.com/office/drawing/2014/main" id="{38F50016-1E26-4C39-A54F-3FD60F59D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45" name="Line 257">
              <a:extLst>
                <a:ext uri="{FF2B5EF4-FFF2-40B4-BE49-F238E27FC236}">
                  <a16:creationId xmlns:a16="http://schemas.microsoft.com/office/drawing/2014/main" id="{A9664537-469C-4F82-8A54-969A73494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48" name="Group 258">
            <a:extLst>
              <a:ext uri="{FF2B5EF4-FFF2-40B4-BE49-F238E27FC236}">
                <a16:creationId xmlns:a16="http://schemas.microsoft.com/office/drawing/2014/main" id="{D9E0F4E7-3084-4666-A1BC-A263A13B3409}"/>
              </a:ext>
            </a:extLst>
          </p:cNvPr>
          <p:cNvGrpSpPr>
            <a:grpSpLocks/>
          </p:cNvGrpSpPr>
          <p:nvPr/>
        </p:nvGrpSpPr>
        <p:grpSpPr bwMode="auto">
          <a:xfrm>
            <a:off x="6824663" y="3472011"/>
            <a:ext cx="644525" cy="282575"/>
            <a:chOff x="4396" y="1245"/>
            <a:chExt cx="672" cy="248"/>
          </a:xfrm>
        </p:grpSpPr>
        <p:sp>
          <p:nvSpPr>
            <p:cNvPr id="49" name="Oval 407">
              <a:extLst>
                <a:ext uri="{FF2B5EF4-FFF2-40B4-BE49-F238E27FC236}">
                  <a16:creationId xmlns:a16="http://schemas.microsoft.com/office/drawing/2014/main" id="{CA552BF6-2B3D-46D9-8142-C150FEEC5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50" name="Rectangle 410">
              <a:extLst>
                <a:ext uri="{FF2B5EF4-FFF2-40B4-BE49-F238E27FC236}">
                  <a16:creationId xmlns:a16="http://schemas.microsoft.com/office/drawing/2014/main" id="{CBC7BDB8-607F-4DB9-98EE-E2F5ED414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51" name="Oval 411">
              <a:extLst>
                <a:ext uri="{FF2B5EF4-FFF2-40B4-BE49-F238E27FC236}">
                  <a16:creationId xmlns:a16="http://schemas.microsoft.com/office/drawing/2014/main" id="{77128EA6-AAF4-402F-B6D1-A919749E9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grpSp>
          <p:nvGrpSpPr>
            <p:cNvPr id="52" name="Group 262">
              <a:extLst>
                <a:ext uri="{FF2B5EF4-FFF2-40B4-BE49-F238E27FC236}">
                  <a16:creationId xmlns:a16="http://schemas.microsoft.com/office/drawing/2014/main" id="{87D1BA30-4112-4975-998A-B662454EBF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5" name="Freeform 263">
                <a:extLst>
                  <a:ext uri="{FF2B5EF4-FFF2-40B4-BE49-F238E27FC236}">
                    <a16:creationId xmlns:a16="http://schemas.microsoft.com/office/drawing/2014/main" id="{BC3A919B-B25D-47BA-ABB1-3B70A0B77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56" name="Freeform 264">
                <a:extLst>
                  <a:ext uri="{FF2B5EF4-FFF2-40B4-BE49-F238E27FC236}">
                    <a16:creationId xmlns:a16="http://schemas.microsoft.com/office/drawing/2014/main" id="{9060DE65-7E62-4789-94C7-8671A6F3F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53" name="Line 265">
              <a:extLst>
                <a:ext uri="{FF2B5EF4-FFF2-40B4-BE49-F238E27FC236}">
                  <a16:creationId xmlns:a16="http://schemas.microsoft.com/office/drawing/2014/main" id="{10DE998E-F39D-4004-A357-D4E06189B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Line 266">
              <a:extLst>
                <a:ext uri="{FF2B5EF4-FFF2-40B4-BE49-F238E27FC236}">
                  <a16:creationId xmlns:a16="http://schemas.microsoft.com/office/drawing/2014/main" id="{CB819D21-44E8-4A73-AFE4-1460CD810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57" name="Group 267">
            <a:extLst>
              <a:ext uri="{FF2B5EF4-FFF2-40B4-BE49-F238E27FC236}">
                <a16:creationId xmlns:a16="http://schemas.microsoft.com/office/drawing/2014/main" id="{3A876F6F-A560-4938-9F7A-1B4D5315AFD7}"/>
              </a:ext>
            </a:extLst>
          </p:cNvPr>
          <p:cNvGrpSpPr>
            <a:grpSpLocks/>
          </p:cNvGrpSpPr>
          <p:nvPr/>
        </p:nvGrpSpPr>
        <p:grpSpPr bwMode="auto">
          <a:xfrm>
            <a:off x="6608763" y="4305448"/>
            <a:ext cx="644525" cy="282575"/>
            <a:chOff x="4396" y="1245"/>
            <a:chExt cx="672" cy="248"/>
          </a:xfrm>
        </p:grpSpPr>
        <p:sp>
          <p:nvSpPr>
            <p:cNvPr id="58" name="Oval 407">
              <a:extLst>
                <a:ext uri="{FF2B5EF4-FFF2-40B4-BE49-F238E27FC236}">
                  <a16:creationId xmlns:a16="http://schemas.microsoft.com/office/drawing/2014/main" id="{975676E4-C18D-49B9-A84A-B01565FB9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59" name="Rectangle 410">
              <a:extLst>
                <a:ext uri="{FF2B5EF4-FFF2-40B4-BE49-F238E27FC236}">
                  <a16:creationId xmlns:a16="http://schemas.microsoft.com/office/drawing/2014/main" id="{0604FED9-EDB3-4DDC-882D-59EDC5F70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60" name="Oval 411">
              <a:extLst>
                <a:ext uri="{FF2B5EF4-FFF2-40B4-BE49-F238E27FC236}">
                  <a16:creationId xmlns:a16="http://schemas.microsoft.com/office/drawing/2014/main" id="{75542A78-AE6E-4A43-8D18-0DFC0F346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grpSp>
          <p:nvGrpSpPr>
            <p:cNvPr id="61" name="Group 271">
              <a:extLst>
                <a:ext uri="{FF2B5EF4-FFF2-40B4-BE49-F238E27FC236}">
                  <a16:creationId xmlns:a16="http://schemas.microsoft.com/office/drawing/2014/main" id="{BA1C95B5-A477-42AD-A56A-616030CB57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4" name="Freeform 272">
                <a:extLst>
                  <a:ext uri="{FF2B5EF4-FFF2-40B4-BE49-F238E27FC236}">
                    <a16:creationId xmlns:a16="http://schemas.microsoft.com/office/drawing/2014/main" id="{E752B92B-4D06-427C-89B7-13F36A255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65" name="Freeform 273">
                <a:extLst>
                  <a:ext uri="{FF2B5EF4-FFF2-40B4-BE49-F238E27FC236}">
                    <a16:creationId xmlns:a16="http://schemas.microsoft.com/office/drawing/2014/main" id="{7E381E74-A2DC-4E0E-8145-D32EE472E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62" name="Line 274">
              <a:extLst>
                <a:ext uri="{FF2B5EF4-FFF2-40B4-BE49-F238E27FC236}">
                  <a16:creationId xmlns:a16="http://schemas.microsoft.com/office/drawing/2014/main" id="{C23AEFB6-906C-430F-91E8-46135F3B5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Line 275">
              <a:extLst>
                <a:ext uri="{FF2B5EF4-FFF2-40B4-BE49-F238E27FC236}">
                  <a16:creationId xmlns:a16="http://schemas.microsoft.com/office/drawing/2014/main" id="{3ED47F45-A401-441B-93C7-DECFBECFD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66" name="Group 276">
            <a:extLst>
              <a:ext uri="{FF2B5EF4-FFF2-40B4-BE49-F238E27FC236}">
                <a16:creationId xmlns:a16="http://schemas.microsoft.com/office/drawing/2014/main" id="{2AEAC993-AD30-4B0C-955B-BA2F50E5A52E}"/>
              </a:ext>
            </a:extLst>
          </p:cNvPr>
          <p:cNvGrpSpPr>
            <a:grpSpLocks/>
          </p:cNvGrpSpPr>
          <p:nvPr/>
        </p:nvGrpSpPr>
        <p:grpSpPr bwMode="auto">
          <a:xfrm>
            <a:off x="7418388" y="5149998"/>
            <a:ext cx="644525" cy="282575"/>
            <a:chOff x="4396" y="1245"/>
            <a:chExt cx="672" cy="248"/>
          </a:xfrm>
        </p:grpSpPr>
        <p:sp>
          <p:nvSpPr>
            <p:cNvPr id="67" name="Oval 407">
              <a:extLst>
                <a:ext uri="{FF2B5EF4-FFF2-40B4-BE49-F238E27FC236}">
                  <a16:creationId xmlns:a16="http://schemas.microsoft.com/office/drawing/2014/main" id="{E8F83884-EC29-4D77-A78E-217AB0C9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68" name="Rectangle 410">
              <a:extLst>
                <a:ext uri="{FF2B5EF4-FFF2-40B4-BE49-F238E27FC236}">
                  <a16:creationId xmlns:a16="http://schemas.microsoft.com/office/drawing/2014/main" id="{D0E02A60-EF3B-48D3-BB43-51CA0851F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69" name="Oval 411">
              <a:extLst>
                <a:ext uri="{FF2B5EF4-FFF2-40B4-BE49-F238E27FC236}">
                  <a16:creationId xmlns:a16="http://schemas.microsoft.com/office/drawing/2014/main" id="{3122B6AE-9417-4F01-B570-24401DDE3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grpSp>
          <p:nvGrpSpPr>
            <p:cNvPr id="70" name="Group 280">
              <a:extLst>
                <a:ext uri="{FF2B5EF4-FFF2-40B4-BE49-F238E27FC236}">
                  <a16:creationId xmlns:a16="http://schemas.microsoft.com/office/drawing/2014/main" id="{79B92BEB-C025-47E1-BC90-1F2059536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3" name="Freeform 281">
                <a:extLst>
                  <a:ext uri="{FF2B5EF4-FFF2-40B4-BE49-F238E27FC236}">
                    <a16:creationId xmlns:a16="http://schemas.microsoft.com/office/drawing/2014/main" id="{BC863B5B-DE6C-4F9E-9377-B7F249257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74" name="Freeform 282">
                <a:extLst>
                  <a:ext uri="{FF2B5EF4-FFF2-40B4-BE49-F238E27FC236}">
                    <a16:creationId xmlns:a16="http://schemas.microsoft.com/office/drawing/2014/main" id="{AD7ECE05-2D6E-43AC-8684-E4DDC6D72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71" name="Line 283">
              <a:extLst>
                <a:ext uri="{FF2B5EF4-FFF2-40B4-BE49-F238E27FC236}">
                  <a16:creationId xmlns:a16="http://schemas.microsoft.com/office/drawing/2014/main" id="{E4FE8800-A9CF-435B-9C7A-F30D1C8DF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Line 284">
              <a:extLst>
                <a:ext uri="{FF2B5EF4-FFF2-40B4-BE49-F238E27FC236}">
                  <a16:creationId xmlns:a16="http://schemas.microsoft.com/office/drawing/2014/main" id="{3D9E4264-4A77-4837-A1D6-C534B7E00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75" name="Group 285">
            <a:extLst>
              <a:ext uri="{FF2B5EF4-FFF2-40B4-BE49-F238E27FC236}">
                <a16:creationId xmlns:a16="http://schemas.microsoft.com/office/drawing/2014/main" id="{03E0EB16-ABA1-4FCB-B069-382E7EDB438C}"/>
              </a:ext>
            </a:extLst>
          </p:cNvPr>
          <p:cNvGrpSpPr>
            <a:grpSpLocks/>
          </p:cNvGrpSpPr>
          <p:nvPr/>
        </p:nvGrpSpPr>
        <p:grpSpPr bwMode="auto">
          <a:xfrm>
            <a:off x="4548188" y="2224236"/>
            <a:ext cx="644525" cy="282575"/>
            <a:chOff x="4396" y="1245"/>
            <a:chExt cx="672" cy="248"/>
          </a:xfrm>
        </p:grpSpPr>
        <p:sp>
          <p:nvSpPr>
            <p:cNvPr id="76" name="Oval 407">
              <a:extLst>
                <a:ext uri="{FF2B5EF4-FFF2-40B4-BE49-F238E27FC236}">
                  <a16:creationId xmlns:a16="http://schemas.microsoft.com/office/drawing/2014/main" id="{C941024E-014F-4786-82B0-0A347ABAD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77" name="Rectangle 410">
              <a:extLst>
                <a:ext uri="{FF2B5EF4-FFF2-40B4-BE49-F238E27FC236}">
                  <a16:creationId xmlns:a16="http://schemas.microsoft.com/office/drawing/2014/main" id="{27342D0D-BCC1-44A9-BB23-556182A54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78" name="Oval 411">
              <a:extLst>
                <a:ext uri="{FF2B5EF4-FFF2-40B4-BE49-F238E27FC236}">
                  <a16:creationId xmlns:a16="http://schemas.microsoft.com/office/drawing/2014/main" id="{A9B0EE82-E183-49E7-B39A-281938F98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grpSp>
          <p:nvGrpSpPr>
            <p:cNvPr id="79" name="Group 289">
              <a:extLst>
                <a:ext uri="{FF2B5EF4-FFF2-40B4-BE49-F238E27FC236}">
                  <a16:creationId xmlns:a16="http://schemas.microsoft.com/office/drawing/2014/main" id="{BC1AF942-AE0B-415E-96A3-44CB045E6A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2" name="Freeform 290">
                <a:extLst>
                  <a:ext uri="{FF2B5EF4-FFF2-40B4-BE49-F238E27FC236}">
                    <a16:creationId xmlns:a16="http://schemas.microsoft.com/office/drawing/2014/main" id="{A6A51142-4DF3-4EDF-B61E-C1FA6BC81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83" name="Freeform 291">
                <a:extLst>
                  <a:ext uri="{FF2B5EF4-FFF2-40B4-BE49-F238E27FC236}">
                    <a16:creationId xmlns:a16="http://schemas.microsoft.com/office/drawing/2014/main" id="{9DE3A421-1210-45A0-983C-09885DFA0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80" name="Line 292">
              <a:extLst>
                <a:ext uri="{FF2B5EF4-FFF2-40B4-BE49-F238E27FC236}">
                  <a16:creationId xmlns:a16="http://schemas.microsoft.com/office/drawing/2014/main" id="{8B63A01A-731D-4C80-A82C-81A479366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81" name="Line 293">
              <a:extLst>
                <a:ext uri="{FF2B5EF4-FFF2-40B4-BE49-F238E27FC236}">
                  <a16:creationId xmlns:a16="http://schemas.microsoft.com/office/drawing/2014/main" id="{AEDCEFE0-27E2-48CD-8348-E4A87E50E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84" name="Group 294">
            <a:extLst>
              <a:ext uri="{FF2B5EF4-FFF2-40B4-BE49-F238E27FC236}">
                <a16:creationId xmlns:a16="http://schemas.microsoft.com/office/drawing/2014/main" id="{669CB015-890C-489F-B8D1-BBF6845B1AA9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3625998"/>
            <a:ext cx="644525" cy="282575"/>
            <a:chOff x="4396" y="1245"/>
            <a:chExt cx="672" cy="248"/>
          </a:xfrm>
        </p:grpSpPr>
        <p:sp>
          <p:nvSpPr>
            <p:cNvPr id="85" name="Oval 407">
              <a:extLst>
                <a:ext uri="{FF2B5EF4-FFF2-40B4-BE49-F238E27FC236}">
                  <a16:creationId xmlns:a16="http://schemas.microsoft.com/office/drawing/2014/main" id="{02BBAC16-944F-4870-A2A8-B86E73D39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86" name="Rectangle 410">
              <a:extLst>
                <a:ext uri="{FF2B5EF4-FFF2-40B4-BE49-F238E27FC236}">
                  <a16:creationId xmlns:a16="http://schemas.microsoft.com/office/drawing/2014/main" id="{B2D807D6-ED0A-4155-A288-46225ED1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87" name="Oval 411">
              <a:extLst>
                <a:ext uri="{FF2B5EF4-FFF2-40B4-BE49-F238E27FC236}">
                  <a16:creationId xmlns:a16="http://schemas.microsoft.com/office/drawing/2014/main" id="{3234D6E3-F6D6-4771-9780-3352F820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grpSp>
          <p:nvGrpSpPr>
            <p:cNvPr id="88" name="Group 298">
              <a:extLst>
                <a:ext uri="{FF2B5EF4-FFF2-40B4-BE49-F238E27FC236}">
                  <a16:creationId xmlns:a16="http://schemas.microsoft.com/office/drawing/2014/main" id="{79CD6FE0-7B72-46D4-8937-AD9F78415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1" name="Freeform 299">
                <a:extLst>
                  <a:ext uri="{FF2B5EF4-FFF2-40B4-BE49-F238E27FC236}">
                    <a16:creationId xmlns:a16="http://schemas.microsoft.com/office/drawing/2014/main" id="{D42BFABE-698D-4EB2-B93A-C2550F426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92" name="Freeform 300">
                <a:extLst>
                  <a:ext uri="{FF2B5EF4-FFF2-40B4-BE49-F238E27FC236}">
                    <a16:creationId xmlns:a16="http://schemas.microsoft.com/office/drawing/2014/main" id="{F019A65C-8D04-43B1-8918-42977BAC8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89" name="Line 301">
              <a:extLst>
                <a:ext uri="{FF2B5EF4-FFF2-40B4-BE49-F238E27FC236}">
                  <a16:creationId xmlns:a16="http://schemas.microsoft.com/office/drawing/2014/main" id="{9AB8D5CF-0D3F-48A0-8590-D74D81C88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90" name="Line 302">
              <a:extLst>
                <a:ext uri="{FF2B5EF4-FFF2-40B4-BE49-F238E27FC236}">
                  <a16:creationId xmlns:a16="http://schemas.microsoft.com/office/drawing/2014/main" id="{9FBA663B-DC1D-48B3-BE8C-230DB4A34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93" name="Group 303">
            <a:extLst>
              <a:ext uri="{FF2B5EF4-FFF2-40B4-BE49-F238E27FC236}">
                <a16:creationId xmlns:a16="http://schemas.microsoft.com/office/drawing/2014/main" id="{2BA2F22E-CCA1-4388-84AA-F519E1377A61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2629048"/>
            <a:ext cx="644525" cy="282575"/>
            <a:chOff x="4396" y="1245"/>
            <a:chExt cx="672" cy="248"/>
          </a:xfrm>
        </p:grpSpPr>
        <p:sp>
          <p:nvSpPr>
            <p:cNvPr id="94" name="Oval 407">
              <a:extLst>
                <a:ext uri="{FF2B5EF4-FFF2-40B4-BE49-F238E27FC236}">
                  <a16:creationId xmlns:a16="http://schemas.microsoft.com/office/drawing/2014/main" id="{E13F8185-1E19-4DB3-B97C-23E4554DE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95" name="Rectangle 410">
              <a:extLst>
                <a:ext uri="{FF2B5EF4-FFF2-40B4-BE49-F238E27FC236}">
                  <a16:creationId xmlns:a16="http://schemas.microsoft.com/office/drawing/2014/main" id="{93EE1F62-F0D5-43E7-A375-CC46CDA7E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96" name="Oval 411">
              <a:extLst>
                <a:ext uri="{FF2B5EF4-FFF2-40B4-BE49-F238E27FC236}">
                  <a16:creationId xmlns:a16="http://schemas.microsoft.com/office/drawing/2014/main" id="{A9B2296E-6A74-459F-A76C-FE2713E6D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grpSp>
          <p:nvGrpSpPr>
            <p:cNvPr id="97" name="Group 307">
              <a:extLst>
                <a:ext uri="{FF2B5EF4-FFF2-40B4-BE49-F238E27FC236}">
                  <a16:creationId xmlns:a16="http://schemas.microsoft.com/office/drawing/2014/main" id="{329EEC32-286B-4EB1-8767-16449462D7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0" name="Freeform 308">
                <a:extLst>
                  <a:ext uri="{FF2B5EF4-FFF2-40B4-BE49-F238E27FC236}">
                    <a16:creationId xmlns:a16="http://schemas.microsoft.com/office/drawing/2014/main" id="{AE1F82D3-8116-40AF-A406-2FA1FF939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01" name="Freeform 309">
                <a:extLst>
                  <a:ext uri="{FF2B5EF4-FFF2-40B4-BE49-F238E27FC236}">
                    <a16:creationId xmlns:a16="http://schemas.microsoft.com/office/drawing/2014/main" id="{2DE69E16-59A4-429E-B307-CCDFCE826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98" name="Line 310">
              <a:extLst>
                <a:ext uri="{FF2B5EF4-FFF2-40B4-BE49-F238E27FC236}">
                  <a16:creationId xmlns:a16="http://schemas.microsoft.com/office/drawing/2014/main" id="{DDABE860-B446-4C8D-AC17-B48619E2E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99" name="Line 311">
              <a:extLst>
                <a:ext uri="{FF2B5EF4-FFF2-40B4-BE49-F238E27FC236}">
                  <a16:creationId xmlns:a16="http://schemas.microsoft.com/office/drawing/2014/main" id="{752ED18C-340D-45FB-8BDC-247B53B8C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102" name="Group 312">
            <a:extLst>
              <a:ext uri="{FF2B5EF4-FFF2-40B4-BE49-F238E27FC236}">
                <a16:creationId xmlns:a16="http://schemas.microsoft.com/office/drawing/2014/main" id="{773EC2FB-5327-46D9-A2B7-452C27C3B340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416448"/>
            <a:ext cx="644525" cy="282575"/>
            <a:chOff x="4396" y="1245"/>
            <a:chExt cx="672" cy="248"/>
          </a:xfrm>
        </p:grpSpPr>
        <p:sp>
          <p:nvSpPr>
            <p:cNvPr id="103" name="Oval 407">
              <a:extLst>
                <a:ext uri="{FF2B5EF4-FFF2-40B4-BE49-F238E27FC236}">
                  <a16:creationId xmlns:a16="http://schemas.microsoft.com/office/drawing/2014/main" id="{F4D96D0C-1B28-4DBC-BBE6-FA2F410C3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104" name="Rectangle 410">
              <a:extLst>
                <a:ext uri="{FF2B5EF4-FFF2-40B4-BE49-F238E27FC236}">
                  <a16:creationId xmlns:a16="http://schemas.microsoft.com/office/drawing/2014/main" id="{52D23D62-200F-451F-9807-40AA4AD83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105" name="Oval 411">
              <a:extLst>
                <a:ext uri="{FF2B5EF4-FFF2-40B4-BE49-F238E27FC236}">
                  <a16:creationId xmlns:a16="http://schemas.microsoft.com/office/drawing/2014/main" id="{FD826569-84DC-4B0F-83DA-BAC1CDC91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grpSp>
          <p:nvGrpSpPr>
            <p:cNvPr id="106" name="Group 316">
              <a:extLst>
                <a:ext uri="{FF2B5EF4-FFF2-40B4-BE49-F238E27FC236}">
                  <a16:creationId xmlns:a16="http://schemas.microsoft.com/office/drawing/2014/main" id="{1FD0FDC4-0931-4118-A4BD-39E15BEC2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9" name="Freeform 317">
                <a:extLst>
                  <a:ext uri="{FF2B5EF4-FFF2-40B4-BE49-F238E27FC236}">
                    <a16:creationId xmlns:a16="http://schemas.microsoft.com/office/drawing/2014/main" id="{E1EAB704-F97D-4BAC-9C91-2FDCFF174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10" name="Freeform 318">
                <a:extLst>
                  <a:ext uri="{FF2B5EF4-FFF2-40B4-BE49-F238E27FC236}">
                    <a16:creationId xmlns:a16="http://schemas.microsoft.com/office/drawing/2014/main" id="{2E880DFE-B614-42AF-BD89-69E9C52F7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107" name="Line 319">
              <a:extLst>
                <a:ext uri="{FF2B5EF4-FFF2-40B4-BE49-F238E27FC236}">
                  <a16:creationId xmlns:a16="http://schemas.microsoft.com/office/drawing/2014/main" id="{12C4A764-7DE2-4177-A142-BC1F20E8F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08" name="Line 320">
              <a:extLst>
                <a:ext uri="{FF2B5EF4-FFF2-40B4-BE49-F238E27FC236}">
                  <a16:creationId xmlns:a16="http://schemas.microsoft.com/office/drawing/2014/main" id="{A5EE92E4-FA92-4515-B409-BF8676810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111" name="Group 321">
            <a:extLst>
              <a:ext uri="{FF2B5EF4-FFF2-40B4-BE49-F238E27FC236}">
                <a16:creationId xmlns:a16="http://schemas.microsoft.com/office/drawing/2014/main" id="{BD896813-05CB-4FA2-815B-2EF8535D72F5}"/>
              </a:ext>
            </a:extLst>
          </p:cNvPr>
          <p:cNvGrpSpPr>
            <a:grpSpLocks/>
          </p:cNvGrpSpPr>
          <p:nvPr/>
        </p:nvGrpSpPr>
        <p:grpSpPr bwMode="auto">
          <a:xfrm>
            <a:off x="1781175" y="4194323"/>
            <a:ext cx="644525" cy="282575"/>
            <a:chOff x="4396" y="1245"/>
            <a:chExt cx="672" cy="248"/>
          </a:xfrm>
        </p:grpSpPr>
        <p:sp>
          <p:nvSpPr>
            <p:cNvPr id="112" name="Oval 407">
              <a:extLst>
                <a:ext uri="{FF2B5EF4-FFF2-40B4-BE49-F238E27FC236}">
                  <a16:creationId xmlns:a16="http://schemas.microsoft.com/office/drawing/2014/main" id="{1BC72E43-3018-4646-9D36-0A1EC432D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113" name="Rectangle 410">
              <a:extLst>
                <a:ext uri="{FF2B5EF4-FFF2-40B4-BE49-F238E27FC236}">
                  <a16:creationId xmlns:a16="http://schemas.microsoft.com/office/drawing/2014/main" id="{28A48E0B-0644-4A22-B476-997625ECB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114" name="Oval 411">
              <a:extLst>
                <a:ext uri="{FF2B5EF4-FFF2-40B4-BE49-F238E27FC236}">
                  <a16:creationId xmlns:a16="http://schemas.microsoft.com/office/drawing/2014/main" id="{3E52BF11-BA42-45C6-9029-377153FB4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grpSp>
          <p:nvGrpSpPr>
            <p:cNvPr id="115" name="Group 325">
              <a:extLst>
                <a:ext uri="{FF2B5EF4-FFF2-40B4-BE49-F238E27FC236}">
                  <a16:creationId xmlns:a16="http://schemas.microsoft.com/office/drawing/2014/main" id="{FB03A90E-6B73-4A25-99CC-392FD7DAA2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8" name="Freeform 326">
                <a:extLst>
                  <a:ext uri="{FF2B5EF4-FFF2-40B4-BE49-F238E27FC236}">
                    <a16:creationId xmlns:a16="http://schemas.microsoft.com/office/drawing/2014/main" id="{ED5DDF06-6B53-465C-910E-BFF4BA3E5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19" name="Freeform 327">
                <a:extLst>
                  <a:ext uri="{FF2B5EF4-FFF2-40B4-BE49-F238E27FC236}">
                    <a16:creationId xmlns:a16="http://schemas.microsoft.com/office/drawing/2014/main" id="{332654C8-A3AE-4AC0-8CDE-0F2C949E2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116" name="Line 328">
              <a:extLst>
                <a:ext uri="{FF2B5EF4-FFF2-40B4-BE49-F238E27FC236}">
                  <a16:creationId xmlns:a16="http://schemas.microsoft.com/office/drawing/2014/main" id="{E56F2D1E-B1AF-4076-8FAC-983A7E488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17" name="Line 329">
              <a:extLst>
                <a:ext uri="{FF2B5EF4-FFF2-40B4-BE49-F238E27FC236}">
                  <a16:creationId xmlns:a16="http://schemas.microsoft.com/office/drawing/2014/main" id="{DF15FF52-9DB9-4B62-87F0-E0497AE76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120" name="Group 330">
            <a:extLst>
              <a:ext uri="{FF2B5EF4-FFF2-40B4-BE49-F238E27FC236}">
                <a16:creationId xmlns:a16="http://schemas.microsoft.com/office/drawing/2014/main" id="{1AAFA32F-A55F-4AD7-8050-26B62A783A57}"/>
              </a:ext>
            </a:extLst>
          </p:cNvPr>
          <p:cNvGrpSpPr>
            <a:grpSpLocks/>
          </p:cNvGrpSpPr>
          <p:nvPr/>
        </p:nvGrpSpPr>
        <p:grpSpPr bwMode="auto">
          <a:xfrm>
            <a:off x="2368550" y="4715023"/>
            <a:ext cx="644525" cy="282575"/>
            <a:chOff x="4396" y="1245"/>
            <a:chExt cx="672" cy="248"/>
          </a:xfrm>
        </p:grpSpPr>
        <p:sp>
          <p:nvSpPr>
            <p:cNvPr id="121" name="Oval 407">
              <a:extLst>
                <a:ext uri="{FF2B5EF4-FFF2-40B4-BE49-F238E27FC236}">
                  <a16:creationId xmlns:a16="http://schemas.microsoft.com/office/drawing/2014/main" id="{1BA72B09-FEBA-4740-8E08-5860AEC93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122" name="Rectangle 410">
              <a:extLst>
                <a:ext uri="{FF2B5EF4-FFF2-40B4-BE49-F238E27FC236}">
                  <a16:creationId xmlns:a16="http://schemas.microsoft.com/office/drawing/2014/main" id="{605AB9E0-617B-4722-8CCB-A90E31178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123" name="Oval 411">
              <a:extLst>
                <a:ext uri="{FF2B5EF4-FFF2-40B4-BE49-F238E27FC236}">
                  <a16:creationId xmlns:a16="http://schemas.microsoft.com/office/drawing/2014/main" id="{2A5DDE56-C769-43CE-B45D-A97094F39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grpSp>
          <p:nvGrpSpPr>
            <p:cNvPr id="124" name="Group 334">
              <a:extLst>
                <a:ext uri="{FF2B5EF4-FFF2-40B4-BE49-F238E27FC236}">
                  <a16:creationId xmlns:a16="http://schemas.microsoft.com/office/drawing/2014/main" id="{F1B95E54-B941-4258-86EF-E76F7E37A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27" name="Freeform 335">
                <a:extLst>
                  <a:ext uri="{FF2B5EF4-FFF2-40B4-BE49-F238E27FC236}">
                    <a16:creationId xmlns:a16="http://schemas.microsoft.com/office/drawing/2014/main" id="{C568854D-664E-4F0E-BB83-3AD9EE937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28" name="Freeform 336">
                <a:extLst>
                  <a:ext uri="{FF2B5EF4-FFF2-40B4-BE49-F238E27FC236}">
                    <a16:creationId xmlns:a16="http://schemas.microsoft.com/office/drawing/2014/main" id="{F1C50A65-7140-4022-9514-F1380E8C9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125" name="Line 337">
              <a:extLst>
                <a:ext uri="{FF2B5EF4-FFF2-40B4-BE49-F238E27FC236}">
                  <a16:creationId xmlns:a16="http://schemas.microsoft.com/office/drawing/2014/main" id="{4610151F-4B1E-4944-B6BB-397239A99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26" name="Line 338">
              <a:extLst>
                <a:ext uri="{FF2B5EF4-FFF2-40B4-BE49-F238E27FC236}">
                  <a16:creationId xmlns:a16="http://schemas.microsoft.com/office/drawing/2014/main" id="{90E5BF10-C472-42E6-94A1-D6071AD18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129" name="Group 339">
            <a:extLst>
              <a:ext uri="{FF2B5EF4-FFF2-40B4-BE49-F238E27FC236}">
                <a16:creationId xmlns:a16="http://schemas.microsoft.com/office/drawing/2014/main" id="{3151ABAB-6FBF-4358-BD5F-7F319E4066B9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5448448"/>
            <a:ext cx="644525" cy="282575"/>
            <a:chOff x="4396" y="1245"/>
            <a:chExt cx="672" cy="248"/>
          </a:xfrm>
        </p:grpSpPr>
        <p:sp>
          <p:nvSpPr>
            <p:cNvPr id="130" name="Oval 407">
              <a:extLst>
                <a:ext uri="{FF2B5EF4-FFF2-40B4-BE49-F238E27FC236}">
                  <a16:creationId xmlns:a16="http://schemas.microsoft.com/office/drawing/2014/main" id="{B125802E-8767-4103-A58B-A801CE80D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131" name="Rectangle 410">
              <a:extLst>
                <a:ext uri="{FF2B5EF4-FFF2-40B4-BE49-F238E27FC236}">
                  <a16:creationId xmlns:a16="http://schemas.microsoft.com/office/drawing/2014/main" id="{9AE88680-1FEC-4D04-9533-350E016A3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132" name="Oval 411">
              <a:extLst>
                <a:ext uri="{FF2B5EF4-FFF2-40B4-BE49-F238E27FC236}">
                  <a16:creationId xmlns:a16="http://schemas.microsoft.com/office/drawing/2014/main" id="{22EDBC4A-0F18-4E42-9590-DF92F450A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grpSp>
          <p:nvGrpSpPr>
            <p:cNvPr id="133" name="Group 343">
              <a:extLst>
                <a:ext uri="{FF2B5EF4-FFF2-40B4-BE49-F238E27FC236}">
                  <a16:creationId xmlns:a16="http://schemas.microsoft.com/office/drawing/2014/main" id="{AD6FC780-8A10-487B-BEE0-3BCD47177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6" name="Freeform 344">
                <a:extLst>
                  <a:ext uri="{FF2B5EF4-FFF2-40B4-BE49-F238E27FC236}">
                    <a16:creationId xmlns:a16="http://schemas.microsoft.com/office/drawing/2014/main" id="{44A95CA5-0FC5-4198-852A-E0AD1FB53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37" name="Freeform 345">
                <a:extLst>
                  <a:ext uri="{FF2B5EF4-FFF2-40B4-BE49-F238E27FC236}">
                    <a16:creationId xmlns:a16="http://schemas.microsoft.com/office/drawing/2014/main" id="{E197ED8B-ACD7-480C-A2CE-ED58F6D24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134" name="Line 346">
              <a:extLst>
                <a:ext uri="{FF2B5EF4-FFF2-40B4-BE49-F238E27FC236}">
                  <a16:creationId xmlns:a16="http://schemas.microsoft.com/office/drawing/2014/main" id="{9FA4F269-6E8F-496E-AED9-0D9E8AF02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5" name="Line 347">
              <a:extLst>
                <a:ext uri="{FF2B5EF4-FFF2-40B4-BE49-F238E27FC236}">
                  <a16:creationId xmlns:a16="http://schemas.microsoft.com/office/drawing/2014/main" id="{8E65649D-26A0-400F-A8D8-87AB32BDC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138" name="Group 348">
            <a:extLst>
              <a:ext uri="{FF2B5EF4-FFF2-40B4-BE49-F238E27FC236}">
                <a16:creationId xmlns:a16="http://schemas.microsoft.com/office/drawing/2014/main" id="{A9D2E06C-6E75-475A-AB38-446D9517CFC5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4864248"/>
            <a:ext cx="644525" cy="282575"/>
            <a:chOff x="4396" y="1245"/>
            <a:chExt cx="672" cy="248"/>
          </a:xfrm>
        </p:grpSpPr>
        <p:sp>
          <p:nvSpPr>
            <p:cNvPr id="139" name="Oval 407">
              <a:extLst>
                <a:ext uri="{FF2B5EF4-FFF2-40B4-BE49-F238E27FC236}">
                  <a16:creationId xmlns:a16="http://schemas.microsoft.com/office/drawing/2014/main" id="{88F475BD-67DD-4611-9883-54B3E3A55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140" name="Rectangle 410">
              <a:extLst>
                <a:ext uri="{FF2B5EF4-FFF2-40B4-BE49-F238E27FC236}">
                  <a16:creationId xmlns:a16="http://schemas.microsoft.com/office/drawing/2014/main" id="{22102A7E-F401-4E91-AEBC-9206CD651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141" name="Oval 411">
              <a:extLst>
                <a:ext uri="{FF2B5EF4-FFF2-40B4-BE49-F238E27FC236}">
                  <a16:creationId xmlns:a16="http://schemas.microsoft.com/office/drawing/2014/main" id="{DD391A7A-C614-4581-81A5-A69554BF3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grpSp>
          <p:nvGrpSpPr>
            <p:cNvPr id="142" name="Group 352">
              <a:extLst>
                <a:ext uri="{FF2B5EF4-FFF2-40B4-BE49-F238E27FC236}">
                  <a16:creationId xmlns:a16="http://schemas.microsoft.com/office/drawing/2014/main" id="{4626CA9E-E93E-4850-ACCD-ADC91D471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45" name="Freeform 353">
                <a:extLst>
                  <a:ext uri="{FF2B5EF4-FFF2-40B4-BE49-F238E27FC236}">
                    <a16:creationId xmlns:a16="http://schemas.microsoft.com/office/drawing/2014/main" id="{BA742AD6-9729-42FC-B99F-9B1B69ECB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46" name="Freeform 354">
                <a:extLst>
                  <a:ext uri="{FF2B5EF4-FFF2-40B4-BE49-F238E27FC236}">
                    <a16:creationId xmlns:a16="http://schemas.microsoft.com/office/drawing/2014/main" id="{08BBA6E1-3048-477C-A38B-1002EE0C2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143" name="Line 355">
              <a:extLst>
                <a:ext uri="{FF2B5EF4-FFF2-40B4-BE49-F238E27FC236}">
                  <a16:creationId xmlns:a16="http://schemas.microsoft.com/office/drawing/2014/main" id="{3FCC55E0-6342-4674-8F50-D09C5E140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44" name="Line 356">
              <a:extLst>
                <a:ext uri="{FF2B5EF4-FFF2-40B4-BE49-F238E27FC236}">
                  <a16:creationId xmlns:a16="http://schemas.microsoft.com/office/drawing/2014/main" id="{819D3A0C-E1CE-41B2-B0BC-38FF151D5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147" name="Group 357">
            <a:extLst>
              <a:ext uri="{FF2B5EF4-FFF2-40B4-BE49-F238E27FC236}">
                <a16:creationId xmlns:a16="http://schemas.microsoft.com/office/drawing/2014/main" id="{022D4B8E-88EE-483F-B20B-2848C1167B6D}"/>
              </a:ext>
            </a:extLst>
          </p:cNvPr>
          <p:cNvGrpSpPr>
            <a:grpSpLocks/>
          </p:cNvGrpSpPr>
          <p:nvPr/>
        </p:nvGrpSpPr>
        <p:grpSpPr bwMode="auto">
          <a:xfrm>
            <a:off x="4149725" y="4543573"/>
            <a:ext cx="644525" cy="282575"/>
            <a:chOff x="4396" y="1245"/>
            <a:chExt cx="672" cy="248"/>
          </a:xfrm>
        </p:grpSpPr>
        <p:sp>
          <p:nvSpPr>
            <p:cNvPr id="148" name="Oval 407">
              <a:extLst>
                <a:ext uri="{FF2B5EF4-FFF2-40B4-BE49-F238E27FC236}">
                  <a16:creationId xmlns:a16="http://schemas.microsoft.com/office/drawing/2014/main" id="{25CDC416-1F70-4672-8EDE-EDF2E078F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149" name="Rectangle 410">
              <a:extLst>
                <a:ext uri="{FF2B5EF4-FFF2-40B4-BE49-F238E27FC236}">
                  <a16:creationId xmlns:a16="http://schemas.microsoft.com/office/drawing/2014/main" id="{FC2DD056-7749-49CF-9674-9ED98E542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150" name="Oval 411">
              <a:extLst>
                <a:ext uri="{FF2B5EF4-FFF2-40B4-BE49-F238E27FC236}">
                  <a16:creationId xmlns:a16="http://schemas.microsoft.com/office/drawing/2014/main" id="{C65FEC81-9449-455C-99B0-0708FEFD8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grpSp>
          <p:nvGrpSpPr>
            <p:cNvPr id="151" name="Group 361">
              <a:extLst>
                <a:ext uri="{FF2B5EF4-FFF2-40B4-BE49-F238E27FC236}">
                  <a16:creationId xmlns:a16="http://schemas.microsoft.com/office/drawing/2014/main" id="{11D88CE1-2313-4726-8917-E225E25209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4" name="Freeform 362">
                <a:extLst>
                  <a:ext uri="{FF2B5EF4-FFF2-40B4-BE49-F238E27FC236}">
                    <a16:creationId xmlns:a16="http://schemas.microsoft.com/office/drawing/2014/main" id="{CE10362F-957C-4CF7-8CEC-0B3FD1939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55" name="Freeform 363">
                <a:extLst>
                  <a:ext uri="{FF2B5EF4-FFF2-40B4-BE49-F238E27FC236}">
                    <a16:creationId xmlns:a16="http://schemas.microsoft.com/office/drawing/2014/main" id="{E2A7ED84-139C-4FA9-873A-608C4EA03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152" name="Line 364">
              <a:extLst>
                <a:ext uri="{FF2B5EF4-FFF2-40B4-BE49-F238E27FC236}">
                  <a16:creationId xmlns:a16="http://schemas.microsoft.com/office/drawing/2014/main" id="{AAB60B51-A28E-4793-B62B-9A0118B81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53" name="Line 365">
              <a:extLst>
                <a:ext uri="{FF2B5EF4-FFF2-40B4-BE49-F238E27FC236}">
                  <a16:creationId xmlns:a16="http://schemas.microsoft.com/office/drawing/2014/main" id="{3F3DEE62-C105-4EDA-B6A1-21B7A11B8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156" name="Group 366">
            <a:extLst>
              <a:ext uri="{FF2B5EF4-FFF2-40B4-BE49-F238E27FC236}">
                <a16:creationId xmlns:a16="http://schemas.microsoft.com/office/drawing/2014/main" id="{942BA1A6-03BA-4FD4-B300-8EDFF7352707}"/>
              </a:ext>
            </a:extLst>
          </p:cNvPr>
          <p:cNvGrpSpPr>
            <a:grpSpLocks/>
          </p:cNvGrpSpPr>
          <p:nvPr/>
        </p:nvGrpSpPr>
        <p:grpSpPr bwMode="auto">
          <a:xfrm>
            <a:off x="4960938" y="4962673"/>
            <a:ext cx="644525" cy="282575"/>
            <a:chOff x="4396" y="1245"/>
            <a:chExt cx="672" cy="248"/>
          </a:xfrm>
        </p:grpSpPr>
        <p:sp>
          <p:nvSpPr>
            <p:cNvPr id="157" name="Oval 407">
              <a:extLst>
                <a:ext uri="{FF2B5EF4-FFF2-40B4-BE49-F238E27FC236}">
                  <a16:creationId xmlns:a16="http://schemas.microsoft.com/office/drawing/2014/main" id="{3547F410-3769-47F6-88E4-7428D0438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158" name="Rectangle 410">
              <a:extLst>
                <a:ext uri="{FF2B5EF4-FFF2-40B4-BE49-F238E27FC236}">
                  <a16:creationId xmlns:a16="http://schemas.microsoft.com/office/drawing/2014/main" id="{733D1479-8511-4417-B606-F29736A63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159" name="Oval 411">
              <a:extLst>
                <a:ext uri="{FF2B5EF4-FFF2-40B4-BE49-F238E27FC236}">
                  <a16:creationId xmlns:a16="http://schemas.microsoft.com/office/drawing/2014/main" id="{C10F3D5C-4AA3-402F-BD06-31EEB959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grpSp>
          <p:nvGrpSpPr>
            <p:cNvPr id="160" name="Group 370">
              <a:extLst>
                <a:ext uri="{FF2B5EF4-FFF2-40B4-BE49-F238E27FC236}">
                  <a16:creationId xmlns:a16="http://schemas.microsoft.com/office/drawing/2014/main" id="{225CFE0E-8704-418C-974E-3A4A9F4DB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63" name="Freeform 371">
                <a:extLst>
                  <a:ext uri="{FF2B5EF4-FFF2-40B4-BE49-F238E27FC236}">
                    <a16:creationId xmlns:a16="http://schemas.microsoft.com/office/drawing/2014/main" id="{BD6493C2-9B7D-4BB2-AA8D-C649C06EB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64" name="Freeform 372">
                <a:extLst>
                  <a:ext uri="{FF2B5EF4-FFF2-40B4-BE49-F238E27FC236}">
                    <a16:creationId xmlns:a16="http://schemas.microsoft.com/office/drawing/2014/main" id="{E67A6D79-D165-4617-B2DC-EC6276DD4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161" name="Line 373">
              <a:extLst>
                <a:ext uri="{FF2B5EF4-FFF2-40B4-BE49-F238E27FC236}">
                  <a16:creationId xmlns:a16="http://schemas.microsoft.com/office/drawing/2014/main" id="{456C564B-8499-46B9-86F2-5B196620E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62" name="Line 374">
              <a:extLst>
                <a:ext uri="{FF2B5EF4-FFF2-40B4-BE49-F238E27FC236}">
                  <a16:creationId xmlns:a16="http://schemas.microsoft.com/office/drawing/2014/main" id="{178C08C3-4B93-4D5A-841C-F36C98FAE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165" name="Group 375">
            <a:extLst>
              <a:ext uri="{FF2B5EF4-FFF2-40B4-BE49-F238E27FC236}">
                <a16:creationId xmlns:a16="http://schemas.microsoft.com/office/drawing/2014/main" id="{24984D64-8972-4A79-B390-C8E21912E50E}"/>
              </a:ext>
            </a:extLst>
          </p:cNvPr>
          <p:cNvGrpSpPr>
            <a:grpSpLocks/>
          </p:cNvGrpSpPr>
          <p:nvPr/>
        </p:nvGrpSpPr>
        <p:grpSpPr bwMode="auto">
          <a:xfrm>
            <a:off x="4376738" y="5403998"/>
            <a:ext cx="644525" cy="282575"/>
            <a:chOff x="4396" y="1245"/>
            <a:chExt cx="672" cy="248"/>
          </a:xfrm>
        </p:grpSpPr>
        <p:sp>
          <p:nvSpPr>
            <p:cNvPr id="166" name="Oval 407">
              <a:extLst>
                <a:ext uri="{FF2B5EF4-FFF2-40B4-BE49-F238E27FC236}">
                  <a16:creationId xmlns:a16="http://schemas.microsoft.com/office/drawing/2014/main" id="{44CC6310-567A-4180-A712-11031E34C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167" name="Rectangle 410">
              <a:extLst>
                <a:ext uri="{FF2B5EF4-FFF2-40B4-BE49-F238E27FC236}">
                  <a16:creationId xmlns:a16="http://schemas.microsoft.com/office/drawing/2014/main" id="{4EFE352A-9788-4AB9-B20D-6CBE53162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+mn-ea"/>
                <a:cs typeface="Arial" charset="0"/>
              </a:endParaRPr>
            </a:p>
          </p:txBody>
        </p:sp>
        <p:sp>
          <p:nvSpPr>
            <p:cNvPr id="168" name="Oval 411">
              <a:extLst>
                <a:ext uri="{FF2B5EF4-FFF2-40B4-BE49-F238E27FC236}">
                  <a16:creationId xmlns:a16="http://schemas.microsoft.com/office/drawing/2014/main" id="{F1002EE2-C2FF-4046-80D4-81B3C6FBE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ea"/>
                <a:cs typeface="Arial" charset="0"/>
              </a:endParaRPr>
            </a:p>
          </p:txBody>
        </p:sp>
        <p:grpSp>
          <p:nvGrpSpPr>
            <p:cNvPr id="169" name="Group 379">
              <a:extLst>
                <a:ext uri="{FF2B5EF4-FFF2-40B4-BE49-F238E27FC236}">
                  <a16:creationId xmlns:a16="http://schemas.microsoft.com/office/drawing/2014/main" id="{4209DEBD-1306-4972-AAC7-06ADBD2D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72" name="Freeform 380">
                <a:extLst>
                  <a:ext uri="{FF2B5EF4-FFF2-40B4-BE49-F238E27FC236}">
                    <a16:creationId xmlns:a16="http://schemas.microsoft.com/office/drawing/2014/main" id="{32EA454C-2955-4E1E-94B3-F58476032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73" name="Freeform 381">
                <a:extLst>
                  <a:ext uri="{FF2B5EF4-FFF2-40B4-BE49-F238E27FC236}">
                    <a16:creationId xmlns:a16="http://schemas.microsoft.com/office/drawing/2014/main" id="{1DB7A73C-BFD2-42AB-98DA-832392AF5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170" name="Line 382">
              <a:extLst>
                <a:ext uri="{FF2B5EF4-FFF2-40B4-BE49-F238E27FC236}">
                  <a16:creationId xmlns:a16="http://schemas.microsoft.com/office/drawing/2014/main" id="{41142A65-7442-4234-9946-BDF9E05B1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71" name="Line 383">
              <a:extLst>
                <a:ext uri="{FF2B5EF4-FFF2-40B4-BE49-F238E27FC236}">
                  <a16:creationId xmlns:a16="http://schemas.microsoft.com/office/drawing/2014/main" id="{0E8C83B3-897E-4147-AE31-94101FC46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914806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B2154-2E78-4883-8C11-444DA476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</a:t>
            </a:r>
            <a:r>
              <a:rPr lang="en-US" altLang="zh-CN" dirty="0"/>
              <a:t>OSPF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EB732-461C-426E-AF7C-7DB0F548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5D111B-CB39-443B-BEAC-D1F30568D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724819"/>
            <a:ext cx="8229600" cy="40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kern="0" dirty="0">
                <a:solidFill>
                  <a:srgbClr val="CC0000"/>
                </a:solidFill>
                <a:latin typeface="+mn-ea"/>
              </a:rPr>
              <a:t>两层结构</a:t>
            </a:r>
            <a:r>
              <a:rPr lang="en-US" sz="2800" kern="0" dirty="0">
                <a:solidFill>
                  <a:srgbClr val="CC0000"/>
                </a:solidFill>
                <a:latin typeface="+mn-ea"/>
              </a:rPr>
              <a:t>:</a:t>
            </a:r>
            <a:r>
              <a:rPr lang="en-US" sz="2800" kern="0" dirty="0">
                <a:latin typeface="+mn-ea"/>
              </a:rPr>
              <a:t> </a:t>
            </a:r>
            <a:r>
              <a:rPr lang="zh-CN" altLang="en-US" sz="2800" kern="0" dirty="0">
                <a:latin typeface="+mn-ea"/>
              </a:rPr>
              <a:t>本地区域、骨干区域</a:t>
            </a:r>
            <a:endParaRPr lang="en-US" sz="2800" kern="0" dirty="0">
              <a:latin typeface="+mn-ea"/>
            </a:endParaRPr>
          </a:p>
          <a:p>
            <a:pPr lvl="1"/>
            <a:r>
              <a:rPr lang="zh-CN" altLang="en-US" sz="2400" kern="0" dirty="0">
                <a:latin typeface="+mn-ea"/>
              </a:rPr>
              <a:t>在区域内部泛洪链路状态通告</a:t>
            </a:r>
            <a:r>
              <a:rPr lang="en-US" sz="2400" kern="0" dirty="0">
                <a:latin typeface="+mn-ea"/>
              </a:rPr>
              <a:t> </a:t>
            </a:r>
          </a:p>
          <a:p>
            <a:pPr lvl="1"/>
            <a:r>
              <a:rPr lang="zh-CN" altLang="en-US" sz="2400" kern="0" dirty="0">
                <a:latin typeface="+mn-ea"/>
              </a:rPr>
              <a:t>每个节点有详细的区域内拓扑；仅知道通向其它区域的（到本区域边界路由器的）最短路径</a:t>
            </a:r>
            <a:r>
              <a:rPr lang="en-US" sz="2400" kern="0" dirty="0">
                <a:latin typeface="+mn-ea"/>
              </a:rPr>
              <a:t>.</a:t>
            </a:r>
          </a:p>
          <a:p>
            <a:r>
              <a:rPr lang="zh-CN" altLang="en-US" sz="2800" kern="0" dirty="0">
                <a:solidFill>
                  <a:srgbClr val="CC0000"/>
                </a:solidFill>
                <a:latin typeface="+mn-ea"/>
              </a:rPr>
              <a:t>区域边界路由器</a:t>
            </a:r>
            <a:r>
              <a:rPr lang="en-US" sz="2800" kern="0" dirty="0">
                <a:solidFill>
                  <a:srgbClr val="CC0000"/>
                </a:solidFill>
                <a:latin typeface="+mn-ea"/>
              </a:rPr>
              <a:t>:</a:t>
            </a:r>
            <a:r>
              <a:rPr lang="en-US" sz="2800" b="1" kern="0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zh-CN" altLang="en-US" sz="2800" kern="0" dirty="0">
                <a:latin typeface="+mn-ea"/>
              </a:rPr>
              <a:t>综合本区域的距离信息，通告给其它区域边界路由器</a:t>
            </a:r>
            <a:endParaRPr lang="en-US" altLang="ja-JP" sz="2800" kern="0" dirty="0">
              <a:latin typeface="+mn-ea"/>
            </a:endParaRPr>
          </a:p>
          <a:p>
            <a:r>
              <a:rPr lang="zh-CN" altLang="en-US" sz="2800" kern="0" dirty="0">
                <a:solidFill>
                  <a:srgbClr val="CC0000"/>
                </a:solidFill>
                <a:latin typeface="+mn-ea"/>
              </a:rPr>
              <a:t>骨干区域路由器</a:t>
            </a:r>
            <a:r>
              <a:rPr lang="en-US" sz="2800" kern="0" dirty="0">
                <a:solidFill>
                  <a:srgbClr val="CC0000"/>
                </a:solidFill>
                <a:latin typeface="+mn-ea"/>
              </a:rPr>
              <a:t>:</a:t>
            </a:r>
            <a:r>
              <a:rPr lang="en-US" sz="2800" kern="0" dirty="0">
                <a:latin typeface="+mn-ea"/>
              </a:rPr>
              <a:t> </a:t>
            </a:r>
            <a:r>
              <a:rPr lang="zh-CN" altLang="en-US" sz="2800" kern="0" dirty="0">
                <a:latin typeface="+mn-ea"/>
              </a:rPr>
              <a:t>在骨干区域内部运行</a:t>
            </a:r>
            <a:r>
              <a:rPr lang="en-US" altLang="zh-CN" sz="2800" kern="0" dirty="0">
                <a:latin typeface="+mn-ea"/>
              </a:rPr>
              <a:t>OSPF</a:t>
            </a:r>
            <a:r>
              <a:rPr lang="en-US" sz="2800" kern="0" dirty="0">
                <a:latin typeface="+mn-ea"/>
              </a:rPr>
              <a:t>.</a:t>
            </a:r>
          </a:p>
          <a:p>
            <a:r>
              <a:rPr lang="zh-CN" altLang="en-US" sz="2800" kern="0" dirty="0">
                <a:solidFill>
                  <a:srgbClr val="CC0000"/>
                </a:solidFill>
                <a:latin typeface="+mn-ea"/>
              </a:rPr>
              <a:t>边界路由器</a:t>
            </a:r>
            <a:r>
              <a:rPr lang="en-US" sz="2800" kern="0" dirty="0">
                <a:solidFill>
                  <a:srgbClr val="CC0000"/>
                </a:solidFill>
                <a:latin typeface="+mn-ea"/>
              </a:rPr>
              <a:t>:</a:t>
            </a:r>
            <a:r>
              <a:rPr lang="en-US" sz="2800" kern="0" dirty="0">
                <a:latin typeface="+mn-ea"/>
              </a:rPr>
              <a:t> </a:t>
            </a:r>
            <a:r>
              <a:rPr lang="zh-CN" altLang="en-US" sz="2800" kern="0" dirty="0">
                <a:latin typeface="+mn-ea"/>
              </a:rPr>
              <a:t>连接其它</a:t>
            </a:r>
            <a:r>
              <a:rPr lang="en-US" altLang="zh-CN" sz="2800" kern="0" dirty="0">
                <a:latin typeface="+mn-ea"/>
              </a:rPr>
              <a:t>AS</a:t>
            </a:r>
            <a:endParaRPr lang="en-US" sz="20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730150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302FF-802D-410E-B2C2-1196C2AC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en-US" altLang="zh-CN" dirty="0"/>
              <a:t>RIP</a:t>
            </a:r>
            <a:r>
              <a:rPr lang="zh-CN" altLang="en-US" dirty="0"/>
              <a:t>和</a:t>
            </a:r>
            <a:r>
              <a:rPr lang="en-US" altLang="zh-CN" dirty="0"/>
              <a:t>OSPF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F5CC1-0E6D-43DB-B092-9BA72551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不分区，管理网络规模小（直径不超过</a:t>
            </a:r>
            <a:r>
              <a:rPr lang="en-US" altLang="zh-CN" dirty="0"/>
              <a:t>15</a:t>
            </a:r>
            <a:r>
              <a:rPr lang="zh-CN" altLang="en-US" dirty="0"/>
              <a:t>跳）</a:t>
            </a:r>
            <a:endParaRPr lang="en-US" altLang="zh-CN" dirty="0"/>
          </a:p>
          <a:p>
            <a:pPr lvl="1"/>
            <a:r>
              <a:rPr lang="zh-CN" altLang="en-US" dirty="0"/>
              <a:t>只能用跳数作为路径代价</a:t>
            </a:r>
            <a:endParaRPr lang="en-US" altLang="zh-CN" dirty="0"/>
          </a:p>
          <a:p>
            <a:pPr lvl="1"/>
            <a:r>
              <a:rPr lang="zh-CN" altLang="en-US" dirty="0"/>
              <a:t>不支持多条等代价路径</a:t>
            </a:r>
            <a:endParaRPr lang="en-US" altLang="zh-CN" dirty="0"/>
          </a:p>
          <a:p>
            <a:pPr lvl="1"/>
            <a:r>
              <a:rPr lang="zh-CN" altLang="en-US" dirty="0"/>
              <a:t>更新频繁</a:t>
            </a:r>
            <a:endParaRPr lang="en-US" altLang="zh-CN" dirty="0"/>
          </a:p>
          <a:p>
            <a:r>
              <a:rPr lang="en-US" altLang="zh-CN" dirty="0"/>
              <a:t>OSPF</a:t>
            </a:r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路由通告泛洪，代价高（链路状态</a:t>
            </a:r>
            <a:r>
              <a:rPr lang="zh-CN" altLang="en-US"/>
              <a:t>路由协议固有问题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F9B46F-EA45-4073-AAF0-67327E53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3829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5.1 </a:t>
            </a:r>
            <a:r>
              <a:rPr lang="zh-CN" altLang="en-US" sz="2400" dirty="0"/>
              <a:t>简介</a:t>
            </a:r>
            <a:endParaRPr lang="en-US" altLang="zh-CN" sz="2400" dirty="0"/>
          </a:p>
          <a:p>
            <a:r>
              <a:rPr lang="en-US" altLang="zh-CN" sz="2400" dirty="0"/>
              <a:t>5.2 </a:t>
            </a:r>
            <a:r>
              <a:rPr lang="zh-CN" altLang="en-US" sz="2400" dirty="0"/>
              <a:t>路由协议</a:t>
            </a:r>
            <a:endParaRPr lang="en-US" altLang="zh-CN" sz="2400" dirty="0"/>
          </a:p>
          <a:p>
            <a:pPr lvl="1"/>
            <a:r>
              <a:rPr lang="zh-CN" altLang="en-US" sz="2000" dirty="0"/>
              <a:t>链路状态协议</a:t>
            </a:r>
            <a:endParaRPr lang="en-US" altLang="zh-CN" sz="2000" dirty="0"/>
          </a:p>
          <a:p>
            <a:pPr lvl="1"/>
            <a:r>
              <a:rPr lang="zh-CN" altLang="en-US" sz="2000" dirty="0"/>
              <a:t>距离矢量协议</a:t>
            </a:r>
            <a:endParaRPr lang="en-US" altLang="zh-CN" sz="2000" dirty="0"/>
          </a:p>
          <a:p>
            <a:r>
              <a:rPr lang="en-US" altLang="zh-CN" sz="2400" dirty="0"/>
              <a:t>5.3 </a:t>
            </a:r>
            <a:r>
              <a:rPr lang="zh-CN" altLang="en-US" sz="2400" dirty="0"/>
              <a:t>域内和域间路由、因特网上的域内路由：</a:t>
            </a:r>
            <a:r>
              <a:rPr lang="en-US" altLang="zh-CN" sz="2400" dirty="0"/>
              <a:t>RIP</a:t>
            </a:r>
          </a:p>
          <a:p>
            <a:r>
              <a:rPr lang="en-US" altLang="zh-CN" sz="2400" dirty="0"/>
              <a:t>5.4 </a:t>
            </a:r>
            <a:r>
              <a:rPr lang="zh-CN" altLang="en-US" sz="2400" dirty="0"/>
              <a:t>因特网上的域内路由：</a:t>
            </a:r>
            <a:r>
              <a:rPr lang="en-US" altLang="zh-CN" sz="2400" dirty="0"/>
              <a:t>OSPF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5.5 </a:t>
            </a:r>
            <a:r>
              <a:rPr lang="zh-CN" altLang="en-US" sz="2400" dirty="0">
                <a:solidFill>
                  <a:srgbClr val="C00000"/>
                </a:solidFill>
              </a:rPr>
              <a:t>因特网上的域间路由：</a:t>
            </a:r>
            <a:r>
              <a:rPr lang="en-US" altLang="zh-CN" sz="2400" dirty="0">
                <a:solidFill>
                  <a:srgbClr val="C00000"/>
                </a:solidFill>
              </a:rPr>
              <a:t>BGP</a:t>
            </a:r>
          </a:p>
          <a:p>
            <a:r>
              <a:rPr lang="en-US" altLang="zh-CN" sz="2400" strike="sngStrike" dirty="0"/>
              <a:t>5.6 SDN</a:t>
            </a:r>
            <a:r>
              <a:rPr lang="zh-CN" altLang="en-US" sz="2400" strike="sngStrike" dirty="0"/>
              <a:t>控制平面</a:t>
            </a:r>
            <a:endParaRPr lang="en-US" altLang="zh-CN" sz="2400" strike="sngStrike" dirty="0"/>
          </a:p>
          <a:p>
            <a:r>
              <a:rPr lang="en-US" altLang="zh-CN" sz="2400" dirty="0"/>
              <a:t>5.7 ICMP</a:t>
            </a:r>
            <a:r>
              <a:rPr lang="zh-CN" altLang="en-US" sz="2400" dirty="0"/>
              <a:t>：因特网控制消息协议</a:t>
            </a:r>
            <a:endParaRPr lang="en-US" altLang="zh-CN" sz="2400" dirty="0"/>
          </a:p>
          <a:p>
            <a:r>
              <a:rPr lang="en-US" altLang="zh-CN" sz="2400" strike="sngStrike" dirty="0"/>
              <a:t>5.8 </a:t>
            </a:r>
            <a:r>
              <a:rPr lang="zh-CN" altLang="en-US" sz="2400" strike="sngStrike" dirty="0"/>
              <a:t>网络管理和</a:t>
            </a:r>
            <a:r>
              <a:rPr lang="en-US" altLang="zh-CN" sz="2400" strike="sngStrike" dirty="0"/>
              <a:t>SNMP</a:t>
            </a:r>
            <a:endParaRPr lang="zh-CN" altLang="en-US" sz="2400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6023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C6A01-3B52-46EE-8302-90F2A03C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因特网域间路由：</a:t>
            </a:r>
            <a:r>
              <a:rPr lang="en-US" altLang="zh-CN" dirty="0"/>
              <a:t>BGP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E01D9-E1D8-49F3-8E90-088D7FA5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C4855B-0EFE-4091-942F-F00A292AE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69752"/>
            <a:ext cx="77724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81000" indent="-381000"/>
            <a:r>
              <a:rPr lang="en-US" sz="2400" kern="0" dirty="0">
                <a:solidFill>
                  <a:srgbClr val="CC0000"/>
                </a:solidFill>
                <a:latin typeface="Gill Sans MT" charset="0"/>
              </a:rPr>
              <a:t>BGP (</a:t>
            </a:r>
            <a:r>
              <a:rPr lang="zh-CN" altLang="en-US" sz="2400" kern="0" dirty="0">
                <a:solidFill>
                  <a:srgbClr val="CC0000"/>
                </a:solidFill>
                <a:latin typeface="Gill Sans MT" charset="0"/>
              </a:rPr>
              <a:t>边界网关协议</a:t>
            </a:r>
            <a:r>
              <a:rPr lang="en-US" sz="2400" kern="0" dirty="0">
                <a:solidFill>
                  <a:srgbClr val="CC0000"/>
                </a:solidFill>
                <a:latin typeface="Gill Sans MT" charset="0"/>
              </a:rPr>
              <a:t>):</a:t>
            </a:r>
            <a:r>
              <a:rPr lang="en-US" sz="2400" kern="0" dirty="0">
                <a:latin typeface="Gill Sans MT" charset="0"/>
              </a:rPr>
              <a:t> </a:t>
            </a:r>
            <a:r>
              <a:rPr lang="zh-CN" altLang="en-US" sz="2400" kern="0" dirty="0">
                <a:latin typeface="Gill Sans MT" charset="0"/>
              </a:rPr>
              <a:t>事实上唯一的域间路由协议</a:t>
            </a:r>
            <a:endParaRPr lang="en-US" sz="2400" kern="0" dirty="0">
              <a:latin typeface="Gill Sans MT" charset="0"/>
            </a:endParaRPr>
          </a:p>
          <a:p>
            <a:pPr marL="800100" lvl="1" indent="-342900"/>
            <a:r>
              <a:rPr lang="zh-CN" altLang="en-US" sz="2000" kern="0" dirty="0">
                <a:latin typeface="Gill Sans MT" charset="0"/>
              </a:rPr>
              <a:t>确保因特网是一个整体</a:t>
            </a:r>
            <a:endParaRPr lang="en-US" altLang="ja-JP" sz="2000" kern="0" dirty="0">
              <a:latin typeface="Gill Sans MT" charset="0"/>
            </a:endParaRPr>
          </a:p>
          <a:p>
            <a:pPr marL="381000" indent="-381000"/>
            <a:r>
              <a:rPr lang="zh-CN" altLang="en-US" sz="2400" kern="0" dirty="0">
                <a:latin typeface="Gill Sans MT" charset="0"/>
              </a:rPr>
              <a:t>路由器在</a:t>
            </a:r>
            <a:r>
              <a:rPr lang="en-US" altLang="zh-CN" sz="2400" kern="0" dirty="0">
                <a:latin typeface="Gill Sans MT" charset="0"/>
              </a:rPr>
              <a:t>179</a:t>
            </a:r>
            <a:r>
              <a:rPr lang="zh-CN" altLang="en-US" sz="2400" kern="0" dirty="0">
                <a:latin typeface="Gill Sans MT" charset="0"/>
              </a:rPr>
              <a:t>端口上建立半永久</a:t>
            </a:r>
            <a:r>
              <a:rPr lang="en-US" altLang="zh-CN" sz="2400" kern="0" dirty="0">
                <a:latin typeface="Gill Sans MT" charset="0"/>
              </a:rPr>
              <a:t>TCP</a:t>
            </a:r>
            <a:r>
              <a:rPr lang="zh-CN" altLang="en-US" sz="2400" kern="0" dirty="0">
                <a:latin typeface="Gill Sans MT" charset="0"/>
              </a:rPr>
              <a:t>连接，交换路由信息</a:t>
            </a:r>
            <a:endParaRPr lang="en-US" altLang="zh-CN" sz="2400" kern="0" dirty="0">
              <a:latin typeface="Gill Sans MT" charset="0"/>
            </a:endParaRPr>
          </a:p>
          <a:p>
            <a:pPr marL="381000" indent="-381000"/>
            <a:r>
              <a:rPr lang="zh-CN" altLang="en-US" sz="2400" kern="0" dirty="0">
                <a:latin typeface="Gill Sans MT" charset="0"/>
              </a:rPr>
              <a:t>每个</a:t>
            </a:r>
            <a:r>
              <a:rPr lang="en-US" altLang="zh-CN" sz="2400" kern="0" dirty="0">
                <a:latin typeface="Gill Sans MT" charset="0"/>
              </a:rPr>
              <a:t>AS</a:t>
            </a:r>
            <a:r>
              <a:rPr lang="zh-CN" altLang="en-US" sz="2400" kern="0" dirty="0">
                <a:latin typeface="Gill Sans MT" charset="0"/>
              </a:rPr>
              <a:t>的路由器可建立两类连接，执行两种任务</a:t>
            </a:r>
            <a:endParaRPr lang="en-US" sz="2400" kern="0" dirty="0">
              <a:latin typeface="Gill Sans MT" charset="0"/>
            </a:endParaRPr>
          </a:p>
          <a:p>
            <a:pPr marL="800100" lvl="1" indent="-342900"/>
            <a:r>
              <a:rPr lang="en-US" sz="2000" kern="0" dirty="0">
                <a:solidFill>
                  <a:srgbClr val="CC0000"/>
                </a:solidFill>
                <a:latin typeface="Gill Sans MT" charset="0"/>
              </a:rPr>
              <a:t>eBGP</a:t>
            </a:r>
            <a:r>
              <a:rPr lang="zh-CN" altLang="en-US" sz="2000" kern="0" dirty="0">
                <a:solidFill>
                  <a:srgbClr val="CC0000"/>
                </a:solidFill>
                <a:latin typeface="Gill Sans MT" charset="0"/>
              </a:rPr>
              <a:t>连接：</a:t>
            </a:r>
            <a:r>
              <a:rPr lang="zh-CN" altLang="en-US" sz="2000" kern="0" dirty="0">
                <a:latin typeface="Gill Sans MT" charset="0"/>
              </a:rPr>
              <a:t>从相邻</a:t>
            </a:r>
            <a:r>
              <a:rPr lang="en-US" altLang="zh-CN" sz="2000" kern="0" dirty="0">
                <a:latin typeface="Gill Sans MT" charset="0"/>
              </a:rPr>
              <a:t>AS</a:t>
            </a:r>
            <a:r>
              <a:rPr lang="zh-CN" altLang="en-US" sz="2000" kern="0" dirty="0">
                <a:latin typeface="Gill Sans MT" charset="0"/>
              </a:rPr>
              <a:t>获取子网可达性信息</a:t>
            </a:r>
            <a:endParaRPr lang="en-US" altLang="zh-CN" sz="2000" kern="0" dirty="0">
              <a:latin typeface="Gill Sans MT" charset="0"/>
            </a:endParaRPr>
          </a:p>
          <a:p>
            <a:pPr marL="800100" lvl="1" indent="-342900"/>
            <a:r>
              <a:rPr lang="en-US" sz="2000" kern="0" dirty="0">
                <a:solidFill>
                  <a:srgbClr val="CC0000"/>
                </a:solidFill>
                <a:latin typeface="Gill Sans MT" charset="0"/>
              </a:rPr>
              <a:t>iBGP</a:t>
            </a:r>
            <a:r>
              <a:rPr lang="zh-CN" altLang="en-US" sz="2000" kern="0" dirty="0">
                <a:solidFill>
                  <a:srgbClr val="CC0000"/>
                </a:solidFill>
                <a:latin typeface="Gill Sans MT" charset="0"/>
              </a:rPr>
              <a:t>连接：</a:t>
            </a:r>
            <a:r>
              <a:rPr lang="zh-CN" altLang="en-US" sz="2000" kern="0" dirty="0">
                <a:latin typeface="Gill Sans MT" charset="0"/>
              </a:rPr>
              <a:t>向</a:t>
            </a:r>
            <a:r>
              <a:rPr lang="en-US" altLang="zh-CN" sz="2000" kern="0" dirty="0">
                <a:latin typeface="Gill Sans MT" charset="0"/>
              </a:rPr>
              <a:t>AS</a:t>
            </a:r>
            <a:r>
              <a:rPr lang="zh-CN" altLang="en-US" sz="2000" kern="0" dirty="0">
                <a:latin typeface="Gill Sans MT" charset="0"/>
              </a:rPr>
              <a:t>内所有路由器传播外部的可达性信息</a:t>
            </a:r>
            <a:endParaRPr lang="en-US" sz="2000" kern="0" dirty="0">
              <a:latin typeface="Gill Sans MT" charset="0"/>
            </a:endParaRPr>
          </a:p>
          <a:p>
            <a:pPr marL="800100" lvl="1" indent="-342900"/>
            <a:r>
              <a:rPr lang="zh-CN" altLang="en-US" sz="2000" kern="0" dirty="0">
                <a:latin typeface="Gill Sans MT" charset="0"/>
              </a:rPr>
              <a:t>通过可达性信息和</a:t>
            </a:r>
            <a:r>
              <a:rPr lang="zh-CN" altLang="en-US" sz="2000" kern="0" dirty="0">
                <a:solidFill>
                  <a:srgbClr val="0000FF"/>
                </a:solidFill>
                <a:latin typeface="Gill Sans MT" charset="0"/>
              </a:rPr>
              <a:t>策略</a:t>
            </a:r>
            <a:r>
              <a:rPr lang="zh-CN" altLang="en-US" sz="2000" kern="0" dirty="0">
                <a:latin typeface="Gill Sans MT" charset="0"/>
              </a:rPr>
              <a:t>决定通向外部目的地子网的“好”的路径</a:t>
            </a:r>
            <a:endParaRPr lang="en-US" altLang="ja-JP" sz="2000" kern="0" dirty="0">
              <a:solidFill>
                <a:srgbClr val="000090"/>
              </a:solidFill>
              <a:latin typeface="Gill Sans MT" charset="0"/>
            </a:endParaRPr>
          </a:p>
          <a:p>
            <a:pPr marL="381000" indent="-381000"/>
            <a:r>
              <a:rPr lang="zh-CN" altLang="en-US" sz="2400" kern="0" dirty="0">
                <a:latin typeface="Gill Sans MT" charset="0"/>
              </a:rPr>
              <a:t>子网通过</a:t>
            </a:r>
            <a:r>
              <a:rPr lang="en-US" altLang="zh-CN" sz="2400" kern="0" dirty="0">
                <a:latin typeface="Gill Sans MT" charset="0"/>
              </a:rPr>
              <a:t>eBGP</a:t>
            </a:r>
            <a:r>
              <a:rPr lang="zh-CN" altLang="en-US" sz="2400" kern="0" dirty="0">
                <a:latin typeface="Gill Sans MT" charset="0"/>
              </a:rPr>
              <a:t>和</a:t>
            </a:r>
            <a:r>
              <a:rPr lang="en-US" altLang="zh-CN" sz="2400" kern="0" dirty="0">
                <a:latin typeface="Gill Sans MT" charset="0"/>
              </a:rPr>
              <a:t>iBGP</a:t>
            </a:r>
            <a:r>
              <a:rPr lang="zh-CN" altLang="en-US" sz="2400" kern="0" dirty="0">
                <a:latin typeface="Gill Sans MT" charset="0"/>
              </a:rPr>
              <a:t>向整个因特网通告自己的存在：</a:t>
            </a:r>
            <a:r>
              <a:rPr lang="en-US" sz="2400" kern="0" dirty="0">
                <a:latin typeface="Gill Sans MT" charset="0"/>
              </a:rPr>
              <a:t> </a:t>
            </a:r>
            <a:r>
              <a:rPr lang="ja-JP" altLang="en-US" sz="2400" kern="0" dirty="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sz="2400" kern="0" dirty="0">
                <a:solidFill>
                  <a:srgbClr val="000099"/>
                </a:solidFill>
                <a:latin typeface="Gill Sans MT" charset="0"/>
              </a:rPr>
              <a:t>I am here</a:t>
            </a:r>
            <a:r>
              <a:rPr lang="ja-JP" altLang="en-US" sz="2400" kern="0" dirty="0">
                <a:solidFill>
                  <a:srgbClr val="000099"/>
                </a:solidFill>
                <a:latin typeface="Gill Sans MT" charset="0"/>
              </a:rPr>
              <a:t>”</a:t>
            </a:r>
            <a:endParaRPr lang="en-US" sz="2400" kern="0" dirty="0">
              <a:solidFill>
                <a:srgbClr val="000099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265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2562-AC5D-4F33-8057-49BF3B22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eBGP</a:t>
            </a:r>
            <a:r>
              <a:rPr lang="zh-CN" altLang="en-US" dirty="0"/>
              <a:t>和</a:t>
            </a:r>
            <a:r>
              <a:rPr lang="en-US" altLang="zh-CN" dirty="0"/>
              <a:t>iBGP</a:t>
            </a:r>
            <a:r>
              <a:rPr lang="zh-CN" altLang="en-US" dirty="0"/>
              <a:t>连接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EDE0A9-FF61-49A7-BA38-C264731B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49</a:t>
            </a:fld>
            <a:endParaRPr lang="zh-CN" altLang="en-US"/>
          </a:p>
        </p:txBody>
      </p:sp>
      <p:grpSp>
        <p:nvGrpSpPr>
          <p:cNvPr id="5" name="Group 282">
            <a:extLst>
              <a:ext uri="{FF2B5EF4-FFF2-40B4-BE49-F238E27FC236}">
                <a16:creationId xmlns:a16="http://schemas.microsoft.com/office/drawing/2014/main" id="{F7BF9C1E-0F82-4846-A503-97273DE6A980}"/>
              </a:ext>
            </a:extLst>
          </p:cNvPr>
          <p:cNvGrpSpPr/>
          <p:nvPr/>
        </p:nvGrpSpPr>
        <p:grpSpPr>
          <a:xfrm>
            <a:off x="2555776" y="4776298"/>
            <a:ext cx="4505167" cy="635979"/>
            <a:chOff x="6674821" y="5383138"/>
            <a:chExt cx="4505167" cy="635979"/>
          </a:xfrm>
        </p:grpSpPr>
        <p:cxnSp>
          <p:nvCxnSpPr>
            <p:cNvPr id="6" name="Straight Connector 272">
              <a:extLst>
                <a:ext uri="{FF2B5EF4-FFF2-40B4-BE49-F238E27FC236}">
                  <a16:creationId xmlns:a16="http://schemas.microsoft.com/office/drawing/2014/main" id="{BA05342B-D093-4B98-910D-0357429535D1}"/>
                </a:ext>
              </a:extLst>
            </p:cNvPr>
            <p:cNvCxnSpPr/>
            <p:nvPr/>
          </p:nvCxnSpPr>
          <p:spPr bwMode="auto">
            <a:xfrm flipH="1" flipV="1">
              <a:off x="6674821" y="5589319"/>
              <a:ext cx="749784" cy="115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273">
              <a:extLst>
                <a:ext uri="{FF2B5EF4-FFF2-40B4-BE49-F238E27FC236}">
                  <a16:creationId xmlns:a16="http://schemas.microsoft.com/office/drawing/2014/main" id="{94A78964-6C2C-4904-A434-3D8A8A17D56C}"/>
                </a:ext>
              </a:extLst>
            </p:cNvPr>
            <p:cNvCxnSpPr/>
            <p:nvPr/>
          </p:nvCxnSpPr>
          <p:spPr bwMode="auto">
            <a:xfrm flipV="1">
              <a:off x="6704299" y="5869497"/>
              <a:ext cx="699488" cy="6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Box 280">
              <a:extLst>
                <a:ext uri="{FF2B5EF4-FFF2-40B4-BE49-F238E27FC236}">
                  <a16:creationId xmlns:a16="http://schemas.microsoft.com/office/drawing/2014/main" id="{91CA9068-8F01-4AB4-9F24-83CC55A6AF00}"/>
                </a:ext>
              </a:extLst>
            </p:cNvPr>
            <p:cNvSpPr txBox="1"/>
            <p:nvPr/>
          </p:nvSpPr>
          <p:spPr>
            <a:xfrm>
              <a:off x="7528604" y="5383138"/>
              <a:ext cx="3651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eBGP </a:t>
              </a:r>
              <a:r>
                <a:rPr lang="zh-CN" altLang="en-US" dirty="0">
                  <a:solidFill>
                    <a:srgbClr val="CC0000"/>
                  </a:solidFill>
                </a:rPr>
                <a:t>连接，通常路由器物理直连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9" name="TextBox 281">
              <a:extLst>
                <a:ext uri="{FF2B5EF4-FFF2-40B4-BE49-F238E27FC236}">
                  <a16:creationId xmlns:a16="http://schemas.microsoft.com/office/drawing/2014/main" id="{8FC4B296-5FF3-4F71-83E6-25F4981FC006}"/>
                </a:ext>
              </a:extLst>
            </p:cNvPr>
            <p:cNvSpPr txBox="1"/>
            <p:nvPr/>
          </p:nvSpPr>
          <p:spPr>
            <a:xfrm>
              <a:off x="7553560" y="5649785"/>
              <a:ext cx="2570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90"/>
                  </a:solidFill>
                </a:rPr>
                <a:t>iBGP </a:t>
              </a:r>
              <a:r>
                <a:rPr lang="zh-CN" altLang="en-US" dirty="0">
                  <a:solidFill>
                    <a:srgbClr val="000090"/>
                  </a:solidFill>
                </a:rPr>
                <a:t>连接，可以不直连</a:t>
              </a:r>
              <a:endParaRPr lang="en-US" dirty="0">
                <a:solidFill>
                  <a:srgbClr val="000090"/>
                </a:solidFill>
              </a:endParaRPr>
            </a:p>
          </p:txBody>
        </p:sp>
      </p:grpSp>
      <p:sp>
        <p:nvSpPr>
          <p:cNvPr id="10" name="Freeform 2">
            <a:extLst>
              <a:ext uri="{FF2B5EF4-FFF2-40B4-BE49-F238E27FC236}">
                <a16:creationId xmlns:a16="http://schemas.microsoft.com/office/drawing/2014/main" id="{AD028CC7-2B07-4AC9-8CF4-E200EF660D58}"/>
              </a:ext>
            </a:extLst>
          </p:cNvPr>
          <p:cNvSpPr>
            <a:spLocks/>
          </p:cNvSpPr>
          <p:nvPr/>
        </p:nvSpPr>
        <p:spPr bwMode="auto">
          <a:xfrm>
            <a:off x="558931" y="2853124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72">
            <a:extLst>
              <a:ext uri="{FF2B5EF4-FFF2-40B4-BE49-F238E27FC236}">
                <a16:creationId xmlns:a16="http://schemas.microsoft.com/office/drawing/2014/main" id="{7FD13FD0-3AFE-4BC2-8928-048822478F75}"/>
              </a:ext>
            </a:extLst>
          </p:cNvPr>
          <p:cNvGrpSpPr/>
          <p:nvPr/>
        </p:nvGrpSpPr>
        <p:grpSpPr>
          <a:xfrm>
            <a:off x="1697092" y="3003986"/>
            <a:ext cx="565150" cy="369332"/>
            <a:chOff x="1736090" y="2873352"/>
            <a:chExt cx="565150" cy="369332"/>
          </a:xfrm>
        </p:grpSpPr>
        <p:grpSp>
          <p:nvGrpSpPr>
            <p:cNvPr id="12" name="Group 327">
              <a:extLst>
                <a:ext uri="{FF2B5EF4-FFF2-40B4-BE49-F238E27FC236}">
                  <a16:creationId xmlns:a16="http://schemas.microsoft.com/office/drawing/2014/main" id="{C7139C9D-DDC2-4F92-B33F-4869E77111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" name="Oval 26">
                <a:extLst>
                  <a:ext uri="{FF2B5EF4-FFF2-40B4-BE49-F238E27FC236}">
                    <a16:creationId xmlns:a16="http://schemas.microsoft.com/office/drawing/2014/main" id="{D5E9CA13-76C6-4B56-B23F-AECA15ED056B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" name="Rectangle 27">
                <a:extLst>
                  <a:ext uri="{FF2B5EF4-FFF2-40B4-BE49-F238E27FC236}">
                    <a16:creationId xmlns:a16="http://schemas.microsoft.com/office/drawing/2014/main" id="{08274867-B63A-43D8-A95D-17CC4DCD33B2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Oval 28">
                <a:extLst>
                  <a:ext uri="{FF2B5EF4-FFF2-40B4-BE49-F238E27FC236}">
                    <a16:creationId xmlns:a16="http://schemas.microsoft.com/office/drawing/2014/main" id="{9C72D9E5-0413-437B-94FF-70D19E1B7F31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" name="Freeform 29">
                <a:extLst>
                  <a:ext uri="{FF2B5EF4-FFF2-40B4-BE49-F238E27FC236}">
                    <a16:creationId xmlns:a16="http://schemas.microsoft.com/office/drawing/2014/main" id="{7A39DF00-9DF1-4CF2-A95C-72CC720D2440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Freeform 30">
                <a:extLst>
                  <a:ext uri="{FF2B5EF4-FFF2-40B4-BE49-F238E27FC236}">
                    <a16:creationId xmlns:a16="http://schemas.microsoft.com/office/drawing/2014/main" id="{A70611D8-8CC4-4252-9FCB-B38534044984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" name="Freeform 31">
                <a:extLst>
                  <a:ext uri="{FF2B5EF4-FFF2-40B4-BE49-F238E27FC236}">
                    <a16:creationId xmlns:a16="http://schemas.microsoft.com/office/drawing/2014/main" id="{5348E4FC-B6D1-4D17-B3F1-451A0F2E3400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Freeform 32">
                <a:extLst>
                  <a:ext uri="{FF2B5EF4-FFF2-40B4-BE49-F238E27FC236}">
                    <a16:creationId xmlns:a16="http://schemas.microsoft.com/office/drawing/2014/main" id="{F2CF155D-D0A9-4B27-B5B1-9F3D6F254641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3" name="Straight Connector 33">
                <a:extLst>
                  <a:ext uri="{FF2B5EF4-FFF2-40B4-BE49-F238E27FC236}">
                    <a16:creationId xmlns:a16="http://schemas.microsoft.com/office/drawing/2014/main" id="{9347A195-3E4E-45D8-BADF-0BEC8038BB2E}"/>
                  </a:ext>
                </a:extLst>
              </p:cNvPr>
              <p:cNvCxnSpPr>
                <a:endCxn id="1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34">
                <a:extLst>
                  <a:ext uri="{FF2B5EF4-FFF2-40B4-BE49-F238E27FC236}">
                    <a16:creationId xmlns:a16="http://schemas.microsoft.com/office/drawing/2014/main" id="{02860FFF-0F83-465B-8D22-248DF0286130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71">
              <a:extLst>
                <a:ext uri="{FF2B5EF4-FFF2-40B4-BE49-F238E27FC236}">
                  <a16:creationId xmlns:a16="http://schemas.microsoft.com/office/drawing/2014/main" id="{9B7EC2DE-E7FF-4635-BCE2-E077E5F129F1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4" name="Oval 68">
                <a:extLst>
                  <a:ext uri="{FF2B5EF4-FFF2-40B4-BE49-F238E27FC236}">
                    <a16:creationId xmlns:a16="http://schemas.microsoft.com/office/drawing/2014/main" id="{8D53739D-CF61-4B4C-9A03-09848494B84C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65">
                <a:extLst>
                  <a:ext uri="{FF2B5EF4-FFF2-40B4-BE49-F238E27FC236}">
                    <a16:creationId xmlns:a16="http://schemas.microsoft.com/office/drawing/2014/main" id="{0730E8D4-C0C5-4795-82B0-B3807152ACAB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1b</a:t>
                </a:r>
              </a:p>
            </p:txBody>
          </p:sp>
        </p:grpSp>
      </p:grpSp>
      <p:grpSp>
        <p:nvGrpSpPr>
          <p:cNvPr id="25" name="Group 73">
            <a:extLst>
              <a:ext uri="{FF2B5EF4-FFF2-40B4-BE49-F238E27FC236}">
                <a16:creationId xmlns:a16="http://schemas.microsoft.com/office/drawing/2014/main" id="{CE4252D3-3EE1-4098-AAA3-6F3B753FC527}"/>
              </a:ext>
            </a:extLst>
          </p:cNvPr>
          <p:cNvGrpSpPr/>
          <p:nvPr/>
        </p:nvGrpSpPr>
        <p:grpSpPr>
          <a:xfrm>
            <a:off x="1701322" y="4225303"/>
            <a:ext cx="565150" cy="369332"/>
            <a:chOff x="1736090" y="2873352"/>
            <a:chExt cx="565150" cy="369332"/>
          </a:xfrm>
        </p:grpSpPr>
        <p:grpSp>
          <p:nvGrpSpPr>
            <p:cNvPr id="26" name="Group 327">
              <a:extLst>
                <a:ext uri="{FF2B5EF4-FFF2-40B4-BE49-F238E27FC236}">
                  <a16:creationId xmlns:a16="http://schemas.microsoft.com/office/drawing/2014/main" id="{8EAEEA6A-D4CB-4ECE-8AD9-BA495F1F9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0" name="Oval 78">
                <a:extLst>
                  <a:ext uri="{FF2B5EF4-FFF2-40B4-BE49-F238E27FC236}">
                    <a16:creationId xmlns:a16="http://schemas.microsoft.com/office/drawing/2014/main" id="{B1EEADE0-8DB9-4DE7-AF98-99733D5FC93A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" name="Rectangle 79">
                <a:extLst>
                  <a:ext uri="{FF2B5EF4-FFF2-40B4-BE49-F238E27FC236}">
                    <a16:creationId xmlns:a16="http://schemas.microsoft.com/office/drawing/2014/main" id="{E46F936F-2780-4687-8B95-0B69DDA8D297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Oval 80">
                <a:extLst>
                  <a:ext uri="{FF2B5EF4-FFF2-40B4-BE49-F238E27FC236}">
                    <a16:creationId xmlns:a16="http://schemas.microsoft.com/office/drawing/2014/main" id="{99FE8187-3ACB-4047-9F72-7F4498269A34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" name="Freeform 81">
                <a:extLst>
                  <a:ext uri="{FF2B5EF4-FFF2-40B4-BE49-F238E27FC236}">
                    <a16:creationId xmlns:a16="http://schemas.microsoft.com/office/drawing/2014/main" id="{68E494D6-4EA9-475D-925C-3C7960AE1A6C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Freeform 82">
                <a:extLst>
                  <a:ext uri="{FF2B5EF4-FFF2-40B4-BE49-F238E27FC236}">
                    <a16:creationId xmlns:a16="http://schemas.microsoft.com/office/drawing/2014/main" id="{294A2682-3987-4AD1-962B-98FCC044EA96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Freeform 83">
                <a:extLst>
                  <a:ext uri="{FF2B5EF4-FFF2-40B4-BE49-F238E27FC236}">
                    <a16:creationId xmlns:a16="http://schemas.microsoft.com/office/drawing/2014/main" id="{B4004C3C-85B2-4076-B49D-844AFC38E1FF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Freeform 84">
                <a:extLst>
                  <a:ext uri="{FF2B5EF4-FFF2-40B4-BE49-F238E27FC236}">
                    <a16:creationId xmlns:a16="http://schemas.microsoft.com/office/drawing/2014/main" id="{044D8008-F5DC-438E-90B4-33C6BB61B682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" name="Straight Connector 85">
                <a:extLst>
                  <a:ext uri="{FF2B5EF4-FFF2-40B4-BE49-F238E27FC236}">
                    <a16:creationId xmlns:a16="http://schemas.microsoft.com/office/drawing/2014/main" id="{0C540CE4-6609-4CB5-BEF3-4643BD67566B}"/>
                  </a:ext>
                </a:extLst>
              </p:cNvPr>
              <p:cNvCxnSpPr>
                <a:endCxn id="3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86">
                <a:extLst>
                  <a:ext uri="{FF2B5EF4-FFF2-40B4-BE49-F238E27FC236}">
                    <a16:creationId xmlns:a16="http://schemas.microsoft.com/office/drawing/2014/main" id="{420CA114-0887-4663-BF0A-1DBD51E79187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75">
              <a:extLst>
                <a:ext uri="{FF2B5EF4-FFF2-40B4-BE49-F238E27FC236}">
                  <a16:creationId xmlns:a16="http://schemas.microsoft.com/office/drawing/2014/main" id="{B8531C98-7383-44BD-8F0A-7B0527BFCD7A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8" name="Oval 76">
                <a:extLst>
                  <a:ext uri="{FF2B5EF4-FFF2-40B4-BE49-F238E27FC236}">
                    <a16:creationId xmlns:a16="http://schemas.microsoft.com/office/drawing/2014/main" id="{62C0995B-FEB8-42F1-8731-03E1CB8C26D3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77">
                <a:extLst>
                  <a:ext uri="{FF2B5EF4-FFF2-40B4-BE49-F238E27FC236}">
                    <a16:creationId xmlns:a16="http://schemas.microsoft.com/office/drawing/2014/main" id="{C76D4ABC-62DE-417D-8CD3-9D5A9B07D3B2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1d</a:t>
                </a:r>
              </a:p>
            </p:txBody>
          </p:sp>
        </p:grpSp>
      </p:grpSp>
      <p:grpSp>
        <p:nvGrpSpPr>
          <p:cNvPr id="39" name="Group 87">
            <a:extLst>
              <a:ext uri="{FF2B5EF4-FFF2-40B4-BE49-F238E27FC236}">
                <a16:creationId xmlns:a16="http://schemas.microsoft.com/office/drawing/2014/main" id="{C4688DE8-D6B4-45BA-971D-500D1DBF1EFC}"/>
              </a:ext>
            </a:extLst>
          </p:cNvPr>
          <p:cNvGrpSpPr/>
          <p:nvPr/>
        </p:nvGrpSpPr>
        <p:grpSpPr>
          <a:xfrm>
            <a:off x="2562808" y="3615706"/>
            <a:ext cx="565150" cy="369332"/>
            <a:chOff x="1736090" y="2873352"/>
            <a:chExt cx="565150" cy="369332"/>
          </a:xfrm>
        </p:grpSpPr>
        <p:grpSp>
          <p:nvGrpSpPr>
            <p:cNvPr id="40" name="Group 327">
              <a:extLst>
                <a:ext uri="{FF2B5EF4-FFF2-40B4-BE49-F238E27FC236}">
                  <a16:creationId xmlns:a16="http://schemas.microsoft.com/office/drawing/2014/main" id="{9C51D2AA-C030-4AA1-A0B6-6C724E5A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4" name="Oval 92">
                <a:extLst>
                  <a:ext uri="{FF2B5EF4-FFF2-40B4-BE49-F238E27FC236}">
                    <a16:creationId xmlns:a16="http://schemas.microsoft.com/office/drawing/2014/main" id="{ACB0E4D1-DCBB-423E-B5A9-3C9902DD85F4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" name="Rectangle 93">
                <a:extLst>
                  <a:ext uri="{FF2B5EF4-FFF2-40B4-BE49-F238E27FC236}">
                    <a16:creationId xmlns:a16="http://schemas.microsoft.com/office/drawing/2014/main" id="{1619E765-A0EC-4FFF-9B88-ABF511C6473B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Oval 94">
                <a:extLst>
                  <a:ext uri="{FF2B5EF4-FFF2-40B4-BE49-F238E27FC236}">
                    <a16:creationId xmlns:a16="http://schemas.microsoft.com/office/drawing/2014/main" id="{32DC0CD7-6F6E-4ECE-B273-E4C24D44A354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" name="Freeform 95">
                <a:extLst>
                  <a:ext uri="{FF2B5EF4-FFF2-40B4-BE49-F238E27FC236}">
                    <a16:creationId xmlns:a16="http://schemas.microsoft.com/office/drawing/2014/main" id="{374404EB-7080-4DAC-9EA0-5619334B2988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" name="Freeform 96">
                <a:extLst>
                  <a:ext uri="{FF2B5EF4-FFF2-40B4-BE49-F238E27FC236}">
                    <a16:creationId xmlns:a16="http://schemas.microsoft.com/office/drawing/2014/main" id="{49B0EC32-DD09-444D-8B6C-007B0C8FF707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" name="Freeform 97">
                <a:extLst>
                  <a:ext uri="{FF2B5EF4-FFF2-40B4-BE49-F238E27FC236}">
                    <a16:creationId xmlns:a16="http://schemas.microsoft.com/office/drawing/2014/main" id="{01B1D9E6-3FB4-4471-9235-5CE31D95EF56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" name="Freeform 98">
                <a:extLst>
                  <a:ext uri="{FF2B5EF4-FFF2-40B4-BE49-F238E27FC236}">
                    <a16:creationId xmlns:a16="http://schemas.microsoft.com/office/drawing/2014/main" id="{149AE1BC-A9A8-43F1-91C7-47C4F78C1D1E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1" name="Straight Connector 99">
                <a:extLst>
                  <a:ext uri="{FF2B5EF4-FFF2-40B4-BE49-F238E27FC236}">
                    <a16:creationId xmlns:a16="http://schemas.microsoft.com/office/drawing/2014/main" id="{08EAADBD-A744-4FA6-A41F-6F92D554B4AF}"/>
                  </a:ext>
                </a:extLst>
              </p:cNvPr>
              <p:cNvCxnSpPr>
                <a:endCxn id="4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100">
                <a:extLst>
                  <a:ext uri="{FF2B5EF4-FFF2-40B4-BE49-F238E27FC236}">
                    <a16:creationId xmlns:a16="http://schemas.microsoft.com/office/drawing/2014/main" id="{F6925C50-EBF2-4522-81E7-93D3C9F92EF0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89">
              <a:extLst>
                <a:ext uri="{FF2B5EF4-FFF2-40B4-BE49-F238E27FC236}">
                  <a16:creationId xmlns:a16="http://schemas.microsoft.com/office/drawing/2014/main" id="{6CE19849-CEC9-4828-AC9C-2AF5ACE3B9BE}"/>
                </a:ext>
              </a:extLst>
            </p:cNvPr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42" name="Oval 90">
                <a:extLst>
                  <a:ext uri="{FF2B5EF4-FFF2-40B4-BE49-F238E27FC236}">
                    <a16:creationId xmlns:a16="http://schemas.microsoft.com/office/drawing/2014/main" id="{29083F1D-1023-4B02-91CC-42D4A07EA6A8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91">
                <a:extLst>
                  <a:ext uri="{FF2B5EF4-FFF2-40B4-BE49-F238E27FC236}">
                    <a16:creationId xmlns:a16="http://schemas.microsoft.com/office/drawing/2014/main" id="{C2E81BAB-437F-46F8-9B29-4B9D436764D3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1c</a:t>
                </a:r>
              </a:p>
            </p:txBody>
          </p:sp>
        </p:grpSp>
      </p:grpSp>
      <p:grpSp>
        <p:nvGrpSpPr>
          <p:cNvPr id="53" name="Group 101">
            <a:extLst>
              <a:ext uri="{FF2B5EF4-FFF2-40B4-BE49-F238E27FC236}">
                <a16:creationId xmlns:a16="http://schemas.microsoft.com/office/drawing/2014/main" id="{B73E14A3-BB23-4455-9EA0-3E1A7D67499A}"/>
              </a:ext>
            </a:extLst>
          </p:cNvPr>
          <p:cNvGrpSpPr/>
          <p:nvPr/>
        </p:nvGrpSpPr>
        <p:grpSpPr>
          <a:xfrm>
            <a:off x="794333" y="3609353"/>
            <a:ext cx="565150" cy="369332"/>
            <a:chOff x="1736090" y="2873352"/>
            <a:chExt cx="565150" cy="369332"/>
          </a:xfrm>
        </p:grpSpPr>
        <p:grpSp>
          <p:nvGrpSpPr>
            <p:cNvPr id="54" name="Group 327">
              <a:extLst>
                <a:ext uri="{FF2B5EF4-FFF2-40B4-BE49-F238E27FC236}">
                  <a16:creationId xmlns:a16="http://schemas.microsoft.com/office/drawing/2014/main" id="{ADD7257E-4DA5-4AC2-B006-A103DE390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58" name="Oval 106">
                <a:extLst>
                  <a:ext uri="{FF2B5EF4-FFF2-40B4-BE49-F238E27FC236}">
                    <a16:creationId xmlns:a16="http://schemas.microsoft.com/office/drawing/2014/main" id="{CF1D9C4C-6171-4946-AF41-0A1BFC3578B5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9" name="Rectangle 107">
                <a:extLst>
                  <a:ext uri="{FF2B5EF4-FFF2-40B4-BE49-F238E27FC236}">
                    <a16:creationId xmlns:a16="http://schemas.microsoft.com/office/drawing/2014/main" id="{B3E2E8D7-141C-4EEA-8117-435504B6A12C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Oval 108">
                <a:extLst>
                  <a:ext uri="{FF2B5EF4-FFF2-40B4-BE49-F238E27FC236}">
                    <a16:creationId xmlns:a16="http://schemas.microsoft.com/office/drawing/2014/main" id="{55B559C2-327B-422A-91D5-B741EE8D3F9F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1" name="Freeform 109">
                <a:extLst>
                  <a:ext uri="{FF2B5EF4-FFF2-40B4-BE49-F238E27FC236}">
                    <a16:creationId xmlns:a16="http://schemas.microsoft.com/office/drawing/2014/main" id="{F2C8844A-AC1F-4AAA-B412-3120AE7B9C1F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Freeform 110">
                <a:extLst>
                  <a:ext uri="{FF2B5EF4-FFF2-40B4-BE49-F238E27FC236}">
                    <a16:creationId xmlns:a16="http://schemas.microsoft.com/office/drawing/2014/main" id="{F88ABE8C-4D0F-43AC-8AB0-9A5E96E12291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" name="Freeform 111">
                <a:extLst>
                  <a:ext uri="{FF2B5EF4-FFF2-40B4-BE49-F238E27FC236}">
                    <a16:creationId xmlns:a16="http://schemas.microsoft.com/office/drawing/2014/main" id="{8F8775CE-483D-4A6F-AAD3-FE3B5DDE16D3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Freeform 112">
                <a:extLst>
                  <a:ext uri="{FF2B5EF4-FFF2-40B4-BE49-F238E27FC236}">
                    <a16:creationId xmlns:a16="http://schemas.microsoft.com/office/drawing/2014/main" id="{B5F3A1EA-13AC-4685-A905-6233B8EB68D4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5" name="Straight Connector 113">
                <a:extLst>
                  <a:ext uri="{FF2B5EF4-FFF2-40B4-BE49-F238E27FC236}">
                    <a16:creationId xmlns:a16="http://schemas.microsoft.com/office/drawing/2014/main" id="{BEB70E66-FA1E-4597-BF51-7C2EE902ED19}"/>
                  </a:ext>
                </a:extLst>
              </p:cNvPr>
              <p:cNvCxnSpPr>
                <a:endCxn id="6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14">
                <a:extLst>
                  <a:ext uri="{FF2B5EF4-FFF2-40B4-BE49-F238E27FC236}">
                    <a16:creationId xmlns:a16="http://schemas.microsoft.com/office/drawing/2014/main" id="{46F34F45-4C0C-431B-A4A2-B6D7FA6E731B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103">
              <a:extLst>
                <a:ext uri="{FF2B5EF4-FFF2-40B4-BE49-F238E27FC236}">
                  <a16:creationId xmlns:a16="http://schemas.microsoft.com/office/drawing/2014/main" id="{BADD7866-4F1B-4E22-A004-F14D4214BF7F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56" name="Oval 104">
                <a:extLst>
                  <a:ext uri="{FF2B5EF4-FFF2-40B4-BE49-F238E27FC236}">
                    <a16:creationId xmlns:a16="http://schemas.microsoft.com/office/drawing/2014/main" id="{55636AA9-8E81-461B-B55D-94D709365C78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105">
                <a:extLst>
                  <a:ext uri="{FF2B5EF4-FFF2-40B4-BE49-F238E27FC236}">
                    <a16:creationId xmlns:a16="http://schemas.microsoft.com/office/drawing/2014/main" id="{667E5596-56FD-4F34-9F7A-B9CA98106D6A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1a</a:t>
                </a:r>
              </a:p>
            </p:txBody>
          </p:sp>
        </p:grpSp>
      </p:grpSp>
      <p:cxnSp>
        <p:nvCxnSpPr>
          <p:cNvPr id="67" name="Straight Connector 116">
            <a:extLst>
              <a:ext uri="{FF2B5EF4-FFF2-40B4-BE49-F238E27FC236}">
                <a16:creationId xmlns:a16="http://schemas.microsoft.com/office/drawing/2014/main" id="{9A4499FF-23FB-4D2F-BB8A-84D5C4C62670}"/>
              </a:ext>
            </a:extLst>
          </p:cNvPr>
          <p:cNvCxnSpPr>
            <a:stCxn id="15" idx="2"/>
            <a:endCxn id="29" idx="0"/>
          </p:cNvCxnSpPr>
          <p:nvPr/>
        </p:nvCxnSpPr>
        <p:spPr bwMode="auto">
          <a:xfrm>
            <a:off x="1952075" y="3373318"/>
            <a:ext cx="4230" cy="851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117">
            <a:extLst>
              <a:ext uri="{FF2B5EF4-FFF2-40B4-BE49-F238E27FC236}">
                <a16:creationId xmlns:a16="http://schemas.microsoft.com/office/drawing/2014/main" id="{471DAB29-0CFD-42E0-ABF9-04EE337C1434}"/>
              </a:ext>
            </a:extLst>
          </p:cNvPr>
          <p:cNvCxnSpPr/>
          <p:nvPr/>
        </p:nvCxnSpPr>
        <p:spPr bwMode="auto">
          <a:xfrm>
            <a:off x="1368479" y="3779255"/>
            <a:ext cx="1204913" cy="63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120">
            <a:extLst>
              <a:ext uri="{FF2B5EF4-FFF2-40B4-BE49-F238E27FC236}">
                <a16:creationId xmlns:a16="http://schemas.microsoft.com/office/drawing/2014/main" id="{E03B4910-F4D2-4835-A22B-2748ED2FFB1D}"/>
              </a:ext>
            </a:extLst>
          </p:cNvPr>
          <p:cNvCxnSpPr>
            <a:stCxn id="16" idx="7"/>
          </p:cNvCxnSpPr>
          <p:nvPr/>
        </p:nvCxnSpPr>
        <p:spPr bwMode="auto">
          <a:xfrm>
            <a:off x="2179710" y="3285111"/>
            <a:ext cx="480042" cy="3697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123">
            <a:extLst>
              <a:ext uri="{FF2B5EF4-FFF2-40B4-BE49-F238E27FC236}">
                <a16:creationId xmlns:a16="http://schemas.microsoft.com/office/drawing/2014/main" id="{01F3820B-7F66-4135-BB58-72B8A1BA4E4B}"/>
              </a:ext>
            </a:extLst>
          </p:cNvPr>
          <p:cNvCxnSpPr/>
          <p:nvPr/>
        </p:nvCxnSpPr>
        <p:spPr bwMode="auto">
          <a:xfrm>
            <a:off x="1261075" y="3916938"/>
            <a:ext cx="477927" cy="3570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128">
            <a:extLst>
              <a:ext uri="{FF2B5EF4-FFF2-40B4-BE49-F238E27FC236}">
                <a16:creationId xmlns:a16="http://schemas.microsoft.com/office/drawing/2014/main" id="{649F2045-C6EA-4FDE-A08A-C4B528FA69CF}"/>
              </a:ext>
            </a:extLst>
          </p:cNvPr>
          <p:cNvCxnSpPr/>
          <p:nvPr/>
        </p:nvCxnSpPr>
        <p:spPr bwMode="auto">
          <a:xfrm flipH="1">
            <a:off x="2157044" y="3914176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132">
            <a:extLst>
              <a:ext uri="{FF2B5EF4-FFF2-40B4-BE49-F238E27FC236}">
                <a16:creationId xmlns:a16="http://schemas.microsoft.com/office/drawing/2014/main" id="{AE9BBBB3-E845-4657-A16F-3CA9F4522812}"/>
              </a:ext>
            </a:extLst>
          </p:cNvPr>
          <p:cNvCxnSpPr/>
          <p:nvPr/>
        </p:nvCxnSpPr>
        <p:spPr bwMode="auto">
          <a:xfrm flipH="1">
            <a:off x="1248555" y="3297580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Group 136">
            <a:extLst>
              <a:ext uri="{FF2B5EF4-FFF2-40B4-BE49-F238E27FC236}">
                <a16:creationId xmlns:a16="http://schemas.microsoft.com/office/drawing/2014/main" id="{82C33D49-13E6-4348-88BA-D5D60B84BDCF}"/>
              </a:ext>
            </a:extLst>
          </p:cNvPr>
          <p:cNvGrpSpPr/>
          <p:nvPr/>
        </p:nvGrpSpPr>
        <p:grpSpPr>
          <a:xfrm>
            <a:off x="3167773" y="2068567"/>
            <a:ext cx="2712783" cy="1853712"/>
            <a:chOff x="-2170772" y="2784954"/>
            <a:chExt cx="2712783" cy="1853712"/>
          </a:xfrm>
        </p:grpSpPr>
        <p:sp>
          <p:nvSpPr>
            <p:cNvPr id="74" name="Freeform 2">
              <a:extLst>
                <a:ext uri="{FF2B5EF4-FFF2-40B4-BE49-F238E27FC236}">
                  <a16:creationId xmlns:a16="http://schemas.microsoft.com/office/drawing/2014/main" id="{037D3EFA-E581-4B90-93A3-CA0D9FAA6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" name="Group 138">
              <a:extLst>
                <a:ext uri="{FF2B5EF4-FFF2-40B4-BE49-F238E27FC236}">
                  <a16:creationId xmlns:a16="http://schemas.microsoft.com/office/drawing/2014/main" id="{6565DF6D-DE3A-430A-BD65-1584609D5F2D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76" name="Group 139">
                <a:extLst>
                  <a:ext uri="{FF2B5EF4-FFF2-40B4-BE49-F238E27FC236}">
                    <a16:creationId xmlns:a16="http://schemas.microsoft.com/office/drawing/2014/main" id="{8F904F21-4725-46E5-980B-23A5984F432E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25" name="Group 327">
                  <a:extLst>
                    <a:ext uri="{FF2B5EF4-FFF2-40B4-BE49-F238E27FC236}">
                      <a16:creationId xmlns:a16="http://schemas.microsoft.com/office/drawing/2014/main" id="{C1AD9ED0-5B4D-4BE6-BC06-9360C750C0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9" name="Oval 192">
                    <a:extLst>
                      <a:ext uri="{FF2B5EF4-FFF2-40B4-BE49-F238E27FC236}">
                        <a16:creationId xmlns:a16="http://schemas.microsoft.com/office/drawing/2014/main" id="{CA69F007-59BA-4013-9CA7-95001F7B280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0" name="Rectangle 193">
                    <a:extLst>
                      <a:ext uri="{FF2B5EF4-FFF2-40B4-BE49-F238E27FC236}">
                        <a16:creationId xmlns:a16="http://schemas.microsoft.com/office/drawing/2014/main" id="{F4E5D9AA-263F-46F8-849C-32A208B1D7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Oval 194">
                    <a:extLst>
                      <a:ext uri="{FF2B5EF4-FFF2-40B4-BE49-F238E27FC236}">
                        <a16:creationId xmlns:a16="http://schemas.microsoft.com/office/drawing/2014/main" id="{0C5BC46A-4870-49F3-9831-65F134AAF93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2" name="Freeform 195">
                    <a:extLst>
                      <a:ext uri="{FF2B5EF4-FFF2-40B4-BE49-F238E27FC236}">
                        <a16:creationId xmlns:a16="http://schemas.microsoft.com/office/drawing/2014/main" id="{822613CA-03AF-44A3-89BF-6FC4F47182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3" name="Freeform 196">
                    <a:extLst>
                      <a:ext uri="{FF2B5EF4-FFF2-40B4-BE49-F238E27FC236}">
                        <a16:creationId xmlns:a16="http://schemas.microsoft.com/office/drawing/2014/main" id="{A9DF33A3-13E8-4EF4-B6CA-D62A8D8AEE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4" name="Freeform 197">
                    <a:extLst>
                      <a:ext uri="{FF2B5EF4-FFF2-40B4-BE49-F238E27FC236}">
                        <a16:creationId xmlns:a16="http://schemas.microsoft.com/office/drawing/2014/main" id="{47098720-8BBC-451E-9860-3C91187D11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5" name="Freeform 198">
                    <a:extLst>
                      <a:ext uri="{FF2B5EF4-FFF2-40B4-BE49-F238E27FC236}">
                        <a16:creationId xmlns:a16="http://schemas.microsoft.com/office/drawing/2014/main" id="{E10F6F76-CFE2-4B62-811C-09D477BD24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6" name="Straight Connector 199">
                    <a:extLst>
                      <a:ext uri="{FF2B5EF4-FFF2-40B4-BE49-F238E27FC236}">
                        <a16:creationId xmlns:a16="http://schemas.microsoft.com/office/drawing/2014/main" id="{00A984E7-040A-4B92-95A6-3BB4953D31A4}"/>
                      </a:ext>
                    </a:extLst>
                  </p:cNvPr>
                  <p:cNvCxnSpPr>
                    <a:endCxn id="13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200">
                    <a:extLst>
                      <a:ext uri="{FF2B5EF4-FFF2-40B4-BE49-F238E27FC236}">
                        <a16:creationId xmlns:a16="http://schemas.microsoft.com/office/drawing/2014/main" id="{FEAF05FF-21B5-4965-9704-85F321EB348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6" name="Group 189">
                  <a:extLst>
                    <a:ext uri="{FF2B5EF4-FFF2-40B4-BE49-F238E27FC236}">
                      <a16:creationId xmlns:a16="http://schemas.microsoft.com/office/drawing/2014/main" id="{71B99E5C-3371-426C-94E5-228A1C41B36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27" name="Oval 190">
                    <a:extLst>
                      <a:ext uri="{FF2B5EF4-FFF2-40B4-BE49-F238E27FC236}">
                        <a16:creationId xmlns:a16="http://schemas.microsoft.com/office/drawing/2014/main" id="{7E86BE15-A6DC-41CD-9F37-14629F13C9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8" name="TextBox 191">
                    <a:extLst>
                      <a:ext uri="{FF2B5EF4-FFF2-40B4-BE49-F238E27FC236}">
                        <a16:creationId xmlns:a16="http://schemas.microsoft.com/office/drawing/2014/main" id="{F8D160EF-B42D-483D-8503-33C229516E21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7" name="Group 140">
                <a:extLst>
                  <a:ext uri="{FF2B5EF4-FFF2-40B4-BE49-F238E27FC236}">
                    <a16:creationId xmlns:a16="http://schemas.microsoft.com/office/drawing/2014/main" id="{EB9FD19D-6D21-419F-855A-B64CA31994B0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12" name="Group 327">
                  <a:extLst>
                    <a:ext uri="{FF2B5EF4-FFF2-40B4-BE49-F238E27FC236}">
                      <a16:creationId xmlns:a16="http://schemas.microsoft.com/office/drawing/2014/main" id="{03B83C87-9067-409C-9D48-5CCD451AC5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6" name="Oval 179">
                    <a:extLst>
                      <a:ext uri="{FF2B5EF4-FFF2-40B4-BE49-F238E27FC236}">
                        <a16:creationId xmlns:a16="http://schemas.microsoft.com/office/drawing/2014/main" id="{D497B9F8-C177-41CD-9645-36F211B71CB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7" name="Rectangle 180">
                    <a:extLst>
                      <a:ext uri="{FF2B5EF4-FFF2-40B4-BE49-F238E27FC236}">
                        <a16:creationId xmlns:a16="http://schemas.microsoft.com/office/drawing/2014/main" id="{BB2F214B-DB3F-446F-94D6-C4E5A5A24A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Oval 181">
                    <a:extLst>
                      <a:ext uri="{FF2B5EF4-FFF2-40B4-BE49-F238E27FC236}">
                        <a16:creationId xmlns:a16="http://schemas.microsoft.com/office/drawing/2014/main" id="{C02A9CB5-77A1-4F87-B952-1515253F784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9" name="Freeform 182">
                    <a:extLst>
                      <a:ext uri="{FF2B5EF4-FFF2-40B4-BE49-F238E27FC236}">
                        <a16:creationId xmlns:a16="http://schemas.microsoft.com/office/drawing/2014/main" id="{90EF1FD9-2439-433C-8599-A68700CD33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0" name="Freeform 183">
                    <a:extLst>
                      <a:ext uri="{FF2B5EF4-FFF2-40B4-BE49-F238E27FC236}">
                        <a16:creationId xmlns:a16="http://schemas.microsoft.com/office/drawing/2014/main" id="{0897CEA2-E300-4695-841F-FAF4C1295D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1" name="Freeform 184">
                    <a:extLst>
                      <a:ext uri="{FF2B5EF4-FFF2-40B4-BE49-F238E27FC236}">
                        <a16:creationId xmlns:a16="http://schemas.microsoft.com/office/drawing/2014/main" id="{088DB1D0-F252-49BC-87CC-461A39F454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2" name="Freeform 185">
                    <a:extLst>
                      <a:ext uri="{FF2B5EF4-FFF2-40B4-BE49-F238E27FC236}">
                        <a16:creationId xmlns:a16="http://schemas.microsoft.com/office/drawing/2014/main" id="{53E55228-C759-4ACF-B664-FE001B90F4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23" name="Straight Connector 186">
                    <a:extLst>
                      <a:ext uri="{FF2B5EF4-FFF2-40B4-BE49-F238E27FC236}">
                        <a16:creationId xmlns:a16="http://schemas.microsoft.com/office/drawing/2014/main" id="{89869B3E-D545-45E6-A483-82DEB2E0DFB9}"/>
                      </a:ext>
                    </a:extLst>
                  </p:cNvPr>
                  <p:cNvCxnSpPr>
                    <a:endCxn id="1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87">
                    <a:extLst>
                      <a:ext uri="{FF2B5EF4-FFF2-40B4-BE49-F238E27FC236}">
                        <a16:creationId xmlns:a16="http://schemas.microsoft.com/office/drawing/2014/main" id="{629BB3BF-298A-4064-97D9-CF621DDD4C2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3" name="Group 176">
                  <a:extLst>
                    <a:ext uri="{FF2B5EF4-FFF2-40B4-BE49-F238E27FC236}">
                      <a16:creationId xmlns:a16="http://schemas.microsoft.com/office/drawing/2014/main" id="{18AADD8A-D822-4CB3-BED1-CAA4F50826B3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14" name="Oval 177">
                    <a:extLst>
                      <a:ext uri="{FF2B5EF4-FFF2-40B4-BE49-F238E27FC236}">
                        <a16:creationId xmlns:a16="http://schemas.microsoft.com/office/drawing/2014/main" id="{9332C231-1F02-4B12-A6EB-9F5EF230D7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5" name="TextBox 178">
                    <a:extLst>
                      <a:ext uri="{FF2B5EF4-FFF2-40B4-BE49-F238E27FC236}">
                        <a16:creationId xmlns:a16="http://schemas.microsoft.com/office/drawing/2014/main" id="{14145283-971D-4974-B44B-29FE428DB258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8" name="Group 141">
                <a:extLst>
                  <a:ext uri="{FF2B5EF4-FFF2-40B4-BE49-F238E27FC236}">
                    <a16:creationId xmlns:a16="http://schemas.microsoft.com/office/drawing/2014/main" id="{55689D29-9480-4359-A7A5-3A5EE7F40E9B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99" name="Group 327">
                  <a:extLst>
                    <a:ext uri="{FF2B5EF4-FFF2-40B4-BE49-F238E27FC236}">
                      <a16:creationId xmlns:a16="http://schemas.microsoft.com/office/drawing/2014/main" id="{DCBF8795-6CF6-4B7F-BD5B-F65E5B0CB5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03" name="Oval 166">
                    <a:extLst>
                      <a:ext uri="{FF2B5EF4-FFF2-40B4-BE49-F238E27FC236}">
                        <a16:creationId xmlns:a16="http://schemas.microsoft.com/office/drawing/2014/main" id="{88874656-C9FF-4F63-AC01-283ED841B39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4" name="Rectangle 167">
                    <a:extLst>
                      <a:ext uri="{FF2B5EF4-FFF2-40B4-BE49-F238E27FC236}">
                        <a16:creationId xmlns:a16="http://schemas.microsoft.com/office/drawing/2014/main" id="{783737B3-031E-4007-BD81-444FC82695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Oval 168">
                    <a:extLst>
                      <a:ext uri="{FF2B5EF4-FFF2-40B4-BE49-F238E27FC236}">
                        <a16:creationId xmlns:a16="http://schemas.microsoft.com/office/drawing/2014/main" id="{23937F65-5B87-4F3C-96FF-951EDCC5102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6" name="Freeform 169">
                    <a:extLst>
                      <a:ext uri="{FF2B5EF4-FFF2-40B4-BE49-F238E27FC236}">
                        <a16:creationId xmlns:a16="http://schemas.microsoft.com/office/drawing/2014/main" id="{3503C91C-265E-4E1B-9151-F2143C6C69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7" name="Freeform 170">
                    <a:extLst>
                      <a:ext uri="{FF2B5EF4-FFF2-40B4-BE49-F238E27FC236}">
                        <a16:creationId xmlns:a16="http://schemas.microsoft.com/office/drawing/2014/main" id="{A5EC8A8F-1DBC-4F84-B268-7D219161B1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8" name="Freeform 171">
                    <a:extLst>
                      <a:ext uri="{FF2B5EF4-FFF2-40B4-BE49-F238E27FC236}">
                        <a16:creationId xmlns:a16="http://schemas.microsoft.com/office/drawing/2014/main" id="{79F63801-F015-4CF9-BF19-BC482299E6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9" name="Freeform 172">
                    <a:extLst>
                      <a:ext uri="{FF2B5EF4-FFF2-40B4-BE49-F238E27FC236}">
                        <a16:creationId xmlns:a16="http://schemas.microsoft.com/office/drawing/2014/main" id="{273DC7E7-0924-4969-BB0A-99D2D32B79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0" name="Straight Connector 173">
                    <a:extLst>
                      <a:ext uri="{FF2B5EF4-FFF2-40B4-BE49-F238E27FC236}">
                        <a16:creationId xmlns:a16="http://schemas.microsoft.com/office/drawing/2014/main" id="{3EDCE2DE-46E3-4418-8583-9EAC64BF8EC2}"/>
                      </a:ext>
                    </a:extLst>
                  </p:cNvPr>
                  <p:cNvCxnSpPr>
                    <a:endCxn id="1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74">
                    <a:extLst>
                      <a:ext uri="{FF2B5EF4-FFF2-40B4-BE49-F238E27FC236}">
                        <a16:creationId xmlns:a16="http://schemas.microsoft.com/office/drawing/2014/main" id="{15958D34-F699-49F4-ACA6-C54BD4FEB191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" name="Group 163">
                  <a:extLst>
                    <a:ext uri="{FF2B5EF4-FFF2-40B4-BE49-F238E27FC236}">
                      <a16:creationId xmlns:a16="http://schemas.microsoft.com/office/drawing/2014/main" id="{17B1E4CC-03BB-4482-91D2-DA64A51969CD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01" name="Oval 164">
                    <a:extLst>
                      <a:ext uri="{FF2B5EF4-FFF2-40B4-BE49-F238E27FC236}">
                        <a16:creationId xmlns:a16="http://schemas.microsoft.com/office/drawing/2014/main" id="{B2E04926-65C4-42D0-A8CE-6927F1EE90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2" name="TextBox 165">
                    <a:extLst>
                      <a:ext uri="{FF2B5EF4-FFF2-40B4-BE49-F238E27FC236}">
                        <a16:creationId xmlns:a16="http://schemas.microsoft.com/office/drawing/2014/main" id="{585D5308-1413-43DF-8C5E-76D2D7C44E0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9" name="Group 142">
                <a:extLst>
                  <a:ext uri="{FF2B5EF4-FFF2-40B4-BE49-F238E27FC236}">
                    <a16:creationId xmlns:a16="http://schemas.microsoft.com/office/drawing/2014/main" id="{42E4F1D7-3C89-4D36-BE0B-3465EB1B7AE0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86" name="Group 327">
                  <a:extLst>
                    <a:ext uri="{FF2B5EF4-FFF2-40B4-BE49-F238E27FC236}">
                      <a16:creationId xmlns:a16="http://schemas.microsoft.com/office/drawing/2014/main" id="{E9B1310D-BA55-4A5A-B10D-46F8720562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0" name="Oval 153">
                    <a:extLst>
                      <a:ext uri="{FF2B5EF4-FFF2-40B4-BE49-F238E27FC236}">
                        <a16:creationId xmlns:a16="http://schemas.microsoft.com/office/drawing/2014/main" id="{A5E2CDEF-9A55-4BF6-867F-38FCBF4F684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1" name="Rectangle 154">
                    <a:extLst>
                      <a:ext uri="{FF2B5EF4-FFF2-40B4-BE49-F238E27FC236}">
                        <a16:creationId xmlns:a16="http://schemas.microsoft.com/office/drawing/2014/main" id="{7FB33870-6915-432F-9DBF-1F226FE0DB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Oval 155">
                    <a:extLst>
                      <a:ext uri="{FF2B5EF4-FFF2-40B4-BE49-F238E27FC236}">
                        <a16:creationId xmlns:a16="http://schemas.microsoft.com/office/drawing/2014/main" id="{D6907445-85C6-4777-ADE5-B165409B60E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3" name="Freeform 156">
                    <a:extLst>
                      <a:ext uri="{FF2B5EF4-FFF2-40B4-BE49-F238E27FC236}">
                        <a16:creationId xmlns:a16="http://schemas.microsoft.com/office/drawing/2014/main" id="{10DA6951-84BB-4754-AAB9-F08159BEAC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4" name="Freeform 157">
                    <a:extLst>
                      <a:ext uri="{FF2B5EF4-FFF2-40B4-BE49-F238E27FC236}">
                        <a16:creationId xmlns:a16="http://schemas.microsoft.com/office/drawing/2014/main" id="{2DD87FF6-513E-4B88-8D3E-98E0954113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5" name="Freeform 158">
                    <a:extLst>
                      <a:ext uri="{FF2B5EF4-FFF2-40B4-BE49-F238E27FC236}">
                        <a16:creationId xmlns:a16="http://schemas.microsoft.com/office/drawing/2014/main" id="{8EC849EA-DBAF-4AC7-979A-7457B462B4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6" name="Freeform 159">
                    <a:extLst>
                      <a:ext uri="{FF2B5EF4-FFF2-40B4-BE49-F238E27FC236}">
                        <a16:creationId xmlns:a16="http://schemas.microsoft.com/office/drawing/2014/main" id="{6916B8E9-26D9-44F3-8184-C1E15C30C7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7" name="Straight Connector 160">
                    <a:extLst>
                      <a:ext uri="{FF2B5EF4-FFF2-40B4-BE49-F238E27FC236}">
                        <a16:creationId xmlns:a16="http://schemas.microsoft.com/office/drawing/2014/main" id="{79175E9E-010B-4417-83E7-E41AF4F6C613}"/>
                      </a:ext>
                    </a:extLst>
                  </p:cNvPr>
                  <p:cNvCxnSpPr>
                    <a:endCxn id="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161">
                    <a:extLst>
                      <a:ext uri="{FF2B5EF4-FFF2-40B4-BE49-F238E27FC236}">
                        <a16:creationId xmlns:a16="http://schemas.microsoft.com/office/drawing/2014/main" id="{1F9F00B4-DC05-4BCC-A61A-5979AE2B490E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150">
                  <a:extLst>
                    <a:ext uri="{FF2B5EF4-FFF2-40B4-BE49-F238E27FC236}">
                      <a16:creationId xmlns:a16="http://schemas.microsoft.com/office/drawing/2014/main" id="{D6E1425E-F2D4-411A-ACCE-2B7C688BC8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88" name="Oval 151">
                    <a:extLst>
                      <a:ext uri="{FF2B5EF4-FFF2-40B4-BE49-F238E27FC236}">
                        <a16:creationId xmlns:a16="http://schemas.microsoft.com/office/drawing/2014/main" id="{CB043B4A-136C-4AD9-BB23-530A132DA7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TextBox 152">
                    <a:extLst>
                      <a:ext uri="{FF2B5EF4-FFF2-40B4-BE49-F238E27FC236}">
                        <a16:creationId xmlns:a16="http://schemas.microsoft.com/office/drawing/2014/main" id="{7AF39DE8-0C04-4B3C-9AF5-3BD8E606910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80" name="Straight Connector 143">
                <a:extLst>
                  <a:ext uri="{FF2B5EF4-FFF2-40B4-BE49-F238E27FC236}">
                    <a16:creationId xmlns:a16="http://schemas.microsoft.com/office/drawing/2014/main" id="{C2CC1B2B-8D75-4EA0-B631-FDA1E81FFBB2}"/>
                  </a:ext>
                </a:extLst>
              </p:cNvPr>
              <p:cNvCxnSpPr>
                <a:stCxn id="128" idx="2"/>
                <a:endCxn id="115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144">
                <a:extLst>
                  <a:ext uri="{FF2B5EF4-FFF2-40B4-BE49-F238E27FC236}">
                    <a16:creationId xmlns:a16="http://schemas.microsoft.com/office/drawing/2014/main" id="{43C4E64E-FE6D-4C27-9038-A1039E21F55F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Straight Connector 145">
                <a:extLst>
                  <a:ext uri="{FF2B5EF4-FFF2-40B4-BE49-F238E27FC236}">
                    <a16:creationId xmlns:a16="http://schemas.microsoft.com/office/drawing/2014/main" id="{4B94D79B-D81B-4913-B2A9-4F5A565CBF07}"/>
                  </a:ext>
                </a:extLst>
              </p:cNvPr>
              <p:cNvCxnSpPr>
                <a:stCxn id="129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Straight Connector 146">
                <a:extLst>
                  <a:ext uri="{FF2B5EF4-FFF2-40B4-BE49-F238E27FC236}">
                    <a16:creationId xmlns:a16="http://schemas.microsoft.com/office/drawing/2014/main" id="{6282935A-89AF-4EFB-972F-6419C10660C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Straight Connector 147">
                <a:extLst>
                  <a:ext uri="{FF2B5EF4-FFF2-40B4-BE49-F238E27FC236}">
                    <a16:creationId xmlns:a16="http://schemas.microsoft.com/office/drawing/2014/main" id="{B8D23C53-7E95-4B64-BD65-67D5BCEABAC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5" name="Straight Connector 148">
                <a:extLst>
                  <a:ext uri="{FF2B5EF4-FFF2-40B4-BE49-F238E27FC236}">
                    <a16:creationId xmlns:a16="http://schemas.microsoft.com/office/drawing/2014/main" id="{2EDC4F9C-0E5B-4AA2-990B-35486E9FA3D8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38" name="Group 201">
            <a:extLst>
              <a:ext uri="{FF2B5EF4-FFF2-40B4-BE49-F238E27FC236}">
                <a16:creationId xmlns:a16="http://schemas.microsoft.com/office/drawing/2014/main" id="{C283B2A3-FFC0-4B4A-A3B0-54308DBB0576}"/>
              </a:ext>
            </a:extLst>
          </p:cNvPr>
          <p:cNvGrpSpPr/>
          <p:nvPr/>
        </p:nvGrpSpPr>
        <p:grpSpPr>
          <a:xfrm>
            <a:off x="5839067" y="2887246"/>
            <a:ext cx="2712783" cy="1853712"/>
            <a:chOff x="-2170772" y="2784954"/>
            <a:chExt cx="2712783" cy="1853712"/>
          </a:xfrm>
        </p:grpSpPr>
        <p:sp>
          <p:nvSpPr>
            <p:cNvPr id="139" name="Freeform 2">
              <a:extLst>
                <a:ext uri="{FF2B5EF4-FFF2-40B4-BE49-F238E27FC236}">
                  <a16:creationId xmlns:a16="http://schemas.microsoft.com/office/drawing/2014/main" id="{99466E30-02CF-4637-B5F9-D72BB4CBC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" name="Group 203">
              <a:extLst>
                <a:ext uri="{FF2B5EF4-FFF2-40B4-BE49-F238E27FC236}">
                  <a16:creationId xmlns:a16="http://schemas.microsoft.com/office/drawing/2014/main" id="{A74C5741-E10F-4370-BF08-05A1AABC061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41" name="Group 204">
                <a:extLst>
                  <a:ext uri="{FF2B5EF4-FFF2-40B4-BE49-F238E27FC236}">
                    <a16:creationId xmlns:a16="http://schemas.microsoft.com/office/drawing/2014/main" id="{CEBF76D3-0B69-44D9-8401-1D30FDE631AD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90" name="Group 327">
                  <a:extLst>
                    <a:ext uri="{FF2B5EF4-FFF2-40B4-BE49-F238E27FC236}">
                      <a16:creationId xmlns:a16="http://schemas.microsoft.com/office/drawing/2014/main" id="{5AE93979-7BB0-479F-8295-927CB208B6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94" name="Oval 257">
                    <a:extLst>
                      <a:ext uri="{FF2B5EF4-FFF2-40B4-BE49-F238E27FC236}">
                        <a16:creationId xmlns:a16="http://schemas.microsoft.com/office/drawing/2014/main" id="{6824FB73-AD24-4052-B42E-923A72F9BB1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5" name="Rectangle 258">
                    <a:extLst>
                      <a:ext uri="{FF2B5EF4-FFF2-40B4-BE49-F238E27FC236}">
                        <a16:creationId xmlns:a16="http://schemas.microsoft.com/office/drawing/2014/main" id="{06A2B861-4C0C-4B57-9480-9FD3C63FC4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6" name="Oval 259">
                    <a:extLst>
                      <a:ext uri="{FF2B5EF4-FFF2-40B4-BE49-F238E27FC236}">
                        <a16:creationId xmlns:a16="http://schemas.microsoft.com/office/drawing/2014/main" id="{8B0E3910-3F44-4FFE-B667-BE72F72A30F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id="{35A0C184-29E1-4781-8B75-93E3E170D5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id="{DE7573FA-68BF-4237-AC55-A674FB34BC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id="{5285F131-C1D0-40A0-AA2D-8AA9DE6CB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id="{77AFAB29-84BE-4482-81A7-F7A48D065D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01" name="Straight Connector 264">
                    <a:extLst>
                      <a:ext uri="{FF2B5EF4-FFF2-40B4-BE49-F238E27FC236}">
                        <a16:creationId xmlns:a16="http://schemas.microsoft.com/office/drawing/2014/main" id="{02DB4554-ACD5-4CEF-8469-6D96DA565E40}"/>
                      </a:ext>
                    </a:extLst>
                  </p:cNvPr>
                  <p:cNvCxnSpPr>
                    <a:endCxn id="19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65">
                    <a:extLst>
                      <a:ext uri="{FF2B5EF4-FFF2-40B4-BE49-F238E27FC236}">
                        <a16:creationId xmlns:a16="http://schemas.microsoft.com/office/drawing/2014/main" id="{79653495-EB25-4AB9-A973-DA271A84BB2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254">
                  <a:extLst>
                    <a:ext uri="{FF2B5EF4-FFF2-40B4-BE49-F238E27FC236}">
                      <a16:creationId xmlns:a16="http://schemas.microsoft.com/office/drawing/2014/main" id="{8079FA1E-077D-4FF8-8F1C-6297B019137C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92" name="Oval 255">
                    <a:extLst>
                      <a:ext uri="{FF2B5EF4-FFF2-40B4-BE49-F238E27FC236}">
                        <a16:creationId xmlns:a16="http://schemas.microsoft.com/office/drawing/2014/main" id="{BCA6A0BF-FF0C-46C8-904F-C1065C9731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3" name="TextBox 256">
                    <a:extLst>
                      <a:ext uri="{FF2B5EF4-FFF2-40B4-BE49-F238E27FC236}">
                        <a16:creationId xmlns:a16="http://schemas.microsoft.com/office/drawing/2014/main" id="{4AB49A35-886A-44E1-93C9-8C3B2B4C877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3b</a:t>
                    </a:r>
                  </a:p>
                </p:txBody>
              </p:sp>
            </p:grpSp>
          </p:grpSp>
          <p:grpSp>
            <p:nvGrpSpPr>
              <p:cNvPr id="142" name="Group 205">
                <a:extLst>
                  <a:ext uri="{FF2B5EF4-FFF2-40B4-BE49-F238E27FC236}">
                    <a16:creationId xmlns:a16="http://schemas.microsoft.com/office/drawing/2014/main" id="{36D884F6-ABAC-4434-9F2E-2DAFB7776D1D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7" name="Group 327">
                  <a:extLst>
                    <a:ext uri="{FF2B5EF4-FFF2-40B4-BE49-F238E27FC236}">
                      <a16:creationId xmlns:a16="http://schemas.microsoft.com/office/drawing/2014/main" id="{4DE4B0C6-ED1A-49D4-A73F-87D5608C4F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81" name="Oval 244">
                    <a:extLst>
                      <a:ext uri="{FF2B5EF4-FFF2-40B4-BE49-F238E27FC236}">
                        <a16:creationId xmlns:a16="http://schemas.microsoft.com/office/drawing/2014/main" id="{8E749A1B-2F3B-4007-BC96-C6067AB5D09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2" name="Rectangle 245">
                    <a:extLst>
                      <a:ext uri="{FF2B5EF4-FFF2-40B4-BE49-F238E27FC236}">
                        <a16:creationId xmlns:a16="http://schemas.microsoft.com/office/drawing/2014/main" id="{21D338DE-F9C2-405C-9A45-A24A58807E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3" name="Oval 246">
                    <a:extLst>
                      <a:ext uri="{FF2B5EF4-FFF2-40B4-BE49-F238E27FC236}">
                        <a16:creationId xmlns:a16="http://schemas.microsoft.com/office/drawing/2014/main" id="{8CAA6D5A-4AA8-4513-9973-EB50F220A9D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id="{9C168CF7-B113-402E-90D6-64196C04CF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id="{FB028BE9-647B-45F2-9E12-34E9FBFA25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id="{C2FF89E3-495C-49D6-958D-1E45067CAF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id="{7BB05CDD-7C3A-4293-A39C-D30C4A636F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8" name="Straight Connector 251">
                    <a:extLst>
                      <a:ext uri="{FF2B5EF4-FFF2-40B4-BE49-F238E27FC236}">
                        <a16:creationId xmlns:a16="http://schemas.microsoft.com/office/drawing/2014/main" id="{45C6C50E-DA35-4FA0-8B84-12ADF41EC178}"/>
                      </a:ext>
                    </a:extLst>
                  </p:cNvPr>
                  <p:cNvCxnSpPr>
                    <a:endCxn id="18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252">
                    <a:extLst>
                      <a:ext uri="{FF2B5EF4-FFF2-40B4-BE49-F238E27FC236}">
                        <a16:creationId xmlns:a16="http://schemas.microsoft.com/office/drawing/2014/main" id="{67EB890E-D7A7-44E4-9343-49A40E84C29E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241">
                  <a:extLst>
                    <a:ext uri="{FF2B5EF4-FFF2-40B4-BE49-F238E27FC236}">
                      <a16:creationId xmlns:a16="http://schemas.microsoft.com/office/drawing/2014/main" id="{1FEAEEE2-3014-4D41-A519-2305A4103A23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79" name="Oval 242">
                    <a:extLst>
                      <a:ext uri="{FF2B5EF4-FFF2-40B4-BE49-F238E27FC236}">
                        <a16:creationId xmlns:a16="http://schemas.microsoft.com/office/drawing/2014/main" id="{6A8C28E1-2F6B-4797-B089-78973BB3E7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0" name="TextBox 243">
                    <a:extLst>
                      <a:ext uri="{FF2B5EF4-FFF2-40B4-BE49-F238E27FC236}">
                        <a16:creationId xmlns:a16="http://schemas.microsoft.com/office/drawing/2014/main" id="{6AFA5F7E-E7C3-4282-B9C9-A3BBAEE51BE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3d</a:t>
                    </a:r>
                  </a:p>
                </p:txBody>
              </p:sp>
            </p:grpSp>
          </p:grpSp>
          <p:grpSp>
            <p:nvGrpSpPr>
              <p:cNvPr id="143" name="Group 206">
                <a:extLst>
                  <a:ext uri="{FF2B5EF4-FFF2-40B4-BE49-F238E27FC236}">
                    <a16:creationId xmlns:a16="http://schemas.microsoft.com/office/drawing/2014/main" id="{FA4E737E-9F76-4294-AF02-C8E2DF20687B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4" name="Group 327">
                  <a:extLst>
                    <a:ext uri="{FF2B5EF4-FFF2-40B4-BE49-F238E27FC236}">
                      <a16:creationId xmlns:a16="http://schemas.microsoft.com/office/drawing/2014/main" id="{7187F50A-C2D7-4E2D-AE15-F42553830F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8" name="Oval 231">
                    <a:extLst>
                      <a:ext uri="{FF2B5EF4-FFF2-40B4-BE49-F238E27FC236}">
                        <a16:creationId xmlns:a16="http://schemas.microsoft.com/office/drawing/2014/main" id="{45F2F411-FB67-479F-A199-2A4ED771534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9" name="Rectangle 232">
                    <a:extLst>
                      <a:ext uri="{FF2B5EF4-FFF2-40B4-BE49-F238E27FC236}">
                        <a16:creationId xmlns:a16="http://schemas.microsoft.com/office/drawing/2014/main" id="{4E89C6FA-060C-4EBC-A474-4414ED080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0" name="Oval 233">
                    <a:extLst>
                      <a:ext uri="{FF2B5EF4-FFF2-40B4-BE49-F238E27FC236}">
                        <a16:creationId xmlns:a16="http://schemas.microsoft.com/office/drawing/2014/main" id="{48C51AF3-3CCF-4824-9438-67F70A61739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id="{3374C1E1-71BA-4CD4-AEF2-F7F8905FF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id="{5C6388EC-B8C7-42A5-A825-849A39EFAB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id="{D0DF7655-1E32-4206-BC44-E3BDA6563C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id="{B4296927-0790-4DDA-8EBA-21F66426B9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5" name="Straight Connector 238">
                    <a:extLst>
                      <a:ext uri="{FF2B5EF4-FFF2-40B4-BE49-F238E27FC236}">
                        <a16:creationId xmlns:a16="http://schemas.microsoft.com/office/drawing/2014/main" id="{95C50D01-8E2F-4174-867F-74DFBC918E07}"/>
                      </a:ext>
                    </a:extLst>
                  </p:cNvPr>
                  <p:cNvCxnSpPr>
                    <a:endCxn id="17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239">
                    <a:extLst>
                      <a:ext uri="{FF2B5EF4-FFF2-40B4-BE49-F238E27FC236}">
                        <a16:creationId xmlns:a16="http://schemas.microsoft.com/office/drawing/2014/main" id="{BEDC45ED-0CC6-4B4F-B744-9A0A4213D3CA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228">
                  <a:extLst>
                    <a:ext uri="{FF2B5EF4-FFF2-40B4-BE49-F238E27FC236}">
                      <a16:creationId xmlns:a16="http://schemas.microsoft.com/office/drawing/2014/main" id="{F8E7484E-B840-4D99-83A0-CB8F3A78341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66" name="Oval 229">
                    <a:extLst>
                      <a:ext uri="{FF2B5EF4-FFF2-40B4-BE49-F238E27FC236}">
                        <a16:creationId xmlns:a16="http://schemas.microsoft.com/office/drawing/2014/main" id="{8D9D6826-1382-469E-969E-F102A4E613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7" name="TextBox 230">
                    <a:extLst>
                      <a:ext uri="{FF2B5EF4-FFF2-40B4-BE49-F238E27FC236}">
                        <a16:creationId xmlns:a16="http://schemas.microsoft.com/office/drawing/2014/main" id="{B26BBBB7-E622-4545-90BE-4AC4CA17AA0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3c</a:t>
                    </a:r>
                  </a:p>
                </p:txBody>
              </p:sp>
            </p:grpSp>
          </p:grpSp>
          <p:grpSp>
            <p:nvGrpSpPr>
              <p:cNvPr id="144" name="Group 207">
                <a:extLst>
                  <a:ext uri="{FF2B5EF4-FFF2-40B4-BE49-F238E27FC236}">
                    <a16:creationId xmlns:a16="http://schemas.microsoft.com/office/drawing/2014/main" id="{DB935444-EE63-408A-B188-1EDCA83C4843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1" name="Group 327">
                  <a:extLst>
                    <a:ext uri="{FF2B5EF4-FFF2-40B4-BE49-F238E27FC236}">
                      <a16:creationId xmlns:a16="http://schemas.microsoft.com/office/drawing/2014/main" id="{FC7ACB3C-CCFB-4992-A550-8B3E322201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5" name="Oval 218">
                    <a:extLst>
                      <a:ext uri="{FF2B5EF4-FFF2-40B4-BE49-F238E27FC236}">
                        <a16:creationId xmlns:a16="http://schemas.microsoft.com/office/drawing/2014/main" id="{C4D676FF-47F5-4882-BAAE-30CE9F30AA8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6" name="Rectangle 219">
                    <a:extLst>
                      <a:ext uri="{FF2B5EF4-FFF2-40B4-BE49-F238E27FC236}">
                        <a16:creationId xmlns:a16="http://schemas.microsoft.com/office/drawing/2014/main" id="{A7EFFE8C-557E-4052-9779-6D0C8CA5B3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" name="Oval 220">
                    <a:extLst>
                      <a:ext uri="{FF2B5EF4-FFF2-40B4-BE49-F238E27FC236}">
                        <a16:creationId xmlns:a16="http://schemas.microsoft.com/office/drawing/2014/main" id="{5B51C90D-52B4-47A5-89C6-2E49EA25DB3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id="{AFC3DF4E-B4C8-4ACD-A4F6-BFCBCF99CC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id="{29F63484-E521-4CD5-809F-42F5C27696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id="{348B2928-F81A-437E-BF55-9BA25336E4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id="{4585B305-2457-4583-B592-A00FF83D73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2" name="Straight Connector 225">
                    <a:extLst>
                      <a:ext uri="{FF2B5EF4-FFF2-40B4-BE49-F238E27FC236}">
                        <a16:creationId xmlns:a16="http://schemas.microsoft.com/office/drawing/2014/main" id="{B50F800C-61AD-4CE7-8AA5-97E71A63206A}"/>
                      </a:ext>
                    </a:extLst>
                  </p:cNvPr>
                  <p:cNvCxnSpPr>
                    <a:endCxn id="15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226">
                    <a:extLst>
                      <a:ext uri="{FF2B5EF4-FFF2-40B4-BE49-F238E27FC236}">
                        <a16:creationId xmlns:a16="http://schemas.microsoft.com/office/drawing/2014/main" id="{3EA5B88E-FAC2-47E3-9551-97FE32778A3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2" name="Group 215">
                  <a:extLst>
                    <a:ext uri="{FF2B5EF4-FFF2-40B4-BE49-F238E27FC236}">
                      <a16:creationId xmlns:a16="http://schemas.microsoft.com/office/drawing/2014/main" id="{94403319-04C9-4F02-815E-8A81BF8A01A3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53" name="Oval 216">
                    <a:extLst>
                      <a:ext uri="{FF2B5EF4-FFF2-40B4-BE49-F238E27FC236}">
                        <a16:creationId xmlns:a16="http://schemas.microsoft.com/office/drawing/2014/main" id="{4D795CE4-5037-4606-9301-F218170440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" name="TextBox 217">
                    <a:extLst>
                      <a:ext uri="{FF2B5EF4-FFF2-40B4-BE49-F238E27FC236}">
                        <a16:creationId xmlns:a16="http://schemas.microsoft.com/office/drawing/2014/main" id="{105F57F9-F5E2-488A-A197-25F0EF809D2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3a</a:t>
                    </a:r>
                  </a:p>
                </p:txBody>
              </p:sp>
            </p:grpSp>
          </p:grpSp>
          <p:cxnSp>
            <p:nvCxnSpPr>
              <p:cNvPr id="145" name="Straight Connector 208">
                <a:extLst>
                  <a:ext uri="{FF2B5EF4-FFF2-40B4-BE49-F238E27FC236}">
                    <a16:creationId xmlns:a16="http://schemas.microsoft.com/office/drawing/2014/main" id="{A10B4EC8-3790-4723-BDDE-32126D67594D}"/>
                  </a:ext>
                </a:extLst>
              </p:cNvPr>
              <p:cNvCxnSpPr>
                <a:stCxn id="193" idx="2"/>
                <a:endCxn id="180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209">
                <a:extLst>
                  <a:ext uri="{FF2B5EF4-FFF2-40B4-BE49-F238E27FC236}">
                    <a16:creationId xmlns:a16="http://schemas.microsoft.com/office/drawing/2014/main" id="{AB67E568-6BE6-47BA-BD07-698683BD35A9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210">
                <a:extLst>
                  <a:ext uri="{FF2B5EF4-FFF2-40B4-BE49-F238E27FC236}">
                    <a16:creationId xmlns:a16="http://schemas.microsoft.com/office/drawing/2014/main" id="{50BBC990-B31E-4E1C-A2B3-DE5B22AE5032}"/>
                  </a:ext>
                </a:extLst>
              </p:cNvPr>
              <p:cNvCxnSpPr>
                <a:stCxn id="194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211">
                <a:extLst>
                  <a:ext uri="{FF2B5EF4-FFF2-40B4-BE49-F238E27FC236}">
                    <a16:creationId xmlns:a16="http://schemas.microsoft.com/office/drawing/2014/main" id="{5DF784A0-868F-4C18-BFEC-DFAB596D87AC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212">
                <a:extLst>
                  <a:ext uri="{FF2B5EF4-FFF2-40B4-BE49-F238E27FC236}">
                    <a16:creationId xmlns:a16="http://schemas.microsoft.com/office/drawing/2014/main" id="{66F63EE8-722B-4CDF-83E3-76C1A26DE3B8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Straight Connector 213">
                <a:extLst>
                  <a:ext uri="{FF2B5EF4-FFF2-40B4-BE49-F238E27FC236}">
                    <a16:creationId xmlns:a16="http://schemas.microsoft.com/office/drawing/2014/main" id="{FFE675DF-F210-4FB1-BD7F-AE4F46BBE5C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203" name="Straight Connector 267">
            <a:extLst>
              <a:ext uri="{FF2B5EF4-FFF2-40B4-BE49-F238E27FC236}">
                <a16:creationId xmlns:a16="http://schemas.microsoft.com/office/drawing/2014/main" id="{8B522D47-0E0E-4548-9F42-4C71FA704682}"/>
              </a:ext>
            </a:extLst>
          </p:cNvPr>
          <p:cNvCxnSpPr/>
          <p:nvPr/>
        </p:nvCxnSpPr>
        <p:spPr bwMode="auto">
          <a:xfrm flipH="1">
            <a:off x="3020975" y="3128073"/>
            <a:ext cx="495463" cy="49545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Straight Connector 269">
            <a:extLst>
              <a:ext uri="{FF2B5EF4-FFF2-40B4-BE49-F238E27FC236}">
                <a16:creationId xmlns:a16="http://schemas.microsoft.com/office/drawing/2014/main" id="{DBEDAF73-0E94-4FA1-9CB1-C5B03B45AD68}"/>
              </a:ext>
            </a:extLst>
          </p:cNvPr>
          <p:cNvCxnSpPr>
            <a:endCxn id="103" idx="7"/>
          </p:cNvCxnSpPr>
          <p:nvPr/>
        </p:nvCxnSpPr>
        <p:spPr bwMode="auto">
          <a:xfrm flipH="1" flipV="1">
            <a:off x="5654268" y="3112274"/>
            <a:ext cx="498946" cy="573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" name="TextBox 275">
            <a:extLst>
              <a:ext uri="{FF2B5EF4-FFF2-40B4-BE49-F238E27FC236}">
                <a16:creationId xmlns:a16="http://schemas.microsoft.com/office/drawing/2014/main" id="{13587FA6-3CC6-409B-8527-DB5C79CD1BBA}"/>
              </a:ext>
            </a:extLst>
          </p:cNvPr>
          <p:cNvSpPr txBox="1"/>
          <p:nvPr/>
        </p:nvSpPr>
        <p:spPr>
          <a:xfrm>
            <a:off x="4235227" y="4030860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2</a:t>
            </a:r>
          </a:p>
        </p:txBody>
      </p:sp>
      <p:sp>
        <p:nvSpPr>
          <p:cNvPr id="206" name="TextBox 277">
            <a:extLst>
              <a:ext uri="{FF2B5EF4-FFF2-40B4-BE49-F238E27FC236}">
                <a16:creationId xmlns:a16="http://schemas.microsoft.com/office/drawing/2014/main" id="{1AB0CF7C-3BBE-4C5D-85C6-1A370F8D2934}"/>
              </a:ext>
            </a:extLst>
          </p:cNvPr>
          <p:cNvSpPr txBox="1"/>
          <p:nvPr/>
        </p:nvSpPr>
        <p:spPr>
          <a:xfrm>
            <a:off x="6906520" y="4787076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207" name="TextBox 283">
            <a:extLst>
              <a:ext uri="{FF2B5EF4-FFF2-40B4-BE49-F238E27FC236}">
                <a16:creationId xmlns:a16="http://schemas.microsoft.com/office/drawing/2014/main" id="{F80BE186-3FEF-45FB-A506-1453785DB4BE}"/>
              </a:ext>
            </a:extLst>
          </p:cNvPr>
          <p:cNvSpPr txBox="1"/>
          <p:nvPr/>
        </p:nvSpPr>
        <p:spPr>
          <a:xfrm>
            <a:off x="1625604" y="4731264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grpSp>
        <p:nvGrpSpPr>
          <p:cNvPr id="208" name="Group 5">
            <a:extLst>
              <a:ext uri="{FF2B5EF4-FFF2-40B4-BE49-F238E27FC236}">
                <a16:creationId xmlns:a16="http://schemas.microsoft.com/office/drawing/2014/main" id="{2D244659-4DEB-495A-9530-A8E0A3AC0CB5}"/>
              </a:ext>
            </a:extLst>
          </p:cNvPr>
          <p:cNvGrpSpPr/>
          <p:nvPr/>
        </p:nvGrpSpPr>
        <p:grpSpPr>
          <a:xfrm>
            <a:off x="1020408" y="2566219"/>
            <a:ext cx="5734325" cy="3959125"/>
            <a:chOff x="1020408" y="2368720"/>
            <a:chExt cx="5734325" cy="3959125"/>
          </a:xfrm>
        </p:grpSpPr>
        <p:grpSp>
          <p:nvGrpSpPr>
            <p:cNvPr id="209" name="Group 3">
              <a:extLst>
                <a:ext uri="{FF2B5EF4-FFF2-40B4-BE49-F238E27FC236}">
                  <a16:creationId xmlns:a16="http://schemas.microsoft.com/office/drawing/2014/main" id="{1B585194-0201-4920-A2C0-B9BF72EAB828}"/>
                </a:ext>
              </a:extLst>
            </p:cNvPr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211" name="Group 270">
                <a:extLst>
                  <a:ext uri="{FF2B5EF4-FFF2-40B4-BE49-F238E27FC236}">
                    <a16:creationId xmlns:a16="http://schemas.microsoft.com/office/drawing/2014/main" id="{D1E3EF5A-ED03-48FA-B824-794A3DA31A48}"/>
                  </a:ext>
                </a:extLst>
              </p:cNvPr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17" name="Group 327">
                  <a:extLst>
                    <a:ext uri="{FF2B5EF4-FFF2-40B4-BE49-F238E27FC236}">
                      <a16:creationId xmlns:a16="http://schemas.microsoft.com/office/drawing/2014/main" id="{0A23F20F-0B9B-4605-BFD5-B0C1DF16AE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1" name="Oval 279">
                    <a:extLst>
                      <a:ext uri="{FF2B5EF4-FFF2-40B4-BE49-F238E27FC236}">
                        <a16:creationId xmlns:a16="http://schemas.microsoft.com/office/drawing/2014/main" id="{6333334D-20EE-415B-BC6A-946D4D98ACB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" name="Rectangle 286">
                    <a:extLst>
                      <a:ext uri="{FF2B5EF4-FFF2-40B4-BE49-F238E27FC236}">
                        <a16:creationId xmlns:a16="http://schemas.microsoft.com/office/drawing/2014/main" id="{C2DC07B5-E987-4E55-9EE2-045BE9B04A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3" name="Oval 287">
                    <a:extLst>
                      <a:ext uri="{FF2B5EF4-FFF2-40B4-BE49-F238E27FC236}">
                        <a16:creationId xmlns:a16="http://schemas.microsoft.com/office/drawing/2014/main" id="{19EC7601-F4B2-4F5C-A008-CE6154BC44A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4" name="Freeform 288">
                    <a:extLst>
                      <a:ext uri="{FF2B5EF4-FFF2-40B4-BE49-F238E27FC236}">
                        <a16:creationId xmlns:a16="http://schemas.microsoft.com/office/drawing/2014/main" id="{D1CF1854-1AF7-4FB4-BC66-B24A9A99A8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5" name="Freeform 289">
                    <a:extLst>
                      <a:ext uri="{FF2B5EF4-FFF2-40B4-BE49-F238E27FC236}">
                        <a16:creationId xmlns:a16="http://schemas.microsoft.com/office/drawing/2014/main" id="{7637A33A-FFD9-48C7-A254-58FB9E04FD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6" name="Freeform 290">
                    <a:extLst>
                      <a:ext uri="{FF2B5EF4-FFF2-40B4-BE49-F238E27FC236}">
                        <a16:creationId xmlns:a16="http://schemas.microsoft.com/office/drawing/2014/main" id="{B057E1BB-176C-41F5-82EF-2C147ABE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7" name="Freeform 291">
                    <a:extLst>
                      <a:ext uri="{FF2B5EF4-FFF2-40B4-BE49-F238E27FC236}">
                        <a16:creationId xmlns:a16="http://schemas.microsoft.com/office/drawing/2014/main" id="{66A4EE37-E8A8-4961-B18E-358E54B648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8" name="Straight Connector 292">
                    <a:extLst>
                      <a:ext uri="{FF2B5EF4-FFF2-40B4-BE49-F238E27FC236}">
                        <a16:creationId xmlns:a16="http://schemas.microsoft.com/office/drawing/2014/main" id="{2A33901B-A7AF-469B-8033-D6A635B9B928}"/>
                      </a:ext>
                    </a:extLst>
                  </p:cNvPr>
                  <p:cNvCxnSpPr>
                    <a:endCxn id="2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93">
                    <a:extLst>
                      <a:ext uri="{FF2B5EF4-FFF2-40B4-BE49-F238E27FC236}">
                        <a16:creationId xmlns:a16="http://schemas.microsoft.com/office/drawing/2014/main" id="{88AD8EA1-A698-4782-9C3C-F9A06BE9CE6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8" name="Group 274">
                  <a:extLst>
                    <a:ext uri="{FF2B5EF4-FFF2-40B4-BE49-F238E27FC236}">
                      <a16:creationId xmlns:a16="http://schemas.microsoft.com/office/drawing/2014/main" id="{EDE8ADF8-B9E7-4BA5-BAD4-7B33610DA13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19" name="Oval 276">
                    <a:extLst>
                      <a:ext uri="{FF2B5EF4-FFF2-40B4-BE49-F238E27FC236}">
                        <a16:creationId xmlns:a16="http://schemas.microsoft.com/office/drawing/2014/main" id="{5CC4AA94-416D-442F-9A6E-877D077215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TextBox 278">
                    <a:extLst>
                      <a:ext uri="{FF2B5EF4-FFF2-40B4-BE49-F238E27FC236}">
                        <a16:creationId xmlns:a16="http://schemas.microsoft.com/office/drawing/2014/main" id="{A69BC6B0-059A-48CC-B193-3A1D5A82BF8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sp>
            <p:nvSpPr>
              <p:cNvPr id="212" name="Oval 2">
                <a:extLst>
                  <a:ext uri="{FF2B5EF4-FFF2-40B4-BE49-F238E27FC236}">
                    <a16:creationId xmlns:a16="http://schemas.microsoft.com/office/drawing/2014/main" id="{61D12C91-E1BA-48DB-9097-401529067CA7}"/>
                  </a:ext>
                </a:extLst>
              </p:cNvPr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Oval 294">
                <a:extLst>
                  <a:ext uri="{FF2B5EF4-FFF2-40B4-BE49-F238E27FC236}">
                    <a16:creationId xmlns:a16="http://schemas.microsoft.com/office/drawing/2014/main" id="{C399204E-6712-4CA4-9BD5-A6E08BCF027C}"/>
                  </a:ext>
                </a:extLst>
              </p:cNvPr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Oval 295">
                <a:extLst>
                  <a:ext uri="{FF2B5EF4-FFF2-40B4-BE49-F238E27FC236}">
                    <a16:creationId xmlns:a16="http://schemas.microsoft.com/office/drawing/2014/main" id="{E6D3E2E3-9921-43C3-88D7-E2B04386AC8A}"/>
                  </a:ext>
                </a:extLst>
              </p:cNvPr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Oval 296">
                <a:extLst>
                  <a:ext uri="{FF2B5EF4-FFF2-40B4-BE49-F238E27FC236}">
                    <a16:creationId xmlns:a16="http://schemas.microsoft.com/office/drawing/2014/main" id="{2B09A5AE-2113-445B-A598-DAB45F2854AE}"/>
                  </a:ext>
                </a:extLst>
              </p:cNvPr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∂</a:t>
                </a:r>
              </a:p>
            </p:txBody>
          </p:sp>
          <p:sp>
            <p:nvSpPr>
              <p:cNvPr id="216" name="Oval 297">
                <a:extLst>
                  <a:ext uri="{FF2B5EF4-FFF2-40B4-BE49-F238E27FC236}">
                    <a16:creationId xmlns:a16="http://schemas.microsoft.com/office/drawing/2014/main" id="{5BCB6129-5793-4202-A294-0BF8D7221BAF}"/>
                  </a:ext>
                </a:extLst>
              </p:cNvPr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∂</a:t>
                </a:r>
              </a:p>
            </p:txBody>
          </p:sp>
        </p:grpSp>
        <p:sp>
          <p:nvSpPr>
            <p:cNvPr id="210" name="TextBox 4">
              <a:extLst>
                <a:ext uri="{FF2B5EF4-FFF2-40B4-BE49-F238E27FC236}">
                  <a16:creationId xmlns:a16="http://schemas.microsoft.com/office/drawing/2014/main" id="{CA8F5E07-15BF-46D2-A534-BD8F298E6FD3}"/>
                </a:ext>
              </a:extLst>
            </p:cNvPr>
            <p:cNvSpPr txBox="1"/>
            <p:nvPr/>
          </p:nvSpPr>
          <p:spPr>
            <a:xfrm>
              <a:off x="2018143" y="5692792"/>
              <a:ext cx="3788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该网关路由器同时运行</a:t>
              </a:r>
              <a:r>
                <a:rPr lang="en-US" altLang="zh-CN" dirty="0"/>
                <a:t>eBGP</a:t>
              </a:r>
              <a:r>
                <a:rPr lang="zh-CN" altLang="en-US" dirty="0"/>
                <a:t>和</a:t>
              </a:r>
              <a:r>
                <a:rPr lang="en-US" altLang="zh-CN" dirty="0"/>
                <a:t>iBGP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537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逻辑上集中的控制平面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454150" y="2154015"/>
            <a:ext cx="6027738" cy="1439862"/>
            <a:chOff x="1492879" y="2061336"/>
            <a:chExt cx="6027737" cy="1440135"/>
          </a:xfrm>
        </p:grpSpPr>
        <p:sp>
          <p:nvSpPr>
            <p:cNvPr id="6" name="Rectangle 387"/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395"/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Freeform 397"/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9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3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5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48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3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4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49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50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2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51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2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53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9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0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54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5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68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56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7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0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2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3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6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10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11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6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42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7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8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40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9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0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1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7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38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2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5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36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4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5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8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0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1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2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4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</p:grpSp>
      <p:cxnSp>
        <p:nvCxnSpPr>
          <p:cNvPr id="75" name="Straight Connector 147"/>
          <p:cNvCxnSpPr/>
          <p:nvPr/>
        </p:nvCxnSpPr>
        <p:spPr>
          <a:xfrm flipV="1">
            <a:off x="3262313" y="6033865"/>
            <a:ext cx="1316037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49"/>
          <p:cNvCxnSpPr/>
          <p:nvPr/>
        </p:nvCxnSpPr>
        <p:spPr>
          <a:xfrm>
            <a:off x="3151188" y="6221190"/>
            <a:ext cx="2259012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52"/>
          <p:cNvCxnSpPr/>
          <p:nvPr/>
        </p:nvCxnSpPr>
        <p:spPr>
          <a:xfrm>
            <a:off x="3163888" y="6325965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56"/>
          <p:cNvCxnSpPr/>
          <p:nvPr/>
        </p:nvCxnSpPr>
        <p:spPr>
          <a:xfrm flipV="1">
            <a:off x="4181475" y="6519640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58"/>
          <p:cNvCxnSpPr/>
          <p:nvPr/>
        </p:nvCxnSpPr>
        <p:spPr>
          <a:xfrm>
            <a:off x="4841875" y="6067202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60"/>
          <p:cNvCxnSpPr/>
          <p:nvPr/>
        </p:nvCxnSpPr>
        <p:spPr>
          <a:xfrm flipV="1">
            <a:off x="4125913" y="6221190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62"/>
          <p:cNvCxnSpPr/>
          <p:nvPr/>
        </p:nvCxnSpPr>
        <p:spPr>
          <a:xfrm flipV="1">
            <a:off x="5453063" y="6249765"/>
            <a:ext cx="588962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64"/>
          <p:cNvCxnSpPr/>
          <p:nvPr/>
        </p:nvCxnSpPr>
        <p:spPr>
          <a:xfrm>
            <a:off x="4595813" y="6033865"/>
            <a:ext cx="814387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301"/>
          <p:cNvCxnSpPr/>
          <p:nvPr/>
        </p:nvCxnSpPr>
        <p:spPr bwMode="auto">
          <a:xfrm flipV="1">
            <a:off x="1525588" y="3712940"/>
            <a:ext cx="6978650" cy="1111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26"/>
          <p:cNvGrpSpPr>
            <a:grpSpLocks/>
          </p:cNvGrpSpPr>
          <p:nvPr/>
        </p:nvGrpSpPr>
        <p:grpSpPr bwMode="auto">
          <a:xfrm>
            <a:off x="2436813" y="2868390"/>
            <a:ext cx="4295775" cy="320675"/>
            <a:chOff x="2433511" y="2792111"/>
            <a:chExt cx="4296530" cy="320561"/>
          </a:xfrm>
        </p:grpSpPr>
        <p:grpSp>
          <p:nvGrpSpPr>
            <p:cNvPr id="88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109" name="Rectangle 402"/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110" name="Straight Connector 403"/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404"/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405"/>
              <p:cNvCxnSpPr>
                <a:stCxn id="109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105" name="Rectangle 407"/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106" name="Straight Connector 408"/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409"/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410"/>
              <p:cNvCxnSpPr>
                <a:stCxn id="105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101" name="Rectangle 412"/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102" name="Straight Connector 413"/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414"/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415"/>
              <p:cNvCxnSpPr>
                <a:stCxn id="101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7" name="Rectangle 417"/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98" name="Straight Connector 418"/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419"/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420"/>
              <p:cNvCxnSpPr>
                <a:stCxn id="97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3" name="Rectangle 422"/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94" name="Straight Connector 423"/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424"/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425"/>
              <p:cNvCxnSpPr>
                <a:stCxn id="93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48259"/>
          <p:cNvGrpSpPr>
            <a:grpSpLocks/>
          </p:cNvGrpSpPr>
          <p:nvPr/>
        </p:nvGrpSpPr>
        <p:grpSpPr bwMode="auto">
          <a:xfrm>
            <a:off x="1855788" y="3843115"/>
            <a:ext cx="5211762" cy="2740025"/>
            <a:chOff x="1856416" y="3709935"/>
            <a:chExt cx="5211763" cy="2739614"/>
          </a:xfrm>
        </p:grpSpPr>
        <p:sp>
          <p:nvSpPr>
            <p:cNvPr id="114" name="Freeform 267"/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Freeform 271"/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Freeform 272"/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Freeform 273"/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8" name="Freeform 274"/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19" name="Group 28"/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204" name="Rectangle 495"/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205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219" name="Oval 514"/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220" name="Rectangle 515"/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221" name="Oval 516"/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cxnSp>
              <p:nvCxnSpPr>
                <p:cNvPr id="222" name="Straight Connector 517"/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518"/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Rectangle 499"/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207" name="Straight Connector 501"/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502"/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210" name="Oval 505"/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211" name="Rectangle 506"/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212" name="Oval 507"/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213" name="Freeform 508"/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509"/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510"/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6" name="Freeform 511"/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217" name="Straight Connector 512"/>
                <p:cNvCxnSpPr>
                  <a:cxnSpLocks noChangeShapeType="1"/>
                  <a:endCxn id="212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218" name="Straight Connector 5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</p:grpSp>
        </p:grpSp>
        <p:grpSp>
          <p:nvGrpSpPr>
            <p:cNvPr id="120" name="Group 29"/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184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185" name="Straight Connector 549"/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99" name="Oval 561"/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200" name="Rectangle 562"/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201" name="Oval 563"/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cxnSp>
              <p:nvCxnSpPr>
                <p:cNvPr id="202" name="Straight Connector 564"/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565"/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7" name="Rectangle 553"/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188" name="Straight Connector 556"/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90" name="Oval 539"/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91" name="Rectangle 540"/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92" name="Oval 541"/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193" name="Freeform 542"/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543"/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544"/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545"/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97" name="Straight Connector 546"/>
                <p:cNvCxnSpPr>
                  <a:cxnSpLocks noChangeShapeType="1"/>
                  <a:endCxn id="192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198" name="Straight Connector 547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</p:grpSp>
        </p:grpSp>
        <p:grpSp>
          <p:nvGrpSpPr>
            <p:cNvPr id="121" name="Group 30"/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164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165" name="Straight Connector 579"/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179" name="Oval 588"/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80" name="Rectangle 589"/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81" name="Oval 590"/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cxnSp>
              <p:nvCxnSpPr>
                <p:cNvPr id="182" name="Straight Connector 591"/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592"/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Rectangle 581"/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168" name="Straight Connector 583"/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170" name="Oval 569"/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71" name="Rectangle 570"/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72" name="Oval 571"/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173" name="Freeform 572"/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4" name="Freeform 573"/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574"/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575"/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77" name="Straight Connector 576"/>
                <p:cNvCxnSpPr>
                  <a:cxnSpLocks noChangeShapeType="1"/>
                  <a:endCxn id="172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178" name="Straight Connector 577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</p:grpSp>
        </p:grpSp>
        <p:grpSp>
          <p:nvGrpSpPr>
            <p:cNvPr id="122" name="Group 48257"/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144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145" name="Straight Connector 606"/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59" name="Oval 615"/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60" name="Rectangle 616"/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61" name="Oval 617"/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cxnSp>
              <p:nvCxnSpPr>
                <p:cNvPr id="162" name="Straight Connector 618"/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619"/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608"/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148" name="Straight Connector 610"/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50" name="Oval 596"/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51" name="Rectangle 597"/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52" name="Oval 598"/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153" name="Freeform 599"/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600"/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601"/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602"/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57" name="Straight Connector 603"/>
                <p:cNvCxnSpPr>
                  <a:cxnSpLocks noChangeShapeType="1"/>
                  <a:endCxn id="152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158" name="Straight Connector 60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</p:grpSp>
        </p:grpSp>
        <p:grpSp>
          <p:nvGrpSpPr>
            <p:cNvPr id="123" name="Group 48258"/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124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125" name="Straight Connector 633"/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139" name="Oval 642"/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40" name="Rectangle 643"/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41" name="Oval 644"/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cxnSp>
              <p:nvCxnSpPr>
                <p:cNvPr id="142" name="Straight Connector 645"/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646"/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ectangle 635"/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128" name="Straight Connector 637"/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9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130" name="Oval 623"/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31" name="Rectangle 624"/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32" name="Oval 625"/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133" name="Freeform 626"/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4" name="Freeform 627"/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Freeform 628"/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Freeform 629"/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>
                  <a:outerShdw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37" name="Straight Connector 630"/>
                <p:cNvCxnSpPr>
                  <a:cxnSpLocks noChangeShapeType="1"/>
                  <a:endCxn id="132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138" name="Straight Connector 63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</p:spPr>
            </p:cxnSp>
          </p:grpSp>
        </p:grpSp>
      </p:grpSp>
      <p:grpSp>
        <p:nvGrpSpPr>
          <p:cNvPr id="224" name="Group 27"/>
          <p:cNvGrpSpPr>
            <a:grpSpLocks/>
          </p:cNvGrpSpPr>
          <p:nvPr/>
        </p:nvGrpSpPr>
        <p:grpSpPr bwMode="auto">
          <a:xfrm>
            <a:off x="2381250" y="2609627"/>
            <a:ext cx="4416425" cy="2314575"/>
            <a:chOff x="2381956" y="2435173"/>
            <a:chExt cx="4415330" cy="2315048"/>
          </a:xfrm>
        </p:grpSpPr>
        <p:sp>
          <p:nvSpPr>
            <p:cNvPr id="225" name="Freeform 390"/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226" name="Freeform 391"/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27" name="Straight Arrow Connector 392"/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393"/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394"/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TextBox 335"/>
          <p:cNvSpPr txBox="1">
            <a:spLocks noChangeArrowheads="1"/>
          </p:cNvSpPr>
          <p:nvPr/>
        </p:nvSpPr>
        <p:spPr bwMode="auto">
          <a:xfrm>
            <a:off x="630238" y="1590625"/>
            <a:ext cx="8456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单独的（远程）控制器与路由器本地的控制代理（</a:t>
            </a:r>
            <a:r>
              <a:rPr lang="en-US" altLang="zh-CN" sz="2400" dirty="0"/>
              <a:t>CA</a:t>
            </a:r>
            <a:r>
              <a:rPr lang="zh-CN" altLang="en-US" sz="2400" dirty="0"/>
              <a:t>）交互</a:t>
            </a:r>
            <a:endParaRPr lang="en-US" altLang="zh-CN" sz="2400" dirty="0"/>
          </a:p>
        </p:txBody>
      </p:sp>
      <p:grpSp>
        <p:nvGrpSpPr>
          <p:cNvPr id="231" name="Group 23"/>
          <p:cNvGrpSpPr>
            <a:grpSpLocks/>
          </p:cNvGrpSpPr>
          <p:nvPr/>
        </p:nvGrpSpPr>
        <p:grpSpPr bwMode="auto">
          <a:xfrm>
            <a:off x="2055813" y="4821015"/>
            <a:ext cx="4957762" cy="693737"/>
            <a:chOff x="2055070" y="4690247"/>
            <a:chExt cx="4956877" cy="694339"/>
          </a:xfrm>
        </p:grpSpPr>
        <p:grpSp>
          <p:nvGrpSpPr>
            <p:cNvPr id="232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253" name="Rectangle 557"/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254" name="Straight Connector 558"/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559"/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560"/>
              <p:cNvCxnSpPr>
                <a:stCxn id="253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249" name="Rectangle 584"/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250" name="Straight Connector 585"/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586"/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587"/>
              <p:cNvCxnSpPr>
                <a:stCxn id="249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245" name="Rectangle 611"/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246" name="Straight Connector 612"/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613"/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614"/>
              <p:cNvCxnSpPr>
                <a:stCxn id="245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241" name="Rectangle 638"/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242" name="Straight Connector 639"/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640"/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641"/>
              <p:cNvCxnSpPr>
                <a:stCxn id="241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237" name="Rectangle 357"/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cxnSp>
            <p:nvCxnSpPr>
              <p:cNvPr id="238" name="Straight Connector 358"/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359"/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360"/>
              <p:cNvCxnSpPr>
                <a:stCxn id="237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7" name="Group 347"/>
          <p:cNvGrpSpPr>
            <a:grpSpLocks/>
          </p:cNvGrpSpPr>
          <p:nvPr/>
        </p:nvGrpSpPr>
        <p:grpSpPr bwMode="auto">
          <a:xfrm>
            <a:off x="5856288" y="6076727"/>
            <a:ext cx="588962" cy="242888"/>
            <a:chOff x="1871277" y="1576300"/>
            <a:chExt cx="1128371" cy="437861"/>
          </a:xfrm>
        </p:grpSpPr>
        <p:sp>
          <p:nvSpPr>
            <p:cNvPr id="258" name="Oval 362"/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259" name="Rectangle 363"/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60" name="Oval 36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261" name="Freeform 365"/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2" name="Freeform 366"/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3" name="Freeform 367"/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4" name="Freeform 368"/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65" name="Straight Connector 369"/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66" name="Straight Connector 370"/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267" name="Group 347"/>
          <p:cNvGrpSpPr>
            <a:grpSpLocks/>
          </p:cNvGrpSpPr>
          <p:nvPr/>
        </p:nvGrpSpPr>
        <p:grpSpPr bwMode="auto">
          <a:xfrm>
            <a:off x="4375150" y="5935440"/>
            <a:ext cx="588963" cy="242887"/>
            <a:chOff x="1871277" y="1576300"/>
            <a:chExt cx="1128371" cy="437861"/>
          </a:xfrm>
        </p:grpSpPr>
        <p:sp>
          <p:nvSpPr>
            <p:cNvPr id="268" name="Oval 372"/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269" name="Rectangle 373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70" name="Oval 37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271" name="Freeform 375"/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376"/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3" name="Freeform 377"/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4" name="Freeform 378"/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75" name="Straight Connector 379"/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76" name="Straight Connector 380"/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277" name="Group 347"/>
          <p:cNvGrpSpPr>
            <a:grpSpLocks/>
          </p:cNvGrpSpPr>
          <p:nvPr/>
        </p:nvGrpSpPr>
        <p:grpSpPr bwMode="auto">
          <a:xfrm>
            <a:off x="5167313" y="6395815"/>
            <a:ext cx="588962" cy="242887"/>
            <a:chOff x="1871277" y="1576300"/>
            <a:chExt cx="1128371" cy="437861"/>
          </a:xfrm>
        </p:grpSpPr>
        <p:sp>
          <p:nvSpPr>
            <p:cNvPr id="278" name="Oval 401"/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279" name="Rectangle 406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0" name="Oval 411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281" name="Freeform 416"/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2" name="Freeform 421"/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3" name="Freeform 426"/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4" name="Freeform 427"/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85" name="Straight Connector 428"/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86" name="Straight Connector 429"/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287" name="Group 347"/>
          <p:cNvGrpSpPr>
            <a:grpSpLocks/>
          </p:cNvGrpSpPr>
          <p:nvPr/>
        </p:nvGrpSpPr>
        <p:grpSpPr bwMode="auto">
          <a:xfrm>
            <a:off x="3703638" y="6487890"/>
            <a:ext cx="588962" cy="242887"/>
            <a:chOff x="1871277" y="1576300"/>
            <a:chExt cx="1128371" cy="437861"/>
          </a:xfrm>
        </p:grpSpPr>
        <p:sp>
          <p:nvSpPr>
            <p:cNvPr id="288" name="Oval 431"/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289" name="Rectangle 432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90" name="Oval 433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291" name="Freeform 434"/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2" name="Freeform 435"/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3" name="Freeform 436"/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4" name="Freeform 437"/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95" name="Straight Connector 438"/>
            <p:cNvCxnSpPr>
              <a:cxnSpLocks noChangeShapeType="1"/>
              <a:endCxn id="290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96" name="Straight Connector 439"/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297" name="Group 25"/>
          <p:cNvGrpSpPr>
            <a:grpSpLocks/>
          </p:cNvGrpSpPr>
          <p:nvPr/>
        </p:nvGrpSpPr>
        <p:grpSpPr bwMode="auto">
          <a:xfrm>
            <a:off x="1925638" y="2354040"/>
            <a:ext cx="5095875" cy="2832100"/>
            <a:chOff x="1925876" y="2212958"/>
            <a:chExt cx="5095391" cy="2833288"/>
          </a:xfrm>
        </p:grpSpPr>
        <p:grpSp>
          <p:nvGrpSpPr>
            <p:cNvPr id="298" name="Group 11"/>
            <p:cNvGrpSpPr>
              <a:grpSpLocks/>
            </p:cNvGrpSpPr>
            <p:nvPr/>
          </p:nvGrpSpPr>
          <p:grpSpPr bwMode="auto">
            <a:xfrm>
              <a:off x="2744948" y="2212958"/>
              <a:ext cx="3598520" cy="493919"/>
              <a:chOff x="2704632" y="2011398"/>
              <a:chExt cx="3598520" cy="493919"/>
            </a:xfrm>
          </p:grpSpPr>
          <p:sp>
            <p:nvSpPr>
              <p:cNvPr id="323" name="Oval 341"/>
              <p:cNvSpPr/>
              <p:nvPr/>
            </p:nvSpPr>
            <p:spPr bwMode="auto">
              <a:xfrm>
                <a:off x="2722092" y="2011398"/>
                <a:ext cx="3581060" cy="492331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24" name="Oval 388"/>
              <p:cNvSpPr/>
              <p:nvPr/>
            </p:nvSpPr>
            <p:spPr bwMode="auto">
              <a:xfrm>
                <a:off x="2704632" y="2012986"/>
                <a:ext cx="3581060" cy="492331"/>
              </a:xfrm>
              <a:prstGeom prst="ellipse">
                <a:avLst/>
              </a:prstGeom>
              <a:solidFill>
                <a:srgbClr val="CC3300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25" name="TextBox 389"/>
              <p:cNvSpPr txBox="1">
                <a:spLocks noChangeArrowheads="1"/>
              </p:cNvSpPr>
              <p:nvPr/>
            </p:nvSpPr>
            <p:spPr bwMode="auto">
              <a:xfrm>
                <a:off x="3812163" y="2127167"/>
                <a:ext cx="1338701" cy="288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475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远程控制器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9" name="Group 441"/>
            <p:cNvGrpSpPr>
              <a:grpSpLocks/>
            </p:cNvGrpSpPr>
            <p:nvPr/>
          </p:nvGrpSpPr>
          <p:grpSpPr bwMode="auto"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320" name="Oval 442"/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21" name="Oval 443"/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3300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22" name="TextBox 389"/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475"/>
                  </a:lnSpc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CA</a:t>
                </a:r>
              </a:p>
            </p:txBody>
          </p:sp>
        </p:grpSp>
        <p:grpSp>
          <p:nvGrpSpPr>
            <p:cNvPr id="300" name="Group 16"/>
            <p:cNvGrpSpPr>
              <a:grpSpLocks/>
            </p:cNvGrpSpPr>
            <p:nvPr/>
          </p:nvGrpSpPr>
          <p:grpSpPr bwMode="auto"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316" name="Group 12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318" name="Oval 446"/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19" name="Oval 447"/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17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solidFill>
                <a:srgbClr val="CC3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475"/>
                  </a:lnSpc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CA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1" name="Group 450"/>
            <p:cNvGrpSpPr>
              <a:grpSpLocks/>
            </p:cNvGrpSpPr>
            <p:nvPr/>
          </p:nvGrpSpPr>
          <p:grpSpPr bwMode="auto"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312" name="Group 451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314" name="Oval 453"/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15" name="Oval 454"/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3300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1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475"/>
                  </a:lnSpc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CA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2" name="Group 455"/>
            <p:cNvGrpSpPr>
              <a:grpSpLocks/>
            </p:cNvGrpSpPr>
            <p:nvPr/>
          </p:nvGrpSpPr>
          <p:grpSpPr bwMode="auto"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308" name="Group 456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310" name="Oval 458"/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11" name="Oval 459"/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0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solidFill>
                <a:srgbClr val="CC3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475"/>
                  </a:lnSpc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CA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3" name="Group 460"/>
            <p:cNvGrpSpPr>
              <a:grpSpLocks/>
            </p:cNvGrpSpPr>
            <p:nvPr/>
          </p:nvGrpSpPr>
          <p:grpSpPr bwMode="auto"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304" name="Group 461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306" name="Oval 463"/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07" name="Oval 464"/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3300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05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475"/>
                  </a:lnSpc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CA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26" name="Group 1"/>
          <p:cNvGrpSpPr>
            <a:grpSpLocks/>
          </p:cNvGrpSpPr>
          <p:nvPr/>
        </p:nvGrpSpPr>
        <p:grpSpPr bwMode="auto">
          <a:xfrm>
            <a:off x="938213" y="5660802"/>
            <a:ext cx="2698750" cy="903288"/>
            <a:chOff x="938213" y="5237163"/>
            <a:chExt cx="2698750" cy="903287"/>
          </a:xfrm>
        </p:grpSpPr>
        <p:cxnSp>
          <p:nvCxnSpPr>
            <p:cNvPr id="327" name="Straight Connector 338"/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TextBox 265"/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1</a:t>
              </a:r>
            </a:p>
          </p:txBody>
        </p:sp>
        <p:sp>
          <p:nvSpPr>
            <p:cNvPr id="329" name="TextBox 281"/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2</a:t>
              </a:r>
            </a:p>
          </p:txBody>
        </p:sp>
        <p:grpSp>
          <p:nvGrpSpPr>
            <p:cNvPr id="330" name="Group 5"/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343" name="Rectangle 97"/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44" name="Rectangle 98"/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45" name="Line 99"/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6" name="Rectangle 104"/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47" name="Text Box 105"/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200"/>
                  <a:t>0111</a:t>
                </a:r>
              </a:p>
            </p:txBody>
          </p:sp>
          <p:sp>
            <p:nvSpPr>
              <p:cNvPr id="348" name="Line 119"/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1" name="Freeform 120"/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2" name="Group 357"/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334" name="Oval 351"/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335" name="Rectangle 35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36" name="Oval 353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337" name="Freeform 354"/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8" name="Freeform 355"/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39" name="Freeform 440"/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40" name="Freeform 445"/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zh-CN" altLang="en-US"/>
              </a:p>
            </p:txBody>
          </p:sp>
          <p:cxnSp>
            <p:nvCxnSpPr>
              <p:cNvPr id="341" name="Straight Connector 449"/>
              <p:cNvCxnSpPr>
                <a:cxnSpLocks noChangeShapeType="1"/>
                <a:endCxn id="336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342" name="Straight Connector 467"/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</p:spPr>
          </p:cxnSp>
        </p:grpSp>
        <p:sp>
          <p:nvSpPr>
            <p:cNvPr id="333" name="TextBox 282"/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3</a:t>
              </a:r>
            </a:p>
          </p:txBody>
        </p:sp>
      </p:grpSp>
      <p:sp>
        <p:nvSpPr>
          <p:cNvPr id="349" name="TextBox 6"/>
          <p:cNvSpPr txBox="1">
            <a:spLocks noChangeArrowheads="1"/>
          </p:cNvSpPr>
          <p:nvPr/>
        </p:nvSpPr>
        <p:spPr bwMode="auto">
          <a:xfrm>
            <a:off x="196851" y="5036915"/>
            <a:ext cx="142282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到达报文的头部字段内容</a:t>
            </a:r>
          </a:p>
        </p:txBody>
      </p:sp>
      <p:sp>
        <p:nvSpPr>
          <p:cNvPr id="350" name="TextBox 232"/>
          <p:cNvSpPr txBox="1">
            <a:spLocks noChangeArrowheads="1"/>
          </p:cNvSpPr>
          <p:nvPr/>
        </p:nvSpPr>
        <p:spPr bwMode="auto">
          <a:xfrm>
            <a:off x="7772677" y="3717230"/>
            <a:ext cx="54373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463"/>
              </a:lnSpc>
            </a:pPr>
            <a:r>
              <a:rPr lang="zh-CN" altLang="en-US" sz="1400" dirty="0"/>
              <a:t>数据</a:t>
            </a:r>
            <a:br>
              <a:rPr lang="en-US" altLang="zh-CN" sz="1400" dirty="0"/>
            </a:br>
            <a:r>
              <a:rPr lang="zh-CN" altLang="en-US" sz="1400" dirty="0"/>
              <a:t>平面</a:t>
            </a:r>
            <a:endParaRPr lang="en-US" altLang="zh-CN" sz="1400" dirty="0"/>
          </a:p>
        </p:txBody>
      </p:sp>
      <p:sp>
        <p:nvSpPr>
          <p:cNvPr id="351" name="TextBox 233"/>
          <p:cNvSpPr txBox="1">
            <a:spLocks noChangeArrowheads="1"/>
          </p:cNvSpPr>
          <p:nvPr/>
        </p:nvSpPr>
        <p:spPr bwMode="auto">
          <a:xfrm>
            <a:off x="7760770" y="3140968"/>
            <a:ext cx="54373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463"/>
              </a:lnSpc>
            </a:pPr>
            <a:r>
              <a:rPr lang="zh-CN" altLang="en-US" sz="1400" dirty="0"/>
              <a:t>控制</a:t>
            </a:r>
            <a:br>
              <a:rPr lang="en-US" altLang="zh-CN" sz="1400" dirty="0"/>
            </a:br>
            <a:r>
              <a:rPr lang="zh-CN" altLang="en-US" sz="1400" dirty="0"/>
              <a:t>平面</a:t>
            </a:r>
            <a:endParaRPr lang="en-US" altLang="zh-CN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713F8-D825-4E6E-AF76-AA13E7C1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基础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68DEF2-5C18-42C4-8A81-15248AC7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55945-6421-43A0-B2BD-28D5C246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2780928"/>
            <a:ext cx="8505825" cy="123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2575" indent="-282575"/>
            <a:r>
              <a:rPr lang="zh-CN" altLang="en-US" sz="2200" kern="0" dirty="0">
                <a:latin typeface="Gill Sans MT" charset="0"/>
              </a:rPr>
              <a:t>当</a:t>
            </a:r>
            <a:r>
              <a:rPr lang="en-US" sz="2200" kern="0" dirty="0">
                <a:latin typeface="Gill Sans MT" charset="0"/>
              </a:rPr>
              <a:t>AS3</a:t>
            </a:r>
            <a:r>
              <a:rPr lang="zh-CN" altLang="en-US" sz="2200" kern="0" dirty="0">
                <a:latin typeface="Gill Sans MT" charset="0"/>
              </a:rPr>
              <a:t>的网关路由器</a:t>
            </a:r>
            <a:r>
              <a:rPr lang="en-US" sz="2200" kern="0" dirty="0">
                <a:latin typeface="Gill Sans MT" charset="0"/>
              </a:rPr>
              <a:t> 3a </a:t>
            </a:r>
            <a:r>
              <a:rPr lang="zh-CN" altLang="en-US" sz="2200" kern="0" dirty="0">
                <a:latin typeface="Gill Sans MT" charset="0"/>
              </a:rPr>
              <a:t>向</a:t>
            </a:r>
            <a:r>
              <a:rPr lang="en-US" altLang="zh-CN" sz="2200" kern="0" dirty="0">
                <a:latin typeface="Gill Sans MT" charset="0"/>
              </a:rPr>
              <a:t>AS2</a:t>
            </a:r>
            <a:r>
              <a:rPr lang="zh-CN" altLang="en-US" sz="2200" kern="0" dirty="0">
                <a:latin typeface="Gill Sans MT" charset="0"/>
              </a:rPr>
              <a:t>的网关路由器</a:t>
            </a:r>
            <a:r>
              <a:rPr lang="en-US" altLang="zh-CN" sz="2200" kern="0" dirty="0">
                <a:latin typeface="Gill Sans MT" charset="0"/>
              </a:rPr>
              <a:t>2c </a:t>
            </a:r>
            <a:r>
              <a:rPr lang="zh-CN" altLang="en-US" sz="2200" kern="0" dirty="0">
                <a:latin typeface="Gill Sans MT" charset="0"/>
              </a:rPr>
              <a:t>通告路径</a:t>
            </a:r>
            <a:r>
              <a:rPr lang="en-US" sz="2200" kern="0" dirty="0">
                <a:latin typeface="Gill Sans MT" charset="0"/>
              </a:rPr>
              <a:t> </a:t>
            </a:r>
            <a:r>
              <a:rPr lang="en-US" sz="2200" kern="0" dirty="0">
                <a:solidFill>
                  <a:srgbClr val="CC0000"/>
                </a:solidFill>
                <a:latin typeface="Gill Sans MT" charset="0"/>
              </a:rPr>
              <a:t>AS3,X</a:t>
            </a:r>
            <a:r>
              <a:rPr lang="en-US" sz="2200" kern="0" dirty="0">
                <a:latin typeface="Gill Sans MT" charset="0"/>
              </a:rPr>
              <a:t>:</a:t>
            </a:r>
          </a:p>
          <a:p>
            <a:pPr marL="685800" lvl="1" indent="-228600"/>
            <a:r>
              <a:rPr lang="en-US" sz="2200" kern="0" dirty="0">
                <a:latin typeface="Gill Sans MT" charset="0"/>
              </a:rPr>
              <a:t>AS3</a:t>
            </a:r>
            <a:r>
              <a:rPr lang="zh-CN" altLang="en-US" sz="2200" kern="0" dirty="0">
                <a:latin typeface="Gill Sans MT" charset="0"/>
              </a:rPr>
              <a:t>向</a:t>
            </a:r>
            <a:r>
              <a:rPr lang="en-US" altLang="zh-CN" sz="2200" kern="0" dirty="0">
                <a:latin typeface="Gill Sans MT" charset="0"/>
              </a:rPr>
              <a:t>AS2</a:t>
            </a:r>
            <a:r>
              <a:rPr lang="zh-CN" altLang="en-US" sz="2200" kern="0" dirty="0">
                <a:solidFill>
                  <a:srgbClr val="C00000"/>
                </a:solidFill>
                <a:latin typeface="Gill Sans MT" charset="0"/>
              </a:rPr>
              <a:t>承诺</a:t>
            </a:r>
            <a:r>
              <a:rPr lang="zh-CN" altLang="en-US" sz="2200" kern="0" dirty="0">
                <a:latin typeface="Gill Sans MT" charset="0"/>
              </a:rPr>
              <a:t>它可以转发目的地地址在</a:t>
            </a:r>
            <a:r>
              <a:rPr lang="en-US" altLang="zh-CN" sz="2200" kern="0" dirty="0">
                <a:latin typeface="Gill Sans MT" charset="0"/>
              </a:rPr>
              <a:t>X</a:t>
            </a:r>
            <a:r>
              <a:rPr lang="zh-CN" altLang="en-US" sz="2200" kern="0" dirty="0">
                <a:latin typeface="Gill Sans MT" charset="0"/>
              </a:rPr>
              <a:t>子网前缀内的报文</a:t>
            </a:r>
            <a:endParaRPr lang="en-US" sz="2200" kern="0" dirty="0">
              <a:latin typeface="Gill Sans MT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2200" kern="0" dirty="0">
              <a:latin typeface="Gill Sans MT" charset="0"/>
            </a:endParaRPr>
          </a:p>
        </p:txBody>
      </p:sp>
      <p:sp>
        <p:nvSpPr>
          <p:cNvPr id="6" name="Rectangle 116">
            <a:extLst>
              <a:ext uri="{FF2B5EF4-FFF2-40B4-BE49-F238E27FC236}">
                <a16:creationId xmlns:a16="http://schemas.microsoft.com/office/drawing/2014/main" id="{A24773D4-10E9-416E-8BB9-9662B54B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1954622"/>
            <a:ext cx="8505825" cy="93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200" dirty="0">
                <a:solidFill>
                  <a:srgbClr val="CC0000"/>
                </a:solidFill>
                <a:latin typeface="Gill Sans MT" charset="0"/>
              </a:rPr>
              <a:t>BGP </a:t>
            </a:r>
            <a:r>
              <a:rPr lang="zh-CN" altLang="en-US" sz="2200" dirty="0">
                <a:solidFill>
                  <a:srgbClr val="CC0000"/>
                </a:solidFill>
                <a:latin typeface="Gill Sans MT" charset="0"/>
              </a:rPr>
              <a:t>会话：</a:t>
            </a:r>
            <a:r>
              <a:rPr lang="zh-CN" altLang="en-US" sz="2200" dirty="0">
                <a:latin typeface="Gill Sans MT" charset="0"/>
              </a:rPr>
              <a:t>两个</a:t>
            </a:r>
            <a:r>
              <a:rPr lang="en-US" sz="2200" dirty="0">
                <a:latin typeface="Gill Sans MT" charset="0"/>
              </a:rPr>
              <a:t>BGP</a:t>
            </a:r>
            <a:r>
              <a:rPr lang="zh-CN" altLang="en-US" sz="2200" dirty="0">
                <a:latin typeface="Gill Sans MT" charset="0"/>
              </a:rPr>
              <a:t>路由器通过半永久的</a:t>
            </a:r>
            <a:r>
              <a:rPr lang="en-US" altLang="zh-CN" sz="2200" dirty="0">
                <a:latin typeface="Gill Sans MT" charset="0"/>
              </a:rPr>
              <a:t>TCP</a:t>
            </a:r>
            <a:r>
              <a:rPr lang="zh-CN" altLang="en-US" sz="2200" dirty="0">
                <a:latin typeface="Gill Sans MT" charset="0"/>
              </a:rPr>
              <a:t>连接交换</a:t>
            </a:r>
            <a:r>
              <a:rPr lang="en-US" altLang="zh-CN" sz="2200" dirty="0">
                <a:latin typeface="Gill Sans MT" charset="0"/>
              </a:rPr>
              <a:t>BGP</a:t>
            </a:r>
            <a:r>
              <a:rPr lang="zh-CN" altLang="en-US" sz="2200" dirty="0">
                <a:latin typeface="Gill Sans MT" charset="0"/>
              </a:rPr>
              <a:t>消息</a:t>
            </a:r>
            <a:r>
              <a:rPr lang="en-US" altLang="ja-JP" sz="2200" dirty="0">
                <a:latin typeface="Gill Sans MT" charset="0"/>
              </a:rPr>
              <a:t>: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zh-CN" altLang="en-US" sz="2200" dirty="0">
                <a:latin typeface="Gill Sans MT"/>
                <a:cs typeface="Gill Sans MT"/>
              </a:rPr>
              <a:t>通告通向各网段地址前缀的路径信息</a:t>
            </a:r>
            <a:r>
              <a:rPr lang="en-US" sz="2200" dirty="0">
                <a:latin typeface="Gill Sans MT"/>
                <a:cs typeface="Gill Sans MT"/>
              </a:rPr>
              <a:t> (BGP</a:t>
            </a:r>
            <a:r>
              <a:rPr lang="zh-CN" altLang="en-US" sz="2200" dirty="0">
                <a:latin typeface="Gill Sans MT"/>
                <a:cs typeface="Gill Sans MT"/>
              </a:rPr>
              <a:t>是路径矢量协议</a:t>
            </a:r>
            <a:r>
              <a:rPr lang="en-US" altLang="ja-JP" sz="2200" dirty="0">
                <a:latin typeface="Gill Sans MT"/>
                <a:cs typeface="Gill Sans MT"/>
              </a:rPr>
              <a:t>)</a:t>
            </a:r>
            <a:endParaRPr lang="en-US" sz="2200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grpSp>
        <p:nvGrpSpPr>
          <p:cNvPr id="7" name="Group 124">
            <a:extLst>
              <a:ext uri="{FF2B5EF4-FFF2-40B4-BE49-F238E27FC236}">
                <a16:creationId xmlns:a16="http://schemas.microsoft.com/office/drawing/2014/main" id="{51540BA1-5CCF-4E66-9046-1027C6072269}"/>
              </a:ext>
            </a:extLst>
          </p:cNvPr>
          <p:cNvGrpSpPr/>
          <p:nvPr/>
        </p:nvGrpSpPr>
        <p:grpSpPr>
          <a:xfrm>
            <a:off x="624887" y="3930127"/>
            <a:ext cx="2557336" cy="1719017"/>
            <a:chOff x="-2170772" y="2784954"/>
            <a:chExt cx="2712783" cy="1853712"/>
          </a:xfrm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12068411-DFBA-4410-BA75-BB67067F2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261">
              <a:extLst>
                <a:ext uri="{FF2B5EF4-FFF2-40B4-BE49-F238E27FC236}">
                  <a16:creationId xmlns:a16="http://schemas.microsoft.com/office/drawing/2014/main" id="{41278A38-269B-40B1-BE52-9739B653F94B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0" name="Group 262">
                <a:extLst>
                  <a:ext uri="{FF2B5EF4-FFF2-40B4-BE49-F238E27FC236}">
                    <a16:creationId xmlns:a16="http://schemas.microsoft.com/office/drawing/2014/main" id="{7B434FD4-087C-47DB-96A5-1AEB15AECDA3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9" name="Group 327">
                  <a:extLst>
                    <a:ext uri="{FF2B5EF4-FFF2-40B4-BE49-F238E27FC236}">
                      <a16:creationId xmlns:a16="http://schemas.microsoft.com/office/drawing/2014/main" id="{20414BBD-7C3D-455F-9C40-72673F2DC7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3" name="Oval 315">
                    <a:extLst>
                      <a:ext uri="{FF2B5EF4-FFF2-40B4-BE49-F238E27FC236}">
                        <a16:creationId xmlns:a16="http://schemas.microsoft.com/office/drawing/2014/main" id="{378DF079-71EB-49EF-A603-68613CD62D4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4" name="Rectangle 316">
                    <a:extLst>
                      <a:ext uri="{FF2B5EF4-FFF2-40B4-BE49-F238E27FC236}">
                        <a16:creationId xmlns:a16="http://schemas.microsoft.com/office/drawing/2014/main" id="{08F488EF-064C-4D96-BBF6-828BBD9EED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Oval 317">
                    <a:extLst>
                      <a:ext uri="{FF2B5EF4-FFF2-40B4-BE49-F238E27FC236}">
                        <a16:creationId xmlns:a16="http://schemas.microsoft.com/office/drawing/2014/main" id="{E06E562C-5817-467A-A48B-CC28429F38C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6" name="Freeform 318">
                    <a:extLst>
                      <a:ext uri="{FF2B5EF4-FFF2-40B4-BE49-F238E27FC236}">
                        <a16:creationId xmlns:a16="http://schemas.microsoft.com/office/drawing/2014/main" id="{CF497959-E074-4537-8BB2-FBF47501C2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7" name="Freeform 319">
                    <a:extLst>
                      <a:ext uri="{FF2B5EF4-FFF2-40B4-BE49-F238E27FC236}">
                        <a16:creationId xmlns:a16="http://schemas.microsoft.com/office/drawing/2014/main" id="{7B94C18B-E2CF-4C66-881F-3E057597F1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8" name="Freeform 320">
                    <a:extLst>
                      <a:ext uri="{FF2B5EF4-FFF2-40B4-BE49-F238E27FC236}">
                        <a16:creationId xmlns:a16="http://schemas.microsoft.com/office/drawing/2014/main" id="{61F631E9-708B-435C-8A33-4B21184147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9" name="Freeform 321">
                    <a:extLst>
                      <a:ext uri="{FF2B5EF4-FFF2-40B4-BE49-F238E27FC236}">
                        <a16:creationId xmlns:a16="http://schemas.microsoft.com/office/drawing/2014/main" id="{4475C67C-3795-430A-B812-8F305C9A5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70" name="Straight Connector 322">
                    <a:extLst>
                      <a:ext uri="{FF2B5EF4-FFF2-40B4-BE49-F238E27FC236}">
                        <a16:creationId xmlns:a16="http://schemas.microsoft.com/office/drawing/2014/main" id="{42E971C3-11CA-4638-A7E9-BC2BAA3BB37E}"/>
                      </a:ext>
                    </a:extLst>
                  </p:cNvPr>
                  <p:cNvCxnSpPr>
                    <a:endCxn id="6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323">
                    <a:extLst>
                      <a:ext uri="{FF2B5EF4-FFF2-40B4-BE49-F238E27FC236}">
                        <a16:creationId xmlns:a16="http://schemas.microsoft.com/office/drawing/2014/main" id="{6D13E306-D7A1-4E16-8F0C-F60027D785DE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Group 312">
                  <a:extLst>
                    <a:ext uri="{FF2B5EF4-FFF2-40B4-BE49-F238E27FC236}">
                      <a16:creationId xmlns:a16="http://schemas.microsoft.com/office/drawing/2014/main" id="{5B61B4A6-DE77-422E-B701-B3874D683C3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61" name="Oval 313">
                    <a:extLst>
                      <a:ext uri="{FF2B5EF4-FFF2-40B4-BE49-F238E27FC236}">
                        <a16:creationId xmlns:a16="http://schemas.microsoft.com/office/drawing/2014/main" id="{54F71D01-E86E-4471-AECB-6113FE5511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" name="TextBox 314">
                    <a:extLst>
                      <a:ext uri="{FF2B5EF4-FFF2-40B4-BE49-F238E27FC236}">
                        <a16:creationId xmlns:a16="http://schemas.microsoft.com/office/drawing/2014/main" id="{E2B8A08D-B053-4A4F-AE98-1600FF9A0FE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1" name="Group 263">
                <a:extLst>
                  <a:ext uri="{FF2B5EF4-FFF2-40B4-BE49-F238E27FC236}">
                    <a16:creationId xmlns:a16="http://schemas.microsoft.com/office/drawing/2014/main" id="{48D0E4FC-AE2A-4149-A4AB-85D9AEAF859C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6" name="Group 327">
                  <a:extLst>
                    <a:ext uri="{FF2B5EF4-FFF2-40B4-BE49-F238E27FC236}">
                      <a16:creationId xmlns:a16="http://schemas.microsoft.com/office/drawing/2014/main" id="{5693035E-1D43-4CB7-9EA8-71F31E80AF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0" name="Oval 302">
                    <a:extLst>
                      <a:ext uri="{FF2B5EF4-FFF2-40B4-BE49-F238E27FC236}">
                        <a16:creationId xmlns:a16="http://schemas.microsoft.com/office/drawing/2014/main" id="{AD29EE59-8BAD-4463-8CC5-B03721CB9B9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1" name="Rectangle 303">
                    <a:extLst>
                      <a:ext uri="{FF2B5EF4-FFF2-40B4-BE49-F238E27FC236}">
                        <a16:creationId xmlns:a16="http://schemas.microsoft.com/office/drawing/2014/main" id="{8FE59377-A6C3-4552-8AA7-E2536D33CF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Oval 304">
                    <a:extLst>
                      <a:ext uri="{FF2B5EF4-FFF2-40B4-BE49-F238E27FC236}">
                        <a16:creationId xmlns:a16="http://schemas.microsoft.com/office/drawing/2014/main" id="{3FF1496E-02C6-4AB9-B536-D4CEBCD38B0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3" name="Freeform 305">
                    <a:extLst>
                      <a:ext uri="{FF2B5EF4-FFF2-40B4-BE49-F238E27FC236}">
                        <a16:creationId xmlns:a16="http://schemas.microsoft.com/office/drawing/2014/main" id="{D0126283-8BAB-43A7-8A99-4895623743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" name="Freeform 306">
                    <a:extLst>
                      <a:ext uri="{FF2B5EF4-FFF2-40B4-BE49-F238E27FC236}">
                        <a16:creationId xmlns:a16="http://schemas.microsoft.com/office/drawing/2014/main" id="{283727D3-EF53-4DB5-AD91-4E936E87D4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5" name="Freeform 307">
                    <a:extLst>
                      <a:ext uri="{FF2B5EF4-FFF2-40B4-BE49-F238E27FC236}">
                        <a16:creationId xmlns:a16="http://schemas.microsoft.com/office/drawing/2014/main" id="{4A5FAEF7-07B6-40DE-B424-DADB5D5FB1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6" name="Freeform 308">
                    <a:extLst>
                      <a:ext uri="{FF2B5EF4-FFF2-40B4-BE49-F238E27FC236}">
                        <a16:creationId xmlns:a16="http://schemas.microsoft.com/office/drawing/2014/main" id="{70639FEA-43D8-4F2E-9D65-6858CAF313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7" name="Straight Connector 309">
                    <a:extLst>
                      <a:ext uri="{FF2B5EF4-FFF2-40B4-BE49-F238E27FC236}">
                        <a16:creationId xmlns:a16="http://schemas.microsoft.com/office/drawing/2014/main" id="{7072E088-5272-4FC8-AE7C-61525AE682FC}"/>
                      </a:ext>
                    </a:extLst>
                  </p:cNvPr>
                  <p:cNvCxnSpPr>
                    <a:endCxn id="5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310">
                    <a:extLst>
                      <a:ext uri="{FF2B5EF4-FFF2-40B4-BE49-F238E27FC236}">
                        <a16:creationId xmlns:a16="http://schemas.microsoft.com/office/drawing/2014/main" id="{440FC0F2-F162-4589-9FB7-1F0D9A9F4A2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299">
                  <a:extLst>
                    <a:ext uri="{FF2B5EF4-FFF2-40B4-BE49-F238E27FC236}">
                      <a16:creationId xmlns:a16="http://schemas.microsoft.com/office/drawing/2014/main" id="{A3A18D9F-BBE5-4F35-B959-7D1DC82B0099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8" name="Oval 300">
                    <a:extLst>
                      <a:ext uri="{FF2B5EF4-FFF2-40B4-BE49-F238E27FC236}">
                        <a16:creationId xmlns:a16="http://schemas.microsoft.com/office/drawing/2014/main" id="{E3DD666D-E4D9-442B-B9EF-770838BAE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9" name="TextBox 301">
                    <a:extLst>
                      <a:ext uri="{FF2B5EF4-FFF2-40B4-BE49-F238E27FC236}">
                        <a16:creationId xmlns:a16="http://schemas.microsoft.com/office/drawing/2014/main" id="{3392AF2F-7C26-47DD-A704-BF2E57CB9B18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2" name="Group 264">
                <a:extLst>
                  <a:ext uri="{FF2B5EF4-FFF2-40B4-BE49-F238E27FC236}">
                    <a16:creationId xmlns:a16="http://schemas.microsoft.com/office/drawing/2014/main" id="{08EA7A01-AED1-4925-85E6-8D7BC3627A3C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3" name="Group 327">
                  <a:extLst>
                    <a:ext uri="{FF2B5EF4-FFF2-40B4-BE49-F238E27FC236}">
                      <a16:creationId xmlns:a16="http://schemas.microsoft.com/office/drawing/2014/main" id="{5F212BEF-BEEF-4C54-8EB9-5B10230701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7" name="Oval 289">
                    <a:extLst>
                      <a:ext uri="{FF2B5EF4-FFF2-40B4-BE49-F238E27FC236}">
                        <a16:creationId xmlns:a16="http://schemas.microsoft.com/office/drawing/2014/main" id="{2F7C45E9-E124-4758-B7DA-E1365352DE3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8" name="Rectangle 290">
                    <a:extLst>
                      <a:ext uri="{FF2B5EF4-FFF2-40B4-BE49-F238E27FC236}">
                        <a16:creationId xmlns:a16="http://schemas.microsoft.com/office/drawing/2014/main" id="{7372FC97-BBBC-4776-AE0F-A982CBE3F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Oval 291">
                    <a:extLst>
                      <a:ext uri="{FF2B5EF4-FFF2-40B4-BE49-F238E27FC236}">
                        <a16:creationId xmlns:a16="http://schemas.microsoft.com/office/drawing/2014/main" id="{2EC8D1C0-AE8D-4DC9-93B6-61123014B69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0" name="Freeform 292">
                    <a:extLst>
                      <a:ext uri="{FF2B5EF4-FFF2-40B4-BE49-F238E27FC236}">
                        <a16:creationId xmlns:a16="http://schemas.microsoft.com/office/drawing/2014/main" id="{FA889163-80B5-4F14-ACB3-85D5CE6ABC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1" name="Freeform 293">
                    <a:extLst>
                      <a:ext uri="{FF2B5EF4-FFF2-40B4-BE49-F238E27FC236}">
                        <a16:creationId xmlns:a16="http://schemas.microsoft.com/office/drawing/2014/main" id="{30259A67-1EA1-4FB3-872E-F257243CFE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2" name="Freeform 294">
                    <a:extLst>
                      <a:ext uri="{FF2B5EF4-FFF2-40B4-BE49-F238E27FC236}">
                        <a16:creationId xmlns:a16="http://schemas.microsoft.com/office/drawing/2014/main" id="{5AA23D1E-9C63-463A-A0F2-2BD9F27E2B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3" name="Freeform 295">
                    <a:extLst>
                      <a:ext uri="{FF2B5EF4-FFF2-40B4-BE49-F238E27FC236}">
                        <a16:creationId xmlns:a16="http://schemas.microsoft.com/office/drawing/2014/main" id="{EED6CAB8-6FA3-43EF-BE5F-DF4C4B2F78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4" name="Straight Connector 296">
                    <a:extLst>
                      <a:ext uri="{FF2B5EF4-FFF2-40B4-BE49-F238E27FC236}">
                        <a16:creationId xmlns:a16="http://schemas.microsoft.com/office/drawing/2014/main" id="{91BEBD72-CC40-46C4-87FC-A3D45AE9B3FA}"/>
                      </a:ext>
                    </a:extLst>
                  </p:cNvPr>
                  <p:cNvCxnSpPr>
                    <a:endCxn id="3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297">
                    <a:extLst>
                      <a:ext uri="{FF2B5EF4-FFF2-40B4-BE49-F238E27FC236}">
                        <a16:creationId xmlns:a16="http://schemas.microsoft.com/office/drawing/2014/main" id="{C9179AE1-4D6E-444C-B483-F97128E822C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286">
                  <a:extLst>
                    <a:ext uri="{FF2B5EF4-FFF2-40B4-BE49-F238E27FC236}">
                      <a16:creationId xmlns:a16="http://schemas.microsoft.com/office/drawing/2014/main" id="{6BB6D90E-5E38-4B4B-BA0A-3EC19E8E12E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5" name="Oval 287">
                    <a:extLst>
                      <a:ext uri="{FF2B5EF4-FFF2-40B4-BE49-F238E27FC236}">
                        <a16:creationId xmlns:a16="http://schemas.microsoft.com/office/drawing/2014/main" id="{B32E0470-D155-4D27-95FE-811CF9076A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" name="TextBox 288">
                    <a:extLst>
                      <a:ext uri="{FF2B5EF4-FFF2-40B4-BE49-F238E27FC236}">
                        <a16:creationId xmlns:a16="http://schemas.microsoft.com/office/drawing/2014/main" id="{52191A65-0A98-4485-BA5F-32EA16D3578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3" name="Group 265">
                <a:extLst>
                  <a:ext uri="{FF2B5EF4-FFF2-40B4-BE49-F238E27FC236}">
                    <a16:creationId xmlns:a16="http://schemas.microsoft.com/office/drawing/2014/main" id="{2267DC7F-9344-4274-9CEC-AB1FE06D307D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0" name="Group 327">
                  <a:extLst>
                    <a:ext uri="{FF2B5EF4-FFF2-40B4-BE49-F238E27FC236}">
                      <a16:creationId xmlns:a16="http://schemas.microsoft.com/office/drawing/2014/main" id="{2DA709B4-2B89-4E0A-8271-5AB08539AD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4" name="Oval 276">
                    <a:extLst>
                      <a:ext uri="{FF2B5EF4-FFF2-40B4-BE49-F238E27FC236}">
                        <a16:creationId xmlns:a16="http://schemas.microsoft.com/office/drawing/2014/main" id="{993392F6-38E3-4615-BB11-BF4BADA9B8E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" name="Rectangle 277">
                    <a:extLst>
                      <a:ext uri="{FF2B5EF4-FFF2-40B4-BE49-F238E27FC236}">
                        <a16:creationId xmlns:a16="http://schemas.microsoft.com/office/drawing/2014/main" id="{3347EFA9-E578-48B2-B730-A47536B4E7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Oval 278">
                    <a:extLst>
                      <a:ext uri="{FF2B5EF4-FFF2-40B4-BE49-F238E27FC236}">
                        <a16:creationId xmlns:a16="http://schemas.microsoft.com/office/drawing/2014/main" id="{76285592-04F4-4D74-88AA-FCE475A652F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" name="Freeform 279">
                    <a:extLst>
                      <a:ext uri="{FF2B5EF4-FFF2-40B4-BE49-F238E27FC236}">
                        <a16:creationId xmlns:a16="http://schemas.microsoft.com/office/drawing/2014/main" id="{3A2D37F5-51CF-444A-9652-9071F0E6D7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" name="Freeform 280">
                    <a:extLst>
                      <a:ext uri="{FF2B5EF4-FFF2-40B4-BE49-F238E27FC236}">
                        <a16:creationId xmlns:a16="http://schemas.microsoft.com/office/drawing/2014/main" id="{016D10E9-1B54-4C4E-A477-413670A336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" name="Freeform 281">
                    <a:extLst>
                      <a:ext uri="{FF2B5EF4-FFF2-40B4-BE49-F238E27FC236}">
                        <a16:creationId xmlns:a16="http://schemas.microsoft.com/office/drawing/2014/main" id="{E1A83AAD-F2C9-4AA5-BE31-EB003E256E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" name="Freeform 282">
                    <a:extLst>
                      <a:ext uri="{FF2B5EF4-FFF2-40B4-BE49-F238E27FC236}">
                        <a16:creationId xmlns:a16="http://schemas.microsoft.com/office/drawing/2014/main" id="{A0954DC4-9E9B-4971-ADA0-7D06F9E7E8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" name="Straight Connector 283">
                    <a:extLst>
                      <a:ext uri="{FF2B5EF4-FFF2-40B4-BE49-F238E27FC236}">
                        <a16:creationId xmlns:a16="http://schemas.microsoft.com/office/drawing/2014/main" id="{408B857A-EA50-42CD-A87E-02C9A36387D9}"/>
                      </a:ext>
                    </a:extLst>
                  </p:cNvPr>
                  <p:cNvCxnSpPr>
                    <a:endCxn id="2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284">
                    <a:extLst>
                      <a:ext uri="{FF2B5EF4-FFF2-40B4-BE49-F238E27FC236}">
                        <a16:creationId xmlns:a16="http://schemas.microsoft.com/office/drawing/2014/main" id="{B821F26F-CB3A-4D1A-802A-513F2DF7826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73">
                  <a:extLst>
                    <a:ext uri="{FF2B5EF4-FFF2-40B4-BE49-F238E27FC236}">
                      <a16:creationId xmlns:a16="http://schemas.microsoft.com/office/drawing/2014/main" id="{26BA93AB-4FE9-4775-BE1A-1ECC4ECE70A0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2" name="Oval 274">
                    <a:extLst>
                      <a:ext uri="{FF2B5EF4-FFF2-40B4-BE49-F238E27FC236}">
                        <a16:creationId xmlns:a16="http://schemas.microsoft.com/office/drawing/2014/main" id="{4883D75F-FD5B-480C-AE5A-E65CE92734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TextBox 275">
                    <a:extLst>
                      <a:ext uri="{FF2B5EF4-FFF2-40B4-BE49-F238E27FC236}">
                        <a16:creationId xmlns:a16="http://schemas.microsoft.com/office/drawing/2014/main" id="{D2E87D13-003C-4904-A069-EB0E2E4E631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4" name="Straight Connector 266">
                <a:extLst>
                  <a:ext uri="{FF2B5EF4-FFF2-40B4-BE49-F238E27FC236}">
                    <a16:creationId xmlns:a16="http://schemas.microsoft.com/office/drawing/2014/main" id="{C72CEEA2-DD32-4E9F-A1E1-E62AB57B864D}"/>
                  </a:ext>
                </a:extLst>
              </p:cNvPr>
              <p:cNvCxnSpPr>
                <a:stCxn id="62" idx="2"/>
                <a:endCxn id="49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267">
                <a:extLst>
                  <a:ext uri="{FF2B5EF4-FFF2-40B4-BE49-F238E27FC236}">
                    <a16:creationId xmlns:a16="http://schemas.microsoft.com/office/drawing/2014/main" id="{D97AC6AF-82C7-4559-8D8F-99ABE32956EA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268">
                <a:extLst>
                  <a:ext uri="{FF2B5EF4-FFF2-40B4-BE49-F238E27FC236}">
                    <a16:creationId xmlns:a16="http://schemas.microsoft.com/office/drawing/2014/main" id="{F3371721-4E08-41E9-8BBE-248EDDA31173}"/>
                  </a:ext>
                </a:extLst>
              </p:cNvPr>
              <p:cNvCxnSpPr>
                <a:stCxn id="63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269">
                <a:extLst>
                  <a:ext uri="{FF2B5EF4-FFF2-40B4-BE49-F238E27FC236}">
                    <a16:creationId xmlns:a16="http://schemas.microsoft.com/office/drawing/2014/main" id="{74165E38-CD9E-4037-9868-A5C7C190DC09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270">
                <a:extLst>
                  <a:ext uri="{FF2B5EF4-FFF2-40B4-BE49-F238E27FC236}">
                    <a16:creationId xmlns:a16="http://schemas.microsoft.com/office/drawing/2014/main" id="{FD58D5BA-9495-406D-A6CA-0781E38ECB58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Connector 271">
                <a:extLst>
                  <a:ext uri="{FF2B5EF4-FFF2-40B4-BE49-F238E27FC236}">
                    <a16:creationId xmlns:a16="http://schemas.microsoft.com/office/drawing/2014/main" id="{81B74940-17C9-419A-959D-F81104CB66C4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2" name="Group 125">
            <a:extLst>
              <a:ext uri="{FF2B5EF4-FFF2-40B4-BE49-F238E27FC236}">
                <a16:creationId xmlns:a16="http://schemas.microsoft.com/office/drawing/2014/main" id="{70AF7A31-5D66-45EF-8309-0E8C704D4564}"/>
              </a:ext>
            </a:extLst>
          </p:cNvPr>
          <p:cNvGrpSpPr/>
          <p:nvPr/>
        </p:nvGrpSpPr>
        <p:grpSpPr>
          <a:xfrm>
            <a:off x="3285692" y="4857298"/>
            <a:ext cx="2545688" cy="1720535"/>
            <a:chOff x="-2170772" y="2784954"/>
            <a:chExt cx="2712783" cy="1853712"/>
          </a:xfrm>
        </p:grpSpPr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01060C0D-91DB-4222-9A0B-F8ED8EE0D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197">
              <a:extLst>
                <a:ext uri="{FF2B5EF4-FFF2-40B4-BE49-F238E27FC236}">
                  <a16:creationId xmlns:a16="http://schemas.microsoft.com/office/drawing/2014/main" id="{3866AE2D-BEA3-4C07-AD44-D031A1521F33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75" name="Group 198">
                <a:extLst>
                  <a:ext uri="{FF2B5EF4-FFF2-40B4-BE49-F238E27FC236}">
                    <a16:creationId xmlns:a16="http://schemas.microsoft.com/office/drawing/2014/main" id="{1B594387-B518-4285-9826-BA44089FFF06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24" name="Group 327">
                  <a:extLst>
                    <a:ext uri="{FF2B5EF4-FFF2-40B4-BE49-F238E27FC236}">
                      <a16:creationId xmlns:a16="http://schemas.microsoft.com/office/drawing/2014/main" id="{953EEB1B-0A1F-4C4E-A72B-21F4D05708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8" name="Oval 251">
                    <a:extLst>
                      <a:ext uri="{FF2B5EF4-FFF2-40B4-BE49-F238E27FC236}">
                        <a16:creationId xmlns:a16="http://schemas.microsoft.com/office/drawing/2014/main" id="{13BA9228-1D87-4ACE-AA66-C593F72D031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9" name="Rectangle 252">
                    <a:extLst>
                      <a:ext uri="{FF2B5EF4-FFF2-40B4-BE49-F238E27FC236}">
                        <a16:creationId xmlns:a16="http://schemas.microsoft.com/office/drawing/2014/main" id="{BA7D317E-07F3-413F-98C9-2740B7A18B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Oval 253">
                    <a:extLst>
                      <a:ext uri="{FF2B5EF4-FFF2-40B4-BE49-F238E27FC236}">
                        <a16:creationId xmlns:a16="http://schemas.microsoft.com/office/drawing/2014/main" id="{F5E8FEE9-C25C-41A0-AB3A-AB57D42D796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1" name="Freeform 254">
                    <a:extLst>
                      <a:ext uri="{FF2B5EF4-FFF2-40B4-BE49-F238E27FC236}">
                        <a16:creationId xmlns:a16="http://schemas.microsoft.com/office/drawing/2014/main" id="{2BBFB353-D547-43AE-87EA-A60F66ED80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2" name="Freeform 255">
                    <a:extLst>
                      <a:ext uri="{FF2B5EF4-FFF2-40B4-BE49-F238E27FC236}">
                        <a16:creationId xmlns:a16="http://schemas.microsoft.com/office/drawing/2014/main" id="{0F1B722D-791A-4BAF-953A-E97D2BD9A8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3" name="Freeform 256">
                    <a:extLst>
                      <a:ext uri="{FF2B5EF4-FFF2-40B4-BE49-F238E27FC236}">
                        <a16:creationId xmlns:a16="http://schemas.microsoft.com/office/drawing/2014/main" id="{969B2E7F-AA98-4879-AE3C-E75B980D4E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4" name="Freeform 257">
                    <a:extLst>
                      <a:ext uri="{FF2B5EF4-FFF2-40B4-BE49-F238E27FC236}">
                        <a16:creationId xmlns:a16="http://schemas.microsoft.com/office/drawing/2014/main" id="{1F4A0490-039A-4731-B342-11A13F1EC5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5" name="Straight Connector 258">
                    <a:extLst>
                      <a:ext uri="{FF2B5EF4-FFF2-40B4-BE49-F238E27FC236}">
                        <a16:creationId xmlns:a16="http://schemas.microsoft.com/office/drawing/2014/main" id="{7A561F1B-9FBC-4B50-8AEF-0F2ECBE9F7E5}"/>
                      </a:ext>
                    </a:extLst>
                  </p:cNvPr>
                  <p:cNvCxnSpPr>
                    <a:endCxn id="13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259">
                    <a:extLst>
                      <a:ext uri="{FF2B5EF4-FFF2-40B4-BE49-F238E27FC236}">
                        <a16:creationId xmlns:a16="http://schemas.microsoft.com/office/drawing/2014/main" id="{6647FA06-F5B4-496B-9800-2A792D8053D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5" name="Group 248">
                  <a:extLst>
                    <a:ext uri="{FF2B5EF4-FFF2-40B4-BE49-F238E27FC236}">
                      <a16:creationId xmlns:a16="http://schemas.microsoft.com/office/drawing/2014/main" id="{6FB3C0D1-1AFB-497A-8332-38077E5948E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26" name="Oval 249">
                    <a:extLst>
                      <a:ext uri="{FF2B5EF4-FFF2-40B4-BE49-F238E27FC236}">
                        <a16:creationId xmlns:a16="http://schemas.microsoft.com/office/drawing/2014/main" id="{810A7432-2848-4D1E-A7A8-1E0160A096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7" name="TextBox 250">
                    <a:extLst>
                      <a:ext uri="{FF2B5EF4-FFF2-40B4-BE49-F238E27FC236}">
                        <a16:creationId xmlns:a16="http://schemas.microsoft.com/office/drawing/2014/main" id="{C1486C4A-70AF-44F3-ACEA-6B3EC37F953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6" name="Group 199">
                <a:extLst>
                  <a:ext uri="{FF2B5EF4-FFF2-40B4-BE49-F238E27FC236}">
                    <a16:creationId xmlns:a16="http://schemas.microsoft.com/office/drawing/2014/main" id="{DFB405A9-C1B2-49C4-8727-02D80ED058AC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11" name="Group 327">
                  <a:extLst>
                    <a:ext uri="{FF2B5EF4-FFF2-40B4-BE49-F238E27FC236}">
                      <a16:creationId xmlns:a16="http://schemas.microsoft.com/office/drawing/2014/main" id="{5530EB1A-06A0-4774-8775-9CB19C6547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5" name="Oval 238">
                    <a:extLst>
                      <a:ext uri="{FF2B5EF4-FFF2-40B4-BE49-F238E27FC236}">
                        <a16:creationId xmlns:a16="http://schemas.microsoft.com/office/drawing/2014/main" id="{CE8ECDA8-3A99-4EEC-9CFA-78A4E090EF4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6" name="Rectangle 239">
                    <a:extLst>
                      <a:ext uri="{FF2B5EF4-FFF2-40B4-BE49-F238E27FC236}">
                        <a16:creationId xmlns:a16="http://schemas.microsoft.com/office/drawing/2014/main" id="{970F5662-3749-4D57-9768-F0834F1636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Oval 240">
                    <a:extLst>
                      <a:ext uri="{FF2B5EF4-FFF2-40B4-BE49-F238E27FC236}">
                        <a16:creationId xmlns:a16="http://schemas.microsoft.com/office/drawing/2014/main" id="{D6094102-02CB-4DA0-830B-EC132AD50B3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8" name="Freeform 241">
                    <a:extLst>
                      <a:ext uri="{FF2B5EF4-FFF2-40B4-BE49-F238E27FC236}">
                        <a16:creationId xmlns:a16="http://schemas.microsoft.com/office/drawing/2014/main" id="{C4AC1532-352C-4CD4-86DF-9C7E312CBC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9" name="Freeform 242">
                    <a:extLst>
                      <a:ext uri="{FF2B5EF4-FFF2-40B4-BE49-F238E27FC236}">
                        <a16:creationId xmlns:a16="http://schemas.microsoft.com/office/drawing/2014/main" id="{6E295642-C272-4C69-8269-D404DC7D41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0" name="Freeform 243">
                    <a:extLst>
                      <a:ext uri="{FF2B5EF4-FFF2-40B4-BE49-F238E27FC236}">
                        <a16:creationId xmlns:a16="http://schemas.microsoft.com/office/drawing/2014/main" id="{7A2DB378-025E-47B1-8E50-4A190E3373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1" name="Freeform 244">
                    <a:extLst>
                      <a:ext uri="{FF2B5EF4-FFF2-40B4-BE49-F238E27FC236}">
                        <a16:creationId xmlns:a16="http://schemas.microsoft.com/office/drawing/2014/main" id="{023DFFEA-B6B1-4FB5-8853-FB98DEB15A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22" name="Straight Connector 245">
                    <a:extLst>
                      <a:ext uri="{FF2B5EF4-FFF2-40B4-BE49-F238E27FC236}">
                        <a16:creationId xmlns:a16="http://schemas.microsoft.com/office/drawing/2014/main" id="{E6428D85-E9A7-41BF-89C2-3BF71BFCEF16}"/>
                      </a:ext>
                    </a:extLst>
                  </p:cNvPr>
                  <p:cNvCxnSpPr>
                    <a:endCxn id="11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246">
                    <a:extLst>
                      <a:ext uri="{FF2B5EF4-FFF2-40B4-BE49-F238E27FC236}">
                        <a16:creationId xmlns:a16="http://schemas.microsoft.com/office/drawing/2014/main" id="{0B2021E4-B5F2-4F84-B475-F8943A12000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235">
                  <a:extLst>
                    <a:ext uri="{FF2B5EF4-FFF2-40B4-BE49-F238E27FC236}">
                      <a16:creationId xmlns:a16="http://schemas.microsoft.com/office/drawing/2014/main" id="{BA134D5B-07C0-4E6D-B27F-7BF375D08924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13" name="Oval 236">
                    <a:extLst>
                      <a:ext uri="{FF2B5EF4-FFF2-40B4-BE49-F238E27FC236}">
                        <a16:creationId xmlns:a16="http://schemas.microsoft.com/office/drawing/2014/main" id="{47983683-6EC2-4089-82A8-D3E46B9678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4" name="TextBox 237">
                    <a:extLst>
                      <a:ext uri="{FF2B5EF4-FFF2-40B4-BE49-F238E27FC236}">
                        <a16:creationId xmlns:a16="http://schemas.microsoft.com/office/drawing/2014/main" id="{FD16772D-9987-4BF1-907F-0A219CCB085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7" name="Group 200">
                <a:extLst>
                  <a:ext uri="{FF2B5EF4-FFF2-40B4-BE49-F238E27FC236}">
                    <a16:creationId xmlns:a16="http://schemas.microsoft.com/office/drawing/2014/main" id="{4E0B33B7-A57F-42D6-A711-6920E68F067B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98" name="Group 327">
                  <a:extLst>
                    <a:ext uri="{FF2B5EF4-FFF2-40B4-BE49-F238E27FC236}">
                      <a16:creationId xmlns:a16="http://schemas.microsoft.com/office/drawing/2014/main" id="{4BAF7631-8A70-47B7-A1DD-A0DE8A8570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02" name="Oval 225">
                    <a:extLst>
                      <a:ext uri="{FF2B5EF4-FFF2-40B4-BE49-F238E27FC236}">
                        <a16:creationId xmlns:a16="http://schemas.microsoft.com/office/drawing/2014/main" id="{C6502FE2-F3EC-4D97-89FD-B12AD38DF86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3" name="Rectangle 226">
                    <a:extLst>
                      <a:ext uri="{FF2B5EF4-FFF2-40B4-BE49-F238E27FC236}">
                        <a16:creationId xmlns:a16="http://schemas.microsoft.com/office/drawing/2014/main" id="{77EDEFC6-B0AD-4725-B9A3-8A6F18E7C1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Oval 227">
                    <a:extLst>
                      <a:ext uri="{FF2B5EF4-FFF2-40B4-BE49-F238E27FC236}">
                        <a16:creationId xmlns:a16="http://schemas.microsoft.com/office/drawing/2014/main" id="{6B1C8F6F-FA07-43DA-9C64-8F76EE58C01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5" name="Freeform 228">
                    <a:extLst>
                      <a:ext uri="{FF2B5EF4-FFF2-40B4-BE49-F238E27FC236}">
                        <a16:creationId xmlns:a16="http://schemas.microsoft.com/office/drawing/2014/main" id="{7C02A142-9A4C-4FA5-8D37-5345EF8114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6" name="Freeform 229">
                    <a:extLst>
                      <a:ext uri="{FF2B5EF4-FFF2-40B4-BE49-F238E27FC236}">
                        <a16:creationId xmlns:a16="http://schemas.microsoft.com/office/drawing/2014/main" id="{93D217C6-B963-4536-BDF2-B4876F5F8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7" name="Freeform 230">
                    <a:extLst>
                      <a:ext uri="{FF2B5EF4-FFF2-40B4-BE49-F238E27FC236}">
                        <a16:creationId xmlns:a16="http://schemas.microsoft.com/office/drawing/2014/main" id="{E74F6500-16B0-4325-A70C-E851E85C3B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8" name="Freeform 231">
                    <a:extLst>
                      <a:ext uri="{FF2B5EF4-FFF2-40B4-BE49-F238E27FC236}">
                        <a16:creationId xmlns:a16="http://schemas.microsoft.com/office/drawing/2014/main" id="{5750F05F-2237-41B2-9258-8DF7D70F65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9" name="Straight Connector 232">
                    <a:extLst>
                      <a:ext uri="{FF2B5EF4-FFF2-40B4-BE49-F238E27FC236}">
                        <a16:creationId xmlns:a16="http://schemas.microsoft.com/office/drawing/2014/main" id="{7042261A-7F5D-4F56-9577-D094F5C4329A}"/>
                      </a:ext>
                    </a:extLst>
                  </p:cNvPr>
                  <p:cNvCxnSpPr>
                    <a:endCxn id="10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233">
                    <a:extLst>
                      <a:ext uri="{FF2B5EF4-FFF2-40B4-BE49-F238E27FC236}">
                        <a16:creationId xmlns:a16="http://schemas.microsoft.com/office/drawing/2014/main" id="{BC5CEDEC-40BC-421E-AB4A-A835DBE70A3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9" name="Group 222">
                  <a:extLst>
                    <a:ext uri="{FF2B5EF4-FFF2-40B4-BE49-F238E27FC236}">
                      <a16:creationId xmlns:a16="http://schemas.microsoft.com/office/drawing/2014/main" id="{52A8BECA-98BB-44D8-B6BC-6EED6DCE10A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00" name="Oval 223">
                    <a:extLst>
                      <a:ext uri="{FF2B5EF4-FFF2-40B4-BE49-F238E27FC236}">
                        <a16:creationId xmlns:a16="http://schemas.microsoft.com/office/drawing/2014/main" id="{9F7D750A-88D4-4A19-933F-3A20A856BC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1" name="TextBox 224">
                    <a:extLst>
                      <a:ext uri="{FF2B5EF4-FFF2-40B4-BE49-F238E27FC236}">
                        <a16:creationId xmlns:a16="http://schemas.microsoft.com/office/drawing/2014/main" id="{DD44004C-664D-441C-81D5-253384E8CCF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8" name="Group 201">
                <a:extLst>
                  <a:ext uri="{FF2B5EF4-FFF2-40B4-BE49-F238E27FC236}">
                    <a16:creationId xmlns:a16="http://schemas.microsoft.com/office/drawing/2014/main" id="{EEF0A26B-89AC-4692-8C6D-85C20321A9B3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85" name="Group 327">
                  <a:extLst>
                    <a:ext uri="{FF2B5EF4-FFF2-40B4-BE49-F238E27FC236}">
                      <a16:creationId xmlns:a16="http://schemas.microsoft.com/office/drawing/2014/main" id="{A793D34E-7B25-46C1-A5EE-CE2E449E08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9" name="Oval 212">
                    <a:extLst>
                      <a:ext uri="{FF2B5EF4-FFF2-40B4-BE49-F238E27FC236}">
                        <a16:creationId xmlns:a16="http://schemas.microsoft.com/office/drawing/2014/main" id="{3CE35993-BF8D-498F-8D38-1887EA39095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0" name="Rectangle 213">
                    <a:extLst>
                      <a:ext uri="{FF2B5EF4-FFF2-40B4-BE49-F238E27FC236}">
                        <a16:creationId xmlns:a16="http://schemas.microsoft.com/office/drawing/2014/main" id="{F0EB74D6-5066-41F1-BB5B-0C20BA6E4A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Oval 214">
                    <a:extLst>
                      <a:ext uri="{FF2B5EF4-FFF2-40B4-BE49-F238E27FC236}">
                        <a16:creationId xmlns:a16="http://schemas.microsoft.com/office/drawing/2014/main" id="{9E53CD25-F2EC-4969-9559-EF593676420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2" name="Freeform 215">
                    <a:extLst>
                      <a:ext uri="{FF2B5EF4-FFF2-40B4-BE49-F238E27FC236}">
                        <a16:creationId xmlns:a16="http://schemas.microsoft.com/office/drawing/2014/main" id="{F8F4FA90-E306-4C45-A7D9-3C5CB62A3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3" name="Freeform 216">
                    <a:extLst>
                      <a:ext uri="{FF2B5EF4-FFF2-40B4-BE49-F238E27FC236}">
                        <a16:creationId xmlns:a16="http://schemas.microsoft.com/office/drawing/2014/main" id="{EDE255EF-A78C-4B0C-8989-2C1A9902EA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4" name="Freeform 217">
                    <a:extLst>
                      <a:ext uri="{FF2B5EF4-FFF2-40B4-BE49-F238E27FC236}">
                        <a16:creationId xmlns:a16="http://schemas.microsoft.com/office/drawing/2014/main" id="{C267437A-0EFF-436C-AB53-A1026D0AC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5" name="Freeform 218">
                    <a:extLst>
                      <a:ext uri="{FF2B5EF4-FFF2-40B4-BE49-F238E27FC236}">
                        <a16:creationId xmlns:a16="http://schemas.microsoft.com/office/drawing/2014/main" id="{A57A346E-8876-4C36-8AA3-6981A6FE62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6" name="Straight Connector 219">
                    <a:extLst>
                      <a:ext uri="{FF2B5EF4-FFF2-40B4-BE49-F238E27FC236}">
                        <a16:creationId xmlns:a16="http://schemas.microsoft.com/office/drawing/2014/main" id="{6319A110-3F4D-4966-8A39-CD80520D1A39}"/>
                      </a:ext>
                    </a:extLst>
                  </p:cNvPr>
                  <p:cNvCxnSpPr>
                    <a:endCxn id="9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220">
                    <a:extLst>
                      <a:ext uri="{FF2B5EF4-FFF2-40B4-BE49-F238E27FC236}">
                        <a16:creationId xmlns:a16="http://schemas.microsoft.com/office/drawing/2014/main" id="{9F2AED36-431A-45B1-B107-884CB926BD84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209">
                  <a:extLst>
                    <a:ext uri="{FF2B5EF4-FFF2-40B4-BE49-F238E27FC236}">
                      <a16:creationId xmlns:a16="http://schemas.microsoft.com/office/drawing/2014/main" id="{C2258663-12B1-4415-ABD4-A4A299109C60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87" name="Oval 210">
                    <a:extLst>
                      <a:ext uri="{FF2B5EF4-FFF2-40B4-BE49-F238E27FC236}">
                        <a16:creationId xmlns:a16="http://schemas.microsoft.com/office/drawing/2014/main" id="{1BA05E00-58EF-45F2-99ED-F7E5DD251D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" name="TextBox 211">
                    <a:extLst>
                      <a:ext uri="{FF2B5EF4-FFF2-40B4-BE49-F238E27FC236}">
                        <a16:creationId xmlns:a16="http://schemas.microsoft.com/office/drawing/2014/main" id="{724A47A2-0361-4C92-9A2C-B5394465818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9" name="Straight Connector 202">
                <a:extLst>
                  <a:ext uri="{FF2B5EF4-FFF2-40B4-BE49-F238E27FC236}">
                    <a16:creationId xmlns:a16="http://schemas.microsoft.com/office/drawing/2014/main" id="{FAA9ACD9-D8EC-4E1F-9FE2-9A04EC8C01BD}"/>
                  </a:ext>
                </a:extLst>
              </p:cNvPr>
              <p:cNvCxnSpPr>
                <a:stCxn id="127" idx="2"/>
                <a:endCxn id="114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203">
                <a:extLst>
                  <a:ext uri="{FF2B5EF4-FFF2-40B4-BE49-F238E27FC236}">
                    <a16:creationId xmlns:a16="http://schemas.microsoft.com/office/drawing/2014/main" id="{C2C8CDB5-FCCD-42F2-8995-706B3367057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204">
                <a:extLst>
                  <a:ext uri="{FF2B5EF4-FFF2-40B4-BE49-F238E27FC236}">
                    <a16:creationId xmlns:a16="http://schemas.microsoft.com/office/drawing/2014/main" id="{CE73A05F-156F-4316-B11C-7D10A6BE9C3F}"/>
                  </a:ext>
                </a:extLst>
              </p:cNvPr>
              <p:cNvCxnSpPr>
                <a:stCxn id="128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Straight Connector 205">
                <a:extLst>
                  <a:ext uri="{FF2B5EF4-FFF2-40B4-BE49-F238E27FC236}">
                    <a16:creationId xmlns:a16="http://schemas.microsoft.com/office/drawing/2014/main" id="{619C588D-714A-489A-87A5-343FC384D19C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Straight Connector 206">
                <a:extLst>
                  <a:ext uri="{FF2B5EF4-FFF2-40B4-BE49-F238E27FC236}">
                    <a16:creationId xmlns:a16="http://schemas.microsoft.com/office/drawing/2014/main" id="{4C512C40-ADB6-4F39-8393-D05265127F5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Straight Connector 207">
                <a:extLst>
                  <a:ext uri="{FF2B5EF4-FFF2-40B4-BE49-F238E27FC236}">
                    <a16:creationId xmlns:a16="http://schemas.microsoft.com/office/drawing/2014/main" id="{E7A8465F-AA81-466E-9064-733B9896A1DA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7" name="Freeform 2">
            <a:extLst>
              <a:ext uri="{FF2B5EF4-FFF2-40B4-BE49-F238E27FC236}">
                <a16:creationId xmlns:a16="http://schemas.microsoft.com/office/drawing/2014/main" id="{304616BA-CDC4-40AA-984D-F6D427CB1527}"/>
              </a:ext>
            </a:extLst>
          </p:cNvPr>
          <p:cNvSpPr>
            <a:spLocks/>
          </p:cNvSpPr>
          <p:nvPr/>
        </p:nvSpPr>
        <p:spPr bwMode="auto">
          <a:xfrm>
            <a:off x="5507686" y="3789040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8" name="Group 133">
            <a:extLst>
              <a:ext uri="{FF2B5EF4-FFF2-40B4-BE49-F238E27FC236}">
                <a16:creationId xmlns:a16="http://schemas.microsoft.com/office/drawing/2014/main" id="{2B7D8C0E-1477-4A98-BEAD-41E02A1242AF}"/>
              </a:ext>
            </a:extLst>
          </p:cNvPr>
          <p:cNvGrpSpPr/>
          <p:nvPr/>
        </p:nvGrpSpPr>
        <p:grpSpPr>
          <a:xfrm>
            <a:off x="5731177" y="3925156"/>
            <a:ext cx="2215548" cy="1435167"/>
            <a:chOff x="833331" y="2873352"/>
            <a:chExt cx="2333625" cy="1590649"/>
          </a:xfrm>
        </p:grpSpPr>
        <p:grpSp>
          <p:nvGrpSpPr>
            <p:cNvPr id="139" name="Group 134">
              <a:extLst>
                <a:ext uri="{FF2B5EF4-FFF2-40B4-BE49-F238E27FC236}">
                  <a16:creationId xmlns:a16="http://schemas.microsoft.com/office/drawing/2014/main" id="{884080AB-2B3B-4A9A-A79E-956819FB795F}"/>
                </a:ext>
              </a:extLst>
            </p:cNvPr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8" name="Group 327">
                <a:extLst>
                  <a:ext uri="{FF2B5EF4-FFF2-40B4-BE49-F238E27FC236}">
                    <a16:creationId xmlns:a16="http://schemas.microsoft.com/office/drawing/2014/main" id="{C6DD0B97-4D56-446E-B0DD-C7E291C1F3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2" name="Oval 187">
                  <a:extLst>
                    <a:ext uri="{FF2B5EF4-FFF2-40B4-BE49-F238E27FC236}">
                      <a16:creationId xmlns:a16="http://schemas.microsoft.com/office/drawing/2014/main" id="{0B9EC2ED-2D2D-47B1-AFA9-D00090666240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3" name="Rectangle 188">
                  <a:extLst>
                    <a:ext uri="{FF2B5EF4-FFF2-40B4-BE49-F238E27FC236}">
                      <a16:creationId xmlns:a16="http://schemas.microsoft.com/office/drawing/2014/main" id="{88A0CF6E-9806-4D84-BB08-717C42DAD8D3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Oval 189">
                  <a:extLst>
                    <a:ext uri="{FF2B5EF4-FFF2-40B4-BE49-F238E27FC236}">
                      <a16:creationId xmlns:a16="http://schemas.microsoft.com/office/drawing/2014/main" id="{4D4B258C-4517-4BCE-8E03-AF4DEDDCCCAB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5" name="Freeform 190">
                  <a:extLst>
                    <a:ext uri="{FF2B5EF4-FFF2-40B4-BE49-F238E27FC236}">
                      <a16:creationId xmlns:a16="http://schemas.microsoft.com/office/drawing/2014/main" id="{9E420C52-A09D-49DB-B3C6-221B746F2FB2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6" name="Freeform 191">
                  <a:extLst>
                    <a:ext uri="{FF2B5EF4-FFF2-40B4-BE49-F238E27FC236}">
                      <a16:creationId xmlns:a16="http://schemas.microsoft.com/office/drawing/2014/main" id="{E868D332-5AF5-4394-8399-B2DD4783FE3D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7" name="Freeform 192">
                  <a:extLst>
                    <a:ext uri="{FF2B5EF4-FFF2-40B4-BE49-F238E27FC236}">
                      <a16:creationId xmlns:a16="http://schemas.microsoft.com/office/drawing/2014/main" id="{27D3ADA6-4994-40B6-B8F8-54EFD84216DA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8" name="Freeform 193">
                  <a:extLst>
                    <a:ext uri="{FF2B5EF4-FFF2-40B4-BE49-F238E27FC236}">
                      <a16:creationId xmlns:a16="http://schemas.microsoft.com/office/drawing/2014/main" id="{FE704AD1-0B3A-4BC1-A041-85FDA2654FBA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9" name="Straight Connector 194">
                  <a:extLst>
                    <a:ext uri="{FF2B5EF4-FFF2-40B4-BE49-F238E27FC236}">
                      <a16:creationId xmlns:a16="http://schemas.microsoft.com/office/drawing/2014/main" id="{078D3685-F473-469E-9A5B-E6E0758A1719}"/>
                    </a:ext>
                  </a:extLst>
                </p:cNvPr>
                <p:cNvCxnSpPr>
                  <a:endCxn id="19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5">
                  <a:extLst>
                    <a:ext uri="{FF2B5EF4-FFF2-40B4-BE49-F238E27FC236}">
                      <a16:creationId xmlns:a16="http://schemas.microsoft.com/office/drawing/2014/main" id="{9094A6E3-B631-4A3B-9F6E-C6C0E7BDB7DD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4">
                <a:extLst>
                  <a:ext uri="{FF2B5EF4-FFF2-40B4-BE49-F238E27FC236}">
                    <a16:creationId xmlns:a16="http://schemas.microsoft.com/office/drawing/2014/main" id="{064DEE01-52CD-44D3-B8EA-19B588E67970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90" name="Oval 185">
                  <a:extLst>
                    <a:ext uri="{FF2B5EF4-FFF2-40B4-BE49-F238E27FC236}">
                      <a16:creationId xmlns:a16="http://schemas.microsoft.com/office/drawing/2014/main" id="{9866E8E9-035E-404E-B810-6DF862070E34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1" name="TextBox 186">
                  <a:extLst>
                    <a:ext uri="{FF2B5EF4-FFF2-40B4-BE49-F238E27FC236}">
                      <a16:creationId xmlns:a16="http://schemas.microsoft.com/office/drawing/2014/main" id="{162181E2-37B8-4777-B96D-4A5A1B593672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40" name="Group 135">
              <a:extLst>
                <a:ext uri="{FF2B5EF4-FFF2-40B4-BE49-F238E27FC236}">
                  <a16:creationId xmlns:a16="http://schemas.microsoft.com/office/drawing/2014/main" id="{E72E89BF-16CA-49CE-8BBF-B546E0DA4700}"/>
                </a:ext>
              </a:extLst>
            </p:cNvPr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5" name="Group 327">
                <a:extLst>
                  <a:ext uri="{FF2B5EF4-FFF2-40B4-BE49-F238E27FC236}">
                    <a16:creationId xmlns:a16="http://schemas.microsoft.com/office/drawing/2014/main" id="{933F7877-2623-4573-853D-6921275927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9" name="Oval 174">
                  <a:extLst>
                    <a:ext uri="{FF2B5EF4-FFF2-40B4-BE49-F238E27FC236}">
                      <a16:creationId xmlns:a16="http://schemas.microsoft.com/office/drawing/2014/main" id="{54614275-176B-4342-9EBE-5C76394574AF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0" name="Rectangle 175">
                  <a:extLst>
                    <a:ext uri="{FF2B5EF4-FFF2-40B4-BE49-F238E27FC236}">
                      <a16:creationId xmlns:a16="http://schemas.microsoft.com/office/drawing/2014/main" id="{984CD9B2-31FD-4FD1-B3FD-7D9C29AD5DFE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Oval 176">
                  <a:extLst>
                    <a:ext uri="{FF2B5EF4-FFF2-40B4-BE49-F238E27FC236}">
                      <a16:creationId xmlns:a16="http://schemas.microsoft.com/office/drawing/2014/main" id="{34517DF9-D778-4A83-9FD8-C559AB58D40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2" name="Freeform 177">
                  <a:extLst>
                    <a:ext uri="{FF2B5EF4-FFF2-40B4-BE49-F238E27FC236}">
                      <a16:creationId xmlns:a16="http://schemas.microsoft.com/office/drawing/2014/main" id="{EEB86CF6-586C-49A4-89D1-EF864A33AC2E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3" name="Freeform 178">
                  <a:extLst>
                    <a:ext uri="{FF2B5EF4-FFF2-40B4-BE49-F238E27FC236}">
                      <a16:creationId xmlns:a16="http://schemas.microsoft.com/office/drawing/2014/main" id="{8A854AC9-1372-45B0-B1AA-FEDE18630AA8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4" name="Freeform 179">
                  <a:extLst>
                    <a:ext uri="{FF2B5EF4-FFF2-40B4-BE49-F238E27FC236}">
                      <a16:creationId xmlns:a16="http://schemas.microsoft.com/office/drawing/2014/main" id="{A897C059-4270-447D-B827-7AFF1258355D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5" name="Freeform 180">
                  <a:extLst>
                    <a:ext uri="{FF2B5EF4-FFF2-40B4-BE49-F238E27FC236}">
                      <a16:creationId xmlns:a16="http://schemas.microsoft.com/office/drawing/2014/main" id="{43332CD8-5F26-4E93-9E86-B42F171D85D4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6" name="Straight Connector 181">
                  <a:extLst>
                    <a:ext uri="{FF2B5EF4-FFF2-40B4-BE49-F238E27FC236}">
                      <a16:creationId xmlns:a16="http://schemas.microsoft.com/office/drawing/2014/main" id="{DD496362-5E47-4492-B624-10A673613CB5}"/>
                    </a:ext>
                  </a:extLst>
                </p:cNvPr>
                <p:cNvCxnSpPr>
                  <a:endCxn id="18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2">
                  <a:extLst>
                    <a:ext uri="{FF2B5EF4-FFF2-40B4-BE49-F238E27FC236}">
                      <a16:creationId xmlns:a16="http://schemas.microsoft.com/office/drawing/2014/main" id="{1A288CD8-6A4A-422F-8AA3-8C49D0B7204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1">
                <a:extLst>
                  <a:ext uri="{FF2B5EF4-FFF2-40B4-BE49-F238E27FC236}">
                    <a16:creationId xmlns:a16="http://schemas.microsoft.com/office/drawing/2014/main" id="{FA745D7C-226F-48D4-8374-39BE04ED2E4E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7" name="Oval 172">
                  <a:extLst>
                    <a:ext uri="{FF2B5EF4-FFF2-40B4-BE49-F238E27FC236}">
                      <a16:creationId xmlns:a16="http://schemas.microsoft.com/office/drawing/2014/main" id="{7E5A68E8-C325-4021-B08A-1ACE4C4D462D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TextBox 173">
                  <a:extLst>
                    <a:ext uri="{FF2B5EF4-FFF2-40B4-BE49-F238E27FC236}">
                      <a16:creationId xmlns:a16="http://schemas.microsoft.com/office/drawing/2014/main" id="{E4DB5477-EFBF-4657-807C-7D4DA41A8D28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41" name="Group 136">
              <a:extLst>
                <a:ext uri="{FF2B5EF4-FFF2-40B4-BE49-F238E27FC236}">
                  <a16:creationId xmlns:a16="http://schemas.microsoft.com/office/drawing/2014/main" id="{DB40551E-2FE3-4091-A956-C4B4EEDC7AD0}"/>
                </a:ext>
              </a:extLst>
            </p:cNvPr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62" name="Group 327">
                <a:extLst>
                  <a:ext uri="{FF2B5EF4-FFF2-40B4-BE49-F238E27FC236}">
                    <a16:creationId xmlns:a16="http://schemas.microsoft.com/office/drawing/2014/main" id="{5098AE33-C481-4904-B604-14EC776E22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6" name="Oval 161">
                  <a:extLst>
                    <a:ext uri="{FF2B5EF4-FFF2-40B4-BE49-F238E27FC236}">
                      <a16:creationId xmlns:a16="http://schemas.microsoft.com/office/drawing/2014/main" id="{2AAF2ED0-8944-4640-AF07-3F7A117F14F3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7" name="Rectangle 162">
                  <a:extLst>
                    <a:ext uri="{FF2B5EF4-FFF2-40B4-BE49-F238E27FC236}">
                      <a16:creationId xmlns:a16="http://schemas.microsoft.com/office/drawing/2014/main" id="{9CE1AF6E-08FA-4088-BE2B-54D0264F3BF9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Oval 163">
                  <a:extLst>
                    <a:ext uri="{FF2B5EF4-FFF2-40B4-BE49-F238E27FC236}">
                      <a16:creationId xmlns:a16="http://schemas.microsoft.com/office/drawing/2014/main" id="{CD07ACF4-67EF-4691-8227-65E8FE837823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9" name="Freeform 164">
                  <a:extLst>
                    <a:ext uri="{FF2B5EF4-FFF2-40B4-BE49-F238E27FC236}">
                      <a16:creationId xmlns:a16="http://schemas.microsoft.com/office/drawing/2014/main" id="{1FA30EE0-36FA-467E-AB4F-E79FC509E974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0" name="Freeform 165">
                  <a:extLst>
                    <a:ext uri="{FF2B5EF4-FFF2-40B4-BE49-F238E27FC236}">
                      <a16:creationId xmlns:a16="http://schemas.microsoft.com/office/drawing/2014/main" id="{C873AE02-A7C3-4973-AF67-51FD84DFF44F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1" name="Freeform 166">
                  <a:extLst>
                    <a:ext uri="{FF2B5EF4-FFF2-40B4-BE49-F238E27FC236}">
                      <a16:creationId xmlns:a16="http://schemas.microsoft.com/office/drawing/2014/main" id="{E8E07C29-1CEA-4ADE-B67F-5F51CF592D8A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2" name="Freeform 167">
                  <a:extLst>
                    <a:ext uri="{FF2B5EF4-FFF2-40B4-BE49-F238E27FC236}">
                      <a16:creationId xmlns:a16="http://schemas.microsoft.com/office/drawing/2014/main" id="{A021EF5C-3A5E-4D1F-AB79-81676610F923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73" name="Straight Connector 168">
                  <a:extLst>
                    <a:ext uri="{FF2B5EF4-FFF2-40B4-BE49-F238E27FC236}">
                      <a16:creationId xmlns:a16="http://schemas.microsoft.com/office/drawing/2014/main" id="{F8F56C5F-93E4-4348-BECF-35FB4437112E}"/>
                    </a:ext>
                  </a:extLst>
                </p:cNvPr>
                <p:cNvCxnSpPr>
                  <a:endCxn id="16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69">
                  <a:extLst>
                    <a:ext uri="{FF2B5EF4-FFF2-40B4-BE49-F238E27FC236}">
                      <a16:creationId xmlns:a16="http://schemas.microsoft.com/office/drawing/2014/main" id="{CAF6E520-E87B-4574-B9CC-09B597F153C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58">
                <a:extLst>
                  <a:ext uri="{FF2B5EF4-FFF2-40B4-BE49-F238E27FC236}">
                    <a16:creationId xmlns:a16="http://schemas.microsoft.com/office/drawing/2014/main" id="{0794E6A6-2FE6-438A-BF5E-AB1BADDD376E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4" name="Oval 159">
                  <a:extLst>
                    <a:ext uri="{FF2B5EF4-FFF2-40B4-BE49-F238E27FC236}">
                      <a16:creationId xmlns:a16="http://schemas.microsoft.com/office/drawing/2014/main" id="{58BA71E1-AA6C-4FAC-B5D9-369CCB10DEAF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TextBox 160">
                  <a:extLst>
                    <a:ext uri="{FF2B5EF4-FFF2-40B4-BE49-F238E27FC236}">
                      <a16:creationId xmlns:a16="http://schemas.microsoft.com/office/drawing/2014/main" id="{09F7F81F-F9CB-42A7-A881-59662B14E9F8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42" name="Group 137">
              <a:extLst>
                <a:ext uri="{FF2B5EF4-FFF2-40B4-BE49-F238E27FC236}">
                  <a16:creationId xmlns:a16="http://schemas.microsoft.com/office/drawing/2014/main" id="{FD6CC787-AFC0-41F2-92D4-D2ACF46E7277}"/>
                </a:ext>
              </a:extLst>
            </p:cNvPr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9" name="Group 327">
                <a:extLst>
                  <a:ext uri="{FF2B5EF4-FFF2-40B4-BE49-F238E27FC236}">
                    <a16:creationId xmlns:a16="http://schemas.microsoft.com/office/drawing/2014/main" id="{92F0EA18-08C1-4C0A-948E-D469A5CEC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53" name="Oval 148">
                  <a:extLst>
                    <a:ext uri="{FF2B5EF4-FFF2-40B4-BE49-F238E27FC236}">
                      <a16:creationId xmlns:a16="http://schemas.microsoft.com/office/drawing/2014/main" id="{180D9F58-AEE1-4B41-A511-8D9CE036C16C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4" name="Rectangle 149">
                  <a:extLst>
                    <a:ext uri="{FF2B5EF4-FFF2-40B4-BE49-F238E27FC236}">
                      <a16:creationId xmlns:a16="http://schemas.microsoft.com/office/drawing/2014/main" id="{1D2B93A5-0E6F-4B48-B97E-952D22C57036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Oval 150">
                  <a:extLst>
                    <a:ext uri="{FF2B5EF4-FFF2-40B4-BE49-F238E27FC236}">
                      <a16:creationId xmlns:a16="http://schemas.microsoft.com/office/drawing/2014/main" id="{67784155-6778-4999-8E76-04C0861399D8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6" name="Freeform 151">
                  <a:extLst>
                    <a:ext uri="{FF2B5EF4-FFF2-40B4-BE49-F238E27FC236}">
                      <a16:creationId xmlns:a16="http://schemas.microsoft.com/office/drawing/2014/main" id="{F97BC357-F20A-4C46-87B6-5720F92FBD14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7" name="Freeform 152">
                  <a:extLst>
                    <a:ext uri="{FF2B5EF4-FFF2-40B4-BE49-F238E27FC236}">
                      <a16:creationId xmlns:a16="http://schemas.microsoft.com/office/drawing/2014/main" id="{994C4C29-C84B-4080-A2F7-9AFE0FC5FED0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8" name="Freeform 153">
                  <a:extLst>
                    <a:ext uri="{FF2B5EF4-FFF2-40B4-BE49-F238E27FC236}">
                      <a16:creationId xmlns:a16="http://schemas.microsoft.com/office/drawing/2014/main" id="{2FA2A543-1E25-429A-BF30-BCFF4E134B6D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9" name="Freeform 154">
                  <a:extLst>
                    <a:ext uri="{FF2B5EF4-FFF2-40B4-BE49-F238E27FC236}">
                      <a16:creationId xmlns:a16="http://schemas.microsoft.com/office/drawing/2014/main" id="{8C655DDD-9841-43E4-BC70-125A96455AF3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0" name="Straight Connector 155">
                  <a:extLst>
                    <a:ext uri="{FF2B5EF4-FFF2-40B4-BE49-F238E27FC236}">
                      <a16:creationId xmlns:a16="http://schemas.microsoft.com/office/drawing/2014/main" id="{861BC740-1EF1-473A-ABD0-0F22B081FBA2}"/>
                    </a:ext>
                  </a:extLst>
                </p:cNvPr>
                <p:cNvCxnSpPr>
                  <a:endCxn id="15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56">
                  <a:extLst>
                    <a:ext uri="{FF2B5EF4-FFF2-40B4-BE49-F238E27FC236}">
                      <a16:creationId xmlns:a16="http://schemas.microsoft.com/office/drawing/2014/main" id="{8AD630E0-7C6E-4ED5-AE7A-4CAEF830668D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5">
                <a:extLst>
                  <a:ext uri="{FF2B5EF4-FFF2-40B4-BE49-F238E27FC236}">
                    <a16:creationId xmlns:a16="http://schemas.microsoft.com/office/drawing/2014/main" id="{256B5103-32C4-44B0-8F04-07CAC773D692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51" name="Oval 146">
                  <a:extLst>
                    <a:ext uri="{FF2B5EF4-FFF2-40B4-BE49-F238E27FC236}">
                      <a16:creationId xmlns:a16="http://schemas.microsoft.com/office/drawing/2014/main" id="{B8E2A6DE-688F-4CE9-A739-D5CCD2B22479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TextBox 147">
                  <a:extLst>
                    <a:ext uri="{FF2B5EF4-FFF2-40B4-BE49-F238E27FC236}">
                      <a16:creationId xmlns:a16="http://schemas.microsoft.com/office/drawing/2014/main" id="{880AFF59-D3B1-4937-82CA-73E0FE92A9F7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43" name="Straight Connector 138">
              <a:extLst>
                <a:ext uri="{FF2B5EF4-FFF2-40B4-BE49-F238E27FC236}">
                  <a16:creationId xmlns:a16="http://schemas.microsoft.com/office/drawing/2014/main" id="{B4552069-4515-46D7-9B7D-F93C77972E07}"/>
                </a:ext>
              </a:extLst>
            </p:cNvPr>
            <p:cNvCxnSpPr>
              <a:stCxn id="191" idx="2"/>
              <a:endCxn id="178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39">
              <a:extLst>
                <a:ext uri="{FF2B5EF4-FFF2-40B4-BE49-F238E27FC236}">
                  <a16:creationId xmlns:a16="http://schemas.microsoft.com/office/drawing/2014/main" id="{3B0E8C40-132A-451E-B81E-D0A86EB0A284}"/>
                </a:ext>
              </a:extLst>
            </p:cNvPr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Connector 140">
              <a:extLst>
                <a:ext uri="{FF2B5EF4-FFF2-40B4-BE49-F238E27FC236}">
                  <a16:creationId xmlns:a16="http://schemas.microsoft.com/office/drawing/2014/main" id="{A0A7F301-E797-4486-9D91-0BF856F51FBA}"/>
                </a:ext>
              </a:extLst>
            </p:cNvPr>
            <p:cNvCxnSpPr>
              <a:stCxn id="192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Straight Connector 141">
              <a:extLst>
                <a:ext uri="{FF2B5EF4-FFF2-40B4-BE49-F238E27FC236}">
                  <a16:creationId xmlns:a16="http://schemas.microsoft.com/office/drawing/2014/main" id="{F85EAB64-BF3D-4299-9920-6BB265702770}"/>
                </a:ext>
              </a:extLst>
            </p:cNvPr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Straight Connector 142">
              <a:extLst>
                <a:ext uri="{FF2B5EF4-FFF2-40B4-BE49-F238E27FC236}">
                  <a16:creationId xmlns:a16="http://schemas.microsoft.com/office/drawing/2014/main" id="{B9B9430F-C6DD-4E08-A341-EA093B660C0E}"/>
                </a:ext>
              </a:extLst>
            </p:cNvPr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Straight Connector 143">
              <a:extLst>
                <a:ext uri="{FF2B5EF4-FFF2-40B4-BE49-F238E27FC236}">
                  <a16:creationId xmlns:a16="http://schemas.microsoft.com/office/drawing/2014/main" id="{CC583DEE-E30A-442E-B511-3ACBACEB301B}"/>
                </a:ext>
              </a:extLst>
            </p:cNvPr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1" name="Straight Connector 127">
            <a:extLst>
              <a:ext uri="{FF2B5EF4-FFF2-40B4-BE49-F238E27FC236}">
                <a16:creationId xmlns:a16="http://schemas.microsoft.com/office/drawing/2014/main" id="{83DA0F8F-C2E3-48EB-AE43-A162C1836FAD}"/>
              </a:ext>
            </a:extLst>
          </p:cNvPr>
          <p:cNvCxnSpPr/>
          <p:nvPr/>
        </p:nvCxnSpPr>
        <p:spPr bwMode="auto">
          <a:xfrm flipH="1" flipV="1">
            <a:off x="3046706" y="4818660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128">
            <a:extLst>
              <a:ext uri="{FF2B5EF4-FFF2-40B4-BE49-F238E27FC236}">
                <a16:creationId xmlns:a16="http://schemas.microsoft.com/office/drawing/2014/main" id="{44932B89-2897-4AE2-B2E3-EF489DA60AC3}"/>
              </a:ext>
            </a:extLst>
          </p:cNvPr>
          <p:cNvCxnSpPr/>
          <p:nvPr/>
        </p:nvCxnSpPr>
        <p:spPr bwMode="auto">
          <a:xfrm flipV="1">
            <a:off x="5523188" y="4759778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" name="TextBox 129">
            <a:extLst>
              <a:ext uri="{FF2B5EF4-FFF2-40B4-BE49-F238E27FC236}">
                <a16:creationId xmlns:a16="http://schemas.microsoft.com/office/drawing/2014/main" id="{32F0283D-D8C7-40F8-B9B4-493C4B5E143E}"/>
              </a:ext>
            </a:extLst>
          </p:cNvPr>
          <p:cNvSpPr txBox="1"/>
          <p:nvPr/>
        </p:nvSpPr>
        <p:spPr>
          <a:xfrm>
            <a:off x="3493291" y="4916982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2</a:t>
            </a:r>
          </a:p>
        </p:txBody>
      </p:sp>
      <p:sp>
        <p:nvSpPr>
          <p:cNvPr id="204" name="TextBox 130">
            <a:extLst>
              <a:ext uri="{FF2B5EF4-FFF2-40B4-BE49-F238E27FC236}">
                <a16:creationId xmlns:a16="http://schemas.microsoft.com/office/drawing/2014/main" id="{085D3BD4-91A4-452C-A3D1-1798D82626F5}"/>
              </a:ext>
            </a:extLst>
          </p:cNvPr>
          <p:cNvSpPr txBox="1"/>
          <p:nvPr/>
        </p:nvSpPr>
        <p:spPr>
          <a:xfrm>
            <a:off x="5543950" y="3830280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205" name="TextBox 131">
            <a:extLst>
              <a:ext uri="{FF2B5EF4-FFF2-40B4-BE49-F238E27FC236}">
                <a16:creationId xmlns:a16="http://schemas.microsoft.com/office/drawing/2014/main" id="{8E5BD33B-0507-493A-9533-5FD2AB3F5A74}"/>
              </a:ext>
            </a:extLst>
          </p:cNvPr>
          <p:cNvSpPr txBox="1"/>
          <p:nvPr/>
        </p:nvSpPr>
        <p:spPr>
          <a:xfrm>
            <a:off x="629020" y="4040956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grpSp>
        <p:nvGrpSpPr>
          <p:cNvPr id="206" name="Group 10">
            <a:extLst>
              <a:ext uri="{FF2B5EF4-FFF2-40B4-BE49-F238E27FC236}">
                <a16:creationId xmlns:a16="http://schemas.microsoft.com/office/drawing/2014/main" id="{035C8653-2F86-4839-9694-AF13DBFCEEE0}"/>
              </a:ext>
            </a:extLst>
          </p:cNvPr>
          <p:cNvGrpSpPr/>
          <p:nvPr/>
        </p:nvGrpSpPr>
        <p:grpSpPr>
          <a:xfrm>
            <a:off x="7070827" y="4891887"/>
            <a:ext cx="1701734" cy="616172"/>
            <a:chOff x="7073692" y="5469792"/>
            <a:chExt cx="1701734" cy="616172"/>
          </a:xfrm>
        </p:grpSpPr>
        <p:grpSp>
          <p:nvGrpSpPr>
            <p:cNvPr id="207" name="Group 9">
              <a:extLst>
                <a:ext uri="{FF2B5EF4-FFF2-40B4-BE49-F238E27FC236}">
                  <a16:creationId xmlns:a16="http://schemas.microsoft.com/office/drawing/2014/main" id="{643C7718-B938-472B-AFA0-F326829B8A16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209" name="Freeform 2">
                <a:extLst>
                  <a:ext uri="{FF2B5EF4-FFF2-40B4-BE49-F238E27FC236}">
                    <a16:creationId xmlns:a16="http://schemas.microsoft.com/office/drawing/2014/main" id="{27FFA829-A542-4AF5-8EAE-438E14BD3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0" name="Group 327">
                <a:extLst>
                  <a:ext uri="{FF2B5EF4-FFF2-40B4-BE49-F238E27FC236}">
                    <a16:creationId xmlns:a16="http://schemas.microsoft.com/office/drawing/2014/main" id="{A20DB2FF-71FB-43C6-AAD2-0B7BE9056E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214" name="Oval 373">
                  <a:extLst>
                    <a:ext uri="{FF2B5EF4-FFF2-40B4-BE49-F238E27FC236}">
                      <a16:creationId xmlns:a16="http://schemas.microsoft.com/office/drawing/2014/main" id="{B56173E9-F298-4D1B-861E-FF1CBEFE031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5" name="Rectangle 374">
                  <a:extLst>
                    <a:ext uri="{FF2B5EF4-FFF2-40B4-BE49-F238E27FC236}">
                      <a16:creationId xmlns:a16="http://schemas.microsoft.com/office/drawing/2014/main" id="{FC25A2FD-4627-4E8B-A40E-D87020AE8283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Oval 375">
                  <a:extLst>
                    <a:ext uri="{FF2B5EF4-FFF2-40B4-BE49-F238E27FC236}">
                      <a16:creationId xmlns:a16="http://schemas.microsoft.com/office/drawing/2014/main" id="{CD75273E-77A0-4B90-97FA-A745DBB71B2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7" name="Freeform 376">
                  <a:extLst>
                    <a:ext uri="{FF2B5EF4-FFF2-40B4-BE49-F238E27FC236}">
                      <a16:creationId xmlns:a16="http://schemas.microsoft.com/office/drawing/2014/main" id="{12183EC8-96F6-42EB-A144-B5009E91EC9B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377">
                  <a:extLst>
                    <a:ext uri="{FF2B5EF4-FFF2-40B4-BE49-F238E27FC236}">
                      <a16:creationId xmlns:a16="http://schemas.microsoft.com/office/drawing/2014/main" id="{72E38CA7-4230-46BC-AC0A-8322557B2910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378">
                  <a:extLst>
                    <a:ext uri="{FF2B5EF4-FFF2-40B4-BE49-F238E27FC236}">
                      <a16:creationId xmlns:a16="http://schemas.microsoft.com/office/drawing/2014/main" id="{322EE7D1-ABE9-4723-9405-C5C6FAE79100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0" name="Freeform 379">
                  <a:extLst>
                    <a:ext uri="{FF2B5EF4-FFF2-40B4-BE49-F238E27FC236}">
                      <a16:creationId xmlns:a16="http://schemas.microsoft.com/office/drawing/2014/main" id="{377B9EBD-8C29-4B0F-886B-533D68038F43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1" name="Straight Connector 380">
                  <a:extLst>
                    <a:ext uri="{FF2B5EF4-FFF2-40B4-BE49-F238E27FC236}">
                      <a16:creationId xmlns:a16="http://schemas.microsoft.com/office/drawing/2014/main" id="{036E4264-2D6C-41D9-A4B3-91B960AB37BE}"/>
                    </a:ext>
                  </a:extLst>
                </p:cNvPr>
                <p:cNvCxnSpPr>
                  <a:endCxn id="21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381">
                  <a:extLst>
                    <a:ext uri="{FF2B5EF4-FFF2-40B4-BE49-F238E27FC236}">
                      <a16:creationId xmlns:a16="http://schemas.microsoft.com/office/drawing/2014/main" id="{71407DE9-6562-42BE-AB52-30B1CC1BB2E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370">
                <a:extLst>
                  <a:ext uri="{FF2B5EF4-FFF2-40B4-BE49-F238E27FC236}">
                    <a16:creationId xmlns:a16="http://schemas.microsoft.com/office/drawing/2014/main" id="{71F83D7F-6292-412E-A999-2D7EC04E92C0}"/>
                  </a:ext>
                </a:extLst>
              </p:cNvPr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212" name="Oval 371">
                  <a:extLst>
                    <a:ext uri="{FF2B5EF4-FFF2-40B4-BE49-F238E27FC236}">
                      <a16:creationId xmlns:a16="http://schemas.microsoft.com/office/drawing/2014/main" id="{6F2645EE-AB55-44EC-978D-E754E8DE87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TextBox 372">
                  <a:extLst>
                    <a:ext uri="{FF2B5EF4-FFF2-40B4-BE49-F238E27FC236}">
                      <a16:creationId xmlns:a16="http://schemas.microsoft.com/office/drawing/2014/main" id="{006D01CF-3928-4BF0-80EB-E305C3E9EB90}"/>
                    </a:ext>
                  </a:extLst>
                </p:cNvPr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208" name="Straight Connector 401">
              <a:extLst>
                <a:ext uri="{FF2B5EF4-FFF2-40B4-BE49-F238E27FC236}">
                  <a16:creationId xmlns:a16="http://schemas.microsoft.com/office/drawing/2014/main" id="{C3B91BED-813B-4764-8406-670D9F8F5DCF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3" name="Group 117">
            <a:extLst>
              <a:ext uri="{FF2B5EF4-FFF2-40B4-BE49-F238E27FC236}">
                <a16:creationId xmlns:a16="http://schemas.microsoft.com/office/drawing/2014/main" id="{F6332E6B-CA94-4A8A-A254-FF9B8530D600}"/>
              </a:ext>
            </a:extLst>
          </p:cNvPr>
          <p:cNvGrpSpPr>
            <a:grpSpLocks/>
          </p:cNvGrpSpPr>
          <p:nvPr/>
        </p:nvGrpSpPr>
        <p:grpSpPr bwMode="auto">
          <a:xfrm>
            <a:off x="5713440" y="4857881"/>
            <a:ext cx="2590803" cy="1117600"/>
            <a:chOff x="2244" y="2236"/>
            <a:chExt cx="1632" cy="704"/>
          </a:xfrm>
        </p:grpSpPr>
        <p:sp>
          <p:nvSpPr>
            <p:cNvPr id="224" name="AutoShape 118">
              <a:extLst>
                <a:ext uri="{FF2B5EF4-FFF2-40B4-BE49-F238E27FC236}">
                  <a16:creationId xmlns:a16="http://schemas.microsoft.com/office/drawing/2014/main" id="{E3231266-854C-4684-B823-F835C4E13E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97965">
              <a:off x="2089" y="2391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Text Box 119">
              <a:extLst>
                <a:ext uri="{FF2B5EF4-FFF2-40B4-BE49-F238E27FC236}">
                  <a16:creationId xmlns:a16="http://schemas.microsoft.com/office/drawing/2014/main" id="{0DD3082C-D081-4999-BB31-4429A0E84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614"/>
              <a:ext cx="15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srgbClr val="CC0000"/>
                  </a:solidFill>
                  <a:latin typeface="+mn-ea"/>
                  <a:ea typeface="+mn-ea"/>
                </a:rPr>
                <a:t>BGP </a:t>
              </a:r>
              <a:r>
                <a:rPr lang="zh-CN" altLang="en-US" sz="1600" dirty="0">
                  <a:solidFill>
                    <a:srgbClr val="CC0000"/>
                  </a:solidFill>
                  <a:latin typeface="+mn-ea"/>
                  <a:ea typeface="+mn-ea"/>
                </a:rPr>
                <a:t>通告</a:t>
              </a:r>
              <a:r>
                <a:rPr lang="en-US" sz="1600" dirty="0">
                  <a:solidFill>
                    <a:srgbClr val="CC0000"/>
                  </a:solidFill>
                  <a:latin typeface="+mn-ea"/>
                  <a:ea typeface="+mn-ea"/>
                </a:rPr>
                <a:t>:</a:t>
              </a:r>
            </a:p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srgbClr val="CC0000"/>
                  </a:solidFill>
                  <a:latin typeface="+mn-ea"/>
                  <a:ea typeface="+mn-ea"/>
                </a:rPr>
                <a:t>AS3,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309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E5977-6E80-42E1-BF49-CA41ED20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路径和属性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0EFD6-5AB1-4D31-B3CC-759BD9E2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5E43E6-3E54-4F29-80CB-4C6F3B8D6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733128"/>
            <a:ext cx="824706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kern="0" dirty="0">
                <a:latin typeface="Gill Sans MT" charset="0"/>
              </a:rPr>
              <a:t>通告的路径信息</a:t>
            </a:r>
            <a:endParaRPr lang="en-US" sz="2800" kern="0" dirty="0">
              <a:latin typeface="Gill Sans MT" charset="0"/>
            </a:endParaRPr>
          </a:p>
          <a:p>
            <a:pPr lvl="1"/>
            <a:r>
              <a:rPr lang="zh-CN" altLang="en-US" sz="2400" kern="0" dirty="0">
                <a:latin typeface="Gill Sans MT" charset="0"/>
              </a:rPr>
              <a:t>子网前缀</a:t>
            </a:r>
            <a:r>
              <a:rPr lang="en-US" sz="2400" kern="0" dirty="0">
                <a:latin typeface="Gill Sans MT" charset="0"/>
              </a:rPr>
              <a:t> + </a:t>
            </a:r>
            <a:r>
              <a:rPr lang="zh-CN" altLang="en-US" sz="2400" kern="0" dirty="0">
                <a:latin typeface="Gill Sans MT" charset="0"/>
              </a:rPr>
              <a:t>属性</a:t>
            </a:r>
            <a:r>
              <a:rPr lang="en-US" sz="2400" kern="0" dirty="0">
                <a:latin typeface="Gill Sans MT" charset="0"/>
              </a:rPr>
              <a:t> = </a:t>
            </a:r>
            <a:r>
              <a:rPr lang="ja-JP" altLang="en-US" sz="2400" kern="0" dirty="0">
                <a:latin typeface="Gill Sans MT" charset="0"/>
              </a:rPr>
              <a:t>“</a:t>
            </a:r>
            <a:r>
              <a:rPr lang="zh-CN" altLang="en-US" sz="2400" kern="0" dirty="0">
                <a:latin typeface="Gill Sans MT" charset="0"/>
              </a:rPr>
              <a:t>路由</a:t>
            </a:r>
            <a:r>
              <a:rPr lang="ja-JP" altLang="en-US" sz="2400" kern="0" dirty="0">
                <a:latin typeface="Gill Sans MT" charset="0"/>
              </a:rPr>
              <a:t>”</a:t>
            </a:r>
            <a:endParaRPr lang="en-US" altLang="ja-JP" sz="2400" kern="0" dirty="0">
              <a:latin typeface="Gill Sans MT" charset="0"/>
            </a:endParaRPr>
          </a:p>
          <a:p>
            <a:r>
              <a:rPr lang="zh-CN" altLang="en-US" sz="2800" kern="0" dirty="0">
                <a:latin typeface="Gill Sans MT" charset="0"/>
              </a:rPr>
              <a:t>两个重要属性</a:t>
            </a:r>
            <a:r>
              <a:rPr lang="en-US" sz="2800" kern="0" dirty="0">
                <a:latin typeface="Gill Sans MT" charset="0"/>
              </a:rPr>
              <a:t>:</a:t>
            </a:r>
          </a:p>
          <a:p>
            <a:pPr lvl="1"/>
            <a:r>
              <a:rPr lang="en-US" altLang="zh-CN" sz="2400" kern="0" dirty="0">
                <a:solidFill>
                  <a:srgbClr val="000090"/>
                </a:solidFill>
                <a:latin typeface="Gill Sans MT" charset="0"/>
              </a:rPr>
              <a:t>AS</a:t>
            </a:r>
            <a:r>
              <a:rPr lang="zh-CN" altLang="en-US" sz="2400" kern="0" dirty="0">
                <a:solidFill>
                  <a:srgbClr val="000090"/>
                </a:solidFill>
                <a:latin typeface="Gill Sans MT" charset="0"/>
              </a:rPr>
              <a:t>路径</a:t>
            </a:r>
            <a:r>
              <a:rPr lang="en-US" sz="2400" kern="0" dirty="0">
                <a:solidFill>
                  <a:srgbClr val="000090"/>
                </a:solidFill>
                <a:latin typeface="Gill Sans MT" charset="0"/>
              </a:rPr>
              <a:t>: </a:t>
            </a:r>
            <a:r>
              <a:rPr lang="zh-CN" altLang="en-US" sz="2400" kern="0" dirty="0">
                <a:latin typeface="Gill Sans MT" charset="0"/>
              </a:rPr>
              <a:t>列出所有到达目的地子网需要经过的</a:t>
            </a:r>
            <a:r>
              <a:rPr lang="en-US" altLang="zh-CN" sz="2400" kern="0" dirty="0">
                <a:latin typeface="Gill Sans MT" charset="0"/>
              </a:rPr>
              <a:t>AS</a:t>
            </a:r>
            <a:endParaRPr lang="en-US" sz="2400" kern="0" dirty="0">
              <a:latin typeface="Gill Sans MT" charset="0"/>
            </a:endParaRPr>
          </a:p>
          <a:p>
            <a:pPr lvl="1"/>
            <a:r>
              <a:rPr lang="zh-CN" altLang="en-US" sz="2400" kern="0" dirty="0">
                <a:solidFill>
                  <a:srgbClr val="000090"/>
                </a:solidFill>
                <a:latin typeface="Gill Sans MT" charset="0"/>
              </a:rPr>
              <a:t>下一跳</a:t>
            </a:r>
            <a:r>
              <a:rPr lang="en-US" sz="2400" kern="0" dirty="0">
                <a:solidFill>
                  <a:srgbClr val="0000FF"/>
                </a:solidFill>
                <a:latin typeface="Gill Sans MT" charset="0"/>
              </a:rPr>
              <a:t>: </a:t>
            </a:r>
            <a:r>
              <a:rPr lang="zh-CN" altLang="en-US" sz="2400" kern="0" dirty="0">
                <a:latin typeface="Gill Sans MT" charset="0"/>
              </a:rPr>
              <a:t>经过哪个</a:t>
            </a:r>
            <a:r>
              <a:rPr lang="en-US" altLang="zh-CN" sz="2400" kern="0" dirty="0">
                <a:latin typeface="Gill Sans MT" charset="0"/>
              </a:rPr>
              <a:t>AS</a:t>
            </a:r>
            <a:r>
              <a:rPr lang="zh-CN" altLang="en-US" sz="2400" kern="0" dirty="0">
                <a:latin typeface="Gill Sans MT" charset="0"/>
              </a:rPr>
              <a:t>内部路由器到达下一跳</a:t>
            </a:r>
            <a:r>
              <a:rPr lang="en-US" altLang="zh-CN" sz="2400" kern="0" dirty="0">
                <a:latin typeface="Gill Sans MT" charset="0"/>
              </a:rPr>
              <a:t>AS</a:t>
            </a:r>
            <a:endParaRPr lang="en-US" sz="2400" kern="0" dirty="0">
              <a:latin typeface="Gill Sans MT" charset="0"/>
            </a:endParaRPr>
          </a:p>
          <a:p>
            <a:r>
              <a:rPr lang="zh-CN" altLang="en-US" sz="2800" kern="0" dirty="0">
                <a:solidFill>
                  <a:srgbClr val="CC0000"/>
                </a:solidFill>
                <a:latin typeface="Gill Sans MT" charset="0"/>
              </a:rPr>
              <a:t>策略路由</a:t>
            </a:r>
            <a:r>
              <a:rPr lang="en-US" sz="2800" kern="0" dirty="0">
                <a:solidFill>
                  <a:srgbClr val="CC0000"/>
                </a:solidFill>
                <a:latin typeface="Gill Sans MT" charset="0"/>
              </a:rPr>
              <a:t>:</a:t>
            </a:r>
          </a:p>
          <a:p>
            <a:pPr lvl="1"/>
            <a:r>
              <a:rPr lang="zh-CN" altLang="en-US" sz="2400" kern="0" dirty="0">
                <a:latin typeface="Gill Sans MT" charset="0"/>
              </a:rPr>
              <a:t>网关路由器使用</a:t>
            </a:r>
            <a:r>
              <a:rPr lang="zh-CN" altLang="en-US" sz="2400" kern="0" dirty="0">
                <a:solidFill>
                  <a:srgbClr val="C00000"/>
                </a:solidFill>
                <a:latin typeface="Gill Sans MT" charset="0"/>
              </a:rPr>
              <a:t>策略</a:t>
            </a:r>
            <a:r>
              <a:rPr lang="zh-CN" altLang="en-US" sz="2400" kern="0" dirty="0">
                <a:latin typeface="Gill Sans MT" charset="0"/>
              </a:rPr>
              <a:t>选择接受或者拒绝路径</a:t>
            </a:r>
            <a:r>
              <a:rPr lang="en-US" sz="2400" kern="0" dirty="0">
                <a:latin typeface="Gill Sans MT" charset="0"/>
              </a:rPr>
              <a:t> (</a:t>
            </a:r>
            <a:r>
              <a:rPr lang="zh-CN" altLang="en-US" sz="2400" kern="0" dirty="0">
                <a:latin typeface="Gill Sans MT" charset="0"/>
              </a:rPr>
              <a:t>例如，永远不通过</a:t>
            </a:r>
            <a:r>
              <a:rPr lang="en-US" sz="2400" kern="0" dirty="0">
                <a:latin typeface="Gill Sans MT" charset="0"/>
              </a:rPr>
              <a:t>AS Y</a:t>
            </a:r>
            <a:r>
              <a:rPr lang="zh-CN" altLang="en-US" sz="2400" kern="0" dirty="0">
                <a:latin typeface="Gill Sans MT" charset="0"/>
              </a:rPr>
              <a:t>路由</a:t>
            </a:r>
            <a:r>
              <a:rPr lang="en-US" sz="2400" kern="0" dirty="0">
                <a:latin typeface="Gill Sans MT" charset="0"/>
              </a:rPr>
              <a:t>).</a:t>
            </a:r>
          </a:p>
          <a:p>
            <a:pPr lvl="1"/>
            <a:r>
              <a:rPr lang="en-US" altLang="zh-CN" sz="2400" kern="0" dirty="0">
                <a:latin typeface="Gill Sans MT" charset="0"/>
              </a:rPr>
              <a:t>AS</a:t>
            </a:r>
            <a:r>
              <a:rPr lang="zh-CN" altLang="en-US" sz="2400" kern="0" dirty="0">
                <a:latin typeface="Gill Sans MT" charset="0"/>
              </a:rPr>
              <a:t>的策略还决定是否向邻居</a:t>
            </a:r>
            <a:r>
              <a:rPr lang="en-US" altLang="zh-CN" sz="2400" kern="0" dirty="0">
                <a:latin typeface="Gill Sans MT" charset="0"/>
              </a:rPr>
              <a:t>AS</a:t>
            </a:r>
            <a:r>
              <a:rPr lang="zh-CN" altLang="en-US" sz="2400" kern="0" dirty="0">
                <a:latin typeface="Gill Sans MT" charset="0"/>
              </a:rPr>
              <a:t>通告路径的存在</a:t>
            </a:r>
            <a:endParaRPr lang="en-US" sz="2400" kern="0" dirty="0">
              <a:latin typeface="Gill Sans MT" charset="0"/>
            </a:endParaRPr>
          </a:p>
          <a:p>
            <a:pPr lvl="1"/>
            <a:endParaRPr lang="en-US" sz="2400" kern="0" dirty="0">
              <a:latin typeface="Gill Sans MT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B3AD25-FD2A-4657-8B7E-0ABFACA38FF1}"/>
              </a:ext>
            </a:extLst>
          </p:cNvPr>
          <p:cNvSpPr txBox="1"/>
          <p:nvPr/>
        </p:nvSpPr>
        <p:spPr>
          <a:xfrm>
            <a:off x="5194102" y="1649554"/>
            <a:ext cx="38665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	                AS3 	3a</a:t>
            </a:r>
          </a:p>
          <a:p>
            <a:r>
              <a:rPr lang="en-US" altLang="zh-CN" dirty="0"/>
              <a:t>128.112.0.0/16 	AS3	192.0.2.1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66222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1827A-570D-4643-B0EC-581B31E4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路径通告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4436F0-4BDD-4D9A-ABE7-4988CE7E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515AB-9B91-404E-AE6C-09FC07492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69" y="5328612"/>
            <a:ext cx="8505825" cy="8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zh-CN" altLang="en-US" sz="2200" kern="0" dirty="0">
                <a:latin typeface="+mn-ea"/>
              </a:rPr>
              <a:t>基于</a:t>
            </a:r>
            <a:r>
              <a:rPr lang="en-US" sz="2200" kern="0" dirty="0">
                <a:latin typeface="+mn-ea"/>
              </a:rPr>
              <a:t>AS2</a:t>
            </a:r>
            <a:r>
              <a:rPr lang="zh-CN" altLang="en-US" sz="2200" kern="0" dirty="0">
                <a:latin typeface="+mn-ea"/>
              </a:rPr>
              <a:t>的策略，</a:t>
            </a:r>
            <a:r>
              <a:rPr lang="en-US" sz="2200" kern="0" dirty="0">
                <a:latin typeface="+mn-ea"/>
              </a:rPr>
              <a:t>AS2</a:t>
            </a:r>
            <a:r>
              <a:rPr lang="zh-CN" altLang="en-US" sz="2200" kern="0" dirty="0">
                <a:latin typeface="+mn-ea"/>
              </a:rPr>
              <a:t>路由器</a:t>
            </a:r>
            <a:r>
              <a:rPr lang="en-US" sz="2200" kern="0" dirty="0">
                <a:latin typeface="+mn-ea"/>
              </a:rPr>
              <a:t>2c</a:t>
            </a:r>
            <a:r>
              <a:rPr lang="zh-CN" altLang="en-US" sz="2200" kern="0" dirty="0">
                <a:latin typeface="+mn-ea"/>
              </a:rPr>
              <a:t>接受该路径</a:t>
            </a:r>
            <a:r>
              <a:rPr lang="en-US" sz="2200" kern="0" dirty="0">
                <a:latin typeface="+mn-ea"/>
              </a:rPr>
              <a:t>AS3,X</a:t>
            </a:r>
            <a:r>
              <a:rPr lang="zh-CN" altLang="en-US" sz="2200" kern="0" dirty="0">
                <a:latin typeface="+mn-ea"/>
              </a:rPr>
              <a:t>，通过</a:t>
            </a:r>
            <a:r>
              <a:rPr lang="en-US" sz="2200" kern="0" dirty="0">
                <a:latin typeface="+mn-ea"/>
              </a:rPr>
              <a:t>iBGP</a:t>
            </a:r>
            <a:r>
              <a:rPr lang="zh-CN" altLang="en-US" sz="2200" kern="0" dirty="0">
                <a:latin typeface="+mn-ea"/>
              </a:rPr>
              <a:t>会话将该路径传播到所有</a:t>
            </a:r>
            <a:r>
              <a:rPr lang="en-US" altLang="zh-CN" sz="2200" kern="0" dirty="0">
                <a:latin typeface="+mn-ea"/>
              </a:rPr>
              <a:t>AS2</a:t>
            </a:r>
            <a:r>
              <a:rPr lang="zh-CN" altLang="en-US" sz="2200" kern="0" dirty="0">
                <a:latin typeface="+mn-ea"/>
              </a:rPr>
              <a:t>的路由器</a:t>
            </a:r>
            <a:endParaRPr lang="en-US" sz="2200" kern="0" dirty="0">
              <a:latin typeface="+mn-ea"/>
            </a:endParaRPr>
          </a:p>
          <a:p>
            <a:endParaRPr lang="en-US" sz="2000" kern="0" dirty="0">
              <a:latin typeface="+mn-ea"/>
            </a:endParaRPr>
          </a:p>
        </p:txBody>
      </p:sp>
      <p:grpSp>
        <p:nvGrpSpPr>
          <p:cNvPr id="7" name="Group 124">
            <a:extLst>
              <a:ext uri="{FF2B5EF4-FFF2-40B4-BE49-F238E27FC236}">
                <a16:creationId xmlns:a16="http://schemas.microsoft.com/office/drawing/2014/main" id="{D3105E7A-2C78-4300-9E9F-5757799605E4}"/>
              </a:ext>
            </a:extLst>
          </p:cNvPr>
          <p:cNvGrpSpPr/>
          <p:nvPr/>
        </p:nvGrpSpPr>
        <p:grpSpPr>
          <a:xfrm>
            <a:off x="624887" y="1802697"/>
            <a:ext cx="2557336" cy="1719017"/>
            <a:chOff x="-2170772" y="2784954"/>
            <a:chExt cx="2712783" cy="1853712"/>
          </a:xfrm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9BB0F27A-8D00-4561-A0E2-689932B93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261">
              <a:extLst>
                <a:ext uri="{FF2B5EF4-FFF2-40B4-BE49-F238E27FC236}">
                  <a16:creationId xmlns:a16="http://schemas.microsoft.com/office/drawing/2014/main" id="{D5F1EB25-3E7A-4A4B-B79E-506C8C265951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0" name="Group 262">
                <a:extLst>
                  <a:ext uri="{FF2B5EF4-FFF2-40B4-BE49-F238E27FC236}">
                    <a16:creationId xmlns:a16="http://schemas.microsoft.com/office/drawing/2014/main" id="{E5FAE275-28C5-467C-B2E9-8706EBA6BC95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9" name="Group 327">
                  <a:extLst>
                    <a:ext uri="{FF2B5EF4-FFF2-40B4-BE49-F238E27FC236}">
                      <a16:creationId xmlns:a16="http://schemas.microsoft.com/office/drawing/2014/main" id="{8935A7BF-DDF4-454B-AC3B-42D9098078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3" name="Oval 315">
                    <a:extLst>
                      <a:ext uri="{FF2B5EF4-FFF2-40B4-BE49-F238E27FC236}">
                        <a16:creationId xmlns:a16="http://schemas.microsoft.com/office/drawing/2014/main" id="{316947A7-FC3A-4A43-B81A-F13DDF913DC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4" name="Rectangle 316">
                    <a:extLst>
                      <a:ext uri="{FF2B5EF4-FFF2-40B4-BE49-F238E27FC236}">
                        <a16:creationId xmlns:a16="http://schemas.microsoft.com/office/drawing/2014/main" id="{F3C6520F-4353-472F-9CF3-32BF70EE3F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Oval 317">
                    <a:extLst>
                      <a:ext uri="{FF2B5EF4-FFF2-40B4-BE49-F238E27FC236}">
                        <a16:creationId xmlns:a16="http://schemas.microsoft.com/office/drawing/2014/main" id="{4C49AD9F-3250-4843-8849-81E26282C22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6" name="Freeform 318">
                    <a:extLst>
                      <a:ext uri="{FF2B5EF4-FFF2-40B4-BE49-F238E27FC236}">
                        <a16:creationId xmlns:a16="http://schemas.microsoft.com/office/drawing/2014/main" id="{28314468-8009-473C-A68A-62EE0E8F69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7" name="Freeform 319">
                    <a:extLst>
                      <a:ext uri="{FF2B5EF4-FFF2-40B4-BE49-F238E27FC236}">
                        <a16:creationId xmlns:a16="http://schemas.microsoft.com/office/drawing/2014/main" id="{55AE2539-91A5-4F26-8FBC-E3CE5B42D8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8" name="Freeform 320">
                    <a:extLst>
                      <a:ext uri="{FF2B5EF4-FFF2-40B4-BE49-F238E27FC236}">
                        <a16:creationId xmlns:a16="http://schemas.microsoft.com/office/drawing/2014/main" id="{3C8927CE-D30B-42F4-AAE5-471D78E30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9" name="Freeform 321">
                    <a:extLst>
                      <a:ext uri="{FF2B5EF4-FFF2-40B4-BE49-F238E27FC236}">
                        <a16:creationId xmlns:a16="http://schemas.microsoft.com/office/drawing/2014/main" id="{F9761463-3849-4940-9DE4-4C47049049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70" name="Straight Connector 322">
                    <a:extLst>
                      <a:ext uri="{FF2B5EF4-FFF2-40B4-BE49-F238E27FC236}">
                        <a16:creationId xmlns:a16="http://schemas.microsoft.com/office/drawing/2014/main" id="{273E61B2-7951-426F-BB32-1BC181B470D6}"/>
                      </a:ext>
                    </a:extLst>
                  </p:cNvPr>
                  <p:cNvCxnSpPr>
                    <a:endCxn id="6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323">
                    <a:extLst>
                      <a:ext uri="{FF2B5EF4-FFF2-40B4-BE49-F238E27FC236}">
                        <a16:creationId xmlns:a16="http://schemas.microsoft.com/office/drawing/2014/main" id="{58D1FF24-5FAA-43CE-B7AF-B0385F9BE061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Group 312">
                  <a:extLst>
                    <a:ext uri="{FF2B5EF4-FFF2-40B4-BE49-F238E27FC236}">
                      <a16:creationId xmlns:a16="http://schemas.microsoft.com/office/drawing/2014/main" id="{1CA64893-AA43-4411-81E3-276D8875480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61" name="Oval 313">
                    <a:extLst>
                      <a:ext uri="{FF2B5EF4-FFF2-40B4-BE49-F238E27FC236}">
                        <a16:creationId xmlns:a16="http://schemas.microsoft.com/office/drawing/2014/main" id="{2E4105B8-986C-47C1-8417-A1490D4648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" name="TextBox 314">
                    <a:extLst>
                      <a:ext uri="{FF2B5EF4-FFF2-40B4-BE49-F238E27FC236}">
                        <a16:creationId xmlns:a16="http://schemas.microsoft.com/office/drawing/2014/main" id="{ACA5E059-A86C-4CD4-848C-4D2C9068820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1" name="Group 263">
                <a:extLst>
                  <a:ext uri="{FF2B5EF4-FFF2-40B4-BE49-F238E27FC236}">
                    <a16:creationId xmlns:a16="http://schemas.microsoft.com/office/drawing/2014/main" id="{743D3EEF-8AFF-4135-B57F-E1B89A4D51F1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6" name="Group 327">
                  <a:extLst>
                    <a:ext uri="{FF2B5EF4-FFF2-40B4-BE49-F238E27FC236}">
                      <a16:creationId xmlns:a16="http://schemas.microsoft.com/office/drawing/2014/main" id="{12E3EABA-8E4D-4077-A1DB-6853065F9C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0" name="Oval 302">
                    <a:extLst>
                      <a:ext uri="{FF2B5EF4-FFF2-40B4-BE49-F238E27FC236}">
                        <a16:creationId xmlns:a16="http://schemas.microsoft.com/office/drawing/2014/main" id="{685E782C-1F84-4951-8235-16A1A3F6484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1" name="Rectangle 303">
                    <a:extLst>
                      <a:ext uri="{FF2B5EF4-FFF2-40B4-BE49-F238E27FC236}">
                        <a16:creationId xmlns:a16="http://schemas.microsoft.com/office/drawing/2014/main" id="{3D33ED18-99EE-4F7C-A348-EF29715A5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Oval 304">
                    <a:extLst>
                      <a:ext uri="{FF2B5EF4-FFF2-40B4-BE49-F238E27FC236}">
                        <a16:creationId xmlns:a16="http://schemas.microsoft.com/office/drawing/2014/main" id="{BA51B2F0-1BF3-400D-9714-55DF3DC2192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3" name="Freeform 305">
                    <a:extLst>
                      <a:ext uri="{FF2B5EF4-FFF2-40B4-BE49-F238E27FC236}">
                        <a16:creationId xmlns:a16="http://schemas.microsoft.com/office/drawing/2014/main" id="{53BF07BD-6E71-44AC-AFAB-D3D84374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" name="Freeform 306">
                    <a:extLst>
                      <a:ext uri="{FF2B5EF4-FFF2-40B4-BE49-F238E27FC236}">
                        <a16:creationId xmlns:a16="http://schemas.microsoft.com/office/drawing/2014/main" id="{FB7786D4-DD0C-46E6-8BB6-97BC43AB75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5" name="Freeform 307">
                    <a:extLst>
                      <a:ext uri="{FF2B5EF4-FFF2-40B4-BE49-F238E27FC236}">
                        <a16:creationId xmlns:a16="http://schemas.microsoft.com/office/drawing/2014/main" id="{76355EB0-B56D-4957-AF1C-022980E394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6" name="Freeform 308">
                    <a:extLst>
                      <a:ext uri="{FF2B5EF4-FFF2-40B4-BE49-F238E27FC236}">
                        <a16:creationId xmlns:a16="http://schemas.microsoft.com/office/drawing/2014/main" id="{E8E68136-62E4-45FD-AD39-9EB295236B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7" name="Straight Connector 309">
                    <a:extLst>
                      <a:ext uri="{FF2B5EF4-FFF2-40B4-BE49-F238E27FC236}">
                        <a16:creationId xmlns:a16="http://schemas.microsoft.com/office/drawing/2014/main" id="{ADCAAD60-EF8C-4DB3-810A-14F0F7ED4018}"/>
                      </a:ext>
                    </a:extLst>
                  </p:cNvPr>
                  <p:cNvCxnSpPr>
                    <a:endCxn id="5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310">
                    <a:extLst>
                      <a:ext uri="{FF2B5EF4-FFF2-40B4-BE49-F238E27FC236}">
                        <a16:creationId xmlns:a16="http://schemas.microsoft.com/office/drawing/2014/main" id="{C6F95E1B-C176-4344-82EB-5BA17B07F1D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299">
                  <a:extLst>
                    <a:ext uri="{FF2B5EF4-FFF2-40B4-BE49-F238E27FC236}">
                      <a16:creationId xmlns:a16="http://schemas.microsoft.com/office/drawing/2014/main" id="{823B398F-3BAC-4E38-9DBA-9BDAB5E9CA46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8" name="Oval 300">
                    <a:extLst>
                      <a:ext uri="{FF2B5EF4-FFF2-40B4-BE49-F238E27FC236}">
                        <a16:creationId xmlns:a16="http://schemas.microsoft.com/office/drawing/2014/main" id="{5DC25120-EA01-411E-90FD-C13CD1FBC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9" name="TextBox 301">
                    <a:extLst>
                      <a:ext uri="{FF2B5EF4-FFF2-40B4-BE49-F238E27FC236}">
                        <a16:creationId xmlns:a16="http://schemas.microsoft.com/office/drawing/2014/main" id="{2CE7A060-A88E-43A2-9C4E-00FC4696386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2" name="Group 264">
                <a:extLst>
                  <a:ext uri="{FF2B5EF4-FFF2-40B4-BE49-F238E27FC236}">
                    <a16:creationId xmlns:a16="http://schemas.microsoft.com/office/drawing/2014/main" id="{D0B73CEE-4135-46C8-B771-B8C0963E30E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3" name="Group 327">
                  <a:extLst>
                    <a:ext uri="{FF2B5EF4-FFF2-40B4-BE49-F238E27FC236}">
                      <a16:creationId xmlns:a16="http://schemas.microsoft.com/office/drawing/2014/main" id="{19554F1C-9AB1-4AD8-B689-CA90D8D25F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7" name="Oval 289">
                    <a:extLst>
                      <a:ext uri="{FF2B5EF4-FFF2-40B4-BE49-F238E27FC236}">
                        <a16:creationId xmlns:a16="http://schemas.microsoft.com/office/drawing/2014/main" id="{68F25018-45C1-4061-A5E7-E2E73CECA44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8" name="Rectangle 290">
                    <a:extLst>
                      <a:ext uri="{FF2B5EF4-FFF2-40B4-BE49-F238E27FC236}">
                        <a16:creationId xmlns:a16="http://schemas.microsoft.com/office/drawing/2014/main" id="{8EEA7DAC-68A6-4E32-A2F5-7FB71637CE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Oval 291">
                    <a:extLst>
                      <a:ext uri="{FF2B5EF4-FFF2-40B4-BE49-F238E27FC236}">
                        <a16:creationId xmlns:a16="http://schemas.microsoft.com/office/drawing/2014/main" id="{7529B484-BDFC-48C7-9364-2BC01EF929F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0" name="Freeform 292">
                    <a:extLst>
                      <a:ext uri="{FF2B5EF4-FFF2-40B4-BE49-F238E27FC236}">
                        <a16:creationId xmlns:a16="http://schemas.microsoft.com/office/drawing/2014/main" id="{E440821A-4681-49D0-9AE8-26EA637789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1" name="Freeform 293">
                    <a:extLst>
                      <a:ext uri="{FF2B5EF4-FFF2-40B4-BE49-F238E27FC236}">
                        <a16:creationId xmlns:a16="http://schemas.microsoft.com/office/drawing/2014/main" id="{4D2681D0-978D-4CA9-A7BC-661823D12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2" name="Freeform 294">
                    <a:extLst>
                      <a:ext uri="{FF2B5EF4-FFF2-40B4-BE49-F238E27FC236}">
                        <a16:creationId xmlns:a16="http://schemas.microsoft.com/office/drawing/2014/main" id="{BABE05C5-250B-4FC0-9CD6-CAE08FA31A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3" name="Freeform 295">
                    <a:extLst>
                      <a:ext uri="{FF2B5EF4-FFF2-40B4-BE49-F238E27FC236}">
                        <a16:creationId xmlns:a16="http://schemas.microsoft.com/office/drawing/2014/main" id="{CB8C0B01-A289-4BD8-BBF3-09F0977E19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4" name="Straight Connector 296">
                    <a:extLst>
                      <a:ext uri="{FF2B5EF4-FFF2-40B4-BE49-F238E27FC236}">
                        <a16:creationId xmlns:a16="http://schemas.microsoft.com/office/drawing/2014/main" id="{67A104F1-94C0-4863-9786-B63D5A66B378}"/>
                      </a:ext>
                    </a:extLst>
                  </p:cNvPr>
                  <p:cNvCxnSpPr>
                    <a:endCxn id="3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297">
                    <a:extLst>
                      <a:ext uri="{FF2B5EF4-FFF2-40B4-BE49-F238E27FC236}">
                        <a16:creationId xmlns:a16="http://schemas.microsoft.com/office/drawing/2014/main" id="{FFF348AE-9F79-4EBA-B0F3-16FC5DC4CA0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286">
                  <a:extLst>
                    <a:ext uri="{FF2B5EF4-FFF2-40B4-BE49-F238E27FC236}">
                      <a16:creationId xmlns:a16="http://schemas.microsoft.com/office/drawing/2014/main" id="{7F496A05-DE9E-486E-9DC3-D53EF923A750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5" name="Oval 287">
                    <a:extLst>
                      <a:ext uri="{FF2B5EF4-FFF2-40B4-BE49-F238E27FC236}">
                        <a16:creationId xmlns:a16="http://schemas.microsoft.com/office/drawing/2014/main" id="{9D748476-2AB5-4F61-9193-2B2D93140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" name="TextBox 288">
                    <a:extLst>
                      <a:ext uri="{FF2B5EF4-FFF2-40B4-BE49-F238E27FC236}">
                        <a16:creationId xmlns:a16="http://schemas.microsoft.com/office/drawing/2014/main" id="{709115B7-E7D4-4AD7-B98B-E1019ED5A47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3" name="Group 265">
                <a:extLst>
                  <a:ext uri="{FF2B5EF4-FFF2-40B4-BE49-F238E27FC236}">
                    <a16:creationId xmlns:a16="http://schemas.microsoft.com/office/drawing/2014/main" id="{374C3E4E-7A5E-4A56-8DBE-DC3EA591ED93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0" name="Group 327">
                  <a:extLst>
                    <a:ext uri="{FF2B5EF4-FFF2-40B4-BE49-F238E27FC236}">
                      <a16:creationId xmlns:a16="http://schemas.microsoft.com/office/drawing/2014/main" id="{AFC1A0D3-5BA6-40FB-A1D8-2477E3DA80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4" name="Oval 276">
                    <a:extLst>
                      <a:ext uri="{FF2B5EF4-FFF2-40B4-BE49-F238E27FC236}">
                        <a16:creationId xmlns:a16="http://schemas.microsoft.com/office/drawing/2014/main" id="{970D2CF0-F493-4066-8860-DFFE677CCCA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" name="Rectangle 277">
                    <a:extLst>
                      <a:ext uri="{FF2B5EF4-FFF2-40B4-BE49-F238E27FC236}">
                        <a16:creationId xmlns:a16="http://schemas.microsoft.com/office/drawing/2014/main" id="{87A27FC1-9D97-4B80-A73D-2C11321D33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Oval 278">
                    <a:extLst>
                      <a:ext uri="{FF2B5EF4-FFF2-40B4-BE49-F238E27FC236}">
                        <a16:creationId xmlns:a16="http://schemas.microsoft.com/office/drawing/2014/main" id="{CFD6B1E4-B171-41A8-BC10-91CB466061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" name="Freeform 279">
                    <a:extLst>
                      <a:ext uri="{FF2B5EF4-FFF2-40B4-BE49-F238E27FC236}">
                        <a16:creationId xmlns:a16="http://schemas.microsoft.com/office/drawing/2014/main" id="{C9BF1952-F23D-4D80-B757-D8E11E816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" name="Freeform 280">
                    <a:extLst>
                      <a:ext uri="{FF2B5EF4-FFF2-40B4-BE49-F238E27FC236}">
                        <a16:creationId xmlns:a16="http://schemas.microsoft.com/office/drawing/2014/main" id="{98FA9998-FBA7-4E9B-932A-ED1758E93E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" name="Freeform 281">
                    <a:extLst>
                      <a:ext uri="{FF2B5EF4-FFF2-40B4-BE49-F238E27FC236}">
                        <a16:creationId xmlns:a16="http://schemas.microsoft.com/office/drawing/2014/main" id="{869B5417-A80A-423F-8D81-258EEE32AC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" name="Freeform 282">
                    <a:extLst>
                      <a:ext uri="{FF2B5EF4-FFF2-40B4-BE49-F238E27FC236}">
                        <a16:creationId xmlns:a16="http://schemas.microsoft.com/office/drawing/2014/main" id="{66B44E34-9767-43CA-BA22-1A46C5636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" name="Straight Connector 283">
                    <a:extLst>
                      <a:ext uri="{FF2B5EF4-FFF2-40B4-BE49-F238E27FC236}">
                        <a16:creationId xmlns:a16="http://schemas.microsoft.com/office/drawing/2014/main" id="{217848F5-4545-4E46-847A-C318A5B7212C}"/>
                      </a:ext>
                    </a:extLst>
                  </p:cNvPr>
                  <p:cNvCxnSpPr>
                    <a:endCxn id="2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284">
                    <a:extLst>
                      <a:ext uri="{FF2B5EF4-FFF2-40B4-BE49-F238E27FC236}">
                        <a16:creationId xmlns:a16="http://schemas.microsoft.com/office/drawing/2014/main" id="{91BEA7B9-620E-4012-ABA7-09350CADAD8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73">
                  <a:extLst>
                    <a:ext uri="{FF2B5EF4-FFF2-40B4-BE49-F238E27FC236}">
                      <a16:creationId xmlns:a16="http://schemas.microsoft.com/office/drawing/2014/main" id="{2664F095-6A68-4D75-9209-5B975881ABC6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2" name="Oval 274">
                    <a:extLst>
                      <a:ext uri="{FF2B5EF4-FFF2-40B4-BE49-F238E27FC236}">
                        <a16:creationId xmlns:a16="http://schemas.microsoft.com/office/drawing/2014/main" id="{8C3072D2-2066-4089-B455-0514CF6F95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TextBox 275">
                    <a:extLst>
                      <a:ext uri="{FF2B5EF4-FFF2-40B4-BE49-F238E27FC236}">
                        <a16:creationId xmlns:a16="http://schemas.microsoft.com/office/drawing/2014/main" id="{15F553F1-4E7B-4D16-BA4D-8F6EDC1D185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4" name="Straight Connector 266">
                <a:extLst>
                  <a:ext uri="{FF2B5EF4-FFF2-40B4-BE49-F238E27FC236}">
                    <a16:creationId xmlns:a16="http://schemas.microsoft.com/office/drawing/2014/main" id="{855CD1B3-2C31-4EE7-B0C5-85AE94BE44DC}"/>
                  </a:ext>
                </a:extLst>
              </p:cNvPr>
              <p:cNvCxnSpPr>
                <a:stCxn id="62" idx="2"/>
                <a:endCxn id="49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267">
                <a:extLst>
                  <a:ext uri="{FF2B5EF4-FFF2-40B4-BE49-F238E27FC236}">
                    <a16:creationId xmlns:a16="http://schemas.microsoft.com/office/drawing/2014/main" id="{B03AE763-8D04-44CD-9ACE-1B8EF880DD8A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268">
                <a:extLst>
                  <a:ext uri="{FF2B5EF4-FFF2-40B4-BE49-F238E27FC236}">
                    <a16:creationId xmlns:a16="http://schemas.microsoft.com/office/drawing/2014/main" id="{B1103F1F-99F6-4192-809A-E87C9040DB2B}"/>
                  </a:ext>
                </a:extLst>
              </p:cNvPr>
              <p:cNvCxnSpPr>
                <a:stCxn id="63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269">
                <a:extLst>
                  <a:ext uri="{FF2B5EF4-FFF2-40B4-BE49-F238E27FC236}">
                    <a16:creationId xmlns:a16="http://schemas.microsoft.com/office/drawing/2014/main" id="{DB4767F4-B2F0-4355-987B-01B1617864A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270">
                <a:extLst>
                  <a:ext uri="{FF2B5EF4-FFF2-40B4-BE49-F238E27FC236}">
                    <a16:creationId xmlns:a16="http://schemas.microsoft.com/office/drawing/2014/main" id="{FED3F7CF-A374-43E0-B4B6-A5AA98EC0A28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Connector 271">
                <a:extLst>
                  <a:ext uri="{FF2B5EF4-FFF2-40B4-BE49-F238E27FC236}">
                    <a16:creationId xmlns:a16="http://schemas.microsoft.com/office/drawing/2014/main" id="{0D3A03E4-9E86-4C72-9A14-2A8E727B3E9B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2" name="Group 125">
            <a:extLst>
              <a:ext uri="{FF2B5EF4-FFF2-40B4-BE49-F238E27FC236}">
                <a16:creationId xmlns:a16="http://schemas.microsoft.com/office/drawing/2014/main" id="{BC93F4A6-99EB-4BDD-84C0-CB0FA356D85E}"/>
              </a:ext>
            </a:extLst>
          </p:cNvPr>
          <p:cNvGrpSpPr/>
          <p:nvPr/>
        </p:nvGrpSpPr>
        <p:grpSpPr>
          <a:xfrm>
            <a:off x="3285692" y="2729868"/>
            <a:ext cx="2545688" cy="1720535"/>
            <a:chOff x="-2170772" y="2784954"/>
            <a:chExt cx="2712783" cy="1853712"/>
          </a:xfrm>
        </p:grpSpPr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707CCB1D-0A8B-4347-A6D0-AA7DAF464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197">
              <a:extLst>
                <a:ext uri="{FF2B5EF4-FFF2-40B4-BE49-F238E27FC236}">
                  <a16:creationId xmlns:a16="http://schemas.microsoft.com/office/drawing/2014/main" id="{88B0D9A0-E51E-4412-ACAE-D65B519BA604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75" name="Group 198">
                <a:extLst>
                  <a:ext uri="{FF2B5EF4-FFF2-40B4-BE49-F238E27FC236}">
                    <a16:creationId xmlns:a16="http://schemas.microsoft.com/office/drawing/2014/main" id="{4608D969-A0F8-4E25-95CD-FD204ABB3AD6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24" name="Group 327">
                  <a:extLst>
                    <a:ext uri="{FF2B5EF4-FFF2-40B4-BE49-F238E27FC236}">
                      <a16:creationId xmlns:a16="http://schemas.microsoft.com/office/drawing/2014/main" id="{699161E5-FC74-44FC-9B08-5E66779E27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8" name="Oval 251">
                    <a:extLst>
                      <a:ext uri="{FF2B5EF4-FFF2-40B4-BE49-F238E27FC236}">
                        <a16:creationId xmlns:a16="http://schemas.microsoft.com/office/drawing/2014/main" id="{140624C5-9602-4535-986B-E4CCCD5091E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9" name="Rectangle 252">
                    <a:extLst>
                      <a:ext uri="{FF2B5EF4-FFF2-40B4-BE49-F238E27FC236}">
                        <a16:creationId xmlns:a16="http://schemas.microsoft.com/office/drawing/2014/main" id="{57B02E1B-E357-43AF-B471-BB6ECC3382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Oval 253">
                    <a:extLst>
                      <a:ext uri="{FF2B5EF4-FFF2-40B4-BE49-F238E27FC236}">
                        <a16:creationId xmlns:a16="http://schemas.microsoft.com/office/drawing/2014/main" id="{F72201E5-35B7-463A-866C-E067D7F3982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1" name="Freeform 254">
                    <a:extLst>
                      <a:ext uri="{FF2B5EF4-FFF2-40B4-BE49-F238E27FC236}">
                        <a16:creationId xmlns:a16="http://schemas.microsoft.com/office/drawing/2014/main" id="{0FB552AD-2892-47CA-ADBE-AB120FC108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2" name="Freeform 255">
                    <a:extLst>
                      <a:ext uri="{FF2B5EF4-FFF2-40B4-BE49-F238E27FC236}">
                        <a16:creationId xmlns:a16="http://schemas.microsoft.com/office/drawing/2014/main" id="{AE2C994D-3A13-4761-B53B-E17E8ADEC8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3" name="Freeform 256">
                    <a:extLst>
                      <a:ext uri="{FF2B5EF4-FFF2-40B4-BE49-F238E27FC236}">
                        <a16:creationId xmlns:a16="http://schemas.microsoft.com/office/drawing/2014/main" id="{297C2464-1100-473C-9B72-4179EDAB9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4" name="Freeform 257">
                    <a:extLst>
                      <a:ext uri="{FF2B5EF4-FFF2-40B4-BE49-F238E27FC236}">
                        <a16:creationId xmlns:a16="http://schemas.microsoft.com/office/drawing/2014/main" id="{05FBF2CB-4A1A-4CD7-A201-26D4907CBC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5" name="Straight Connector 258">
                    <a:extLst>
                      <a:ext uri="{FF2B5EF4-FFF2-40B4-BE49-F238E27FC236}">
                        <a16:creationId xmlns:a16="http://schemas.microsoft.com/office/drawing/2014/main" id="{B3F9FD50-F68A-4660-8923-9058E1D92E8B}"/>
                      </a:ext>
                    </a:extLst>
                  </p:cNvPr>
                  <p:cNvCxnSpPr>
                    <a:endCxn id="13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259">
                    <a:extLst>
                      <a:ext uri="{FF2B5EF4-FFF2-40B4-BE49-F238E27FC236}">
                        <a16:creationId xmlns:a16="http://schemas.microsoft.com/office/drawing/2014/main" id="{DA9AD258-099F-4C50-BA73-7BED65DAA81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5" name="Group 248">
                  <a:extLst>
                    <a:ext uri="{FF2B5EF4-FFF2-40B4-BE49-F238E27FC236}">
                      <a16:creationId xmlns:a16="http://schemas.microsoft.com/office/drawing/2014/main" id="{8A0775D3-D555-4EEB-BF05-7EAD65FCF6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26" name="Oval 249">
                    <a:extLst>
                      <a:ext uri="{FF2B5EF4-FFF2-40B4-BE49-F238E27FC236}">
                        <a16:creationId xmlns:a16="http://schemas.microsoft.com/office/drawing/2014/main" id="{7514FBC7-334C-46C4-9C74-631137A110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7" name="TextBox 250">
                    <a:extLst>
                      <a:ext uri="{FF2B5EF4-FFF2-40B4-BE49-F238E27FC236}">
                        <a16:creationId xmlns:a16="http://schemas.microsoft.com/office/drawing/2014/main" id="{8C5F6FCE-3BF4-4226-9223-F418C6575A1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6" name="Group 199">
                <a:extLst>
                  <a:ext uri="{FF2B5EF4-FFF2-40B4-BE49-F238E27FC236}">
                    <a16:creationId xmlns:a16="http://schemas.microsoft.com/office/drawing/2014/main" id="{4CF82DD7-7105-4800-B6BA-AEDA925867B8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11" name="Group 327">
                  <a:extLst>
                    <a:ext uri="{FF2B5EF4-FFF2-40B4-BE49-F238E27FC236}">
                      <a16:creationId xmlns:a16="http://schemas.microsoft.com/office/drawing/2014/main" id="{EB08FA7A-08E1-4EB2-8495-308A217FF2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5" name="Oval 238">
                    <a:extLst>
                      <a:ext uri="{FF2B5EF4-FFF2-40B4-BE49-F238E27FC236}">
                        <a16:creationId xmlns:a16="http://schemas.microsoft.com/office/drawing/2014/main" id="{FF37241A-57E8-41C5-8D77-E938A1DAC39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6" name="Rectangle 239">
                    <a:extLst>
                      <a:ext uri="{FF2B5EF4-FFF2-40B4-BE49-F238E27FC236}">
                        <a16:creationId xmlns:a16="http://schemas.microsoft.com/office/drawing/2014/main" id="{75491D8A-041A-4848-8F0E-AA1A5F9983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Oval 240">
                    <a:extLst>
                      <a:ext uri="{FF2B5EF4-FFF2-40B4-BE49-F238E27FC236}">
                        <a16:creationId xmlns:a16="http://schemas.microsoft.com/office/drawing/2014/main" id="{AAE474B2-81CB-4D7B-9520-37075DC7AED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8" name="Freeform 241">
                    <a:extLst>
                      <a:ext uri="{FF2B5EF4-FFF2-40B4-BE49-F238E27FC236}">
                        <a16:creationId xmlns:a16="http://schemas.microsoft.com/office/drawing/2014/main" id="{017D85BB-6003-43A5-985E-D59EA1ACB6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9" name="Freeform 242">
                    <a:extLst>
                      <a:ext uri="{FF2B5EF4-FFF2-40B4-BE49-F238E27FC236}">
                        <a16:creationId xmlns:a16="http://schemas.microsoft.com/office/drawing/2014/main" id="{B724E39C-438D-4041-8278-42586229A7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0" name="Freeform 243">
                    <a:extLst>
                      <a:ext uri="{FF2B5EF4-FFF2-40B4-BE49-F238E27FC236}">
                        <a16:creationId xmlns:a16="http://schemas.microsoft.com/office/drawing/2014/main" id="{5B079C35-16CD-41B6-9877-70214A6DC2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1" name="Freeform 244">
                    <a:extLst>
                      <a:ext uri="{FF2B5EF4-FFF2-40B4-BE49-F238E27FC236}">
                        <a16:creationId xmlns:a16="http://schemas.microsoft.com/office/drawing/2014/main" id="{C7FCE01D-7DC2-49A4-BE11-4873992289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22" name="Straight Connector 245">
                    <a:extLst>
                      <a:ext uri="{FF2B5EF4-FFF2-40B4-BE49-F238E27FC236}">
                        <a16:creationId xmlns:a16="http://schemas.microsoft.com/office/drawing/2014/main" id="{52F18C43-7AFC-4D36-B966-90CE60AD97E1}"/>
                      </a:ext>
                    </a:extLst>
                  </p:cNvPr>
                  <p:cNvCxnSpPr>
                    <a:endCxn id="11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246">
                    <a:extLst>
                      <a:ext uri="{FF2B5EF4-FFF2-40B4-BE49-F238E27FC236}">
                        <a16:creationId xmlns:a16="http://schemas.microsoft.com/office/drawing/2014/main" id="{4F2809E7-C923-4EC5-AB41-17A900E7E174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235">
                  <a:extLst>
                    <a:ext uri="{FF2B5EF4-FFF2-40B4-BE49-F238E27FC236}">
                      <a16:creationId xmlns:a16="http://schemas.microsoft.com/office/drawing/2014/main" id="{558735D3-6C55-43BD-B1C8-20D54323681D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13" name="Oval 236">
                    <a:extLst>
                      <a:ext uri="{FF2B5EF4-FFF2-40B4-BE49-F238E27FC236}">
                        <a16:creationId xmlns:a16="http://schemas.microsoft.com/office/drawing/2014/main" id="{1259AEBC-E76E-4E1F-AC63-B980090814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4" name="TextBox 237">
                    <a:extLst>
                      <a:ext uri="{FF2B5EF4-FFF2-40B4-BE49-F238E27FC236}">
                        <a16:creationId xmlns:a16="http://schemas.microsoft.com/office/drawing/2014/main" id="{4573183B-442B-41A1-A783-AD84AE23A70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7" name="Group 200">
                <a:extLst>
                  <a:ext uri="{FF2B5EF4-FFF2-40B4-BE49-F238E27FC236}">
                    <a16:creationId xmlns:a16="http://schemas.microsoft.com/office/drawing/2014/main" id="{4B7BB697-5954-4AE5-AD5E-9A1EBC240382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98" name="Group 327">
                  <a:extLst>
                    <a:ext uri="{FF2B5EF4-FFF2-40B4-BE49-F238E27FC236}">
                      <a16:creationId xmlns:a16="http://schemas.microsoft.com/office/drawing/2014/main" id="{FE3F7086-BE1B-4DD7-AA6F-60360C0F32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02" name="Oval 225">
                    <a:extLst>
                      <a:ext uri="{FF2B5EF4-FFF2-40B4-BE49-F238E27FC236}">
                        <a16:creationId xmlns:a16="http://schemas.microsoft.com/office/drawing/2014/main" id="{24C5FCA8-9742-4994-A019-A2B0BF99F7D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3" name="Rectangle 226">
                    <a:extLst>
                      <a:ext uri="{FF2B5EF4-FFF2-40B4-BE49-F238E27FC236}">
                        <a16:creationId xmlns:a16="http://schemas.microsoft.com/office/drawing/2014/main" id="{B6F5994A-FDB8-43A6-AD91-FD6294C49D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Oval 227">
                    <a:extLst>
                      <a:ext uri="{FF2B5EF4-FFF2-40B4-BE49-F238E27FC236}">
                        <a16:creationId xmlns:a16="http://schemas.microsoft.com/office/drawing/2014/main" id="{EACCEEF0-939C-488A-B511-019CFA9329C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5" name="Freeform 228">
                    <a:extLst>
                      <a:ext uri="{FF2B5EF4-FFF2-40B4-BE49-F238E27FC236}">
                        <a16:creationId xmlns:a16="http://schemas.microsoft.com/office/drawing/2014/main" id="{90E9DAC4-BA52-4B0A-AA61-B98B925C8D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6" name="Freeform 229">
                    <a:extLst>
                      <a:ext uri="{FF2B5EF4-FFF2-40B4-BE49-F238E27FC236}">
                        <a16:creationId xmlns:a16="http://schemas.microsoft.com/office/drawing/2014/main" id="{42EFA7C1-2E6F-4EE9-81A1-EB2B66CD37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7" name="Freeform 230">
                    <a:extLst>
                      <a:ext uri="{FF2B5EF4-FFF2-40B4-BE49-F238E27FC236}">
                        <a16:creationId xmlns:a16="http://schemas.microsoft.com/office/drawing/2014/main" id="{DD30530C-F677-435E-97AB-77835C3CE7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8" name="Freeform 231">
                    <a:extLst>
                      <a:ext uri="{FF2B5EF4-FFF2-40B4-BE49-F238E27FC236}">
                        <a16:creationId xmlns:a16="http://schemas.microsoft.com/office/drawing/2014/main" id="{1AFAC4F9-BDE5-4C89-83C7-8FB5E4210C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9" name="Straight Connector 232">
                    <a:extLst>
                      <a:ext uri="{FF2B5EF4-FFF2-40B4-BE49-F238E27FC236}">
                        <a16:creationId xmlns:a16="http://schemas.microsoft.com/office/drawing/2014/main" id="{13EF278D-50D5-4F1E-B691-7E6CE8F84222}"/>
                      </a:ext>
                    </a:extLst>
                  </p:cNvPr>
                  <p:cNvCxnSpPr>
                    <a:endCxn id="10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233">
                    <a:extLst>
                      <a:ext uri="{FF2B5EF4-FFF2-40B4-BE49-F238E27FC236}">
                        <a16:creationId xmlns:a16="http://schemas.microsoft.com/office/drawing/2014/main" id="{605D53B9-F7BC-4EAC-BCF6-0CEB6A2A659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9" name="Group 222">
                  <a:extLst>
                    <a:ext uri="{FF2B5EF4-FFF2-40B4-BE49-F238E27FC236}">
                      <a16:creationId xmlns:a16="http://schemas.microsoft.com/office/drawing/2014/main" id="{4537A256-FF87-4BA4-897D-3B39064FD64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00" name="Oval 223">
                    <a:extLst>
                      <a:ext uri="{FF2B5EF4-FFF2-40B4-BE49-F238E27FC236}">
                        <a16:creationId xmlns:a16="http://schemas.microsoft.com/office/drawing/2014/main" id="{1AF5BD93-7F9F-4432-8AD4-CC7BDDDFB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1" name="TextBox 224">
                    <a:extLst>
                      <a:ext uri="{FF2B5EF4-FFF2-40B4-BE49-F238E27FC236}">
                        <a16:creationId xmlns:a16="http://schemas.microsoft.com/office/drawing/2014/main" id="{C1D3BE3B-06C3-4293-BD53-BA7603AF5CD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8" name="Group 201">
                <a:extLst>
                  <a:ext uri="{FF2B5EF4-FFF2-40B4-BE49-F238E27FC236}">
                    <a16:creationId xmlns:a16="http://schemas.microsoft.com/office/drawing/2014/main" id="{C9AC137F-6CE2-4348-ABEA-AD45B58FAA66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85" name="Group 327">
                  <a:extLst>
                    <a:ext uri="{FF2B5EF4-FFF2-40B4-BE49-F238E27FC236}">
                      <a16:creationId xmlns:a16="http://schemas.microsoft.com/office/drawing/2014/main" id="{8650DD5F-773F-4292-BFE8-9FC1926F80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9" name="Oval 212">
                    <a:extLst>
                      <a:ext uri="{FF2B5EF4-FFF2-40B4-BE49-F238E27FC236}">
                        <a16:creationId xmlns:a16="http://schemas.microsoft.com/office/drawing/2014/main" id="{52AAD090-A424-4298-8FE6-3B0E3864E08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0" name="Rectangle 213">
                    <a:extLst>
                      <a:ext uri="{FF2B5EF4-FFF2-40B4-BE49-F238E27FC236}">
                        <a16:creationId xmlns:a16="http://schemas.microsoft.com/office/drawing/2014/main" id="{B8186597-9A1D-4F93-BAF9-079E179F43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Oval 214">
                    <a:extLst>
                      <a:ext uri="{FF2B5EF4-FFF2-40B4-BE49-F238E27FC236}">
                        <a16:creationId xmlns:a16="http://schemas.microsoft.com/office/drawing/2014/main" id="{E2D86739-FB20-4F68-8B8E-586A21240CF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2" name="Freeform 215">
                    <a:extLst>
                      <a:ext uri="{FF2B5EF4-FFF2-40B4-BE49-F238E27FC236}">
                        <a16:creationId xmlns:a16="http://schemas.microsoft.com/office/drawing/2014/main" id="{D3202E0E-4875-4BE6-ADB3-61399048DE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3" name="Freeform 216">
                    <a:extLst>
                      <a:ext uri="{FF2B5EF4-FFF2-40B4-BE49-F238E27FC236}">
                        <a16:creationId xmlns:a16="http://schemas.microsoft.com/office/drawing/2014/main" id="{55AA287D-552A-4CE1-9E6E-22C621F183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4" name="Freeform 217">
                    <a:extLst>
                      <a:ext uri="{FF2B5EF4-FFF2-40B4-BE49-F238E27FC236}">
                        <a16:creationId xmlns:a16="http://schemas.microsoft.com/office/drawing/2014/main" id="{E41E7A8A-7D0B-4133-A693-5B40027B6F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5" name="Freeform 218">
                    <a:extLst>
                      <a:ext uri="{FF2B5EF4-FFF2-40B4-BE49-F238E27FC236}">
                        <a16:creationId xmlns:a16="http://schemas.microsoft.com/office/drawing/2014/main" id="{6CA2C6D8-250F-4D32-B07B-03E43265B0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6" name="Straight Connector 219">
                    <a:extLst>
                      <a:ext uri="{FF2B5EF4-FFF2-40B4-BE49-F238E27FC236}">
                        <a16:creationId xmlns:a16="http://schemas.microsoft.com/office/drawing/2014/main" id="{61C7E4B3-C66C-40B3-A673-ACB8EFA90742}"/>
                      </a:ext>
                    </a:extLst>
                  </p:cNvPr>
                  <p:cNvCxnSpPr>
                    <a:endCxn id="9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220">
                    <a:extLst>
                      <a:ext uri="{FF2B5EF4-FFF2-40B4-BE49-F238E27FC236}">
                        <a16:creationId xmlns:a16="http://schemas.microsoft.com/office/drawing/2014/main" id="{E72E2C22-EB58-497C-9C2F-CEE6A018798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209">
                  <a:extLst>
                    <a:ext uri="{FF2B5EF4-FFF2-40B4-BE49-F238E27FC236}">
                      <a16:creationId xmlns:a16="http://schemas.microsoft.com/office/drawing/2014/main" id="{99C61FDA-BD76-4785-98F7-943CE975D04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87" name="Oval 210">
                    <a:extLst>
                      <a:ext uri="{FF2B5EF4-FFF2-40B4-BE49-F238E27FC236}">
                        <a16:creationId xmlns:a16="http://schemas.microsoft.com/office/drawing/2014/main" id="{26864A77-C0DD-41B5-8389-F83261426C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" name="TextBox 211">
                    <a:extLst>
                      <a:ext uri="{FF2B5EF4-FFF2-40B4-BE49-F238E27FC236}">
                        <a16:creationId xmlns:a16="http://schemas.microsoft.com/office/drawing/2014/main" id="{6A3BF3F2-F318-4675-A359-A0F45498F7E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9" name="Straight Connector 202">
                <a:extLst>
                  <a:ext uri="{FF2B5EF4-FFF2-40B4-BE49-F238E27FC236}">
                    <a16:creationId xmlns:a16="http://schemas.microsoft.com/office/drawing/2014/main" id="{B9F5DAA5-4036-4482-B511-56A388541684}"/>
                  </a:ext>
                </a:extLst>
              </p:cNvPr>
              <p:cNvCxnSpPr>
                <a:stCxn id="127" idx="2"/>
                <a:endCxn id="114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203">
                <a:extLst>
                  <a:ext uri="{FF2B5EF4-FFF2-40B4-BE49-F238E27FC236}">
                    <a16:creationId xmlns:a16="http://schemas.microsoft.com/office/drawing/2014/main" id="{A18986F7-712F-4D0B-8123-839167F3F301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204">
                <a:extLst>
                  <a:ext uri="{FF2B5EF4-FFF2-40B4-BE49-F238E27FC236}">
                    <a16:creationId xmlns:a16="http://schemas.microsoft.com/office/drawing/2014/main" id="{B500D792-74B2-44AF-8A10-316A1DF30D37}"/>
                  </a:ext>
                </a:extLst>
              </p:cNvPr>
              <p:cNvCxnSpPr>
                <a:stCxn id="128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Straight Connector 205">
                <a:extLst>
                  <a:ext uri="{FF2B5EF4-FFF2-40B4-BE49-F238E27FC236}">
                    <a16:creationId xmlns:a16="http://schemas.microsoft.com/office/drawing/2014/main" id="{A3EC8965-5896-4D08-8AA7-2D473FC85D0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Straight Connector 206">
                <a:extLst>
                  <a:ext uri="{FF2B5EF4-FFF2-40B4-BE49-F238E27FC236}">
                    <a16:creationId xmlns:a16="http://schemas.microsoft.com/office/drawing/2014/main" id="{A7FCDCAA-A8A1-4D5A-99A8-F5194E0921BA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Straight Connector 207">
                <a:extLst>
                  <a:ext uri="{FF2B5EF4-FFF2-40B4-BE49-F238E27FC236}">
                    <a16:creationId xmlns:a16="http://schemas.microsoft.com/office/drawing/2014/main" id="{24499502-1E36-4F58-9232-FAE838C522C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7" name="Freeform 2">
            <a:extLst>
              <a:ext uri="{FF2B5EF4-FFF2-40B4-BE49-F238E27FC236}">
                <a16:creationId xmlns:a16="http://schemas.microsoft.com/office/drawing/2014/main" id="{8C5D83FE-713B-4A20-B892-B3E09275CAF1}"/>
              </a:ext>
            </a:extLst>
          </p:cNvPr>
          <p:cNvSpPr>
            <a:spLocks/>
          </p:cNvSpPr>
          <p:nvPr/>
        </p:nvSpPr>
        <p:spPr bwMode="auto">
          <a:xfrm>
            <a:off x="5507686" y="1661610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8" name="Group 133">
            <a:extLst>
              <a:ext uri="{FF2B5EF4-FFF2-40B4-BE49-F238E27FC236}">
                <a16:creationId xmlns:a16="http://schemas.microsoft.com/office/drawing/2014/main" id="{7654F4F0-1641-4EC4-BD0A-CEDC61A51536}"/>
              </a:ext>
            </a:extLst>
          </p:cNvPr>
          <p:cNvGrpSpPr/>
          <p:nvPr/>
        </p:nvGrpSpPr>
        <p:grpSpPr>
          <a:xfrm>
            <a:off x="5731177" y="1797726"/>
            <a:ext cx="2215548" cy="1435167"/>
            <a:chOff x="833331" y="2873352"/>
            <a:chExt cx="2333625" cy="1590649"/>
          </a:xfrm>
        </p:grpSpPr>
        <p:grpSp>
          <p:nvGrpSpPr>
            <p:cNvPr id="139" name="Group 134">
              <a:extLst>
                <a:ext uri="{FF2B5EF4-FFF2-40B4-BE49-F238E27FC236}">
                  <a16:creationId xmlns:a16="http://schemas.microsoft.com/office/drawing/2014/main" id="{D9D54EBC-14A2-4F08-95CF-F7B3DFE82E81}"/>
                </a:ext>
              </a:extLst>
            </p:cNvPr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8" name="Group 327">
                <a:extLst>
                  <a:ext uri="{FF2B5EF4-FFF2-40B4-BE49-F238E27FC236}">
                    <a16:creationId xmlns:a16="http://schemas.microsoft.com/office/drawing/2014/main" id="{0422F11D-D11B-4031-A65D-1393920045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2" name="Oval 187">
                  <a:extLst>
                    <a:ext uri="{FF2B5EF4-FFF2-40B4-BE49-F238E27FC236}">
                      <a16:creationId xmlns:a16="http://schemas.microsoft.com/office/drawing/2014/main" id="{7028805A-713A-47C4-AB1F-C8F3C7FD4E91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3" name="Rectangle 188">
                  <a:extLst>
                    <a:ext uri="{FF2B5EF4-FFF2-40B4-BE49-F238E27FC236}">
                      <a16:creationId xmlns:a16="http://schemas.microsoft.com/office/drawing/2014/main" id="{1821DC4D-CA92-495E-AC3E-4F37C9989230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Oval 189">
                  <a:extLst>
                    <a:ext uri="{FF2B5EF4-FFF2-40B4-BE49-F238E27FC236}">
                      <a16:creationId xmlns:a16="http://schemas.microsoft.com/office/drawing/2014/main" id="{6E3204AE-2F02-4584-9CA7-099D3FD06E8D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5" name="Freeform 190">
                  <a:extLst>
                    <a:ext uri="{FF2B5EF4-FFF2-40B4-BE49-F238E27FC236}">
                      <a16:creationId xmlns:a16="http://schemas.microsoft.com/office/drawing/2014/main" id="{8C3A76E4-A850-4525-8DAB-1F0572CB435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6" name="Freeform 191">
                  <a:extLst>
                    <a:ext uri="{FF2B5EF4-FFF2-40B4-BE49-F238E27FC236}">
                      <a16:creationId xmlns:a16="http://schemas.microsoft.com/office/drawing/2014/main" id="{4059EEBA-BDF6-4167-AD60-C72D846050E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7" name="Freeform 192">
                  <a:extLst>
                    <a:ext uri="{FF2B5EF4-FFF2-40B4-BE49-F238E27FC236}">
                      <a16:creationId xmlns:a16="http://schemas.microsoft.com/office/drawing/2014/main" id="{A866BD56-1FCB-41C4-B2C0-71B35C693062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8" name="Freeform 193">
                  <a:extLst>
                    <a:ext uri="{FF2B5EF4-FFF2-40B4-BE49-F238E27FC236}">
                      <a16:creationId xmlns:a16="http://schemas.microsoft.com/office/drawing/2014/main" id="{50E38AAB-2939-4A3D-B1CD-E7720E91C0E2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9" name="Straight Connector 194">
                  <a:extLst>
                    <a:ext uri="{FF2B5EF4-FFF2-40B4-BE49-F238E27FC236}">
                      <a16:creationId xmlns:a16="http://schemas.microsoft.com/office/drawing/2014/main" id="{18E19DA3-A07F-4BE2-9FFE-FB6CE5845C51}"/>
                    </a:ext>
                  </a:extLst>
                </p:cNvPr>
                <p:cNvCxnSpPr>
                  <a:endCxn id="19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5">
                  <a:extLst>
                    <a:ext uri="{FF2B5EF4-FFF2-40B4-BE49-F238E27FC236}">
                      <a16:creationId xmlns:a16="http://schemas.microsoft.com/office/drawing/2014/main" id="{A3F4DCE7-3D6D-4084-81DD-740B99A46B42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4">
                <a:extLst>
                  <a:ext uri="{FF2B5EF4-FFF2-40B4-BE49-F238E27FC236}">
                    <a16:creationId xmlns:a16="http://schemas.microsoft.com/office/drawing/2014/main" id="{C09FC8EC-9260-46F8-8125-D19D00EDACAD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90" name="Oval 185">
                  <a:extLst>
                    <a:ext uri="{FF2B5EF4-FFF2-40B4-BE49-F238E27FC236}">
                      <a16:creationId xmlns:a16="http://schemas.microsoft.com/office/drawing/2014/main" id="{6C5CA74B-54C2-4343-988A-850B2F97BD3B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1" name="TextBox 186">
                  <a:extLst>
                    <a:ext uri="{FF2B5EF4-FFF2-40B4-BE49-F238E27FC236}">
                      <a16:creationId xmlns:a16="http://schemas.microsoft.com/office/drawing/2014/main" id="{5C75D3A1-C336-4533-9CFD-9DD68E063D7F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40" name="Group 135">
              <a:extLst>
                <a:ext uri="{FF2B5EF4-FFF2-40B4-BE49-F238E27FC236}">
                  <a16:creationId xmlns:a16="http://schemas.microsoft.com/office/drawing/2014/main" id="{27948BB5-A0FE-45CF-A12A-1C6951A5E633}"/>
                </a:ext>
              </a:extLst>
            </p:cNvPr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5" name="Group 327">
                <a:extLst>
                  <a:ext uri="{FF2B5EF4-FFF2-40B4-BE49-F238E27FC236}">
                    <a16:creationId xmlns:a16="http://schemas.microsoft.com/office/drawing/2014/main" id="{94C73322-A828-47EF-AE01-1237B77683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9" name="Oval 174">
                  <a:extLst>
                    <a:ext uri="{FF2B5EF4-FFF2-40B4-BE49-F238E27FC236}">
                      <a16:creationId xmlns:a16="http://schemas.microsoft.com/office/drawing/2014/main" id="{1FD6F397-C95A-46BE-8ADD-357DB3193097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0" name="Rectangle 175">
                  <a:extLst>
                    <a:ext uri="{FF2B5EF4-FFF2-40B4-BE49-F238E27FC236}">
                      <a16:creationId xmlns:a16="http://schemas.microsoft.com/office/drawing/2014/main" id="{6095A672-1419-4E12-8B8A-46DF18CBABB6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Oval 176">
                  <a:extLst>
                    <a:ext uri="{FF2B5EF4-FFF2-40B4-BE49-F238E27FC236}">
                      <a16:creationId xmlns:a16="http://schemas.microsoft.com/office/drawing/2014/main" id="{335C0043-BF04-4D18-BDF0-E6A3338AA920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2" name="Freeform 177">
                  <a:extLst>
                    <a:ext uri="{FF2B5EF4-FFF2-40B4-BE49-F238E27FC236}">
                      <a16:creationId xmlns:a16="http://schemas.microsoft.com/office/drawing/2014/main" id="{3C1C94FD-391C-4819-A172-F4F9612D88F5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3" name="Freeform 178">
                  <a:extLst>
                    <a:ext uri="{FF2B5EF4-FFF2-40B4-BE49-F238E27FC236}">
                      <a16:creationId xmlns:a16="http://schemas.microsoft.com/office/drawing/2014/main" id="{6A771E19-CD24-4428-A60D-EDBA0A705699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4" name="Freeform 179">
                  <a:extLst>
                    <a:ext uri="{FF2B5EF4-FFF2-40B4-BE49-F238E27FC236}">
                      <a16:creationId xmlns:a16="http://schemas.microsoft.com/office/drawing/2014/main" id="{6E8DB439-3994-496F-A682-CA0376A2BF97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5" name="Freeform 180">
                  <a:extLst>
                    <a:ext uri="{FF2B5EF4-FFF2-40B4-BE49-F238E27FC236}">
                      <a16:creationId xmlns:a16="http://schemas.microsoft.com/office/drawing/2014/main" id="{F88E9C74-DA5A-49C4-B7F8-108F6978C54F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6" name="Straight Connector 181">
                  <a:extLst>
                    <a:ext uri="{FF2B5EF4-FFF2-40B4-BE49-F238E27FC236}">
                      <a16:creationId xmlns:a16="http://schemas.microsoft.com/office/drawing/2014/main" id="{3600BA37-4354-4BE0-A8E2-D4B13AF018D8}"/>
                    </a:ext>
                  </a:extLst>
                </p:cNvPr>
                <p:cNvCxnSpPr>
                  <a:endCxn id="18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2">
                  <a:extLst>
                    <a:ext uri="{FF2B5EF4-FFF2-40B4-BE49-F238E27FC236}">
                      <a16:creationId xmlns:a16="http://schemas.microsoft.com/office/drawing/2014/main" id="{E3087F25-6CB3-4C83-A5D9-3D52F630944F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1">
                <a:extLst>
                  <a:ext uri="{FF2B5EF4-FFF2-40B4-BE49-F238E27FC236}">
                    <a16:creationId xmlns:a16="http://schemas.microsoft.com/office/drawing/2014/main" id="{4ACC8681-357F-4E11-ACCC-58BE95CDDD4C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7" name="Oval 172">
                  <a:extLst>
                    <a:ext uri="{FF2B5EF4-FFF2-40B4-BE49-F238E27FC236}">
                      <a16:creationId xmlns:a16="http://schemas.microsoft.com/office/drawing/2014/main" id="{9C1DCAC4-278A-41CC-B618-76F0ECE16ED8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TextBox 173">
                  <a:extLst>
                    <a:ext uri="{FF2B5EF4-FFF2-40B4-BE49-F238E27FC236}">
                      <a16:creationId xmlns:a16="http://schemas.microsoft.com/office/drawing/2014/main" id="{403983E7-EA2B-443C-AB67-CC19552352FB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41" name="Group 136">
              <a:extLst>
                <a:ext uri="{FF2B5EF4-FFF2-40B4-BE49-F238E27FC236}">
                  <a16:creationId xmlns:a16="http://schemas.microsoft.com/office/drawing/2014/main" id="{C857DD55-6659-4CD9-A9B0-F64B58C9FF39}"/>
                </a:ext>
              </a:extLst>
            </p:cNvPr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62" name="Group 327">
                <a:extLst>
                  <a:ext uri="{FF2B5EF4-FFF2-40B4-BE49-F238E27FC236}">
                    <a16:creationId xmlns:a16="http://schemas.microsoft.com/office/drawing/2014/main" id="{0896CBA6-C0D6-4D4C-8DCC-53B461FEDB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6" name="Oval 161">
                  <a:extLst>
                    <a:ext uri="{FF2B5EF4-FFF2-40B4-BE49-F238E27FC236}">
                      <a16:creationId xmlns:a16="http://schemas.microsoft.com/office/drawing/2014/main" id="{43563A0E-B5D8-44B5-A801-E70D942AAFB9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7" name="Rectangle 162">
                  <a:extLst>
                    <a:ext uri="{FF2B5EF4-FFF2-40B4-BE49-F238E27FC236}">
                      <a16:creationId xmlns:a16="http://schemas.microsoft.com/office/drawing/2014/main" id="{B1D589D2-263A-4FB6-8F4A-CE5268CAFB0E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Oval 163">
                  <a:extLst>
                    <a:ext uri="{FF2B5EF4-FFF2-40B4-BE49-F238E27FC236}">
                      <a16:creationId xmlns:a16="http://schemas.microsoft.com/office/drawing/2014/main" id="{24F3E78A-5D56-4305-B9A1-F0C958CE6C43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9" name="Freeform 164">
                  <a:extLst>
                    <a:ext uri="{FF2B5EF4-FFF2-40B4-BE49-F238E27FC236}">
                      <a16:creationId xmlns:a16="http://schemas.microsoft.com/office/drawing/2014/main" id="{EF3976D7-58BB-4178-A9C3-B2DE09C915FC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0" name="Freeform 165">
                  <a:extLst>
                    <a:ext uri="{FF2B5EF4-FFF2-40B4-BE49-F238E27FC236}">
                      <a16:creationId xmlns:a16="http://schemas.microsoft.com/office/drawing/2014/main" id="{EB489B34-663E-456C-918E-6ECC7F7DC27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1" name="Freeform 166">
                  <a:extLst>
                    <a:ext uri="{FF2B5EF4-FFF2-40B4-BE49-F238E27FC236}">
                      <a16:creationId xmlns:a16="http://schemas.microsoft.com/office/drawing/2014/main" id="{AA2378A3-15DB-4AF2-AF76-DCD28625F111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2" name="Freeform 167">
                  <a:extLst>
                    <a:ext uri="{FF2B5EF4-FFF2-40B4-BE49-F238E27FC236}">
                      <a16:creationId xmlns:a16="http://schemas.microsoft.com/office/drawing/2014/main" id="{D7E284A4-DB9A-4B98-BE39-7CBD45F674F4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73" name="Straight Connector 168">
                  <a:extLst>
                    <a:ext uri="{FF2B5EF4-FFF2-40B4-BE49-F238E27FC236}">
                      <a16:creationId xmlns:a16="http://schemas.microsoft.com/office/drawing/2014/main" id="{62BC0394-6989-4D62-A8C7-40A864AABAA9}"/>
                    </a:ext>
                  </a:extLst>
                </p:cNvPr>
                <p:cNvCxnSpPr>
                  <a:endCxn id="16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69">
                  <a:extLst>
                    <a:ext uri="{FF2B5EF4-FFF2-40B4-BE49-F238E27FC236}">
                      <a16:creationId xmlns:a16="http://schemas.microsoft.com/office/drawing/2014/main" id="{510BD2E2-6F47-4586-8BB8-668625A5705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58">
                <a:extLst>
                  <a:ext uri="{FF2B5EF4-FFF2-40B4-BE49-F238E27FC236}">
                    <a16:creationId xmlns:a16="http://schemas.microsoft.com/office/drawing/2014/main" id="{3F4D1873-45F5-4CE5-84DC-9D746575E51C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4" name="Oval 159">
                  <a:extLst>
                    <a:ext uri="{FF2B5EF4-FFF2-40B4-BE49-F238E27FC236}">
                      <a16:creationId xmlns:a16="http://schemas.microsoft.com/office/drawing/2014/main" id="{5F14F698-2DCB-482A-A6F7-FD7E8E1A39F1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TextBox 160">
                  <a:extLst>
                    <a:ext uri="{FF2B5EF4-FFF2-40B4-BE49-F238E27FC236}">
                      <a16:creationId xmlns:a16="http://schemas.microsoft.com/office/drawing/2014/main" id="{9EF1345C-6169-4072-BAF8-CB45C3E00A79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42" name="Group 137">
              <a:extLst>
                <a:ext uri="{FF2B5EF4-FFF2-40B4-BE49-F238E27FC236}">
                  <a16:creationId xmlns:a16="http://schemas.microsoft.com/office/drawing/2014/main" id="{80137B44-F825-47D7-99FC-159864E47E20}"/>
                </a:ext>
              </a:extLst>
            </p:cNvPr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9" name="Group 327">
                <a:extLst>
                  <a:ext uri="{FF2B5EF4-FFF2-40B4-BE49-F238E27FC236}">
                    <a16:creationId xmlns:a16="http://schemas.microsoft.com/office/drawing/2014/main" id="{DA5466D2-C134-40E4-9D42-7F91CC2143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53" name="Oval 148">
                  <a:extLst>
                    <a:ext uri="{FF2B5EF4-FFF2-40B4-BE49-F238E27FC236}">
                      <a16:creationId xmlns:a16="http://schemas.microsoft.com/office/drawing/2014/main" id="{CF815C0D-04A6-40D8-B0B2-5E92DD6FD2FE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4" name="Rectangle 149">
                  <a:extLst>
                    <a:ext uri="{FF2B5EF4-FFF2-40B4-BE49-F238E27FC236}">
                      <a16:creationId xmlns:a16="http://schemas.microsoft.com/office/drawing/2014/main" id="{9E6698F8-4C4E-4EC2-9360-3576CFDC08FE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Oval 150">
                  <a:extLst>
                    <a:ext uri="{FF2B5EF4-FFF2-40B4-BE49-F238E27FC236}">
                      <a16:creationId xmlns:a16="http://schemas.microsoft.com/office/drawing/2014/main" id="{D6DEA81B-EEE9-41C5-B51A-20DFC6AD36D1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6" name="Freeform 151">
                  <a:extLst>
                    <a:ext uri="{FF2B5EF4-FFF2-40B4-BE49-F238E27FC236}">
                      <a16:creationId xmlns:a16="http://schemas.microsoft.com/office/drawing/2014/main" id="{3C510B7E-8118-46F7-B80F-EA06C86A17F9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7" name="Freeform 152">
                  <a:extLst>
                    <a:ext uri="{FF2B5EF4-FFF2-40B4-BE49-F238E27FC236}">
                      <a16:creationId xmlns:a16="http://schemas.microsoft.com/office/drawing/2014/main" id="{10B09689-E200-421C-AB6F-2E4AA1F000C3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8" name="Freeform 153">
                  <a:extLst>
                    <a:ext uri="{FF2B5EF4-FFF2-40B4-BE49-F238E27FC236}">
                      <a16:creationId xmlns:a16="http://schemas.microsoft.com/office/drawing/2014/main" id="{9739C646-722C-4880-B729-C4B00251A7BA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9" name="Freeform 154">
                  <a:extLst>
                    <a:ext uri="{FF2B5EF4-FFF2-40B4-BE49-F238E27FC236}">
                      <a16:creationId xmlns:a16="http://schemas.microsoft.com/office/drawing/2014/main" id="{9E4D2701-5EF5-448D-9FF6-16F7DBAF1DF1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0" name="Straight Connector 155">
                  <a:extLst>
                    <a:ext uri="{FF2B5EF4-FFF2-40B4-BE49-F238E27FC236}">
                      <a16:creationId xmlns:a16="http://schemas.microsoft.com/office/drawing/2014/main" id="{BE3226C7-C77A-434F-BD32-7D1D8922D743}"/>
                    </a:ext>
                  </a:extLst>
                </p:cNvPr>
                <p:cNvCxnSpPr>
                  <a:endCxn id="15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56">
                  <a:extLst>
                    <a:ext uri="{FF2B5EF4-FFF2-40B4-BE49-F238E27FC236}">
                      <a16:creationId xmlns:a16="http://schemas.microsoft.com/office/drawing/2014/main" id="{66774486-F485-4914-800B-42F2CAE7CE51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5">
                <a:extLst>
                  <a:ext uri="{FF2B5EF4-FFF2-40B4-BE49-F238E27FC236}">
                    <a16:creationId xmlns:a16="http://schemas.microsoft.com/office/drawing/2014/main" id="{23257A20-0255-485C-BE71-3D31A26667AE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51" name="Oval 146">
                  <a:extLst>
                    <a:ext uri="{FF2B5EF4-FFF2-40B4-BE49-F238E27FC236}">
                      <a16:creationId xmlns:a16="http://schemas.microsoft.com/office/drawing/2014/main" id="{1B5F59F4-225F-4EE7-BE05-3DBE4A524EF1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TextBox 147">
                  <a:extLst>
                    <a:ext uri="{FF2B5EF4-FFF2-40B4-BE49-F238E27FC236}">
                      <a16:creationId xmlns:a16="http://schemas.microsoft.com/office/drawing/2014/main" id="{AA8EE6D5-A767-4071-A2E2-C1DFF49C8E8C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43" name="Straight Connector 138">
              <a:extLst>
                <a:ext uri="{FF2B5EF4-FFF2-40B4-BE49-F238E27FC236}">
                  <a16:creationId xmlns:a16="http://schemas.microsoft.com/office/drawing/2014/main" id="{84B542CA-1CEE-434B-925A-353AFA8DCD18}"/>
                </a:ext>
              </a:extLst>
            </p:cNvPr>
            <p:cNvCxnSpPr>
              <a:stCxn id="191" idx="2"/>
              <a:endCxn id="178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39">
              <a:extLst>
                <a:ext uri="{FF2B5EF4-FFF2-40B4-BE49-F238E27FC236}">
                  <a16:creationId xmlns:a16="http://schemas.microsoft.com/office/drawing/2014/main" id="{1A4CB7D5-6225-45B7-AFEA-8537D0D98072}"/>
                </a:ext>
              </a:extLst>
            </p:cNvPr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Connector 140">
              <a:extLst>
                <a:ext uri="{FF2B5EF4-FFF2-40B4-BE49-F238E27FC236}">
                  <a16:creationId xmlns:a16="http://schemas.microsoft.com/office/drawing/2014/main" id="{EC66BA9E-9F2F-40D8-BB63-1C051F39F483}"/>
                </a:ext>
              </a:extLst>
            </p:cNvPr>
            <p:cNvCxnSpPr>
              <a:stCxn id="192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Straight Connector 141">
              <a:extLst>
                <a:ext uri="{FF2B5EF4-FFF2-40B4-BE49-F238E27FC236}">
                  <a16:creationId xmlns:a16="http://schemas.microsoft.com/office/drawing/2014/main" id="{4315EF35-65DD-4641-BFBD-05B9C1D1BDC9}"/>
                </a:ext>
              </a:extLst>
            </p:cNvPr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Straight Connector 142">
              <a:extLst>
                <a:ext uri="{FF2B5EF4-FFF2-40B4-BE49-F238E27FC236}">
                  <a16:creationId xmlns:a16="http://schemas.microsoft.com/office/drawing/2014/main" id="{A160AC6A-4F6B-473F-91ED-030116E51A92}"/>
                </a:ext>
              </a:extLst>
            </p:cNvPr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Straight Connector 143">
              <a:extLst>
                <a:ext uri="{FF2B5EF4-FFF2-40B4-BE49-F238E27FC236}">
                  <a16:creationId xmlns:a16="http://schemas.microsoft.com/office/drawing/2014/main" id="{5495B900-74C8-4883-AAE9-222E52564FD7}"/>
                </a:ext>
              </a:extLst>
            </p:cNvPr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1" name="Straight Connector 127">
            <a:extLst>
              <a:ext uri="{FF2B5EF4-FFF2-40B4-BE49-F238E27FC236}">
                <a16:creationId xmlns:a16="http://schemas.microsoft.com/office/drawing/2014/main" id="{0961FC7D-5612-4AAE-8956-7BF5FE9AF60C}"/>
              </a:ext>
            </a:extLst>
          </p:cNvPr>
          <p:cNvCxnSpPr/>
          <p:nvPr/>
        </p:nvCxnSpPr>
        <p:spPr bwMode="auto">
          <a:xfrm flipH="1" flipV="1">
            <a:off x="3046706" y="2691230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128">
            <a:extLst>
              <a:ext uri="{FF2B5EF4-FFF2-40B4-BE49-F238E27FC236}">
                <a16:creationId xmlns:a16="http://schemas.microsoft.com/office/drawing/2014/main" id="{9443E012-1B0D-4E1F-B7EE-C275222AEEA7}"/>
              </a:ext>
            </a:extLst>
          </p:cNvPr>
          <p:cNvCxnSpPr/>
          <p:nvPr/>
        </p:nvCxnSpPr>
        <p:spPr bwMode="auto">
          <a:xfrm flipV="1">
            <a:off x="5523188" y="2632348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" name="TextBox 129">
            <a:extLst>
              <a:ext uri="{FF2B5EF4-FFF2-40B4-BE49-F238E27FC236}">
                <a16:creationId xmlns:a16="http://schemas.microsoft.com/office/drawing/2014/main" id="{1DCCBBD4-9F47-4677-BF54-DD73F23F61AB}"/>
              </a:ext>
            </a:extLst>
          </p:cNvPr>
          <p:cNvSpPr txBox="1"/>
          <p:nvPr/>
        </p:nvSpPr>
        <p:spPr>
          <a:xfrm>
            <a:off x="3493291" y="2789552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204" name="TextBox 130">
            <a:extLst>
              <a:ext uri="{FF2B5EF4-FFF2-40B4-BE49-F238E27FC236}">
                <a16:creationId xmlns:a16="http://schemas.microsoft.com/office/drawing/2014/main" id="{C38C2B36-AEC3-4515-83B4-757857E808A3}"/>
              </a:ext>
            </a:extLst>
          </p:cNvPr>
          <p:cNvSpPr txBox="1"/>
          <p:nvPr/>
        </p:nvSpPr>
        <p:spPr>
          <a:xfrm>
            <a:off x="5543950" y="1702850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205" name="TextBox 131">
            <a:extLst>
              <a:ext uri="{FF2B5EF4-FFF2-40B4-BE49-F238E27FC236}">
                <a16:creationId xmlns:a16="http://schemas.microsoft.com/office/drawing/2014/main" id="{99274EC0-3CD8-4B97-90F6-2C043E12AD05}"/>
              </a:ext>
            </a:extLst>
          </p:cNvPr>
          <p:cNvSpPr txBox="1"/>
          <p:nvPr/>
        </p:nvSpPr>
        <p:spPr>
          <a:xfrm>
            <a:off x="707172" y="1913526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206" name="Group 10">
            <a:extLst>
              <a:ext uri="{FF2B5EF4-FFF2-40B4-BE49-F238E27FC236}">
                <a16:creationId xmlns:a16="http://schemas.microsoft.com/office/drawing/2014/main" id="{4FF69075-CA53-4705-A055-40556C26D015}"/>
              </a:ext>
            </a:extLst>
          </p:cNvPr>
          <p:cNvGrpSpPr/>
          <p:nvPr/>
        </p:nvGrpSpPr>
        <p:grpSpPr>
          <a:xfrm>
            <a:off x="7070827" y="2764457"/>
            <a:ext cx="1701734" cy="616172"/>
            <a:chOff x="7073692" y="5469792"/>
            <a:chExt cx="1701734" cy="616172"/>
          </a:xfrm>
        </p:grpSpPr>
        <p:grpSp>
          <p:nvGrpSpPr>
            <p:cNvPr id="207" name="Group 9">
              <a:extLst>
                <a:ext uri="{FF2B5EF4-FFF2-40B4-BE49-F238E27FC236}">
                  <a16:creationId xmlns:a16="http://schemas.microsoft.com/office/drawing/2014/main" id="{7993DE94-693B-4C69-879A-E48E9F878469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209" name="Freeform 2">
                <a:extLst>
                  <a:ext uri="{FF2B5EF4-FFF2-40B4-BE49-F238E27FC236}">
                    <a16:creationId xmlns:a16="http://schemas.microsoft.com/office/drawing/2014/main" id="{8C852510-97AC-4F2E-9B59-61DA7DB0E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0" name="Group 327">
                <a:extLst>
                  <a:ext uri="{FF2B5EF4-FFF2-40B4-BE49-F238E27FC236}">
                    <a16:creationId xmlns:a16="http://schemas.microsoft.com/office/drawing/2014/main" id="{F0345294-C085-4C0D-87B1-C0D2E565B8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214" name="Oval 373">
                  <a:extLst>
                    <a:ext uri="{FF2B5EF4-FFF2-40B4-BE49-F238E27FC236}">
                      <a16:creationId xmlns:a16="http://schemas.microsoft.com/office/drawing/2014/main" id="{2CD9F935-E827-440E-B842-1B5450E228B3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5" name="Rectangle 374">
                  <a:extLst>
                    <a:ext uri="{FF2B5EF4-FFF2-40B4-BE49-F238E27FC236}">
                      <a16:creationId xmlns:a16="http://schemas.microsoft.com/office/drawing/2014/main" id="{685D68CF-1213-4803-9FF3-A4F1055F8FBF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Oval 375">
                  <a:extLst>
                    <a:ext uri="{FF2B5EF4-FFF2-40B4-BE49-F238E27FC236}">
                      <a16:creationId xmlns:a16="http://schemas.microsoft.com/office/drawing/2014/main" id="{2CB40B51-4614-4F32-8246-65FF984C9A7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7" name="Freeform 376">
                  <a:extLst>
                    <a:ext uri="{FF2B5EF4-FFF2-40B4-BE49-F238E27FC236}">
                      <a16:creationId xmlns:a16="http://schemas.microsoft.com/office/drawing/2014/main" id="{14D2BF9E-B653-406F-B9FD-0126D2EC8C37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377">
                  <a:extLst>
                    <a:ext uri="{FF2B5EF4-FFF2-40B4-BE49-F238E27FC236}">
                      <a16:creationId xmlns:a16="http://schemas.microsoft.com/office/drawing/2014/main" id="{A5A83741-7FA9-4F7D-988A-92C0DE4E1882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378">
                  <a:extLst>
                    <a:ext uri="{FF2B5EF4-FFF2-40B4-BE49-F238E27FC236}">
                      <a16:creationId xmlns:a16="http://schemas.microsoft.com/office/drawing/2014/main" id="{55DFF4AA-92DA-4608-8195-53CCD20680B8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0" name="Freeform 379">
                  <a:extLst>
                    <a:ext uri="{FF2B5EF4-FFF2-40B4-BE49-F238E27FC236}">
                      <a16:creationId xmlns:a16="http://schemas.microsoft.com/office/drawing/2014/main" id="{7F52A821-88CE-46CE-BF7A-960EA652C8C1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1" name="Straight Connector 380">
                  <a:extLst>
                    <a:ext uri="{FF2B5EF4-FFF2-40B4-BE49-F238E27FC236}">
                      <a16:creationId xmlns:a16="http://schemas.microsoft.com/office/drawing/2014/main" id="{5A44DC4B-4D86-41EA-8691-8BB4C654E7E5}"/>
                    </a:ext>
                  </a:extLst>
                </p:cNvPr>
                <p:cNvCxnSpPr>
                  <a:endCxn id="21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381">
                  <a:extLst>
                    <a:ext uri="{FF2B5EF4-FFF2-40B4-BE49-F238E27FC236}">
                      <a16:creationId xmlns:a16="http://schemas.microsoft.com/office/drawing/2014/main" id="{FCCAF59F-2E81-40C3-AEC5-4CD010AA7C4D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370">
                <a:extLst>
                  <a:ext uri="{FF2B5EF4-FFF2-40B4-BE49-F238E27FC236}">
                    <a16:creationId xmlns:a16="http://schemas.microsoft.com/office/drawing/2014/main" id="{5670944F-0AD1-4048-BAB4-72226F612AD8}"/>
                  </a:ext>
                </a:extLst>
              </p:cNvPr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212" name="Oval 371">
                  <a:extLst>
                    <a:ext uri="{FF2B5EF4-FFF2-40B4-BE49-F238E27FC236}">
                      <a16:creationId xmlns:a16="http://schemas.microsoft.com/office/drawing/2014/main" id="{C775381C-1851-4E5F-844B-97B8A6386132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TextBox 372">
                  <a:extLst>
                    <a:ext uri="{FF2B5EF4-FFF2-40B4-BE49-F238E27FC236}">
                      <a16:creationId xmlns:a16="http://schemas.microsoft.com/office/drawing/2014/main" id="{A6A27AEB-0817-4F89-ABC5-6138A9107D10}"/>
                    </a:ext>
                  </a:extLst>
                </p:cNvPr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208" name="Straight Connector 401">
              <a:extLst>
                <a:ext uri="{FF2B5EF4-FFF2-40B4-BE49-F238E27FC236}">
                  <a16:creationId xmlns:a16="http://schemas.microsoft.com/office/drawing/2014/main" id="{33E3FA14-DEC9-4087-A5A7-19E04787CBE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3" name="Group 6">
            <a:extLst>
              <a:ext uri="{FF2B5EF4-FFF2-40B4-BE49-F238E27FC236}">
                <a16:creationId xmlns:a16="http://schemas.microsoft.com/office/drawing/2014/main" id="{BDD11015-72FD-4E68-BE9C-7FAAC86441F9}"/>
              </a:ext>
            </a:extLst>
          </p:cNvPr>
          <p:cNvGrpSpPr/>
          <p:nvPr/>
        </p:nvGrpSpPr>
        <p:grpSpPr>
          <a:xfrm>
            <a:off x="5713444" y="2730451"/>
            <a:ext cx="1009362" cy="768350"/>
            <a:chOff x="5713444" y="2379268"/>
            <a:chExt cx="1009362" cy="768350"/>
          </a:xfrm>
        </p:grpSpPr>
        <p:sp>
          <p:nvSpPr>
            <p:cNvPr id="224" name="AutoShape 118">
              <a:extLst>
                <a:ext uri="{FF2B5EF4-FFF2-40B4-BE49-F238E27FC236}">
                  <a16:creationId xmlns:a16="http://schemas.microsoft.com/office/drawing/2014/main" id="{D789BDFC-76ED-42A5-AB4A-B73C469A51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Text Box 119">
              <a:extLst>
                <a:ext uri="{FF2B5EF4-FFF2-40B4-BE49-F238E27FC236}">
                  <a16:creationId xmlns:a16="http://schemas.microsoft.com/office/drawing/2014/main" id="{762EFF1D-61C3-45AC-B879-0A9AE9663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226" name="Group 5">
            <a:extLst>
              <a:ext uri="{FF2B5EF4-FFF2-40B4-BE49-F238E27FC236}">
                <a16:creationId xmlns:a16="http://schemas.microsoft.com/office/drawing/2014/main" id="{E7CB3493-8A42-481E-9C51-FA24DBB0731D}"/>
              </a:ext>
            </a:extLst>
          </p:cNvPr>
          <p:cNvGrpSpPr/>
          <p:nvPr/>
        </p:nvGrpSpPr>
        <p:grpSpPr>
          <a:xfrm>
            <a:off x="2028828" y="2789787"/>
            <a:ext cx="1260153" cy="888605"/>
            <a:chOff x="2028828" y="2438604"/>
            <a:chExt cx="1260153" cy="888605"/>
          </a:xfrm>
        </p:grpSpPr>
        <p:sp>
          <p:nvSpPr>
            <p:cNvPr id="227" name="Text Box 119">
              <a:extLst>
                <a:ext uri="{FF2B5EF4-FFF2-40B4-BE49-F238E27FC236}">
                  <a16:creationId xmlns:a16="http://schemas.microsoft.com/office/drawing/2014/main" id="{E19C2D9D-335D-48E3-BB10-5BF464E6A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228" name="AutoShape 118">
              <a:extLst>
                <a:ext uri="{FF2B5EF4-FFF2-40B4-BE49-F238E27FC236}">
                  <a16:creationId xmlns:a16="http://schemas.microsoft.com/office/drawing/2014/main" id="{8458E254-E455-41E7-9735-871147D57B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9" name="Rectangle 4">
            <a:extLst>
              <a:ext uri="{FF2B5EF4-FFF2-40B4-BE49-F238E27FC236}">
                <a16:creationId xmlns:a16="http://schemas.microsoft.com/office/drawing/2014/main" id="{263C5B23-0D5A-4F6A-A3B8-5712FF1BB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00" y="4640854"/>
            <a:ext cx="8505825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+mn-ea"/>
                <a:ea typeface="+mn-ea"/>
              </a:rPr>
              <a:t>AS2</a:t>
            </a:r>
            <a:r>
              <a:rPr lang="zh-CN" altLang="en-US" sz="2200" dirty="0">
                <a:latin typeface="+mn-ea"/>
                <a:ea typeface="+mn-ea"/>
              </a:rPr>
              <a:t>路由器</a:t>
            </a:r>
            <a:r>
              <a:rPr lang="en-US" sz="2200" dirty="0">
                <a:latin typeface="+mn-ea"/>
                <a:ea typeface="+mn-ea"/>
              </a:rPr>
              <a:t>2c</a:t>
            </a:r>
            <a:r>
              <a:rPr lang="zh-CN" altLang="en-US" sz="2200" dirty="0">
                <a:latin typeface="+mn-ea"/>
                <a:ea typeface="+mn-ea"/>
              </a:rPr>
              <a:t>通过</a:t>
            </a:r>
            <a:r>
              <a:rPr lang="en-US" altLang="zh-CN" sz="2200" dirty="0">
                <a:latin typeface="+mn-ea"/>
                <a:ea typeface="+mn-ea"/>
              </a:rPr>
              <a:t>eBGP</a:t>
            </a:r>
            <a:r>
              <a:rPr lang="zh-CN" altLang="en-US" sz="2200" dirty="0">
                <a:latin typeface="+mn-ea"/>
                <a:ea typeface="+mn-ea"/>
              </a:rPr>
              <a:t>会话收到来自</a:t>
            </a:r>
            <a:r>
              <a:rPr lang="en-US" altLang="zh-CN" sz="2200" dirty="0">
                <a:latin typeface="+mn-ea"/>
                <a:ea typeface="+mn-ea"/>
              </a:rPr>
              <a:t>AS3</a:t>
            </a:r>
            <a:r>
              <a:rPr lang="zh-CN" altLang="en-US" sz="2200" dirty="0">
                <a:latin typeface="+mn-ea"/>
                <a:ea typeface="+mn-ea"/>
              </a:rPr>
              <a:t>路由器</a:t>
            </a:r>
            <a:r>
              <a:rPr lang="en-US" altLang="zh-CN" sz="2200" dirty="0">
                <a:latin typeface="+mn-ea"/>
                <a:ea typeface="+mn-ea"/>
              </a:rPr>
              <a:t>3a</a:t>
            </a:r>
            <a:r>
              <a:rPr lang="zh-CN" altLang="en-US" sz="2200" dirty="0">
                <a:latin typeface="+mn-ea"/>
                <a:ea typeface="+mn-ea"/>
              </a:rPr>
              <a:t>的路径通告</a:t>
            </a:r>
            <a:r>
              <a:rPr lang="en-US" sz="2200" dirty="0">
                <a:latin typeface="+mn-ea"/>
                <a:ea typeface="+mn-ea"/>
              </a:rPr>
              <a:t> </a:t>
            </a:r>
            <a:r>
              <a:rPr lang="en-US" sz="2000" dirty="0">
                <a:solidFill>
                  <a:srgbClr val="CC0000"/>
                </a:solidFill>
                <a:latin typeface="+mn-ea"/>
                <a:ea typeface="+mn-ea"/>
              </a:rPr>
              <a:t>AS3,X</a:t>
            </a:r>
            <a:endParaRPr lang="en-US" sz="2000" dirty="0">
              <a:latin typeface="+mn-ea"/>
              <a:ea typeface="+mn-ea"/>
            </a:endParaRPr>
          </a:p>
        </p:txBody>
      </p:sp>
      <p:sp>
        <p:nvSpPr>
          <p:cNvPr id="230" name="Rectangle 4">
            <a:extLst>
              <a:ext uri="{FF2B5EF4-FFF2-40B4-BE49-F238E27FC236}">
                <a16:creationId xmlns:a16="http://schemas.microsoft.com/office/drawing/2014/main" id="{40905ACD-76FD-4ABF-83EF-3086B9663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94" y="6014902"/>
            <a:ext cx="8505825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zh-CN" altLang="en-US" sz="2200" kern="0" dirty="0">
                <a:latin typeface="+mn-ea"/>
                <a:ea typeface="+mn-ea"/>
              </a:rPr>
              <a:t>基于</a:t>
            </a:r>
            <a:r>
              <a:rPr lang="en-US" altLang="zh-CN" sz="2200" kern="0" dirty="0">
                <a:latin typeface="+mn-ea"/>
                <a:ea typeface="+mn-ea"/>
              </a:rPr>
              <a:t>AS2</a:t>
            </a:r>
            <a:r>
              <a:rPr lang="zh-CN" altLang="en-US" sz="2200" kern="0" dirty="0">
                <a:latin typeface="+mn-ea"/>
                <a:ea typeface="+mn-ea"/>
              </a:rPr>
              <a:t>的策略</a:t>
            </a:r>
            <a:r>
              <a:rPr lang="zh-CN" altLang="en-US" sz="2200" dirty="0">
                <a:latin typeface="+mn-ea"/>
                <a:ea typeface="+mn-ea"/>
              </a:rPr>
              <a:t>，</a:t>
            </a:r>
            <a:r>
              <a:rPr lang="en-US" sz="2200" dirty="0">
                <a:latin typeface="+mn-ea"/>
                <a:ea typeface="+mn-ea"/>
              </a:rPr>
              <a:t>AS2</a:t>
            </a:r>
            <a:r>
              <a:rPr lang="zh-CN" altLang="en-US" sz="2200" dirty="0">
                <a:latin typeface="+mn-ea"/>
                <a:ea typeface="+mn-ea"/>
              </a:rPr>
              <a:t>路由器</a:t>
            </a:r>
            <a:r>
              <a:rPr lang="en-US" sz="2200" dirty="0">
                <a:latin typeface="+mn-ea"/>
                <a:ea typeface="+mn-ea"/>
              </a:rPr>
              <a:t>2a</a:t>
            </a:r>
            <a:r>
              <a:rPr lang="zh-CN" altLang="en-US" sz="2200" dirty="0">
                <a:latin typeface="+mn-ea"/>
                <a:ea typeface="+mn-ea"/>
              </a:rPr>
              <a:t>通过</a:t>
            </a:r>
            <a:r>
              <a:rPr lang="en-US" altLang="zh-CN" sz="2200" dirty="0">
                <a:latin typeface="+mn-ea"/>
                <a:ea typeface="+mn-ea"/>
              </a:rPr>
              <a:t>eBGP</a:t>
            </a:r>
            <a:r>
              <a:rPr lang="zh-CN" altLang="en-US" sz="2200" dirty="0">
                <a:latin typeface="+mn-ea"/>
                <a:ea typeface="+mn-ea"/>
              </a:rPr>
              <a:t>会话向</a:t>
            </a:r>
            <a:r>
              <a:rPr lang="en-US" altLang="zh-CN" sz="2200" dirty="0">
                <a:latin typeface="+mn-ea"/>
                <a:ea typeface="+mn-ea"/>
              </a:rPr>
              <a:t>AS1</a:t>
            </a:r>
            <a:r>
              <a:rPr lang="zh-CN" altLang="en-US" sz="2200" dirty="0">
                <a:latin typeface="+mn-ea"/>
                <a:ea typeface="+mn-ea"/>
              </a:rPr>
              <a:t>的路由器</a:t>
            </a:r>
            <a:r>
              <a:rPr lang="en-US" altLang="zh-CN" sz="2200" dirty="0">
                <a:latin typeface="+mn-ea"/>
                <a:ea typeface="+mn-ea"/>
              </a:rPr>
              <a:t>1c</a:t>
            </a:r>
            <a:r>
              <a:rPr lang="zh-CN" altLang="en-US" sz="2200" dirty="0">
                <a:latin typeface="+mn-ea"/>
                <a:ea typeface="+mn-ea"/>
              </a:rPr>
              <a:t>通告</a:t>
            </a:r>
            <a:r>
              <a:rPr lang="en-US" sz="2200" dirty="0">
                <a:latin typeface="+mn-ea"/>
                <a:ea typeface="+mn-ea"/>
              </a:rPr>
              <a:t> </a:t>
            </a:r>
            <a:r>
              <a:rPr lang="zh-CN" altLang="en-US" sz="2200" dirty="0">
                <a:latin typeface="+mn-ea"/>
                <a:ea typeface="+mn-ea"/>
              </a:rPr>
              <a:t>路径</a:t>
            </a:r>
            <a:r>
              <a:rPr lang="en-US" sz="2000" dirty="0">
                <a:solidFill>
                  <a:srgbClr val="CC0000"/>
                </a:solidFill>
                <a:latin typeface="+mn-ea"/>
                <a:ea typeface="+mn-ea"/>
              </a:rPr>
              <a:t>AS2, AS3, X</a:t>
            </a:r>
            <a:endParaRPr lang="en-US" sz="2000" dirty="0">
              <a:latin typeface="+mn-ea"/>
              <a:ea typeface="+mn-ea"/>
            </a:endParaRPr>
          </a:p>
        </p:txBody>
      </p:sp>
      <p:grpSp>
        <p:nvGrpSpPr>
          <p:cNvPr id="231" name="Group 4">
            <a:extLst>
              <a:ext uri="{FF2B5EF4-FFF2-40B4-BE49-F238E27FC236}">
                <a16:creationId xmlns:a16="http://schemas.microsoft.com/office/drawing/2014/main" id="{C102270B-FC3B-4D65-80CA-1E1EC209382E}"/>
              </a:ext>
            </a:extLst>
          </p:cNvPr>
          <p:cNvGrpSpPr/>
          <p:nvPr/>
        </p:nvGrpSpPr>
        <p:grpSpPr>
          <a:xfrm>
            <a:off x="4052000" y="3171922"/>
            <a:ext cx="1118837" cy="826267"/>
            <a:chOff x="4052000" y="2820739"/>
            <a:chExt cx="1118837" cy="826267"/>
          </a:xfrm>
        </p:grpSpPr>
        <p:cxnSp>
          <p:nvCxnSpPr>
            <p:cNvPr id="232" name="Straight Arrow Connector 2">
              <a:extLst>
                <a:ext uri="{FF2B5EF4-FFF2-40B4-BE49-F238E27FC236}">
                  <a16:creationId xmlns:a16="http://schemas.microsoft.com/office/drawing/2014/main" id="{9A772307-CBA1-4E64-ABC8-A9F098217E11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Straight Arrow Connector 329">
              <a:extLst>
                <a:ext uri="{FF2B5EF4-FFF2-40B4-BE49-F238E27FC236}">
                  <a16:creationId xmlns:a16="http://schemas.microsoft.com/office/drawing/2014/main" id="{A15BB5F4-38B3-42FA-90B9-4D34772EB3DA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" name="Straight Arrow Connector 330">
              <a:extLst>
                <a:ext uri="{FF2B5EF4-FFF2-40B4-BE49-F238E27FC236}">
                  <a16:creationId xmlns:a16="http://schemas.microsoft.com/office/drawing/2014/main" id="{D2AD0E69-96C8-472A-901D-77A7FD911D54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45489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29" grpId="0"/>
      <p:bldP spid="2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08600-7E48-445A-8182-306D3840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路径通告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EC6DE6-0642-4019-B391-75B67419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53</a:t>
            </a:fld>
            <a:endParaRPr lang="zh-CN" altLang="en-US"/>
          </a:p>
        </p:txBody>
      </p:sp>
      <p:grpSp>
        <p:nvGrpSpPr>
          <p:cNvPr id="5" name="Group 124">
            <a:extLst>
              <a:ext uri="{FF2B5EF4-FFF2-40B4-BE49-F238E27FC236}">
                <a16:creationId xmlns:a16="http://schemas.microsoft.com/office/drawing/2014/main" id="{A64FE7BE-0DBC-4C4C-AC92-DF3658728903}"/>
              </a:ext>
            </a:extLst>
          </p:cNvPr>
          <p:cNvGrpSpPr/>
          <p:nvPr/>
        </p:nvGrpSpPr>
        <p:grpSpPr>
          <a:xfrm>
            <a:off x="624887" y="1913903"/>
            <a:ext cx="2557336" cy="1719017"/>
            <a:chOff x="-2170772" y="2784954"/>
            <a:chExt cx="2712783" cy="1853712"/>
          </a:xfrm>
        </p:grpSpPr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A4133BC9-B087-463D-926B-74FD7522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261">
              <a:extLst>
                <a:ext uri="{FF2B5EF4-FFF2-40B4-BE49-F238E27FC236}">
                  <a16:creationId xmlns:a16="http://schemas.microsoft.com/office/drawing/2014/main" id="{BCC92224-7BF4-42E8-A09D-EC826BCBDDE9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8" name="Group 262">
                <a:extLst>
                  <a:ext uri="{FF2B5EF4-FFF2-40B4-BE49-F238E27FC236}">
                    <a16:creationId xmlns:a16="http://schemas.microsoft.com/office/drawing/2014/main" id="{D26EEE79-CA82-46F6-9B80-A6EB240EB2C0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7" name="Group 327">
                  <a:extLst>
                    <a:ext uri="{FF2B5EF4-FFF2-40B4-BE49-F238E27FC236}">
                      <a16:creationId xmlns:a16="http://schemas.microsoft.com/office/drawing/2014/main" id="{F03CCEF1-2FF8-4913-9E51-F80640AC58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1" name="Oval 315">
                    <a:extLst>
                      <a:ext uri="{FF2B5EF4-FFF2-40B4-BE49-F238E27FC236}">
                        <a16:creationId xmlns:a16="http://schemas.microsoft.com/office/drawing/2014/main" id="{4897208D-2B4F-4D46-9360-0E5B5931F2D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2" name="Rectangle 316">
                    <a:extLst>
                      <a:ext uri="{FF2B5EF4-FFF2-40B4-BE49-F238E27FC236}">
                        <a16:creationId xmlns:a16="http://schemas.microsoft.com/office/drawing/2014/main" id="{7710E877-D9A6-45A2-AC62-FC10E6EF3B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3" name="Oval 317">
                    <a:extLst>
                      <a:ext uri="{FF2B5EF4-FFF2-40B4-BE49-F238E27FC236}">
                        <a16:creationId xmlns:a16="http://schemas.microsoft.com/office/drawing/2014/main" id="{D511C7C2-9F1A-452A-9036-05D9BE24FB2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4" name="Freeform 318">
                    <a:extLst>
                      <a:ext uri="{FF2B5EF4-FFF2-40B4-BE49-F238E27FC236}">
                        <a16:creationId xmlns:a16="http://schemas.microsoft.com/office/drawing/2014/main" id="{AAFDF61C-D756-4A56-B285-B98AE8C306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319">
                    <a:extLst>
                      <a:ext uri="{FF2B5EF4-FFF2-40B4-BE49-F238E27FC236}">
                        <a16:creationId xmlns:a16="http://schemas.microsoft.com/office/drawing/2014/main" id="{6C7EAC12-8C28-4FA0-B927-E039874EA8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320">
                    <a:extLst>
                      <a:ext uri="{FF2B5EF4-FFF2-40B4-BE49-F238E27FC236}">
                        <a16:creationId xmlns:a16="http://schemas.microsoft.com/office/drawing/2014/main" id="{8D7DBF92-4833-42DA-9250-59683142CB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7" name="Freeform 321">
                    <a:extLst>
                      <a:ext uri="{FF2B5EF4-FFF2-40B4-BE49-F238E27FC236}">
                        <a16:creationId xmlns:a16="http://schemas.microsoft.com/office/drawing/2014/main" id="{4721A734-B2DB-414E-886F-C163BA899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8" name="Straight Connector 322">
                    <a:extLst>
                      <a:ext uri="{FF2B5EF4-FFF2-40B4-BE49-F238E27FC236}">
                        <a16:creationId xmlns:a16="http://schemas.microsoft.com/office/drawing/2014/main" id="{37005F2B-A3A7-4324-BB3B-4A01223F9AB8}"/>
                      </a:ext>
                    </a:extLst>
                  </p:cNvPr>
                  <p:cNvCxnSpPr>
                    <a:endCxn id="6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323">
                    <a:extLst>
                      <a:ext uri="{FF2B5EF4-FFF2-40B4-BE49-F238E27FC236}">
                        <a16:creationId xmlns:a16="http://schemas.microsoft.com/office/drawing/2014/main" id="{A13387D3-4626-4D82-B3E5-6DEE2360C33E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312">
                  <a:extLst>
                    <a:ext uri="{FF2B5EF4-FFF2-40B4-BE49-F238E27FC236}">
                      <a16:creationId xmlns:a16="http://schemas.microsoft.com/office/drawing/2014/main" id="{F50A4B58-94C1-4462-9185-28CBE10677A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9" name="Oval 313">
                    <a:extLst>
                      <a:ext uri="{FF2B5EF4-FFF2-40B4-BE49-F238E27FC236}">
                        <a16:creationId xmlns:a16="http://schemas.microsoft.com/office/drawing/2014/main" id="{6483DC08-1C7C-481C-A080-857D9C142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" name="TextBox 314">
                    <a:extLst>
                      <a:ext uri="{FF2B5EF4-FFF2-40B4-BE49-F238E27FC236}">
                        <a16:creationId xmlns:a16="http://schemas.microsoft.com/office/drawing/2014/main" id="{DDB243FA-DBF0-4121-B941-F23A760F869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9" name="Group 263">
                <a:extLst>
                  <a:ext uri="{FF2B5EF4-FFF2-40B4-BE49-F238E27FC236}">
                    <a16:creationId xmlns:a16="http://schemas.microsoft.com/office/drawing/2014/main" id="{920040A5-E872-4B89-A2E1-1773B39E317E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4" name="Group 327">
                  <a:extLst>
                    <a:ext uri="{FF2B5EF4-FFF2-40B4-BE49-F238E27FC236}">
                      <a16:creationId xmlns:a16="http://schemas.microsoft.com/office/drawing/2014/main" id="{F876318A-1375-43FF-8292-16D2FD4A50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8" name="Oval 302">
                    <a:extLst>
                      <a:ext uri="{FF2B5EF4-FFF2-40B4-BE49-F238E27FC236}">
                        <a16:creationId xmlns:a16="http://schemas.microsoft.com/office/drawing/2014/main" id="{2271E606-6671-485E-B2F0-5367FBF70EB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9" name="Rectangle 303">
                    <a:extLst>
                      <a:ext uri="{FF2B5EF4-FFF2-40B4-BE49-F238E27FC236}">
                        <a16:creationId xmlns:a16="http://schemas.microsoft.com/office/drawing/2014/main" id="{66245544-5516-444C-AD80-5041DFCB84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0" name="Oval 304">
                    <a:extLst>
                      <a:ext uri="{FF2B5EF4-FFF2-40B4-BE49-F238E27FC236}">
                        <a16:creationId xmlns:a16="http://schemas.microsoft.com/office/drawing/2014/main" id="{7D74D85E-26B5-408F-949A-FECE029696C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1" name="Freeform 305">
                    <a:extLst>
                      <a:ext uri="{FF2B5EF4-FFF2-40B4-BE49-F238E27FC236}">
                        <a16:creationId xmlns:a16="http://schemas.microsoft.com/office/drawing/2014/main" id="{2B0319DD-D51D-43B9-B2FE-52BDE8F7C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306">
                    <a:extLst>
                      <a:ext uri="{FF2B5EF4-FFF2-40B4-BE49-F238E27FC236}">
                        <a16:creationId xmlns:a16="http://schemas.microsoft.com/office/drawing/2014/main" id="{833880A8-3009-4B0B-8D1D-F76C067176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307">
                    <a:extLst>
                      <a:ext uri="{FF2B5EF4-FFF2-40B4-BE49-F238E27FC236}">
                        <a16:creationId xmlns:a16="http://schemas.microsoft.com/office/drawing/2014/main" id="{A93AD5F3-6C4F-4B49-B40C-CAD7D020FC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" name="Freeform 308">
                    <a:extLst>
                      <a:ext uri="{FF2B5EF4-FFF2-40B4-BE49-F238E27FC236}">
                        <a16:creationId xmlns:a16="http://schemas.microsoft.com/office/drawing/2014/main" id="{89172C90-1D00-4CF7-82D4-B7161C8FFC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5" name="Straight Connector 309">
                    <a:extLst>
                      <a:ext uri="{FF2B5EF4-FFF2-40B4-BE49-F238E27FC236}">
                        <a16:creationId xmlns:a16="http://schemas.microsoft.com/office/drawing/2014/main" id="{6D71ED6C-5D8C-4596-9687-221E1115F666}"/>
                      </a:ext>
                    </a:extLst>
                  </p:cNvPr>
                  <p:cNvCxnSpPr>
                    <a:endCxn id="5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310">
                    <a:extLst>
                      <a:ext uri="{FF2B5EF4-FFF2-40B4-BE49-F238E27FC236}">
                        <a16:creationId xmlns:a16="http://schemas.microsoft.com/office/drawing/2014/main" id="{3B63437C-A8F1-4E0B-BEB7-C0ED719144EF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299">
                  <a:extLst>
                    <a:ext uri="{FF2B5EF4-FFF2-40B4-BE49-F238E27FC236}">
                      <a16:creationId xmlns:a16="http://schemas.microsoft.com/office/drawing/2014/main" id="{5001220D-60D2-4DC4-A100-DC4EAD96950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6" name="Oval 300">
                    <a:extLst>
                      <a:ext uri="{FF2B5EF4-FFF2-40B4-BE49-F238E27FC236}">
                        <a16:creationId xmlns:a16="http://schemas.microsoft.com/office/drawing/2014/main" id="{7BB07CFF-865F-4F64-8080-37ED84375B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TextBox 301">
                    <a:extLst>
                      <a:ext uri="{FF2B5EF4-FFF2-40B4-BE49-F238E27FC236}">
                        <a16:creationId xmlns:a16="http://schemas.microsoft.com/office/drawing/2014/main" id="{4ACD2333-D60B-46CC-9E39-1F1CC3351C5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0" name="Group 264">
                <a:extLst>
                  <a:ext uri="{FF2B5EF4-FFF2-40B4-BE49-F238E27FC236}">
                    <a16:creationId xmlns:a16="http://schemas.microsoft.com/office/drawing/2014/main" id="{91BE6D1C-5DDE-4C87-A0C2-E05100C8CD24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" name="Group 327">
                  <a:extLst>
                    <a:ext uri="{FF2B5EF4-FFF2-40B4-BE49-F238E27FC236}">
                      <a16:creationId xmlns:a16="http://schemas.microsoft.com/office/drawing/2014/main" id="{23AEBE6C-5F6D-4090-BCC6-0F6EEBEDFA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5" name="Oval 289">
                    <a:extLst>
                      <a:ext uri="{FF2B5EF4-FFF2-40B4-BE49-F238E27FC236}">
                        <a16:creationId xmlns:a16="http://schemas.microsoft.com/office/drawing/2014/main" id="{1DC1761E-DBF5-4F7C-854B-BABB60B16ED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6" name="Rectangle 290">
                    <a:extLst>
                      <a:ext uri="{FF2B5EF4-FFF2-40B4-BE49-F238E27FC236}">
                        <a16:creationId xmlns:a16="http://schemas.microsoft.com/office/drawing/2014/main" id="{E8D84B2E-BE6F-455D-9765-FB097A2D36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7" name="Oval 291">
                    <a:extLst>
                      <a:ext uri="{FF2B5EF4-FFF2-40B4-BE49-F238E27FC236}">
                        <a16:creationId xmlns:a16="http://schemas.microsoft.com/office/drawing/2014/main" id="{18491A08-77A5-4791-A4E4-D1F9A4749B5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8" name="Freeform 292">
                    <a:extLst>
                      <a:ext uri="{FF2B5EF4-FFF2-40B4-BE49-F238E27FC236}">
                        <a16:creationId xmlns:a16="http://schemas.microsoft.com/office/drawing/2014/main" id="{1DDE0754-E134-4F66-978F-3E735C141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293">
                    <a:extLst>
                      <a:ext uri="{FF2B5EF4-FFF2-40B4-BE49-F238E27FC236}">
                        <a16:creationId xmlns:a16="http://schemas.microsoft.com/office/drawing/2014/main" id="{C0D9591A-4085-4313-8CA8-CBD4E43CE9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294">
                    <a:extLst>
                      <a:ext uri="{FF2B5EF4-FFF2-40B4-BE49-F238E27FC236}">
                        <a16:creationId xmlns:a16="http://schemas.microsoft.com/office/drawing/2014/main" id="{6FFA8787-FA2C-4C50-86D2-11518C1696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1" name="Freeform 295">
                    <a:extLst>
                      <a:ext uri="{FF2B5EF4-FFF2-40B4-BE49-F238E27FC236}">
                        <a16:creationId xmlns:a16="http://schemas.microsoft.com/office/drawing/2014/main" id="{A11E0834-A016-421E-89D9-4D7AE042AF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2" name="Straight Connector 296">
                    <a:extLst>
                      <a:ext uri="{FF2B5EF4-FFF2-40B4-BE49-F238E27FC236}">
                        <a16:creationId xmlns:a16="http://schemas.microsoft.com/office/drawing/2014/main" id="{A41B0FEC-57B3-40E6-A507-665D972B6023}"/>
                      </a:ext>
                    </a:extLst>
                  </p:cNvPr>
                  <p:cNvCxnSpPr>
                    <a:endCxn id="3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297">
                    <a:extLst>
                      <a:ext uri="{FF2B5EF4-FFF2-40B4-BE49-F238E27FC236}">
                        <a16:creationId xmlns:a16="http://schemas.microsoft.com/office/drawing/2014/main" id="{5366B6C4-7947-453F-BDEA-DF4CEDB1ACA1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286">
                  <a:extLst>
                    <a:ext uri="{FF2B5EF4-FFF2-40B4-BE49-F238E27FC236}">
                      <a16:creationId xmlns:a16="http://schemas.microsoft.com/office/drawing/2014/main" id="{5870612E-DC18-4501-9842-729F8F6BA18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3" name="Oval 287">
                    <a:extLst>
                      <a:ext uri="{FF2B5EF4-FFF2-40B4-BE49-F238E27FC236}">
                        <a16:creationId xmlns:a16="http://schemas.microsoft.com/office/drawing/2014/main" id="{33B17163-E2D4-4E1A-9513-B7E6CC2B53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" name="TextBox 288">
                    <a:extLst>
                      <a:ext uri="{FF2B5EF4-FFF2-40B4-BE49-F238E27FC236}">
                        <a16:creationId xmlns:a16="http://schemas.microsoft.com/office/drawing/2014/main" id="{44D3D1FA-F176-4E48-827D-BC447CD2EE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1" name="Group 265">
                <a:extLst>
                  <a:ext uri="{FF2B5EF4-FFF2-40B4-BE49-F238E27FC236}">
                    <a16:creationId xmlns:a16="http://schemas.microsoft.com/office/drawing/2014/main" id="{935A22AB-CEBC-45C4-A104-9B6198C8E8E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8" name="Group 327">
                  <a:extLst>
                    <a:ext uri="{FF2B5EF4-FFF2-40B4-BE49-F238E27FC236}">
                      <a16:creationId xmlns:a16="http://schemas.microsoft.com/office/drawing/2014/main" id="{A36B1A36-074C-42E1-A1FF-9A4A399844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" name="Oval 276">
                    <a:extLst>
                      <a:ext uri="{FF2B5EF4-FFF2-40B4-BE49-F238E27FC236}">
                        <a16:creationId xmlns:a16="http://schemas.microsoft.com/office/drawing/2014/main" id="{4B9FDC51-9ACB-4C79-B4CC-79A0BF0C221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" name="Rectangle 277">
                    <a:extLst>
                      <a:ext uri="{FF2B5EF4-FFF2-40B4-BE49-F238E27FC236}">
                        <a16:creationId xmlns:a16="http://schemas.microsoft.com/office/drawing/2014/main" id="{D0328098-65AF-4370-AF15-0A192A5CB8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" name="Oval 278">
                    <a:extLst>
                      <a:ext uri="{FF2B5EF4-FFF2-40B4-BE49-F238E27FC236}">
                        <a16:creationId xmlns:a16="http://schemas.microsoft.com/office/drawing/2014/main" id="{7826B31E-7D31-4613-897A-2465F93FE3F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" name="Freeform 279">
                    <a:extLst>
                      <a:ext uri="{FF2B5EF4-FFF2-40B4-BE49-F238E27FC236}">
                        <a16:creationId xmlns:a16="http://schemas.microsoft.com/office/drawing/2014/main" id="{E1C577A6-97A8-43DA-AE51-A561E889A1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80">
                    <a:extLst>
                      <a:ext uri="{FF2B5EF4-FFF2-40B4-BE49-F238E27FC236}">
                        <a16:creationId xmlns:a16="http://schemas.microsoft.com/office/drawing/2014/main" id="{D865A875-FD82-4A0F-805C-22C9BE0600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81">
                    <a:extLst>
                      <a:ext uri="{FF2B5EF4-FFF2-40B4-BE49-F238E27FC236}">
                        <a16:creationId xmlns:a16="http://schemas.microsoft.com/office/drawing/2014/main" id="{4712F0DE-03D4-4E67-A789-177D2F7E43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" name="Freeform 282">
                    <a:extLst>
                      <a:ext uri="{FF2B5EF4-FFF2-40B4-BE49-F238E27FC236}">
                        <a16:creationId xmlns:a16="http://schemas.microsoft.com/office/drawing/2014/main" id="{CD4BD069-5279-4B2F-A611-C486F654BF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" name="Straight Connector 283">
                    <a:extLst>
                      <a:ext uri="{FF2B5EF4-FFF2-40B4-BE49-F238E27FC236}">
                        <a16:creationId xmlns:a16="http://schemas.microsoft.com/office/drawing/2014/main" id="{6160EDF1-C2A2-4580-85BA-0268126E4F8D}"/>
                      </a:ext>
                    </a:extLst>
                  </p:cNvPr>
                  <p:cNvCxnSpPr>
                    <a:endCxn id="2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84">
                    <a:extLst>
                      <a:ext uri="{FF2B5EF4-FFF2-40B4-BE49-F238E27FC236}">
                        <a16:creationId xmlns:a16="http://schemas.microsoft.com/office/drawing/2014/main" id="{0C910974-733F-43EB-966C-E94C487A3D0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273">
                  <a:extLst>
                    <a:ext uri="{FF2B5EF4-FFF2-40B4-BE49-F238E27FC236}">
                      <a16:creationId xmlns:a16="http://schemas.microsoft.com/office/drawing/2014/main" id="{F552385D-6805-4ECF-AAE3-50F35AB8B39C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0" name="Oval 274">
                    <a:extLst>
                      <a:ext uri="{FF2B5EF4-FFF2-40B4-BE49-F238E27FC236}">
                        <a16:creationId xmlns:a16="http://schemas.microsoft.com/office/drawing/2014/main" id="{D0BB2F1E-BCE6-4BF4-A7FD-8437B2E582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TextBox 275">
                    <a:extLst>
                      <a:ext uri="{FF2B5EF4-FFF2-40B4-BE49-F238E27FC236}">
                        <a16:creationId xmlns:a16="http://schemas.microsoft.com/office/drawing/2014/main" id="{F049CBC4-F0B3-45B6-86D8-E305BD5824D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2" name="Straight Connector 266">
                <a:extLst>
                  <a:ext uri="{FF2B5EF4-FFF2-40B4-BE49-F238E27FC236}">
                    <a16:creationId xmlns:a16="http://schemas.microsoft.com/office/drawing/2014/main" id="{DC4DB209-95A4-436F-ABB6-12F4B6178427}"/>
                  </a:ext>
                </a:extLst>
              </p:cNvPr>
              <p:cNvCxnSpPr>
                <a:stCxn id="60" idx="2"/>
                <a:endCxn id="47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267">
                <a:extLst>
                  <a:ext uri="{FF2B5EF4-FFF2-40B4-BE49-F238E27FC236}">
                    <a16:creationId xmlns:a16="http://schemas.microsoft.com/office/drawing/2014/main" id="{25161E85-51B7-4D2E-8E92-E6927F72A9E6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268">
                <a:extLst>
                  <a:ext uri="{FF2B5EF4-FFF2-40B4-BE49-F238E27FC236}">
                    <a16:creationId xmlns:a16="http://schemas.microsoft.com/office/drawing/2014/main" id="{88B84AA8-5BBD-4C26-B212-893535248F8A}"/>
                  </a:ext>
                </a:extLst>
              </p:cNvPr>
              <p:cNvCxnSpPr>
                <a:stCxn id="61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269">
                <a:extLst>
                  <a:ext uri="{FF2B5EF4-FFF2-40B4-BE49-F238E27FC236}">
                    <a16:creationId xmlns:a16="http://schemas.microsoft.com/office/drawing/2014/main" id="{B6364972-854C-4184-9193-9CF3C4FA0DCD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270">
                <a:extLst>
                  <a:ext uri="{FF2B5EF4-FFF2-40B4-BE49-F238E27FC236}">
                    <a16:creationId xmlns:a16="http://schemas.microsoft.com/office/drawing/2014/main" id="{CA90B265-23B4-4165-AF38-05088FD11008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271">
                <a:extLst>
                  <a:ext uri="{FF2B5EF4-FFF2-40B4-BE49-F238E27FC236}">
                    <a16:creationId xmlns:a16="http://schemas.microsoft.com/office/drawing/2014/main" id="{3580ECF4-B280-4AB5-A659-6943F42CBE62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0" name="Group 125">
            <a:extLst>
              <a:ext uri="{FF2B5EF4-FFF2-40B4-BE49-F238E27FC236}">
                <a16:creationId xmlns:a16="http://schemas.microsoft.com/office/drawing/2014/main" id="{A9FD8498-0B8C-488D-9F14-A1FAF281C768}"/>
              </a:ext>
            </a:extLst>
          </p:cNvPr>
          <p:cNvGrpSpPr/>
          <p:nvPr/>
        </p:nvGrpSpPr>
        <p:grpSpPr>
          <a:xfrm>
            <a:off x="3285692" y="2841074"/>
            <a:ext cx="2545688" cy="1720535"/>
            <a:chOff x="-2170772" y="2784954"/>
            <a:chExt cx="2712783" cy="1853712"/>
          </a:xfrm>
        </p:grpSpPr>
        <p:sp>
          <p:nvSpPr>
            <p:cNvPr id="71" name="Freeform 2">
              <a:extLst>
                <a:ext uri="{FF2B5EF4-FFF2-40B4-BE49-F238E27FC236}">
                  <a16:creationId xmlns:a16="http://schemas.microsoft.com/office/drawing/2014/main" id="{FE4E3C75-AEE5-4F2B-9BDD-0E34888C0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" name="Group 197">
              <a:extLst>
                <a:ext uri="{FF2B5EF4-FFF2-40B4-BE49-F238E27FC236}">
                  <a16:creationId xmlns:a16="http://schemas.microsoft.com/office/drawing/2014/main" id="{DC21D1FC-4F37-409C-B487-A9B000B70052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73" name="Group 198">
                <a:extLst>
                  <a:ext uri="{FF2B5EF4-FFF2-40B4-BE49-F238E27FC236}">
                    <a16:creationId xmlns:a16="http://schemas.microsoft.com/office/drawing/2014/main" id="{239CFEA7-2078-4B00-805E-9E09164C39FF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22" name="Group 327">
                  <a:extLst>
                    <a:ext uri="{FF2B5EF4-FFF2-40B4-BE49-F238E27FC236}">
                      <a16:creationId xmlns:a16="http://schemas.microsoft.com/office/drawing/2014/main" id="{91A828D0-3E79-4B19-905E-9665C98C91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6" name="Oval 251">
                    <a:extLst>
                      <a:ext uri="{FF2B5EF4-FFF2-40B4-BE49-F238E27FC236}">
                        <a16:creationId xmlns:a16="http://schemas.microsoft.com/office/drawing/2014/main" id="{FA835382-2987-4A4A-B991-B9B1B6A5A8E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7" name="Rectangle 252">
                    <a:extLst>
                      <a:ext uri="{FF2B5EF4-FFF2-40B4-BE49-F238E27FC236}">
                        <a16:creationId xmlns:a16="http://schemas.microsoft.com/office/drawing/2014/main" id="{B83C7A48-33DC-41C9-B070-D814EA587E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8" name="Oval 253">
                    <a:extLst>
                      <a:ext uri="{FF2B5EF4-FFF2-40B4-BE49-F238E27FC236}">
                        <a16:creationId xmlns:a16="http://schemas.microsoft.com/office/drawing/2014/main" id="{4C43892A-CF48-42DD-8AA1-381AA540035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9" name="Freeform 254">
                    <a:extLst>
                      <a:ext uri="{FF2B5EF4-FFF2-40B4-BE49-F238E27FC236}">
                        <a16:creationId xmlns:a16="http://schemas.microsoft.com/office/drawing/2014/main" id="{6B5C90CC-14F4-4416-80E4-6D28EF99B6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255">
                    <a:extLst>
                      <a:ext uri="{FF2B5EF4-FFF2-40B4-BE49-F238E27FC236}">
                        <a16:creationId xmlns:a16="http://schemas.microsoft.com/office/drawing/2014/main" id="{379BF0D9-2730-4445-8285-9F2B1FB99C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256">
                    <a:extLst>
                      <a:ext uri="{FF2B5EF4-FFF2-40B4-BE49-F238E27FC236}">
                        <a16:creationId xmlns:a16="http://schemas.microsoft.com/office/drawing/2014/main" id="{803BD848-B634-44C6-BAE0-0B5DD67027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2" name="Freeform 257">
                    <a:extLst>
                      <a:ext uri="{FF2B5EF4-FFF2-40B4-BE49-F238E27FC236}">
                        <a16:creationId xmlns:a16="http://schemas.microsoft.com/office/drawing/2014/main" id="{6BE924F0-BA7B-43ED-A7AE-019AFCAC95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3" name="Straight Connector 258">
                    <a:extLst>
                      <a:ext uri="{FF2B5EF4-FFF2-40B4-BE49-F238E27FC236}">
                        <a16:creationId xmlns:a16="http://schemas.microsoft.com/office/drawing/2014/main" id="{1E27D23A-EB15-4B29-9B52-AAFED3C6FA19}"/>
                      </a:ext>
                    </a:extLst>
                  </p:cNvPr>
                  <p:cNvCxnSpPr>
                    <a:endCxn id="1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259">
                    <a:extLst>
                      <a:ext uri="{FF2B5EF4-FFF2-40B4-BE49-F238E27FC236}">
                        <a16:creationId xmlns:a16="http://schemas.microsoft.com/office/drawing/2014/main" id="{ADCAEF01-F7D4-43E2-A0E5-9424130893E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3" name="Group 248">
                  <a:extLst>
                    <a:ext uri="{FF2B5EF4-FFF2-40B4-BE49-F238E27FC236}">
                      <a16:creationId xmlns:a16="http://schemas.microsoft.com/office/drawing/2014/main" id="{C802A7F7-441B-49B0-A47F-E2BD0D117CF9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24" name="Oval 249">
                    <a:extLst>
                      <a:ext uri="{FF2B5EF4-FFF2-40B4-BE49-F238E27FC236}">
                        <a16:creationId xmlns:a16="http://schemas.microsoft.com/office/drawing/2014/main" id="{D383A9CF-4A20-4DE2-94CB-F6E16CEB73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5" name="TextBox 250">
                    <a:extLst>
                      <a:ext uri="{FF2B5EF4-FFF2-40B4-BE49-F238E27FC236}">
                        <a16:creationId xmlns:a16="http://schemas.microsoft.com/office/drawing/2014/main" id="{A14837B6-DEF1-483E-9CEC-19307BC2005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4" name="Group 199">
                <a:extLst>
                  <a:ext uri="{FF2B5EF4-FFF2-40B4-BE49-F238E27FC236}">
                    <a16:creationId xmlns:a16="http://schemas.microsoft.com/office/drawing/2014/main" id="{8F71600F-2041-4272-AED6-B3346355B257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09" name="Group 327">
                  <a:extLst>
                    <a:ext uri="{FF2B5EF4-FFF2-40B4-BE49-F238E27FC236}">
                      <a16:creationId xmlns:a16="http://schemas.microsoft.com/office/drawing/2014/main" id="{4F9B991B-3141-4FBD-A143-6AACCEAE60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3" name="Oval 238">
                    <a:extLst>
                      <a:ext uri="{FF2B5EF4-FFF2-40B4-BE49-F238E27FC236}">
                        <a16:creationId xmlns:a16="http://schemas.microsoft.com/office/drawing/2014/main" id="{4A6A4F54-6C9C-4A5C-BB1F-8C9E12A2671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4" name="Rectangle 239">
                    <a:extLst>
                      <a:ext uri="{FF2B5EF4-FFF2-40B4-BE49-F238E27FC236}">
                        <a16:creationId xmlns:a16="http://schemas.microsoft.com/office/drawing/2014/main" id="{D056F2DD-9104-40DF-970F-CC9CBEE784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5" name="Oval 240">
                    <a:extLst>
                      <a:ext uri="{FF2B5EF4-FFF2-40B4-BE49-F238E27FC236}">
                        <a16:creationId xmlns:a16="http://schemas.microsoft.com/office/drawing/2014/main" id="{07F03D43-FCBC-44B8-98F1-180ECEF6700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6" name="Freeform 241">
                    <a:extLst>
                      <a:ext uri="{FF2B5EF4-FFF2-40B4-BE49-F238E27FC236}">
                        <a16:creationId xmlns:a16="http://schemas.microsoft.com/office/drawing/2014/main" id="{6D75CCB3-7118-418D-B5D8-29CFA6AC3F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242">
                    <a:extLst>
                      <a:ext uri="{FF2B5EF4-FFF2-40B4-BE49-F238E27FC236}">
                        <a16:creationId xmlns:a16="http://schemas.microsoft.com/office/drawing/2014/main" id="{32633E7A-1BBF-423A-A55F-C8F05E66B8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243">
                    <a:extLst>
                      <a:ext uri="{FF2B5EF4-FFF2-40B4-BE49-F238E27FC236}">
                        <a16:creationId xmlns:a16="http://schemas.microsoft.com/office/drawing/2014/main" id="{033DD78E-84BC-46F2-998A-8801B516B2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9" name="Freeform 244">
                    <a:extLst>
                      <a:ext uri="{FF2B5EF4-FFF2-40B4-BE49-F238E27FC236}">
                        <a16:creationId xmlns:a16="http://schemas.microsoft.com/office/drawing/2014/main" id="{AB458C47-7545-46C2-A897-1EAF0DF0D2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20" name="Straight Connector 245">
                    <a:extLst>
                      <a:ext uri="{FF2B5EF4-FFF2-40B4-BE49-F238E27FC236}">
                        <a16:creationId xmlns:a16="http://schemas.microsoft.com/office/drawing/2014/main" id="{BE103ADA-D9DB-4FFF-95F1-AAAD3198841E}"/>
                      </a:ext>
                    </a:extLst>
                  </p:cNvPr>
                  <p:cNvCxnSpPr>
                    <a:endCxn id="1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246">
                    <a:extLst>
                      <a:ext uri="{FF2B5EF4-FFF2-40B4-BE49-F238E27FC236}">
                        <a16:creationId xmlns:a16="http://schemas.microsoft.com/office/drawing/2014/main" id="{9E431D7F-FF37-45E2-A239-A8599902AB3F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235">
                  <a:extLst>
                    <a:ext uri="{FF2B5EF4-FFF2-40B4-BE49-F238E27FC236}">
                      <a16:creationId xmlns:a16="http://schemas.microsoft.com/office/drawing/2014/main" id="{B39BC866-2808-43CD-A446-0B72C6CB797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11" name="Oval 236">
                    <a:extLst>
                      <a:ext uri="{FF2B5EF4-FFF2-40B4-BE49-F238E27FC236}">
                        <a16:creationId xmlns:a16="http://schemas.microsoft.com/office/drawing/2014/main" id="{7F89C0B3-9095-4BA6-A701-29AF86E85E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2" name="TextBox 237">
                    <a:extLst>
                      <a:ext uri="{FF2B5EF4-FFF2-40B4-BE49-F238E27FC236}">
                        <a16:creationId xmlns:a16="http://schemas.microsoft.com/office/drawing/2014/main" id="{F62EFF7D-E985-44EA-BC86-AC84253A118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5" name="Group 200">
                <a:extLst>
                  <a:ext uri="{FF2B5EF4-FFF2-40B4-BE49-F238E27FC236}">
                    <a16:creationId xmlns:a16="http://schemas.microsoft.com/office/drawing/2014/main" id="{94A2C55B-6AEC-41AC-92F1-887BE2B2E034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96" name="Group 327">
                  <a:extLst>
                    <a:ext uri="{FF2B5EF4-FFF2-40B4-BE49-F238E27FC236}">
                      <a16:creationId xmlns:a16="http://schemas.microsoft.com/office/drawing/2014/main" id="{46A7F9A7-B5D6-4ABD-AAD0-3942388B5B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00" name="Oval 225">
                    <a:extLst>
                      <a:ext uri="{FF2B5EF4-FFF2-40B4-BE49-F238E27FC236}">
                        <a16:creationId xmlns:a16="http://schemas.microsoft.com/office/drawing/2014/main" id="{A328981F-7D04-40AA-AA8E-97B2302E5D9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1" name="Rectangle 226">
                    <a:extLst>
                      <a:ext uri="{FF2B5EF4-FFF2-40B4-BE49-F238E27FC236}">
                        <a16:creationId xmlns:a16="http://schemas.microsoft.com/office/drawing/2014/main" id="{076AA872-8D34-4A0D-9BCE-F57C3BE02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2" name="Oval 227">
                    <a:extLst>
                      <a:ext uri="{FF2B5EF4-FFF2-40B4-BE49-F238E27FC236}">
                        <a16:creationId xmlns:a16="http://schemas.microsoft.com/office/drawing/2014/main" id="{64EC114C-3B57-4BCD-8A65-676CC936A8B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3" name="Freeform 228">
                    <a:extLst>
                      <a:ext uri="{FF2B5EF4-FFF2-40B4-BE49-F238E27FC236}">
                        <a16:creationId xmlns:a16="http://schemas.microsoft.com/office/drawing/2014/main" id="{F2A79956-68E7-4DA1-B8B1-44C796DE8D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229">
                    <a:extLst>
                      <a:ext uri="{FF2B5EF4-FFF2-40B4-BE49-F238E27FC236}">
                        <a16:creationId xmlns:a16="http://schemas.microsoft.com/office/drawing/2014/main" id="{1AF1E04B-DE7B-4DE4-85F8-6249C9C1E0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230">
                    <a:extLst>
                      <a:ext uri="{FF2B5EF4-FFF2-40B4-BE49-F238E27FC236}">
                        <a16:creationId xmlns:a16="http://schemas.microsoft.com/office/drawing/2014/main" id="{F0631882-86B3-448B-9641-658B5CEF27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6" name="Freeform 231">
                    <a:extLst>
                      <a:ext uri="{FF2B5EF4-FFF2-40B4-BE49-F238E27FC236}">
                        <a16:creationId xmlns:a16="http://schemas.microsoft.com/office/drawing/2014/main" id="{299712AF-F03F-428C-9924-CF549869AD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7" name="Straight Connector 232">
                    <a:extLst>
                      <a:ext uri="{FF2B5EF4-FFF2-40B4-BE49-F238E27FC236}">
                        <a16:creationId xmlns:a16="http://schemas.microsoft.com/office/drawing/2014/main" id="{2502B678-6841-41D6-845D-23B6089820CC}"/>
                      </a:ext>
                    </a:extLst>
                  </p:cNvPr>
                  <p:cNvCxnSpPr>
                    <a:endCxn id="10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233">
                    <a:extLst>
                      <a:ext uri="{FF2B5EF4-FFF2-40B4-BE49-F238E27FC236}">
                        <a16:creationId xmlns:a16="http://schemas.microsoft.com/office/drawing/2014/main" id="{30E3D42A-63E0-49F6-B045-FFE6AD5D180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Group 222">
                  <a:extLst>
                    <a:ext uri="{FF2B5EF4-FFF2-40B4-BE49-F238E27FC236}">
                      <a16:creationId xmlns:a16="http://schemas.microsoft.com/office/drawing/2014/main" id="{F4632EFF-147C-4BEF-B106-A9455417729D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98" name="Oval 223">
                    <a:extLst>
                      <a:ext uri="{FF2B5EF4-FFF2-40B4-BE49-F238E27FC236}">
                        <a16:creationId xmlns:a16="http://schemas.microsoft.com/office/drawing/2014/main" id="{010847F9-3EE8-4B78-9A80-946479EC02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9" name="TextBox 224">
                    <a:extLst>
                      <a:ext uri="{FF2B5EF4-FFF2-40B4-BE49-F238E27FC236}">
                        <a16:creationId xmlns:a16="http://schemas.microsoft.com/office/drawing/2014/main" id="{7811A091-FFBE-4CDB-9E5D-06B8267ED724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6" name="Group 201">
                <a:extLst>
                  <a:ext uri="{FF2B5EF4-FFF2-40B4-BE49-F238E27FC236}">
                    <a16:creationId xmlns:a16="http://schemas.microsoft.com/office/drawing/2014/main" id="{5C9A66EC-27DB-431E-A268-1C903AF26B54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83" name="Group 327">
                  <a:extLst>
                    <a:ext uri="{FF2B5EF4-FFF2-40B4-BE49-F238E27FC236}">
                      <a16:creationId xmlns:a16="http://schemas.microsoft.com/office/drawing/2014/main" id="{D306967F-99C4-4A3B-ADAD-F15342BA4C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7" name="Oval 212">
                    <a:extLst>
                      <a:ext uri="{FF2B5EF4-FFF2-40B4-BE49-F238E27FC236}">
                        <a16:creationId xmlns:a16="http://schemas.microsoft.com/office/drawing/2014/main" id="{AD36A181-FC84-44BE-91CE-65DFB42164E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8" name="Rectangle 213">
                    <a:extLst>
                      <a:ext uri="{FF2B5EF4-FFF2-40B4-BE49-F238E27FC236}">
                        <a16:creationId xmlns:a16="http://schemas.microsoft.com/office/drawing/2014/main" id="{B8B505BE-D293-4EDD-B5CA-4464CE7A27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9" name="Oval 214">
                    <a:extLst>
                      <a:ext uri="{FF2B5EF4-FFF2-40B4-BE49-F238E27FC236}">
                        <a16:creationId xmlns:a16="http://schemas.microsoft.com/office/drawing/2014/main" id="{97B8C614-3D87-4809-8D38-9414FCAF56A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0" name="Freeform 215">
                    <a:extLst>
                      <a:ext uri="{FF2B5EF4-FFF2-40B4-BE49-F238E27FC236}">
                        <a16:creationId xmlns:a16="http://schemas.microsoft.com/office/drawing/2014/main" id="{A598ACFD-2642-4238-A759-156CBF4D78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216">
                    <a:extLst>
                      <a:ext uri="{FF2B5EF4-FFF2-40B4-BE49-F238E27FC236}">
                        <a16:creationId xmlns:a16="http://schemas.microsoft.com/office/drawing/2014/main" id="{EB65B91C-01C4-45F4-8781-B98CAF77D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217">
                    <a:extLst>
                      <a:ext uri="{FF2B5EF4-FFF2-40B4-BE49-F238E27FC236}">
                        <a16:creationId xmlns:a16="http://schemas.microsoft.com/office/drawing/2014/main" id="{F140DC0E-E4B7-4246-BFBD-02FA91D1E1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3" name="Freeform 218">
                    <a:extLst>
                      <a:ext uri="{FF2B5EF4-FFF2-40B4-BE49-F238E27FC236}">
                        <a16:creationId xmlns:a16="http://schemas.microsoft.com/office/drawing/2014/main" id="{0E8EF0F2-AAAE-48FC-8770-E2AD8EE03A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4" name="Straight Connector 219">
                    <a:extLst>
                      <a:ext uri="{FF2B5EF4-FFF2-40B4-BE49-F238E27FC236}">
                        <a16:creationId xmlns:a16="http://schemas.microsoft.com/office/drawing/2014/main" id="{B0A78848-C2AF-4E33-8CA3-8F91DD022845}"/>
                      </a:ext>
                    </a:extLst>
                  </p:cNvPr>
                  <p:cNvCxnSpPr>
                    <a:endCxn id="8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220">
                    <a:extLst>
                      <a:ext uri="{FF2B5EF4-FFF2-40B4-BE49-F238E27FC236}">
                        <a16:creationId xmlns:a16="http://schemas.microsoft.com/office/drawing/2014/main" id="{8067955E-B1A0-41C8-80A0-F02DB94D2BA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209">
                  <a:extLst>
                    <a:ext uri="{FF2B5EF4-FFF2-40B4-BE49-F238E27FC236}">
                      <a16:creationId xmlns:a16="http://schemas.microsoft.com/office/drawing/2014/main" id="{956B86E2-A037-436B-8CAF-10EA845D6D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85" name="Oval 210">
                    <a:extLst>
                      <a:ext uri="{FF2B5EF4-FFF2-40B4-BE49-F238E27FC236}">
                        <a16:creationId xmlns:a16="http://schemas.microsoft.com/office/drawing/2014/main" id="{6B64394A-9CB1-4EB8-A257-2797998209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" name="TextBox 211">
                    <a:extLst>
                      <a:ext uri="{FF2B5EF4-FFF2-40B4-BE49-F238E27FC236}">
                        <a16:creationId xmlns:a16="http://schemas.microsoft.com/office/drawing/2014/main" id="{F41F9A57-8A6B-4C68-8D1F-9C07734669D1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7" name="Straight Connector 202">
                <a:extLst>
                  <a:ext uri="{FF2B5EF4-FFF2-40B4-BE49-F238E27FC236}">
                    <a16:creationId xmlns:a16="http://schemas.microsoft.com/office/drawing/2014/main" id="{C8190C4A-232D-443C-8960-3F1CCBFDB598}"/>
                  </a:ext>
                </a:extLst>
              </p:cNvPr>
              <p:cNvCxnSpPr>
                <a:stCxn id="125" idx="2"/>
                <a:endCxn id="112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203">
                <a:extLst>
                  <a:ext uri="{FF2B5EF4-FFF2-40B4-BE49-F238E27FC236}">
                    <a16:creationId xmlns:a16="http://schemas.microsoft.com/office/drawing/2014/main" id="{B181EC86-DC2C-45CF-A837-FA31552C86EE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204">
                <a:extLst>
                  <a:ext uri="{FF2B5EF4-FFF2-40B4-BE49-F238E27FC236}">
                    <a16:creationId xmlns:a16="http://schemas.microsoft.com/office/drawing/2014/main" id="{31193973-6B4B-4369-AF16-A8C56CA6F138}"/>
                  </a:ext>
                </a:extLst>
              </p:cNvPr>
              <p:cNvCxnSpPr>
                <a:stCxn id="12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205">
                <a:extLst>
                  <a:ext uri="{FF2B5EF4-FFF2-40B4-BE49-F238E27FC236}">
                    <a16:creationId xmlns:a16="http://schemas.microsoft.com/office/drawing/2014/main" id="{78079EF9-505F-4E73-8AF3-19FFA407CB78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206">
                <a:extLst>
                  <a:ext uri="{FF2B5EF4-FFF2-40B4-BE49-F238E27FC236}">
                    <a16:creationId xmlns:a16="http://schemas.microsoft.com/office/drawing/2014/main" id="{27C65D89-A1FE-49C2-9B8C-32C62F2C52B2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Straight Connector 207">
                <a:extLst>
                  <a:ext uri="{FF2B5EF4-FFF2-40B4-BE49-F238E27FC236}">
                    <a16:creationId xmlns:a16="http://schemas.microsoft.com/office/drawing/2014/main" id="{7E1BE1CB-C8D1-4559-AF02-EA7F910D75F0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5" name="Freeform 2">
            <a:extLst>
              <a:ext uri="{FF2B5EF4-FFF2-40B4-BE49-F238E27FC236}">
                <a16:creationId xmlns:a16="http://schemas.microsoft.com/office/drawing/2014/main" id="{282A6BCD-0B5F-4C9E-8C33-B8D16A716C82}"/>
              </a:ext>
            </a:extLst>
          </p:cNvPr>
          <p:cNvSpPr>
            <a:spLocks/>
          </p:cNvSpPr>
          <p:nvPr/>
        </p:nvSpPr>
        <p:spPr bwMode="auto">
          <a:xfrm>
            <a:off x="5507686" y="1772816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6" name="Group 133">
            <a:extLst>
              <a:ext uri="{FF2B5EF4-FFF2-40B4-BE49-F238E27FC236}">
                <a16:creationId xmlns:a16="http://schemas.microsoft.com/office/drawing/2014/main" id="{BD4B86E5-C3AE-4381-A820-7A6A77F478E4}"/>
              </a:ext>
            </a:extLst>
          </p:cNvPr>
          <p:cNvGrpSpPr/>
          <p:nvPr/>
        </p:nvGrpSpPr>
        <p:grpSpPr>
          <a:xfrm>
            <a:off x="5731177" y="1908932"/>
            <a:ext cx="2215548" cy="1435167"/>
            <a:chOff x="833331" y="2873352"/>
            <a:chExt cx="2333625" cy="1590649"/>
          </a:xfrm>
        </p:grpSpPr>
        <p:grpSp>
          <p:nvGrpSpPr>
            <p:cNvPr id="137" name="Group 134">
              <a:extLst>
                <a:ext uri="{FF2B5EF4-FFF2-40B4-BE49-F238E27FC236}">
                  <a16:creationId xmlns:a16="http://schemas.microsoft.com/office/drawing/2014/main" id="{F9F1032B-AE25-47D6-9CB2-D3D95A171088}"/>
                </a:ext>
              </a:extLst>
            </p:cNvPr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6" name="Group 327">
                <a:extLst>
                  <a:ext uri="{FF2B5EF4-FFF2-40B4-BE49-F238E27FC236}">
                    <a16:creationId xmlns:a16="http://schemas.microsoft.com/office/drawing/2014/main" id="{D1F1FB27-F5C9-4648-A0B3-950EE5E087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0" name="Oval 187">
                  <a:extLst>
                    <a:ext uri="{FF2B5EF4-FFF2-40B4-BE49-F238E27FC236}">
                      <a16:creationId xmlns:a16="http://schemas.microsoft.com/office/drawing/2014/main" id="{C61C6CDA-1833-4650-89C9-00728F3268FA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Rectangle 188">
                  <a:extLst>
                    <a:ext uri="{FF2B5EF4-FFF2-40B4-BE49-F238E27FC236}">
                      <a16:creationId xmlns:a16="http://schemas.microsoft.com/office/drawing/2014/main" id="{4AADB604-C3C5-4DD2-B4CB-979E556641E9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Oval 189">
                  <a:extLst>
                    <a:ext uri="{FF2B5EF4-FFF2-40B4-BE49-F238E27FC236}">
                      <a16:creationId xmlns:a16="http://schemas.microsoft.com/office/drawing/2014/main" id="{510474CF-C00A-47A2-ABDE-920085522F94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3" name="Freeform 190">
                  <a:extLst>
                    <a:ext uri="{FF2B5EF4-FFF2-40B4-BE49-F238E27FC236}">
                      <a16:creationId xmlns:a16="http://schemas.microsoft.com/office/drawing/2014/main" id="{B6277D2C-C916-4B19-B9A7-6F165D284ED9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1">
                  <a:extLst>
                    <a:ext uri="{FF2B5EF4-FFF2-40B4-BE49-F238E27FC236}">
                      <a16:creationId xmlns:a16="http://schemas.microsoft.com/office/drawing/2014/main" id="{D645A9B5-E027-4653-BA82-EE234A1A2763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5" name="Freeform 192">
                  <a:extLst>
                    <a:ext uri="{FF2B5EF4-FFF2-40B4-BE49-F238E27FC236}">
                      <a16:creationId xmlns:a16="http://schemas.microsoft.com/office/drawing/2014/main" id="{51FFB723-CD1C-4D12-97C4-035C88F236C2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6" name="Freeform 193">
                  <a:extLst>
                    <a:ext uri="{FF2B5EF4-FFF2-40B4-BE49-F238E27FC236}">
                      <a16:creationId xmlns:a16="http://schemas.microsoft.com/office/drawing/2014/main" id="{4080E95F-899F-43E2-A268-625DDF2A87C2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7" name="Straight Connector 194">
                  <a:extLst>
                    <a:ext uri="{FF2B5EF4-FFF2-40B4-BE49-F238E27FC236}">
                      <a16:creationId xmlns:a16="http://schemas.microsoft.com/office/drawing/2014/main" id="{2FB5AD22-CB95-419E-A666-4BB0F3C93EA9}"/>
                    </a:ext>
                  </a:extLst>
                </p:cNvPr>
                <p:cNvCxnSpPr>
                  <a:endCxn id="19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5">
                  <a:extLst>
                    <a:ext uri="{FF2B5EF4-FFF2-40B4-BE49-F238E27FC236}">
                      <a16:creationId xmlns:a16="http://schemas.microsoft.com/office/drawing/2014/main" id="{16ACD8D3-A5D3-4FAA-A01A-EDAF9298F194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4">
                <a:extLst>
                  <a:ext uri="{FF2B5EF4-FFF2-40B4-BE49-F238E27FC236}">
                    <a16:creationId xmlns:a16="http://schemas.microsoft.com/office/drawing/2014/main" id="{4314C3A9-07A7-42A0-8A10-122E16DFFF2D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8" name="Oval 185">
                  <a:extLst>
                    <a:ext uri="{FF2B5EF4-FFF2-40B4-BE49-F238E27FC236}">
                      <a16:creationId xmlns:a16="http://schemas.microsoft.com/office/drawing/2014/main" id="{DA397384-74D1-4C90-8CDE-0B993DCBC37D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TextBox 186">
                  <a:extLst>
                    <a:ext uri="{FF2B5EF4-FFF2-40B4-BE49-F238E27FC236}">
                      <a16:creationId xmlns:a16="http://schemas.microsoft.com/office/drawing/2014/main" id="{E95BDF9E-30C7-469E-8116-F2FBE2B62455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8" name="Group 135">
              <a:extLst>
                <a:ext uri="{FF2B5EF4-FFF2-40B4-BE49-F238E27FC236}">
                  <a16:creationId xmlns:a16="http://schemas.microsoft.com/office/drawing/2014/main" id="{1AF88313-A860-42BC-A607-42145C30464C}"/>
                </a:ext>
              </a:extLst>
            </p:cNvPr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3" name="Group 327">
                <a:extLst>
                  <a:ext uri="{FF2B5EF4-FFF2-40B4-BE49-F238E27FC236}">
                    <a16:creationId xmlns:a16="http://schemas.microsoft.com/office/drawing/2014/main" id="{D25A935E-8175-4394-B875-17CB0DC809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7" name="Oval 174">
                  <a:extLst>
                    <a:ext uri="{FF2B5EF4-FFF2-40B4-BE49-F238E27FC236}">
                      <a16:creationId xmlns:a16="http://schemas.microsoft.com/office/drawing/2014/main" id="{C36D174C-9E8C-4801-8B45-D53D998898B0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Rectangle 175">
                  <a:extLst>
                    <a:ext uri="{FF2B5EF4-FFF2-40B4-BE49-F238E27FC236}">
                      <a16:creationId xmlns:a16="http://schemas.microsoft.com/office/drawing/2014/main" id="{C7B5ABCC-B4AA-4EE9-8C87-52A0AD0C56EE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Oval 176">
                  <a:extLst>
                    <a:ext uri="{FF2B5EF4-FFF2-40B4-BE49-F238E27FC236}">
                      <a16:creationId xmlns:a16="http://schemas.microsoft.com/office/drawing/2014/main" id="{CA03DDDB-FFBB-4DA4-A65C-A916515A981D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0" name="Freeform 177">
                  <a:extLst>
                    <a:ext uri="{FF2B5EF4-FFF2-40B4-BE49-F238E27FC236}">
                      <a16:creationId xmlns:a16="http://schemas.microsoft.com/office/drawing/2014/main" id="{1760D66F-A23F-497E-A1E5-C0AA83ACF1E7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78">
                  <a:extLst>
                    <a:ext uri="{FF2B5EF4-FFF2-40B4-BE49-F238E27FC236}">
                      <a16:creationId xmlns:a16="http://schemas.microsoft.com/office/drawing/2014/main" id="{B7CF6FCA-8C2C-4E0A-8054-32FE06A77839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2" name="Freeform 179">
                  <a:extLst>
                    <a:ext uri="{FF2B5EF4-FFF2-40B4-BE49-F238E27FC236}">
                      <a16:creationId xmlns:a16="http://schemas.microsoft.com/office/drawing/2014/main" id="{771CF1FD-1D1D-4441-A20A-F1D182761302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3" name="Freeform 180">
                  <a:extLst>
                    <a:ext uri="{FF2B5EF4-FFF2-40B4-BE49-F238E27FC236}">
                      <a16:creationId xmlns:a16="http://schemas.microsoft.com/office/drawing/2014/main" id="{2B7D173F-5A85-4319-AD90-08324ABB5642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4" name="Straight Connector 181">
                  <a:extLst>
                    <a:ext uri="{FF2B5EF4-FFF2-40B4-BE49-F238E27FC236}">
                      <a16:creationId xmlns:a16="http://schemas.microsoft.com/office/drawing/2014/main" id="{1340843F-3216-428B-9547-4CD9570D85D4}"/>
                    </a:ext>
                  </a:extLst>
                </p:cNvPr>
                <p:cNvCxnSpPr>
                  <a:endCxn id="17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2">
                  <a:extLst>
                    <a:ext uri="{FF2B5EF4-FFF2-40B4-BE49-F238E27FC236}">
                      <a16:creationId xmlns:a16="http://schemas.microsoft.com/office/drawing/2014/main" id="{7C330AA4-B0BF-4013-A17C-1C0DDE031F0A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1">
                <a:extLst>
                  <a:ext uri="{FF2B5EF4-FFF2-40B4-BE49-F238E27FC236}">
                    <a16:creationId xmlns:a16="http://schemas.microsoft.com/office/drawing/2014/main" id="{2492615E-3D0C-4A46-83DB-9D59BCBF0DFA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5" name="Oval 172">
                  <a:extLst>
                    <a:ext uri="{FF2B5EF4-FFF2-40B4-BE49-F238E27FC236}">
                      <a16:creationId xmlns:a16="http://schemas.microsoft.com/office/drawing/2014/main" id="{695F6A64-BCB7-4341-92A1-B03F52A3AF7D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6" name="TextBox 173">
                  <a:extLst>
                    <a:ext uri="{FF2B5EF4-FFF2-40B4-BE49-F238E27FC236}">
                      <a16:creationId xmlns:a16="http://schemas.microsoft.com/office/drawing/2014/main" id="{77669928-D0A2-4172-8419-8657AE70B53C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9" name="Group 136">
              <a:extLst>
                <a:ext uri="{FF2B5EF4-FFF2-40B4-BE49-F238E27FC236}">
                  <a16:creationId xmlns:a16="http://schemas.microsoft.com/office/drawing/2014/main" id="{AABAE164-0987-4930-B46E-0F5567BEF72E}"/>
                </a:ext>
              </a:extLst>
            </p:cNvPr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60" name="Group 327">
                <a:extLst>
                  <a:ext uri="{FF2B5EF4-FFF2-40B4-BE49-F238E27FC236}">
                    <a16:creationId xmlns:a16="http://schemas.microsoft.com/office/drawing/2014/main" id="{195CAD24-F163-4D36-8684-FD6C39D698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4" name="Oval 161">
                  <a:extLst>
                    <a:ext uri="{FF2B5EF4-FFF2-40B4-BE49-F238E27FC236}">
                      <a16:creationId xmlns:a16="http://schemas.microsoft.com/office/drawing/2014/main" id="{01A2B731-CB26-460A-A570-C1953BFA140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Rectangle 162">
                  <a:extLst>
                    <a:ext uri="{FF2B5EF4-FFF2-40B4-BE49-F238E27FC236}">
                      <a16:creationId xmlns:a16="http://schemas.microsoft.com/office/drawing/2014/main" id="{A2372B27-C97A-490F-888C-3B48740CD1F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Oval 163">
                  <a:extLst>
                    <a:ext uri="{FF2B5EF4-FFF2-40B4-BE49-F238E27FC236}">
                      <a16:creationId xmlns:a16="http://schemas.microsoft.com/office/drawing/2014/main" id="{0FF3F04F-D2B2-4453-8506-F2D374FF5D94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7" name="Freeform 164">
                  <a:extLst>
                    <a:ext uri="{FF2B5EF4-FFF2-40B4-BE49-F238E27FC236}">
                      <a16:creationId xmlns:a16="http://schemas.microsoft.com/office/drawing/2014/main" id="{A90515BA-325C-4DD7-85D0-AEF33ED4EECB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5">
                  <a:extLst>
                    <a:ext uri="{FF2B5EF4-FFF2-40B4-BE49-F238E27FC236}">
                      <a16:creationId xmlns:a16="http://schemas.microsoft.com/office/drawing/2014/main" id="{257B5C1A-9C57-4BDD-9A9C-83E94F45ACC2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9" name="Freeform 166">
                  <a:extLst>
                    <a:ext uri="{FF2B5EF4-FFF2-40B4-BE49-F238E27FC236}">
                      <a16:creationId xmlns:a16="http://schemas.microsoft.com/office/drawing/2014/main" id="{9C235D42-A989-4866-8B9A-8B0CAFDED727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0" name="Freeform 167">
                  <a:extLst>
                    <a:ext uri="{FF2B5EF4-FFF2-40B4-BE49-F238E27FC236}">
                      <a16:creationId xmlns:a16="http://schemas.microsoft.com/office/drawing/2014/main" id="{D2E96666-F9BA-4CB8-9F38-66C55BF93582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71" name="Straight Connector 168">
                  <a:extLst>
                    <a:ext uri="{FF2B5EF4-FFF2-40B4-BE49-F238E27FC236}">
                      <a16:creationId xmlns:a16="http://schemas.microsoft.com/office/drawing/2014/main" id="{3E445D54-E23E-49A0-813B-3496E8580870}"/>
                    </a:ext>
                  </a:extLst>
                </p:cNvPr>
                <p:cNvCxnSpPr>
                  <a:endCxn id="16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69">
                  <a:extLst>
                    <a:ext uri="{FF2B5EF4-FFF2-40B4-BE49-F238E27FC236}">
                      <a16:creationId xmlns:a16="http://schemas.microsoft.com/office/drawing/2014/main" id="{155BACFA-7B98-4B26-B9A9-5A68490625D2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58">
                <a:extLst>
                  <a:ext uri="{FF2B5EF4-FFF2-40B4-BE49-F238E27FC236}">
                    <a16:creationId xmlns:a16="http://schemas.microsoft.com/office/drawing/2014/main" id="{C9A4D319-237C-4BDE-8666-5F7E77B0978C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2" name="Oval 159">
                  <a:extLst>
                    <a:ext uri="{FF2B5EF4-FFF2-40B4-BE49-F238E27FC236}">
                      <a16:creationId xmlns:a16="http://schemas.microsoft.com/office/drawing/2014/main" id="{58A41D22-9313-41A8-A065-628A6982E92D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3" name="TextBox 160">
                  <a:extLst>
                    <a:ext uri="{FF2B5EF4-FFF2-40B4-BE49-F238E27FC236}">
                      <a16:creationId xmlns:a16="http://schemas.microsoft.com/office/drawing/2014/main" id="{7FAE198E-D9E6-4AE3-ABCC-A4F6116D8A3B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40" name="Group 137">
              <a:extLst>
                <a:ext uri="{FF2B5EF4-FFF2-40B4-BE49-F238E27FC236}">
                  <a16:creationId xmlns:a16="http://schemas.microsoft.com/office/drawing/2014/main" id="{21055D42-AF2A-4510-800B-FDA71E8D4982}"/>
                </a:ext>
              </a:extLst>
            </p:cNvPr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7" name="Group 327">
                <a:extLst>
                  <a:ext uri="{FF2B5EF4-FFF2-40B4-BE49-F238E27FC236}">
                    <a16:creationId xmlns:a16="http://schemas.microsoft.com/office/drawing/2014/main" id="{525B33AD-DD4A-4010-A26D-08291F540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51" name="Oval 148">
                  <a:extLst>
                    <a:ext uri="{FF2B5EF4-FFF2-40B4-BE49-F238E27FC236}">
                      <a16:creationId xmlns:a16="http://schemas.microsoft.com/office/drawing/2014/main" id="{079AFFCE-8595-4B13-9039-CA100CEB1390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Rectangle 149">
                  <a:extLst>
                    <a:ext uri="{FF2B5EF4-FFF2-40B4-BE49-F238E27FC236}">
                      <a16:creationId xmlns:a16="http://schemas.microsoft.com/office/drawing/2014/main" id="{C5874A62-A88C-443D-8678-8235117F4BA3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Oval 150">
                  <a:extLst>
                    <a:ext uri="{FF2B5EF4-FFF2-40B4-BE49-F238E27FC236}">
                      <a16:creationId xmlns:a16="http://schemas.microsoft.com/office/drawing/2014/main" id="{F0B1FFFF-4417-4541-A966-EF384CB016D5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4" name="Freeform 151">
                  <a:extLst>
                    <a:ext uri="{FF2B5EF4-FFF2-40B4-BE49-F238E27FC236}">
                      <a16:creationId xmlns:a16="http://schemas.microsoft.com/office/drawing/2014/main" id="{EBA1CB89-05BF-4B14-A231-4EC352734112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2">
                  <a:extLst>
                    <a:ext uri="{FF2B5EF4-FFF2-40B4-BE49-F238E27FC236}">
                      <a16:creationId xmlns:a16="http://schemas.microsoft.com/office/drawing/2014/main" id="{898E0A90-BEAE-4A63-8070-290C80F66816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6" name="Freeform 153">
                  <a:extLst>
                    <a:ext uri="{FF2B5EF4-FFF2-40B4-BE49-F238E27FC236}">
                      <a16:creationId xmlns:a16="http://schemas.microsoft.com/office/drawing/2014/main" id="{5CBE2F4D-DB48-4270-93CE-29D45A29649D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7" name="Freeform 154">
                  <a:extLst>
                    <a:ext uri="{FF2B5EF4-FFF2-40B4-BE49-F238E27FC236}">
                      <a16:creationId xmlns:a16="http://schemas.microsoft.com/office/drawing/2014/main" id="{A2E4EBA8-E095-44A1-8776-D7E30DC3C996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8" name="Straight Connector 155">
                  <a:extLst>
                    <a:ext uri="{FF2B5EF4-FFF2-40B4-BE49-F238E27FC236}">
                      <a16:creationId xmlns:a16="http://schemas.microsoft.com/office/drawing/2014/main" id="{5EAF8540-5D4E-41E0-B63B-2896BA7FF58B}"/>
                    </a:ext>
                  </a:extLst>
                </p:cNvPr>
                <p:cNvCxnSpPr>
                  <a:endCxn id="153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6">
                  <a:extLst>
                    <a:ext uri="{FF2B5EF4-FFF2-40B4-BE49-F238E27FC236}">
                      <a16:creationId xmlns:a16="http://schemas.microsoft.com/office/drawing/2014/main" id="{3A8FEF66-3F50-4846-AC51-9E6A412D5DF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5">
                <a:extLst>
                  <a:ext uri="{FF2B5EF4-FFF2-40B4-BE49-F238E27FC236}">
                    <a16:creationId xmlns:a16="http://schemas.microsoft.com/office/drawing/2014/main" id="{CF3306BE-94A4-44C4-9E87-8D0837F9CE15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9" name="Oval 146">
                  <a:extLst>
                    <a:ext uri="{FF2B5EF4-FFF2-40B4-BE49-F238E27FC236}">
                      <a16:creationId xmlns:a16="http://schemas.microsoft.com/office/drawing/2014/main" id="{5339B23F-B4B6-42CB-9839-358DF96F8845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0" name="TextBox 147">
                  <a:extLst>
                    <a:ext uri="{FF2B5EF4-FFF2-40B4-BE49-F238E27FC236}">
                      <a16:creationId xmlns:a16="http://schemas.microsoft.com/office/drawing/2014/main" id="{73417893-4E46-41B2-9516-9D16D96C4442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41" name="Straight Connector 138">
              <a:extLst>
                <a:ext uri="{FF2B5EF4-FFF2-40B4-BE49-F238E27FC236}">
                  <a16:creationId xmlns:a16="http://schemas.microsoft.com/office/drawing/2014/main" id="{582C4531-6247-4F98-ACBB-FED8C36D9077}"/>
                </a:ext>
              </a:extLst>
            </p:cNvPr>
            <p:cNvCxnSpPr>
              <a:stCxn id="189" idx="2"/>
              <a:endCxn id="176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39">
              <a:extLst>
                <a:ext uri="{FF2B5EF4-FFF2-40B4-BE49-F238E27FC236}">
                  <a16:creationId xmlns:a16="http://schemas.microsoft.com/office/drawing/2014/main" id="{67E88A91-BF8E-41BF-8739-6385C06A3EBE}"/>
                </a:ext>
              </a:extLst>
            </p:cNvPr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0">
              <a:extLst>
                <a:ext uri="{FF2B5EF4-FFF2-40B4-BE49-F238E27FC236}">
                  <a16:creationId xmlns:a16="http://schemas.microsoft.com/office/drawing/2014/main" id="{ACAD7FF2-53B3-4C37-A8DF-E83A8AFC9E64}"/>
                </a:ext>
              </a:extLst>
            </p:cNvPr>
            <p:cNvCxnSpPr>
              <a:stCxn id="190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1">
              <a:extLst>
                <a:ext uri="{FF2B5EF4-FFF2-40B4-BE49-F238E27FC236}">
                  <a16:creationId xmlns:a16="http://schemas.microsoft.com/office/drawing/2014/main" id="{1B42C7B9-C77D-4995-AF41-4D8572E94427}"/>
                </a:ext>
              </a:extLst>
            </p:cNvPr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Connector 142">
              <a:extLst>
                <a:ext uri="{FF2B5EF4-FFF2-40B4-BE49-F238E27FC236}">
                  <a16:creationId xmlns:a16="http://schemas.microsoft.com/office/drawing/2014/main" id="{B296D514-C827-4F71-A0B5-804F4EDDABB1}"/>
                </a:ext>
              </a:extLst>
            </p:cNvPr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Straight Connector 143">
              <a:extLst>
                <a:ext uri="{FF2B5EF4-FFF2-40B4-BE49-F238E27FC236}">
                  <a16:creationId xmlns:a16="http://schemas.microsoft.com/office/drawing/2014/main" id="{F2E976AB-8C36-404A-9057-6B3A4616A0E8}"/>
                </a:ext>
              </a:extLst>
            </p:cNvPr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99" name="Straight Connector 127">
            <a:extLst>
              <a:ext uri="{FF2B5EF4-FFF2-40B4-BE49-F238E27FC236}">
                <a16:creationId xmlns:a16="http://schemas.microsoft.com/office/drawing/2014/main" id="{A379B47D-7F8B-4904-B643-2CA7969B1A88}"/>
              </a:ext>
            </a:extLst>
          </p:cNvPr>
          <p:cNvCxnSpPr/>
          <p:nvPr/>
        </p:nvCxnSpPr>
        <p:spPr bwMode="auto">
          <a:xfrm flipH="1" flipV="1">
            <a:off x="3046706" y="2802436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Connector 128">
            <a:extLst>
              <a:ext uri="{FF2B5EF4-FFF2-40B4-BE49-F238E27FC236}">
                <a16:creationId xmlns:a16="http://schemas.microsoft.com/office/drawing/2014/main" id="{98D9EB00-4451-4C36-89F2-1782C4921676}"/>
              </a:ext>
            </a:extLst>
          </p:cNvPr>
          <p:cNvCxnSpPr/>
          <p:nvPr/>
        </p:nvCxnSpPr>
        <p:spPr bwMode="auto">
          <a:xfrm flipV="1">
            <a:off x="5523188" y="2743554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" name="TextBox 129">
            <a:extLst>
              <a:ext uri="{FF2B5EF4-FFF2-40B4-BE49-F238E27FC236}">
                <a16:creationId xmlns:a16="http://schemas.microsoft.com/office/drawing/2014/main" id="{DFB86F7A-0752-40B7-A430-6F2B82B4D980}"/>
              </a:ext>
            </a:extLst>
          </p:cNvPr>
          <p:cNvSpPr txBox="1"/>
          <p:nvPr/>
        </p:nvSpPr>
        <p:spPr>
          <a:xfrm>
            <a:off x="3493291" y="2900758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202" name="TextBox 130">
            <a:extLst>
              <a:ext uri="{FF2B5EF4-FFF2-40B4-BE49-F238E27FC236}">
                <a16:creationId xmlns:a16="http://schemas.microsoft.com/office/drawing/2014/main" id="{E2DB4C94-7493-4F0F-81FB-F5F4249ABA9D}"/>
              </a:ext>
            </a:extLst>
          </p:cNvPr>
          <p:cNvSpPr txBox="1"/>
          <p:nvPr/>
        </p:nvSpPr>
        <p:spPr>
          <a:xfrm>
            <a:off x="5543950" y="1814056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203" name="TextBox 131">
            <a:extLst>
              <a:ext uri="{FF2B5EF4-FFF2-40B4-BE49-F238E27FC236}">
                <a16:creationId xmlns:a16="http://schemas.microsoft.com/office/drawing/2014/main" id="{0430A597-1BCC-467B-8E36-69A0799B1D39}"/>
              </a:ext>
            </a:extLst>
          </p:cNvPr>
          <p:cNvSpPr txBox="1"/>
          <p:nvPr/>
        </p:nvSpPr>
        <p:spPr>
          <a:xfrm>
            <a:off x="707172" y="2024732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204" name="Group 10">
            <a:extLst>
              <a:ext uri="{FF2B5EF4-FFF2-40B4-BE49-F238E27FC236}">
                <a16:creationId xmlns:a16="http://schemas.microsoft.com/office/drawing/2014/main" id="{E368F71B-5BAC-4E65-BB1F-64F93E1485FE}"/>
              </a:ext>
            </a:extLst>
          </p:cNvPr>
          <p:cNvGrpSpPr/>
          <p:nvPr/>
        </p:nvGrpSpPr>
        <p:grpSpPr>
          <a:xfrm>
            <a:off x="7070827" y="2875663"/>
            <a:ext cx="1701734" cy="616172"/>
            <a:chOff x="7073692" y="5469792"/>
            <a:chExt cx="1701734" cy="616172"/>
          </a:xfrm>
        </p:grpSpPr>
        <p:grpSp>
          <p:nvGrpSpPr>
            <p:cNvPr id="205" name="Group 9">
              <a:extLst>
                <a:ext uri="{FF2B5EF4-FFF2-40B4-BE49-F238E27FC236}">
                  <a16:creationId xmlns:a16="http://schemas.microsoft.com/office/drawing/2014/main" id="{48867960-E1AA-41FF-A2CC-C34B8B253D72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207" name="Freeform 2">
                <a:extLst>
                  <a:ext uri="{FF2B5EF4-FFF2-40B4-BE49-F238E27FC236}">
                    <a16:creationId xmlns:a16="http://schemas.microsoft.com/office/drawing/2014/main" id="{C65B01C8-0412-4CB2-B1B1-6E5AC70B7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8" name="Group 327">
                <a:extLst>
                  <a:ext uri="{FF2B5EF4-FFF2-40B4-BE49-F238E27FC236}">
                    <a16:creationId xmlns:a16="http://schemas.microsoft.com/office/drawing/2014/main" id="{A44F0D31-DBBD-43E0-8CFA-9935444799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212" name="Oval 373">
                  <a:extLst>
                    <a:ext uri="{FF2B5EF4-FFF2-40B4-BE49-F238E27FC236}">
                      <a16:creationId xmlns:a16="http://schemas.microsoft.com/office/drawing/2014/main" id="{AC3DE795-E6DF-4677-B75C-6C8C20B57EA7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Rectangle 374">
                  <a:extLst>
                    <a:ext uri="{FF2B5EF4-FFF2-40B4-BE49-F238E27FC236}">
                      <a16:creationId xmlns:a16="http://schemas.microsoft.com/office/drawing/2014/main" id="{7C6883A8-A404-4DA5-8503-D8FB9573DED6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Oval 375">
                  <a:extLst>
                    <a:ext uri="{FF2B5EF4-FFF2-40B4-BE49-F238E27FC236}">
                      <a16:creationId xmlns:a16="http://schemas.microsoft.com/office/drawing/2014/main" id="{C2BCB750-F963-4927-AECE-451CB84B7638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5" name="Freeform 376">
                  <a:extLst>
                    <a:ext uri="{FF2B5EF4-FFF2-40B4-BE49-F238E27FC236}">
                      <a16:creationId xmlns:a16="http://schemas.microsoft.com/office/drawing/2014/main" id="{D3D7FE22-15D1-469C-888A-84E319D71711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377">
                  <a:extLst>
                    <a:ext uri="{FF2B5EF4-FFF2-40B4-BE49-F238E27FC236}">
                      <a16:creationId xmlns:a16="http://schemas.microsoft.com/office/drawing/2014/main" id="{4529A55C-76B7-4D24-92BB-CB67B2534E33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378">
                  <a:extLst>
                    <a:ext uri="{FF2B5EF4-FFF2-40B4-BE49-F238E27FC236}">
                      <a16:creationId xmlns:a16="http://schemas.microsoft.com/office/drawing/2014/main" id="{8A0C0138-0E46-4584-92D2-B86055EB737D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379">
                  <a:extLst>
                    <a:ext uri="{FF2B5EF4-FFF2-40B4-BE49-F238E27FC236}">
                      <a16:creationId xmlns:a16="http://schemas.microsoft.com/office/drawing/2014/main" id="{E571AC11-0A18-4F15-9E35-3527352FF6D4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9" name="Straight Connector 380">
                  <a:extLst>
                    <a:ext uri="{FF2B5EF4-FFF2-40B4-BE49-F238E27FC236}">
                      <a16:creationId xmlns:a16="http://schemas.microsoft.com/office/drawing/2014/main" id="{CE273A51-8024-4BA0-8A2B-D48B9C9655A9}"/>
                    </a:ext>
                  </a:extLst>
                </p:cNvPr>
                <p:cNvCxnSpPr>
                  <a:endCxn id="21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381">
                  <a:extLst>
                    <a:ext uri="{FF2B5EF4-FFF2-40B4-BE49-F238E27FC236}">
                      <a16:creationId xmlns:a16="http://schemas.microsoft.com/office/drawing/2014/main" id="{81DE6554-0E7A-468B-AEB9-DCE81ACB562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370">
                <a:extLst>
                  <a:ext uri="{FF2B5EF4-FFF2-40B4-BE49-F238E27FC236}">
                    <a16:creationId xmlns:a16="http://schemas.microsoft.com/office/drawing/2014/main" id="{8C60651D-8880-443D-9A85-B6E395DECAC1}"/>
                  </a:ext>
                </a:extLst>
              </p:cNvPr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210" name="Oval 371">
                  <a:extLst>
                    <a:ext uri="{FF2B5EF4-FFF2-40B4-BE49-F238E27FC236}">
                      <a16:creationId xmlns:a16="http://schemas.microsoft.com/office/drawing/2014/main" id="{0158D81F-C7EE-47BF-9682-432C67311647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1" name="TextBox 372">
                  <a:extLst>
                    <a:ext uri="{FF2B5EF4-FFF2-40B4-BE49-F238E27FC236}">
                      <a16:creationId xmlns:a16="http://schemas.microsoft.com/office/drawing/2014/main" id="{FC4FC1E9-E545-4E7E-AB74-3050B8D52D96}"/>
                    </a:ext>
                  </a:extLst>
                </p:cNvPr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206" name="Straight Connector 401">
              <a:extLst>
                <a:ext uri="{FF2B5EF4-FFF2-40B4-BE49-F238E27FC236}">
                  <a16:creationId xmlns:a16="http://schemas.microsoft.com/office/drawing/2014/main" id="{5778BE35-E09D-442C-91A9-85872E3B984C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1" name="Group 6">
            <a:extLst>
              <a:ext uri="{FF2B5EF4-FFF2-40B4-BE49-F238E27FC236}">
                <a16:creationId xmlns:a16="http://schemas.microsoft.com/office/drawing/2014/main" id="{AD38A3BC-F809-4086-AA00-C06355FC822B}"/>
              </a:ext>
            </a:extLst>
          </p:cNvPr>
          <p:cNvGrpSpPr/>
          <p:nvPr/>
        </p:nvGrpSpPr>
        <p:grpSpPr>
          <a:xfrm>
            <a:off x="5713444" y="2841657"/>
            <a:ext cx="1009362" cy="768350"/>
            <a:chOff x="5713444" y="2379268"/>
            <a:chExt cx="1009362" cy="768350"/>
          </a:xfrm>
        </p:grpSpPr>
        <p:sp>
          <p:nvSpPr>
            <p:cNvPr id="222" name="AutoShape 118">
              <a:extLst>
                <a:ext uri="{FF2B5EF4-FFF2-40B4-BE49-F238E27FC236}">
                  <a16:creationId xmlns:a16="http://schemas.microsoft.com/office/drawing/2014/main" id="{57750936-CBA5-4D49-8DB9-9DDBA3611F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Text Box 119">
              <a:extLst>
                <a:ext uri="{FF2B5EF4-FFF2-40B4-BE49-F238E27FC236}">
                  <a16:creationId xmlns:a16="http://schemas.microsoft.com/office/drawing/2014/main" id="{C7DBDEED-A9C1-4288-8B33-7CD4CB4DF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224" name="Group 5">
            <a:extLst>
              <a:ext uri="{FF2B5EF4-FFF2-40B4-BE49-F238E27FC236}">
                <a16:creationId xmlns:a16="http://schemas.microsoft.com/office/drawing/2014/main" id="{001ECAD2-CA58-438F-8E11-96F4BA984041}"/>
              </a:ext>
            </a:extLst>
          </p:cNvPr>
          <p:cNvGrpSpPr/>
          <p:nvPr/>
        </p:nvGrpSpPr>
        <p:grpSpPr>
          <a:xfrm>
            <a:off x="2028828" y="2900993"/>
            <a:ext cx="1260153" cy="888605"/>
            <a:chOff x="2028828" y="2438604"/>
            <a:chExt cx="1260153" cy="888605"/>
          </a:xfrm>
        </p:grpSpPr>
        <p:sp>
          <p:nvSpPr>
            <p:cNvPr id="225" name="Text Box 119">
              <a:extLst>
                <a:ext uri="{FF2B5EF4-FFF2-40B4-BE49-F238E27FC236}">
                  <a16:creationId xmlns:a16="http://schemas.microsoft.com/office/drawing/2014/main" id="{92F664E7-99A6-4A7A-9C9D-CB660FAED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226" name="AutoShape 118">
              <a:extLst>
                <a:ext uri="{FF2B5EF4-FFF2-40B4-BE49-F238E27FC236}">
                  <a16:creationId xmlns:a16="http://schemas.microsoft.com/office/drawing/2014/main" id="{6753DF98-8B6D-40F3-8676-8BD228C45E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7" name="Group 4">
            <a:extLst>
              <a:ext uri="{FF2B5EF4-FFF2-40B4-BE49-F238E27FC236}">
                <a16:creationId xmlns:a16="http://schemas.microsoft.com/office/drawing/2014/main" id="{C1B544E6-36C2-4738-A789-A6D31B372AC7}"/>
              </a:ext>
            </a:extLst>
          </p:cNvPr>
          <p:cNvGrpSpPr/>
          <p:nvPr/>
        </p:nvGrpSpPr>
        <p:grpSpPr>
          <a:xfrm>
            <a:off x="1394769" y="2364820"/>
            <a:ext cx="1118837" cy="826267"/>
            <a:chOff x="4052000" y="2820739"/>
            <a:chExt cx="1118837" cy="826267"/>
          </a:xfrm>
        </p:grpSpPr>
        <p:cxnSp>
          <p:nvCxnSpPr>
            <p:cNvPr id="228" name="Straight Arrow Connector 2">
              <a:extLst>
                <a:ext uri="{FF2B5EF4-FFF2-40B4-BE49-F238E27FC236}">
                  <a16:creationId xmlns:a16="http://schemas.microsoft.com/office/drawing/2014/main" id="{C7BA3E12-1751-47C2-841A-F1EAF93E2E7F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Straight Arrow Connector 329">
              <a:extLst>
                <a:ext uri="{FF2B5EF4-FFF2-40B4-BE49-F238E27FC236}">
                  <a16:creationId xmlns:a16="http://schemas.microsoft.com/office/drawing/2014/main" id="{DFFDB02D-A3F8-4571-BC2E-33599072A2C9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" name="Straight Arrow Connector 330">
              <a:extLst>
                <a:ext uri="{FF2B5EF4-FFF2-40B4-BE49-F238E27FC236}">
                  <a16:creationId xmlns:a16="http://schemas.microsoft.com/office/drawing/2014/main" id="{EC6A4FE3-D6FE-4E59-B754-DC5E50756EF2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1" name="Straight Connector 324">
            <a:extLst>
              <a:ext uri="{FF2B5EF4-FFF2-40B4-BE49-F238E27FC236}">
                <a16:creationId xmlns:a16="http://schemas.microsoft.com/office/drawing/2014/main" id="{2E0498C7-B840-4945-B213-6C979D399151}"/>
              </a:ext>
            </a:extLst>
          </p:cNvPr>
          <p:cNvCxnSpPr/>
          <p:nvPr/>
        </p:nvCxnSpPr>
        <p:spPr bwMode="auto">
          <a:xfrm flipH="1">
            <a:off x="3142123" y="2630608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2" name="Group 3">
            <a:extLst>
              <a:ext uri="{FF2B5EF4-FFF2-40B4-BE49-F238E27FC236}">
                <a16:creationId xmlns:a16="http://schemas.microsoft.com/office/drawing/2014/main" id="{E0A5B00C-529B-41E2-870E-D1141CE2E9A7}"/>
              </a:ext>
            </a:extLst>
          </p:cNvPr>
          <p:cNvGrpSpPr/>
          <p:nvPr/>
        </p:nvGrpSpPr>
        <p:grpSpPr>
          <a:xfrm>
            <a:off x="4617960" y="2083715"/>
            <a:ext cx="968155" cy="547957"/>
            <a:chOff x="4617960" y="1621326"/>
            <a:chExt cx="968155" cy="547957"/>
          </a:xfrm>
        </p:grpSpPr>
        <p:sp>
          <p:nvSpPr>
            <p:cNvPr id="233" name="AutoShape 118">
              <a:extLst>
                <a:ext uri="{FF2B5EF4-FFF2-40B4-BE49-F238E27FC236}">
                  <a16:creationId xmlns:a16="http://schemas.microsoft.com/office/drawing/2014/main" id="{D99F992A-0FB6-45D3-984D-1A7C4D85BA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TextBox 1">
              <a:extLst>
                <a:ext uri="{FF2B5EF4-FFF2-40B4-BE49-F238E27FC236}">
                  <a16:creationId xmlns:a16="http://schemas.microsoft.com/office/drawing/2014/main" id="{04254D02-B249-4B93-88F9-B726EEA3B31D}"/>
                </a:ext>
              </a:extLst>
            </p:cNvPr>
            <p:cNvSpPr txBox="1"/>
            <p:nvPr/>
          </p:nvSpPr>
          <p:spPr>
            <a:xfrm rot="21418560">
              <a:off x="4770795" y="1621326"/>
              <a:ext cx="815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235" name="Rectangle 4">
            <a:extLst>
              <a:ext uri="{FF2B5EF4-FFF2-40B4-BE49-F238E27FC236}">
                <a16:creationId xmlns:a16="http://schemas.microsoft.com/office/drawing/2014/main" id="{0B33FC88-940A-4AA2-AFB7-386703B07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050036"/>
            <a:ext cx="8505825" cy="55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140"/>
              </a:lnSpc>
            </a:pPr>
            <a:r>
              <a:rPr lang="en-US" sz="2200" kern="0" dirty="0">
                <a:latin typeface="+mn-ea"/>
              </a:rPr>
              <a:t>AS</a:t>
            </a:r>
            <a:r>
              <a:rPr lang="en-US" sz="2200" kern="0" dirty="0">
                <a:latin typeface="+mn-ea"/>
                <a:cs typeface="Arial"/>
              </a:rPr>
              <a:t>1</a:t>
            </a:r>
            <a:r>
              <a:rPr lang="zh-CN" altLang="en-US" sz="2200" kern="0" dirty="0">
                <a:latin typeface="+mn-ea"/>
              </a:rPr>
              <a:t>网关路由器</a:t>
            </a:r>
            <a:r>
              <a:rPr lang="en-US" sz="2200" kern="0" dirty="0">
                <a:latin typeface="+mn-ea"/>
                <a:cs typeface="Arial"/>
              </a:rPr>
              <a:t>1c</a:t>
            </a:r>
            <a:r>
              <a:rPr lang="zh-CN" altLang="en-US" sz="2200" kern="0" dirty="0">
                <a:latin typeface="+mn-ea"/>
                <a:cs typeface="Arial"/>
              </a:rPr>
              <a:t>从</a:t>
            </a:r>
            <a:r>
              <a:rPr lang="en-US" altLang="zh-CN" sz="2200" kern="0" dirty="0">
                <a:latin typeface="+mn-ea"/>
                <a:cs typeface="Arial"/>
              </a:rPr>
              <a:t>2a</a:t>
            </a:r>
            <a:r>
              <a:rPr lang="zh-CN" altLang="en-US" sz="2200" kern="0" dirty="0">
                <a:latin typeface="+mn-ea"/>
                <a:cs typeface="Arial"/>
              </a:rPr>
              <a:t>获得</a:t>
            </a:r>
            <a:r>
              <a:rPr lang="zh-CN" altLang="en-US" sz="2200" kern="0" dirty="0">
                <a:latin typeface="+mn-ea"/>
              </a:rPr>
              <a:t>路径</a:t>
            </a:r>
            <a:r>
              <a:rPr lang="en-US" sz="2200" kern="0" dirty="0">
                <a:solidFill>
                  <a:srgbClr val="CC0000"/>
                </a:solidFill>
                <a:latin typeface="+mn-ea"/>
              </a:rPr>
              <a:t>AS2,AS3,X</a:t>
            </a:r>
            <a:endParaRPr lang="en-US" sz="2000" kern="0" dirty="0">
              <a:latin typeface="+mn-ea"/>
            </a:endParaRPr>
          </a:p>
        </p:txBody>
      </p:sp>
      <p:sp>
        <p:nvSpPr>
          <p:cNvPr id="236" name="Rectangle 4">
            <a:extLst>
              <a:ext uri="{FF2B5EF4-FFF2-40B4-BE49-F238E27FC236}">
                <a16:creationId xmlns:a16="http://schemas.microsoft.com/office/drawing/2014/main" id="{DBDD650E-0732-4CC5-B2B6-BB2D64087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00" y="4596740"/>
            <a:ext cx="8505825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zh-CN" altLang="en-US" sz="2400" dirty="0">
                <a:latin typeface="+mn-ea"/>
                <a:ea typeface="+mn-ea"/>
              </a:rPr>
              <a:t>网关路由器可能获得到同一目的子网的多条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路径</a:t>
            </a:r>
            <a:r>
              <a:rPr lang="zh-CN" altLang="en-US" sz="2400" dirty="0">
                <a:latin typeface="+mn-ea"/>
                <a:ea typeface="+mn-ea"/>
              </a:rPr>
              <a:t>信息</a:t>
            </a:r>
            <a:r>
              <a:rPr lang="en-US" sz="2400" dirty="0">
                <a:latin typeface="+mn-ea"/>
                <a:ea typeface="+mn-ea"/>
              </a:rPr>
              <a:t>:</a:t>
            </a:r>
          </a:p>
        </p:txBody>
      </p:sp>
      <p:sp>
        <p:nvSpPr>
          <p:cNvPr id="237" name="Rectangle 4">
            <a:extLst>
              <a:ext uri="{FF2B5EF4-FFF2-40B4-BE49-F238E27FC236}">
                <a16:creationId xmlns:a16="http://schemas.microsoft.com/office/drawing/2014/main" id="{B4CC856C-AC0D-4A4C-9150-400B3DF0E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347" y="5417354"/>
            <a:ext cx="8505825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2140"/>
              </a:lnSpc>
            </a:pPr>
            <a:r>
              <a:rPr lang="en-US" sz="2200" dirty="0">
                <a:latin typeface="+mn-ea"/>
                <a:ea typeface="+mn-ea"/>
              </a:rPr>
              <a:t>AS</a:t>
            </a:r>
            <a:r>
              <a:rPr lang="en-US" sz="2200" dirty="0">
                <a:latin typeface="+mn-ea"/>
                <a:ea typeface="+mn-ea"/>
                <a:cs typeface="Arial"/>
              </a:rPr>
              <a:t>1</a:t>
            </a:r>
            <a:r>
              <a:rPr lang="zh-CN" altLang="en-US" sz="2200" dirty="0">
                <a:latin typeface="+mn-ea"/>
                <a:ea typeface="+mn-ea"/>
                <a:cs typeface="Arial"/>
              </a:rPr>
              <a:t>网关路由器</a:t>
            </a:r>
            <a:r>
              <a:rPr lang="en-US" sz="2200" dirty="0">
                <a:latin typeface="+mn-ea"/>
                <a:ea typeface="+mn-ea"/>
                <a:cs typeface="Arial"/>
              </a:rPr>
              <a:t>1c</a:t>
            </a:r>
            <a:r>
              <a:rPr lang="zh-CN" altLang="en-US" sz="2200" dirty="0">
                <a:latin typeface="+mn-ea"/>
                <a:ea typeface="+mn-ea"/>
                <a:cs typeface="Arial"/>
              </a:rPr>
              <a:t>从</a:t>
            </a:r>
            <a:r>
              <a:rPr lang="en-US" altLang="zh-CN" sz="2200" dirty="0">
                <a:latin typeface="+mn-ea"/>
                <a:ea typeface="+mn-ea"/>
                <a:cs typeface="Arial"/>
              </a:rPr>
              <a:t>3a</a:t>
            </a:r>
            <a:r>
              <a:rPr lang="zh-CN" altLang="en-US" sz="2200" dirty="0">
                <a:latin typeface="+mn-ea"/>
                <a:ea typeface="+mn-ea"/>
                <a:cs typeface="Arial"/>
              </a:rPr>
              <a:t>获得路径</a:t>
            </a:r>
            <a:r>
              <a:rPr lang="en-US" sz="2200" dirty="0">
                <a:solidFill>
                  <a:srgbClr val="CC0000"/>
                </a:solidFill>
                <a:latin typeface="+mn-ea"/>
                <a:ea typeface="+mn-ea"/>
              </a:rPr>
              <a:t>AS3,X</a:t>
            </a:r>
            <a:endParaRPr lang="en-US" sz="2000" dirty="0">
              <a:latin typeface="+mn-ea"/>
              <a:ea typeface="+mn-ea"/>
            </a:endParaRPr>
          </a:p>
        </p:txBody>
      </p:sp>
      <p:sp>
        <p:nvSpPr>
          <p:cNvPr id="238" name="Rectangle 4">
            <a:extLst>
              <a:ext uri="{FF2B5EF4-FFF2-40B4-BE49-F238E27FC236}">
                <a16:creationId xmlns:a16="http://schemas.microsoft.com/office/drawing/2014/main" id="{3ADAAFD0-5592-4FD5-977C-9622FD554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81" y="5784671"/>
            <a:ext cx="8103327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200" dirty="0">
                <a:latin typeface="+mn-ea"/>
                <a:ea typeface="+mn-ea"/>
              </a:rPr>
              <a:t>基于策略，</a:t>
            </a:r>
            <a:r>
              <a:rPr lang="en-US" sz="2200" dirty="0">
                <a:latin typeface="+mn-ea"/>
                <a:ea typeface="+mn-ea"/>
              </a:rPr>
              <a:t>AS</a:t>
            </a:r>
            <a:r>
              <a:rPr lang="en-US" sz="2200" dirty="0">
                <a:latin typeface="+mn-ea"/>
                <a:ea typeface="+mn-ea"/>
                <a:cs typeface="Arial"/>
              </a:rPr>
              <a:t>1</a:t>
            </a:r>
            <a:r>
              <a:rPr lang="zh-CN" altLang="en-US" sz="2200" dirty="0">
                <a:latin typeface="+mn-ea"/>
                <a:ea typeface="+mn-ea"/>
              </a:rPr>
              <a:t>网关路由器</a:t>
            </a:r>
            <a:r>
              <a:rPr lang="en-US" sz="2200" dirty="0">
                <a:latin typeface="+mn-ea"/>
                <a:ea typeface="+mn-ea"/>
                <a:cs typeface="Arial"/>
              </a:rPr>
              <a:t>1c</a:t>
            </a:r>
            <a:r>
              <a:rPr lang="zh-CN" altLang="en-US" sz="2200" dirty="0">
                <a:latin typeface="+mn-ea"/>
                <a:ea typeface="+mn-ea"/>
                <a:cs typeface="Arial"/>
              </a:rPr>
              <a:t>选择路径</a:t>
            </a:r>
            <a:r>
              <a:rPr lang="en-US" sz="2200" dirty="0">
                <a:solidFill>
                  <a:srgbClr val="CC0000"/>
                </a:solidFill>
                <a:latin typeface="+mn-ea"/>
                <a:ea typeface="+mn-ea"/>
              </a:rPr>
              <a:t>AS3,X</a:t>
            </a:r>
            <a:r>
              <a:rPr lang="zh-CN" altLang="en-US" sz="2200" dirty="0">
                <a:solidFill>
                  <a:srgbClr val="CC0000"/>
                </a:solidFill>
                <a:latin typeface="+mn-ea"/>
                <a:ea typeface="+mn-ea"/>
              </a:rPr>
              <a:t>，并且通过</a:t>
            </a:r>
            <a:r>
              <a:rPr lang="en-US" altLang="zh-CN" sz="2200" dirty="0">
                <a:solidFill>
                  <a:srgbClr val="CC0000"/>
                </a:solidFill>
                <a:latin typeface="+mn-ea"/>
                <a:ea typeface="+mn-ea"/>
              </a:rPr>
              <a:t>iBGP</a:t>
            </a:r>
            <a:r>
              <a:rPr lang="zh-CN" altLang="en-US" sz="2200" dirty="0">
                <a:solidFill>
                  <a:srgbClr val="CC0000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CC0000"/>
                </a:solidFill>
                <a:latin typeface="+mn-ea"/>
                <a:ea typeface="+mn-ea"/>
              </a:rPr>
              <a:t>AS1</a:t>
            </a:r>
            <a:r>
              <a:rPr lang="zh-CN" altLang="en-US" sz="2200" dirty="0">
                <a:solidFill>
                  <a:srgbClr val="CC0000"/>
                </a:solidFill>
                <a:latin typeface="+mn-ea"/>
                <a:ea typeface="+mn-ea"/>
              </a:rPr>
              <a:t>内部通告</a:t>
            </a:r>
            <a:endParaRPr 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561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/>
      <p:bldP spid="23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6D81-5335-474F-87AA-51C23C76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消息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75C3D3-19A0-41AE-84C7-2D6FF0B2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0575546-E5AE-4CB8-9570-280A51664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12168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93688" indent="-293688"/>
            <a:r>
              <a:rPr lang="zh-CN" altLang="en-US" sz="2400" kern="0" dirty="0">
                <a:latin typeface="+mn-ea"/>
              </a:rPr>
              <a:t>通过</a:t>
            </a:r>
            <a:r>
              <a:rPr lang="en-US" altLang="zh-CN" sz="2400" kern="0" dirty="0">
                <a:latin typeface="+mn-ea"/>
              </a:rPr>
              <a:t>TCP</a:t>
            </a:r>
            <a:r>
              <a:rPr lang="zh-CN" altLang="en-US" sz="2400" kern="0" dirty="0">
                <a:latin typeface="+mn-ea"/>
              </a:rPr>
              <a:t>连接交换</a:t>
            </a:r>
            <a:endParaRPr lang="en-US" sz="2400" kern="0" dirty="0">
              <a:latin typeface="+mn-ea"/>
            </a:endParaRPr>
          </a:p>
          <a:p>
            <a:pPr marL="293688" indent="-293688"/>
            <a:r>
              <a:rPr lang="en-US" sz="2400" kern="0" dirty="0">
                <a:latin typeface="+mn-ea"/>
              </a:rPr>
              <a:t>BGP</a:t>
            </a:r>
            <a:r>
              <a:rPr lang="zh-CN" altLang="en-US" sz="2400" kern="0" dirty="0">
                <a:latin typeface="+mn-ea"/>
              </a:rPr>
              <a:t>消息</a:t>
            </a:r>
            <a:r>
              <a:rPr lang="en-US" sz="2400" kern="0" dirty="0">
                <a:latin typeface="+mn-ea"/>
              </a:rPr>
              <a:t>:</a:t>
            </a:r>
          </a:p>
          <a:p>
            <a:pPr marL="684213" lvl="1" indent="-227013"/>
            <a:r>
              <a:rPr lang="en-US" sz="2400" kern="0" dirty="0">
                <a:solidFill>
                  <a:srgbClr val="CC0000"/>
                </a:solidFill>
                <a:latin typeface="+mn-ea"/>
              </a:rPr>
              <a:t>OPEN:</a:t>
            </a:r>
            <a:r>
              <a:rPr lang="zh-CN" altLang="en-US" sz="2400" kern="0" dirty="0">
                <a:latin typeface="+mn-ea"/>
              </a:rPr>
              <a:t>与远端的</a:t>
            </a:r>
            <a:r>
              <a:rPr lang="en-US" altLang="zh-CN" sz="2400" kern="0" dirty="0">
                <a:latin typeface="+mn-ea"/>
              </a:rPr>
              <a:t>BGP</a:t>
            </a:r>
            <a:r>
              <a:rPr lang="zh-CN" altLang="en-US" sz="2400" kern="0" dirty="0">
                <a:latin typeface="+mn-ea"/>
              </a:rPr>
              <a:t>路由器建立</a:t>
            </a:r>
            <a:r>
              <a:rPr lang="en-US" altLang="zh-CN" sz="2400" kern="0" dirty="0">
                <a:latin typeface="+mn-ea"/>
              </a:rPr>
              <a:t>TCP</a:t>
            </a:r>
            <a:r>
              <a:rPr lang="zh-CN" altLang="en-US" sz="2400" kern="0" dirty="0">
                <a:latin typeface="+mn-ea"/>
              </a:rPr>
              <a:t>连接并认证对方</a:t>
            </a:r>
            <a:endParaRPr lang="en-US" sz="2400" kern="0" dirty="0">
              <a:latin typeface="+mn-ea"/>
            </a:endParaRPr>
          </a:p>
          <a:p>
            <a:pPr marL="684213" lvl="1" indent="-227013"/>
            <a:r>
              <a:rPr lang="en-US" sz="2400" kern="0" dirty="0">
                <a:solidFill>
                  <a:srgbClr val="CC0000"/>
                </a:solidFill>
                <a:latin typeface="+mn-ea"/>
              </a:rPr>
              <a:t>UPDATE:</a:t>
            </a:r>
            <a:r>
              <a:rPr lang="en-US" sz="2400" kern="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400" kern="0" dirty="0">
                <a:latin typeface="+mn-ea"/>
              </a:rPr>
              <a:t>通告一条新路径</a:t>
            </a:r>
            <a:r>
              <a:rPr lang="en-US" sz="2400" kern="0" dirty="0">
                <a:latin typeface="+mn-ea"/>
              </a:rPr>
              <a:t> (</a:t>
            </a:r>
            <a:r>
              <a:rPr lang="zh-CN" altLang="en-US" sz="2400" kern="0" dirty="0">
                <a:latin typeface="+mn-ea"/>
              </a:rPr>
              <a:t>或撤回一条路径</a:t>
            </a:r>
            <a:r>
              <a:rPr lang="en-US" sz="2400" kern="0" dirty="0">
                <a:latin typeface="+mn-ea"/>
              </a:rPr>
              <a:t>)</a:t>
            </a:r>
          </a:p>
          <a:p>
            <a:pPr marL="684213" lvl="1" indent="-227013"/>
            <a:r>
              <a:rPr lang="en-US" sz="2400" kern="0" dirty="0">
                <a:solidFill>
                  <a:srgbClr val="CC0000"/>
                </a:solidFill>
                <a:latin typeface="+mn-ea"/>
              </a:rPr>
              <a:t>KEEPALIVE:</a:t>
            </a:r>
            <a:r>
              <a:rPr lang="en-US" sz="2400" kern="0" dirty="0">
                <a:latin typeface="+mn-ea"/>
              </a:rPr>
              <a:t> </a:t>
            </a:r>
            <a:r>
              <a:rPr lang="zh-CN" altLang="en-US" sz="2400" kern="0" dirty="0">
                <a:latin typeface="+mn-ea"/>
              </a:rPr>
              <a:t>在没有交换</a:t>
            </a:r>
            <a:r>
              <a:rPr lang="en-US" altLang="zh-CN" sz="2400" kern="0" dirty="0">
                <a:latin typeface="+mn-ea"/>
              </a:rPr>
              <a:t>UPDATES</a:t>
            </a:r>
            <a:r>
              <a:rPr lang="zh-CN" altLang="en-US" sz="2400" kern="0" dirty="0">
                <a:latin typeface="+mn-ea"/>
              </a:rPr>
              <a:t>时保持连接；应答</a:t>
            </a:r>
            <a:r>
              <a:rPr lang="en-US" sz="2400" kern="0" dirty="0">
                <a:latin typeface="+mn-ea"/>
              </a:rPr>
              <a:t>OPEN</a:t>
            </a:r>
            <a:r>
              <a:rPr lang="zh-CN" altLang="en-US" sz="2400" kern="0" dirty="0">
                <a:latin typeface="+mn-ea"/>
              </a:rPr>
              <a:t>请求</a:t>
            </a:r>
            <a:endParaRPr lang="en-US" sz="2400" kern="0" dirty="0">
              <a:latin typeface="+mn-ea"/>
            </a:endParaRPr>
          </a:p>
          <a:p>
            <a:pPr marL="684213" lvl="1" indent="-227013"/>
            <a:r>
              <a:rPr lang="en-US" sz="2400" kern="0" dirty="0">
                <a:solidFill>
                  <a:srgbClr val="CC0000"/>
                </a:solidFill>
                <a:latin typeface="+mn-ea"/>
              </a:rPr>
              <a:t>NOTIFICATION:</a:t>
            </a:r>
            <a:r>
              <a:rPr lang="en-US" sz="2400" kern="0" dirty="0">
                <a:latin typeface="+mn-ea"/>
              </a:rPr>
              <a:t> </a:t>
            </a:r>
            <a:r>
              <a:rPr lang="zh-CN" altLang="en-US" sz="2400" kern="0" dirty="0">
                <a:latin typeface="+mn-ea"/>
              </a:rPr>
              <a:t>通知前一条消息中的错误；关闭连接</a:t>
            </a:r>
            <a:endParaRPr lang="en-US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5362515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92A70-B2E7-4A82-B7E9-90FC0B9C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、</a:t>
            </a:r>
            <a:r>
              <a:rPr lang="en-US" altLang="zh-CN" dirty="0"/>
              <a:t>OSPF</a:t>
            </a:r>
            <a:r>
              <a:rPr lang="zh-CN" altLang="en-US" dirty="0"/>
              <a:t>和转发表项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243190-DAA9-4073-9A2C-C84D4494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AF555A-A7CB-4AE2-B011-AFD569FDD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674" y="4941168"/>
            <a:ext cx="5183508" cy="55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92100" indent="-292100">
              <a:lnSpc>
                <a:spcPct val="90000"/>
              </a:lnSpc>
            </a:pPr>
            <a:r>
              <a:rPr lang="en-US" sz="2000" kern="0" dirty="0">
                <a:latin typeface="+mn-ea"/>
                <a:cs typeface="Arial"/>
              </a:rPr>
              <a:t>1</a:t>
            </a:r>
            <a:r>
              <a:rPr lang="en-US" sz="2000" kern="0" dirty="0">
                <a:latin typeface="+mn-ea"/>
              </a:rPr>
              <a:t>a, </a:t>
            </a:r>
            <a:r>
              <a:rPr lang="en-US" sz="2000" kern="0" dirty="0">
                <a:latin typeface="+mn-ea"/>
                <a:cs typeface="Arial"/>
              </a:rPr>
              <a:t>1</a:t>
            </a:r>
            <a:r>
              <a:rPr lang="en-US" sz="2000" kern="0" dirty="0">
                <a:latin typeface="+mn-ea"/>
              </a:rPr>
              <a:t>b, </a:t>
            </a:r>
            <a:r>
              <a:rPr lang="en-US" sz="2000" kern="0" dirty="0">
                <a:latin typeface="+mn-ea"/>
                <a:cs typeface="Arial"/>
              </a:rPr>
              <a:t>1</a:t>
            </a:r>
            <a:r>
              <a:rPr lang="en-US" altLang="zh-CN" sz="2000" kern="0" dirty="0">
                <a:latin typeface="+mn-ea"/>
                <a:cs typeface="Arial"/>
              </a:rPr>
              <a:t>d</a:t>
            </a:r>
            <a:r>
              <a:rPr lang="en-US" sz="2000" kern="0" dirty="0">
                <a:latin typeface="+mn-ea"/>
              </a:rPr>
              <a:t> </a:t>
            </a:r>
            <a:r>
              <a:rPr lang="zh-CN" altLang="en-US" sz="2000" kern="0" dirty="0">
                <a:latin typeface="+mn-ea"/>
              </a:rPr>
              <a:t>通过</a:t>
            </a:r>
            <a:r>
              <a:rPr lang="en-US" altLang="zh-CN" sz="2000" kern="0" dirty="0">
                <a:latin typeface="+mn-ea"/>
              </a:rPr>
              <a:t>iBGP</a:t>
            </a:r>
            <a:r>
              <a:rPr lang="zh-CN" altLang="en-US" sz="2000" kern="0" dirty="0">
                <a:latin typeface="+mn-ea"/>
              </a:rPr>
              <a:t>从</a:t>
            </a:r>
            <a:r>
              <a:rPr lang="en-US" altLang="zh-CN" sz="2000" kern="0" dirty="0">
                <a:latin typeface="+mn-ea"/>
                <a:cs typeface="Arial"/>
              </a:rPr>
              <a:t>1</a:t>
            </a:r>
            <a:r>
              <a:rPr lang="en-US" altLang="zh-CN" sz="2000" kern="0" dirty="0">
                <a:latin typeface="+mn-ea"/>
              </a:rPr>
              <a:t>c</a:t>
            </a:r>
            <a:r>
              <a:rPr lang="zh-CN" altLang="en-US" sz="2000" kern="0" dirty="0">
                <a:latin typeface="+mn-ea"/>
              </a:rPr>
              <a:t>获得路径信息</a:t>
            </a:r>
            <a:r>
              <a:rPr lang="en-US" altLang="zh-CN" sz="2000" kern="0" dirty="0">
                <a:latin typeface="+mn-ea"/>
              </a:rPr>
              <a:t> </a:t>
            </a:r>
            <a:r>
              <a:rPr lang="en-US" sz="2000" kern="0" dirty="0">
                <a:latin typeface="+mn-ea"/>
              </a:rPr>
              <a:t>“</a:t>
            </a:r>
            <a:r>
              <a:rPr lang="zh-CN" altLang="en-US" sz="2000" kern="0" dirty="0">
                <a:latin typeface="+mn-ea"/>
              </a:rPr>
              <a:t>经过</a:t>
            </a:r>
            <a:r>
              <a:rPr lang="en-US" altLang="zh-CN" sz="2000" kern="0" dirty="0">
                <a:latin typeface="+mn-ea"/>
                <a:cs typeface="Arial"/>
              </a:rPr>
              <a:t>1</a:t>
            </a:r>
            <a:r>
              <a:rPr lang="en-US" altLang="zh-CN" sz="2000" kern="0" dirty="0">
                <a:latin typeface="+mn-ea"/>
              </a:rPr>
              <a:t>c</a:t>
            </a:r>
            <a:r>
              <a:rPr lang="zh-CN" altLang="en-US" sz="2000" kern="0" dirty="0">
                <a:latin typeface="+mn-ea"/>
              </a:rPr>
              <a:t>可到达</a:t>
            </a:r>
            <a:r>
              <a:rPr lang="en-US" altLang="zh-CN" sz="2000" kern="0" dirty="0">
                <a:latin typeface="+mn-ea"/>
              </a:rPr>
              <a:t>X</a:t>
            </a:r>
            <a:r>
              <a:rPr lang="en-US" sz="2000" kern="0" dirty="0">
                <a:latin typeface="+mn-ea"/>
              </a:rPr>
              <a:t>”</a:t>
            </a:r>
          </a:p>
        </p:txBody>
      </p:sp>
      <p:grpSp>
        <p:nvGrpSpPr>
          <p:cNvPr id="6" name="Group 124">
            <a:extLst>
              <a:ext uri="{FF2B5EF4-FFF2-40B4-BE49-F238E27FC236}">
                <a16:creationId xmlns:a16="http://schemas.microsoft.com/office/drawing/2014/main" id="{D363DB31-DCC4-4276-8FF0-7E573E7EE8BA}"/>
              </a:ext>
            </a:extLst>
          </p:cNvPr>
          <p:cNvGrpSpPr/>
          <p:nvPr/>
        </p:nvGrpSpPr>
        <p:grpSpPr>
          <a:xfrm>
            <a:off x="624887" y="2325940"/>
            <a:ext cx="2557336" cy="1719017"/>
            <a:chOff x="-2170772" y="2784954"/>
            <a:chExt cx="2712783" cy="1853712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0D2A1BF1-2441-4077-9269-9CC6B9F57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261">
              <a:extLst>
                <a:ext uri="{FF2B5EF4-FFF2-40B4-BE49-F238E27FC236}">
                  <a16:creationId xmlns:a16="http://schemas.microsoft.com/office/drawing/2014/main" id="{E6EC199F-4C5A-46A5-9EFC-3643897EE631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9" name="Group 262">
                <a:extLst>
                  <a:ext uri="{FF2B5EF4-FFF2-40B4-BE49-F238E27FC236}">
                    <a16:creationId xmlns:a16="http://schemas.microsoft.com/office/drawing/2014/main" id="{87F37BF1-A665-4FDB-90F8-4E55D9CF2B49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D9741752-00BA-4577-9FD7-6AB917351F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315">
                    <a:extLst>
                      <a:ext uri="{FF2B5EF4-FFF2-40B4-BE49-F238E27FC236}">
                        <a16:creationId xmlns:a16="http://schemas.microsoft.com/office/drawing/2014/main" id="{32978265-32AA-42F5-8AC1-6496289793E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316">
                    <a:extLst>
                      <a:ext uri="{FF2B5EF4-FFF2-40B4-BE49-F238E27FC236}">
                        <a16:creationId xmlns:a16="http://schemas.microsoft.com/office/drawing/2014/main" id="{C9FC711E-C865-4D51-BDAC-4E65CC71C1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317">
                    <a:extLst>
                      <a:ext uri="{FF2B5EF4-FFF2-40B4-BE49-F238E27FC236}">
                        <a16:creationId xmlns:a16="http://schemas.microsoft.com/office/drawing/2014/main" id="{0310579F-6517-40FB-BDAD-FA5FDCCD889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318">
                    <a:extLst>
                      <a:ext uri="{FF2B5EF4-FFF2-40B4-BE49-F238E27FC236}">
                        <a16:creationId xmlns:a16="http://schemas.microsoft.com/office/drawing/2014/main" id="{9B7487D4-317B-4FB1-895D-BD5758F9E4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319">
                    <a:extLst>
                      <a:ext uri="{FF2B5EF4-FFF2-40B4-BE49-F238E27FC236}">
                        <a16:creationId xmlns:a16="http://schemas.microsoft.com/office/drawing/2014/main" id="{EB1DCFD5-2DC3-4B46-A341-9B53BCBD00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320">
                    <a:extLst>
                      <a:ext uri="{FF2B5EF4-FFF2-40B4-BE49-F238E27FC236}">
                        <a16:creationId xmlns:a16="http://schemas.microsoft.com/office/drawing/2014/main" id="{E9695EA0-E3A4-401A-9FE0-967DA09D70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321">
                    <a:extLst>
                      <a:ext uri="{FF2B5EF4-FFF2-40B4-BE49-F238E27FC236}">
                        <a16:creationId xmlns:a16="http://schemas.microsoft.com/office/drawing/2014/main" id="{99857EF0-E9FB-42D0-B5F2-8C307627A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322">
                    <a:extLst>
                      <a:ext uri="{FF2B5EF4-FFF2-40B4-BE49-F238E27FC236}">
                        <a16:creationId xmlns:a16="http://schemas.microsoft.com/office/drawing/2014/main" id="{526B2BBD-ED3D-447A-B2CA-B34F25DEDC2D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323">
                    <a:extLst>
                      <a:ext uri="{FF2B5EF4-FFF2-40B4-BE49-F238E27FC236}">
                        <a16:creationId xmlns:a16="http://schemas.microsoft.com/office/drawing/2014/main" id="{8ACD3B99-AEAB-4083-A4AB-3EE8FDAA748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312">
                  <a:extLst>
                    <a:ext uri="{FF2B5EF4-FFF2-40B4-BE49-F238E27FC236}">
                      <a16:creationId xmlns:a16="http://schemas.microsoft.com/office/drawing/2014/main" id="{2DE6E3C3-C7BB-4F7F-B9F6-421994F401E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8" name="Oval 313">
                    <a:extLst>
                      <a:ext uri="{FF2B5EF4-FFF2-40B4-BE49-F238E27FC236}">
                        <a16:creationId xmlns:a16="http://schemas.microsoft.com/office/drawing/2014/main" id="{1312AA63-5C98-498C-B1A5-20EE1FD23F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314">
                    <a:extLst>
                      <a:ext uri="{FF2B5EF4-FFF2-40B4-BE49-F238E27FC236}">
                        <a16:creationId xmlns:a16="http://schemas.microsoft.com/office/drawing/2014/main" id="{794FC761-DB26-4253-8745-732F50A5C57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0" name="Group 263">
                <a:extLst>
                  <a:ext uri="{FF2B5EF4-FFF2-40B4-BE49-F238E27FC236}">
                    <a16:creationId xmlns:a16="http://schemas.microsoft.com/office/drawing/2014/main" id="{50AFCC4C-906F-41E8-9619-3F05AA67CC9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65EC6EC2-08F2-4E18-A178-38D9856AFB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302">
                    <a:extLst>
                      <a:ext uri="{FF2B5EF4-FFF2-40B4-BE49-F238E27FC236}">
                        <a16:creationId xmlns:a16="http://schemas.microsoft.com/office/drawing/2014/main" id="{152F5370-29B8-4AB2-90F1-DB6D323E9C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303">
                    <a:extLst>
                      <a:ext uri="{FF2B5EF4-FFF2-40B4-BE49-F238E27FC236}">
                        <a16:creationId xmlns:a16="http://schemas.microsoft.com/office/drawing/2014/main" id="{26AE133A-58C3-44AE-90F4-C3281D55E4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304">
                    <a:extLst>
                      <a:ext uri="{FF2B5EF4-FFF2-40B4-BE49-F238E27FC236}">
                        <a16:creationId xmlns:a16="http://schemas.microsoft.com/office/drawing/2014/main" id="{2EE90C03-2CB4-46D0-AAA4-0F79CFE31A2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305">
                    <a:extLst>
                      <a:ext uri="{FF2B5EF4-FFF2-40B4-BE49-F238E27FC236}">
                        <a16:creationId xmlns:a16="http://schemas.microsoft.com/office/drawing/2014/main" id="{DD999ED1-8408-4EAC-BB67-BF325AC496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306">
                    <a:extLst>
                      <a:ext uri="{FF2B5EF4-FFF2-40B4-BE49-F238E27FC236}">
                        <a16:creationId xmlns:a16="http://schemas.microsoft.com/office/drawing/2014/main" id="{494D62EC-7775-4524-848A-0ABA578430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307">
                    <a:extLst>
                      <a:ext uri="{FF2B5EF4-FFF2-40B4-BE49-F238E27FC236}">
                        <a16:creationId xmlns:a16="http://schemas.microsoft.com/office/drawing/2014/main" id="{E13D78B0-44EC-4A6D-AA3B-DFC91B9F73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308">
                    <a:extLst>
                      <a:ext uri="{FF2B5EF4-FFF2-40B4-BE49-F238E27FC236}">
                        <a16:creationId xmlns:a16="http://schemas.microsoft.com/office/drawing/2014/main" id="{1814F677-325A-4B79-9E56-4807A46D1A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309">
                    <a:extLst>
                      <a:ext uri="{FF2B5EF4-FFF2-40B4-BE49-F238E27FC236}">
                        <a16:creationId xmlns:a16="http://schemas.microsoft.com/office/drawing/2014/main" id="{8254E482-0A5D-4E74-A545-A08FDBA7A457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310">
                    <a:extLst>
                      <a:ext uri="{FF2B5EF4-FFF2-40B4-BE49-F238E27FC236}">
                        <a16:creationId xmlns:a16="http://schemas.microsoft.com/office/drawing/2014/main" id="{1EEF7B8D-AA96-42C0-8188-331AFE80AE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299">
                  <a:extLst>
                    <a:ext uri="{FF2B5EF4-FFF2-40B4-BE49-F238E27FC236}">
                      <a16:creationId xmlns:a16="http://schemas.microsoft.com/office/drawing/2014/main" id="{E3992CFE-3D71-4BA1-BD7D-458B4A20A660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5" name="Oval 300">
                    <a:extLst>
                      <a:ext uri="{FF2B5EF4-FFF2-40B4-BE49-F238E27FC236}">
                        <a16:creationId xmlns:a16="http://schemas.microsoft.com/office/drawing/2014/main" id="{998B9F71-BFC9-4B27-9E54-E83E88E416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301">
                    <a:extLst>
                      <a:ext uri="{FF2B5EF4-FFF2-40B4-BE49-F238E27FC236}">
                        <a16:creationId xmlns:a16="http://schemas.microsoft.com/office/drawing/2014/main" id="{90318F49-2BFC-40DE-B2CA-5BE3FC472A4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1" name="Group 264">
                <a:extLst>
                  <a:ext uri="{FF2B5EF4-FFF2-40B4-BE49-F238E27FC236}">
                    <a16:creationId xmlns:a16="http://schemas.microsoft.com/office/drawing/2014/main" id="{05E68A11-B725-455E-8650-CA70F15E6FBB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D0F24446-D6D0-4CC8-931A-C43C873DF6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289">
                    <a:extLst>
                      <a:ext uri="{FF2B5EF4-FFF2-40B4-BE49-F238E27FC236}">
                        <a16:creationId xmlns:a16="http://schemas.microsoft.com/office/drawing/2014/main" id="{33E18AE6-9BA0-4453-B504-8B8C0E6F996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290">
                    <a:extLst>
                      <a:ext uri="{FF2B5EF4-FFF2-40B4-BE49-F238E27FC236}">
                        <a16:creationId xmlns:a16="http://schemas.microsoft.com/office/drawing/2014/main" id="{B6963B32-C0C2-489A-BB06-72C206C9A8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291">
                    <a:extLst>
                      <a:ext uri="{FF2B5EF4-FFF2-40B4-BE49-F238E27FC236}">
                        <a16:creationId xmlns:a16="http://schemas.microsoft.com/office/drawing/2014/main" id="{96E56423-4F0B-4108-8A78-C65D08D71D3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292">
                    <a:extLst>
                      <a:ext uri="{FF2B5EF4-FFF2-40B4-BE49-F238E27FC236}">
                        <a16:creationId xmlns:a16="http://schemas.microsoft.com/office/drawing/2014/main" id="{5C3DBF97-60B3-43FA-B6BF-0970E21854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293">
                    <a:extLst>
                      <a:ext uri="{FF2B5EF4-FFF2-40B4-BE49-F238E27FC236}">
                        <a16:creationId xmlns:a16="http://schemas.microsoft.com/office/drawing/2014/main" id="{0A324478-4CD0-4FE1-B2DD-549BA727A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294">
                    <a:extLst>
                      <a:ext uri="{FF2B5EF4-FFF2-40B4-BE49-F238E27FC236}">
                        <a16:creationId xmlns:a16="http://schemas.microsoft.com/office/drawing/2014/main" id="{B8EF6A54-59C3-484C-A657-FF73E47A14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295">
                    <a:extLst>
                      <a:ext uri="{FF2B5EF4-FFF2-40B4-BE49-F238E27FC236}">
                        <a16:creationId xmlns:a16="http://schemas.microsoft.com/office/drawing/2014/main" id="{C9BE4697-BFE7-4500-BB2E-FA46F62BE0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296">
                    <a:extLst>
                      <a:ext uri="{FF2B5EF4-FFF2-40B4-BE49-F238E27FC236}">
                        <a16:creationId xmlns:a16="http://schemas.microsoft.com/office/drawing/2014/main" id="{6F33A3B9-275F-4559-9D6E-42403167F0BA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297">
                    <a:extLst>
                      <a:ext uri="{FF2B5EF4-FFF2-40B4-BE49-F238E27FC236}">
                        <a16:creationId xmlns:a16="http://schemas.microsoft.com/office/drawing/2014/main" id="{0C7B6FEB-91D2-4B35-8882-3FD7C64BAC9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286">
                  <a:extLst>
                    <a:ext uri="{FF2B5EF4-FFF2-40B4-BE49-F238E27FC236}">
                      <a16:creationId xmlns:a16="http://schemas.microsoft.com/office/drawing/2014/main" id="{DBAF431F-1796-4288-A7B1-D6A933B63C1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2" name="Oval 287">
                    <a:extLst>
                      <a:ext uri="{FF2B5EF4-FFF2-40B4-BE49-F238E27FC236}">
                        <a16:creationId xmlns:a16="http://schemas.microsoft.com/office/drawing/2014/main" id="{27B6EFDF-9E17-4550-AC89-6C885074A2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288">
                    <a:extLst>
                      <a:ext uri="{FF2B5EF4-FFF2-40B4-BE49-F238E27FC236}">
                        <a16:creationId xmlns:a16="http://schemas.microsoft.com/office/drawing/2014/main" id="{BD1F2655-AE82-418C-9D51-7EDC4E6FE0D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2" name="Group 265">
                <a:extLst>
                  <a:ext uri="{FF2B5EF4-FFF2-40B4-BE49-F238E27FC236}">
                    <a16:creationId xmlns:a16="http://schemas.microsoft.com/office/drawing/2014/main" id="{95802056-356E-416F-8CE8-0E2FE13D39D9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A0416023-1094-47F6-8772-8DE925CD87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76">
                    <a:extLst>
                      <a:ext uri="{FF2B5EF4-FFF2-40B4-BE49-F238E27FC236}">
                        <a16:creationId xmlns:a16="http://schemas.microsoft.com/office/drawing/2014/main" id="{7FED4650-8C10-4EE3-9D30-B2BD805E624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77">
                    <a:extLst>
                      <a:ext uri="{FF2B5EF4-FFF2-40B4-BE49-F238E27FC236}">
                        <a16:creationId xmlns:a16="http://schemas.microsoft.com/office/drawing/2014/main" id="{3FEAE847-D3D2-4D4A-A968-7EC5805BE1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78">
                    <a:extLst>
                      <a:ext uri="{FF2B5EF4-FFF2-40B4-BE49-F238E27FC236}">
                        <a16:creationId xmlns:a16="http://schemas.microsoft.com/office/drawing/2014/main" id="{64F0A3C9-7F93-4C73-AE05-8D259454D29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79">
                    <a:extLst>
                      <a:ext uri="{FF2B5EF4-FFF2-40B4-BE49-F238E27FC236}">
                        <a16:creationId xmlns:a16="http://schemas.microsoft.com/office/drawing/2014/main" id="{8F0C6C71-62DB-4EA6-A79D-1EBE0A3D68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80">
                    <a:extLst>
                      <a:ext uri="{FF2B5EF4-FFF2-40B4-BE49-F238E27FC236}">
                        <a16:creationId xmlns:a16="http://schemas.microsoft.com/office/drawing/2014/main" id="{EA80A296-86FD-4370-96DA-FCEE91039A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81">
                    <a:extLst>
                      <a:ext uri="{FF2B5EF4-FFF2-40B4-BE49-F238E27FC236}">
                        <a16:creationId xmlns:a16="http://schemas.microsoft.com/office/drawing/2014/main" id="{1071972A-219F-4DF8-B30C-807BAE0E81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82">
                    <a:extLst>
                      <a:ext uri="{FF2B5EF4-FFF2-40B4-BE49-F238E27FC236}">
                        <a16:creationId xmlns:a16="http://schemas.microsoft.com/office/drawing/2014/main" id="{149A3277-F921-4CAE-84C8-3199945B5C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83">
                    <a:extLst>
                      <a:ext uri="{FF2B5EF4-FFF2-40B4-BE49-F238E27FC236}">
                        <a16:creationId xmlns:a16="http://schemas.microsoft.com/office/drawing/2014/main" id="{475E53F9-9967-42AA-B45E-880AADDA6E2E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4">
                    <a:extLst>
                      <a:ext uri="{FF2B5EF4-FFF2-40B4-BE49-F238E27FC236}">
                        <a16:creationId xmlns:a16="http://schemas.microsoft.com/office/drawing/2014/main" id="{A36C7308-5921-4E6C-836E-848DA709C83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273">
                  <a:extLst>
                    <a:ext uri="{FF2B5EF4-FFF2-40B4-BE49-F238E27FC236}">
                      <a16:creationId xmlns:a16="http://schemas.microsoft.com/office/drawing/2014/main" id="{3CEC243D-AD8F-4047-8383-D9D486E050D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9" name="Oval 274">
                    <a:extLst>
                      <a:ext uri="{FF2B5EF4-FFF2-40B4-BE49-F238E27FC236}">
                        <a16:creationId xmlns:a16="http://schemas.microsoft.com/office/drawing/2014/main" id="{D92F8E1D-9823-4521-9A90-165325052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275">
                    <a:extLst>
                      <a:ext uri="{FF2B5EF4-FFF2-40B4-BE49-F238E27FC236}">
                        <a16:creationId xmlns:a16="http://schemas.microsoft.com/office/drawing/2014/main" id="{9FD8C09E-A9CD-498A-B71F-7523FC62F6C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3" name="Straight Connector 268">
                <a:extLst>
                  <a:ext uri="{FF2B5EF4-FFF2-40B4-BE49-F238E27FC236}">
                    <a16:creationId xmlns:a16="http://schemas.microsoft.com/office/drawing/2014/main" id="{704087E4-766F-4EE3-ACCA-7E8F25576083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269">
                <a:extLst>
                  <a:ext uri="{FF2B5EF4-FFF2-40B4-BE49-F238E27FC236}">
                    <a16:creationId xmlns:a16="http://schemas.microsoft.com/office/drawing/2014/main" id="{F02D0190-705B-44A7-9272-180A505157A3}"/>
                  </a:ext>
                </a:extLst>
              </p:cNvPr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270">
                <a:extLst>
                  <a:ext uri="{FF2B5EF4-FFF2-40B4-BE49-F238E27FC236}">
                    <a16:creationId xmlns:a16="http://schemas.microsoft.com/office/drawing/2014/main" id="{D4B5599F-C29F-4773-895A-46B6AA5C365D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336">
                <a:extLst>
                  <a:ext uri="{FF2B5EF4-FFF2-40B4-BE49-F238E27FC236}">
                    <a16:creationId xmlns:a16="http://schemas.microsoft.com/office/drawing/2014/main" id="{0511289D-E23C-4491-9BB6-75B03D86D138}"/>
                  </a:ext>
                </a:extLst>
              </p:cNvPr>
              <p:cNvCxnSpPr>
                <a:endCxn id="60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69" name="Freeform 2">
            <a:extLst>
              <a:ext uri="{FF2B5EF4-FFF2-40B4-BE49-F238E27FC236}">
                <a16:creationId xmlns:a16="http://schemas.microsoft.com/office/drawing/2014/main" id="{BA063289-F2A9-4240-A55F-FC0E85D9C892}"/>
              </a:ext>
            </a:extLst>
          </p:cNvPr>
          <p:cNvSpPr>
            <a:spLocks/>
          </p:cNvSpPr>
          <p:nvPr/>
        </p:nvSpPr>
        <p:spPr bwMode="auto">
          <a:xfrm>
            <a:off x="3285692" y="3253111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" name="Group 197">
            <a:extLst>
              <a:ext uri="{FF2B5EF4-FFF2-40B4-BE49-F238E27FC236}">
                <a16:creationId xmlns:a16="http://schemas.microsoft.com/office/drawing/2014/main" id="{72F135EB-A4D7-4294-816E-A2F104FDD3DE}"/>
              </a:ext>
            </a:extLst>
          </p:cNvPr>
          <p:cNvGrpSpPr/>
          <p:nvPr/>
        </p:nvGrpSpPr>
        <p:grpSpPr>
          <a:xfrm>
            <a:off x="3506594" y="3393135"/>
            <a:ext cx="2189884" cy="1476371"/>
            <a:chOff x="833331" y="2873352"/>
            <a:chExt cx="2333625" cy="1590649"/>
          </a:xfrm>
        </p:grpSpPr>
        <p:grpSp>
          <p:nvGrpSpPr>
            <p:cNvPr id="71" name="Group 198">
              <a:extLst>
                <a:ext uri="{FF2B5EF4-FFF2-40B4-BE49-F238E27FC236}">
                  <a16:creationId xmlns:a16="http://schemas.microsoft.com/office/drawing/2014/main" id="{A1313907-10A8-4D89-8C69-E8145E4E064C}"/>
                </a:ext>
              </a:extLst>
            </p:cNvPr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18" name="Group 327">
                <a:extLst>
                  <a:ext uri="{FF2B5EF4-FFF2-40B4-BE49-F238E27FC236}">
                    <a16:creationId xmlns:a16="http://schemas.microsoft.com/office/drawing/2014/main" id="{29EE008F-97A5-4393-8619-AFCE10565D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22" name="Oval 251">
                  <a:extLst>
                    <a:ext uri="{FF2B5EF4-FFF2-40B4-BE49-F238E27FC236}">
                      <a16:creationId xmlns:a16="http://schemas.microsoft.com/office/drawing/2014/main" id="{D6D97A92-606A-4DF2-95C7-6830FE6167D1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3" name="Rectangle 252">
                  <a:extLst>
                    <a:ext uri="{FF2B5EF4-FFF2-40B4-BE49-F238E27FC236}">
                      <a16:creationId xmlns:a16="http://schemas.microsoft.com/office/drawing/2014/main" id="{1433C57D-3A73-4002-92BF-EA7EEC625A49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4" name="Oval 253">
                  <a:extLst>
                    <a:ext uri="{FF2B5EF4-FFF2-40B4-BE49-F238E27FC236}">
                      <a16:creationId xmlns:a16="http://schemas.microsoft.com/office/drawing/2014/main" id="{0385890F-9F2D-4150-BE99-C61B5BE3CD78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5" name="Freeform 254">
                  <a:extLst>
                    <a:ext uri="{FF2B5EF4-FFF2-40B4-BE49-F238E27FC236}">
                      <a16:creationId xmlns:a16="http://schemas.microsoft.com/office/drawing/2014/main" id="{C190BADA-8755-4592-BBE7-D3E0D25C5F71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6" name="Freeform 255">
                  <a:extLst>
                    <a:ext uri="{FF2B5EF4-FFF2-40B4-BE49-F238E27FC236}">
                      <a16:creationId xmlns:a16="http://schemas.microsoft.com/office/drawing/2014/main" id="{152C3DCE-A707-4D50-BB6C-EA2B6E603D2B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7" name="Freeform 256">
                  <a:extLst>
                    <a:ext uri="{FF2B5EF4-FFF2-40B4-BE49-F238E27FC236}">
                      <a16:creationId xmlns:a16="http://schemas.microsoft.com/office/drawing/2014/main" id="{B3C1785A-959B-45A6-84A8-FC6960CACC48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8" name="Freeform 257">
                  <a:extLst>
                    <a:ext uri="{FF2B5EF4-FFF2-40B4-BE49-F238E27FC236}">
                      <a16:creationId xmlns:a16="http://schemas.microsoft.com/office/drawing/2014/main" id="{44D410EB-8B6D-484C-AE99-F5790E2A143F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9" name="Straight Connector 258">
                  <a:extLst>
                    <a:ext uri="{FF2B5EF4-FFF2-40B4-BE49-F238E27FC236}">
                      <a16:creationId xmlns:a16="http://schemas.microsoft.com/office/drawing/2014/main" id="{C6A8EDCB-D50C-4236-A8EC-A5FF5259EAC8}"/>
                    </a:ext>
                  </a:extLst>
                </p:cNvPr>
                <p:cNvCxnSpPr>
                  <a:endCxn id="12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259">
                  <a:extLst>
                    <a:ext uri="{FF2B5EF4-FFF2-40B4-BE49-F238E27FC236}">
                      <a16:creationId xmlns:a16="http://schemas.microsoft.com/office/drawing/2014/main" id="{C9DA5E2B-2143-44EA-BD96-36F8E6AA2592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248">
                <a:extLst>
                  <a:ext uri="{FF2B5EF4-FFF2-40B4-BE49-F238E27FC236}">
                    <a16:creationId xmlns:a16="http://schemas.microsoft.com/office/drawing/2014/main" id="{1176A4E3-B64D-4E1D-8F86-AF841C4DF028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20" name="Oval 249">
                  <a:extLst>
                    <a:ext uri="{FF2B5EF4-FFF2-40B4-BE49-F238E27FC236}">
                      <a16:creationId xmlns:a16="http://schemas.microsoft.com/office/drawing/2014/main" id="{33E2F1D5-B845-4663-9943-AF87BDA08D3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TextBox 250">
                  <a:extLst>
                    <a:ext uri="{FF2B5EF4-FFF2-40B4-BE49-F238E27FC236}">
                      <a16:creationId xmlns:a16="http://schemas.microsoft.com/office/drawing/2014/main" id="{D61BA266-4D10-4A19-BE2F-8E7505D358F6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72" name="Group 199">
              <a:extLst>
                <a:ext uri="{FF2B5EF4-FFF2-40B4-BE49-F238E27FC236}">
                  <a16:creationId xmlns:a16="http://schemas.microsoft.com/office/drawing/2014/main" id="{CF88DDDC-02E2-49E1-BE13-8932AB3AE320}"/>
                </a:ext>
              </a:extLst>
            </p:cNvPr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05" name="Group 327">
                <a:extLst>
                  <a:ext uri="{FF2B5EF4-FFF2-40B4-BE49-F238E27FC236}">
                    <a16:creationId xmlns:a16="http://schemas.microsoft.com/office/drawing/2014/main" id="{EC132C23-202E-4085-86C0-E7592CCACC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9" name="Oval 238">
                  <a:extLst>
                    <a:ext uri="{FF2B5EF4-FFF2-40B4-BE49-F238E27FC236}">
                      <a16:creationId xmlns:a16="http://schemas.microsoft.com/office/drawing/2014/main" id="{61DD4FD8-F727-4BBD-857F-4C3BD0FF6967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0" name="Rectangle 239">
                  <a:extLst>
                    <a:ext uri="{FF2B5EF4-FFF2-40B4-BE49-F238E27FC236}">
                      <a16:creationId xmlns:a16="http://schemas.microsoft.com/office/drawing/2014/main" id="{8425784C-5B00-4B27-952D-FE18CD76C0D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1" name="Oval 240">
                  <a:extLst>
                    <a:ext uri="{FF2B5EF4-FFF2-40B4-BE49-F238E27FC236}">
                      <a16:creationId xmlns:a16="http://schemas.microsoft.com/office/drawing/2014/main" id="{50B994DA-C1F3-4008-BFEB-09B3D5442ED1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2" name="Freeform 241">
                  <a:extLst>
                    <a:ext uri="{FF2B5EF4-FFF2-40B4-BE49-F238E27FC236}">
                      <a16:creationId xmlns:a16="http://schemas.microsoft.com/office/drawing/2014/main" id="{98C6833B-AEB0-474B-B05D-311B3B54085A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" name="Freeform 242">
                  <a:extLst>
                    <a:ext uri="{FF2B5EF4-FFF2-40B4-BE49-F238E27FC236}">
                      <a16:creationId xmlns:a16="http://schemas.microsoft.com/office/drawing/2014/main" id="{3031BC00-6F9D-4219-A796-488BFD9373BD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" name="Freeform 243">
                  <a:extLst>
                    <a:ext uri="{FF2B5EF4-FFF2-40B4-BE49-F238E27FC236}">
                      <a16:creationId xmlns:a16="http://schemas.microsoft.com/office/drawing/2014/main" id="{4DAA4D60-74DF-4078-87D4-08A2F0B2C431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" name="Freeform 244">
                  <a:extLst>
                    <a:ext uri="{FF2B5EF4-FFF2-40B4-BE49-F238E27FC236}">
                      <a16:creationId xmlns:a16="http://schemas.microsoft.com/office/drawing/2014/main" id="{AA86C75C-2D3D-40EA-98BD-BA0FEBCBDE3B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6" name="Straight Connector 245">
                  <a:extLst>
                    <a:ext uri="{FF2B5EF4-FFF2-40B4-BE49-F238E27FC236}">
                      <a16:creationId xmlns:a16="http://schemas.microsoft.com/office/drawing/2014/main" id="{2356457C-B0BE-4FA8-BF79-A5EE22B85131}"/>
                    </a:ext>
                  </a:extLst>
                </p:cNvPr>
                <p:cNvCxnSpPr>
                  <a:endCxn id="11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246">
                  <a:extLst>
                    <a:ext uri="{FF2B5EF4-FFF2-40B4-BE49-F238E27FC236}">
                      <a16:creationId xmlns:a16="http://schemas.microsoft.com/office/drawing/2014/main" id="{3B8DB9F1-E699-4B10-982F-AD02CAACCFA5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235">
                <a:extLst>
                  <a:ext uri="{FF2B5EF4-FFF2-40B4-BE49-F238E27FC236}">
                    <a16:creationId xmlns:a16="http://schemas.microsoft.com/office/drawing/2014/main" id="{FD3884A6-49FC-4C32-8EBD-05B8A5C2F62A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07" name="Oval 236">
                  <a:extLst>
                    <a:ext uri="{FF2B5EF4-FFF2-40B4-BE49-F238E27FC236}">
                      <a16:creationId xmlns:a16="http://schemas.microsoft.com/office/drawing/2014/main" id="{1A7695EA-C6CE-4335-BC7B-2AD3A458ACEF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TextBox 237">
                  <a:extLst>
                    <a:ext uri="{FF2B5EF4-FFF2-40B4-BE49-F238E27FC236}">
                      <a16:creationId xmlns:a16="http://schemas.microsoft.com/office/drawing/2014/main" id="{D4FCC733-AECD-43D7-A1F9-492593603160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73" name="Group 200">
              <a:extLst>
                <a:ext uri="{FF2B5EF4-FFF2-40B4-BE49-F238E27FC236}">
                  <a16:creationId xmlns:a16="http://schemas.microsoft.com/office/drawing/2014/main" id="{F7534719-C27D-46D3-A1AB-7F9CBEEB6916}"/>
                </a:ext>
              </a:extLst>
            </p:cNvPr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92" name="Group 327">
                <a:extLst>
                  <a:ext uri="{FF2B5EF4-FFF2-40B4-BE49-F238E27FC236}">
                    <a16:creationId xmlns:a16="http://schemas.microsoft.com/office/drawing/2014/main" id="{43EC7A2D-68AF-40A1-BC6E-C5B4759BBC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96" name="Oval 225">
                  <a:extLst>
                    <a:ext uri="{FF2B5EF4-FFF2-40B4-BE49-F238E27FC236}">
                      <a16:creationId xmlns:a16="http://schemas.microsoft.com/office/drawing/2014/main" id="{9A9204D9-DFBE-4C13-A565-57987F5A98AF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7" name="Rectangle 226">
                  <a:extLst>
                    <a:ext uri="{FF2B5EF4-FFF2-40B4-BE49-F238E27FC236}">
                      <a16:creationId xmlns:a16="http://schemas.microsoft.com/office/drawing/2014/main" id="{BEB72DA3-6287-4E05-A4A9-2F89569B2288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Oval 227">
                  <a:extLst>
                    <a:ext uri="{FF2B5EF4-FFF2-40B4-BE49-F238E27FC236}">
                      <a16:creationId xmlns:a16="http://schemas.microsoft.com/office/drawing/2014/main" id="{AD6051C4-6B9A-45AF-842C-B7C4D905EC26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9" name="Freeform 228">
                  <a:extLst>
                    <a:ext uri="{FF2B5EF4-FFF2-40B4-BE49-F238E27FC236}">
                      <a16:creationId xmlns:a16="http://schemas.microsoft.com/office/drawing/2014/main" id="{2237AE35-91C3-45C1-A20B-A97B88FF12A2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0" name="Freeform 229">
                  <a:extLst>
                    <a:ext uri="{FF2B5EF4-FFF2-40B4-BE49-F238E27FC236}">
                      <a16:creationId xmlns:a16="http://schemas.microsoft.com/office/drawing/2014/main" id="{1DC60179-3AA6-4881-81D0-57BDB048C504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1" name="Freeform 230">
                  <a:extLst>
                    <a:ext uri="{FF2B5EF4-FFF2-40B4-BE49-F238E27FC236}">
                      <a16:creationId xmlns:a16="http://schemas.microsoft.com/office/drawing/2014/main" id="{038D828E-89B3-4362-B7EE-F67254896C34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2" name="Freeform 231">
                  <a:extLst>
                    <a:ext uri="{FF2B5EF4-FFF2-40B4-BE49-F238E27FC236}">
                      <a16:creationId xmlns:a16="http://schemas.microsoft.com/office/drawing/2014/main" id="{97A3C4FB-704D-4ACC-8796-9811EDFE6BDF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3" name="Straight Connector 232">
                  <a:extLst>
                    <a:ext uri="{FF2B5EF4-FFF2-40B4-BE49-F238E27FC236}">
                      <a16:creationId xmlns:a16="http://schemas.microsoft.com/office/drawing/2014/main" id="{77408D8F-3E69-4E0A-BC3E-68FEA65C3320}"/>
                    </a:ext>
                  </a:extLst>
                </p:cNvPr>
                <p:cNvCxnSpPr>
                  <a:endCxn id="9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233">
                  <a:extLst>
                    <a:ext uri="{FF2B5EF4-FFF2-40B4-BE49-F238E27FC236}">
                      <a16:creationId xmlns:a16="http://schemas.microsoft.com/office/drawing/2014/main" id="{80037FC3-B46F-4CF1-85E4-459C093811D4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222">
                <a:extLst>
                  <a:ext uri="{FF2B5EF4-FFF2-40B4-BE49-F238E27FC236}">
                    <a16:creationId xmlns:a16="http://schemas.microsoft.com/office/drawing/2014/main" id="{B0C33F09-DB13-45EC-823F-5F69FCB6C258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94" name="Oval 223">
                  <a:extLst>
                    <a:ext uri="{FF2B5EF4-FFF2-40B4-BE49-F238E27FC236}">
                      <a16:creationId xmlns:a16="http://schemas.microsoft.com/office/drawing/2014/main" id="{CFB60377-FF26-49DC-9F56-AE515BBC901A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TextBox 224">
                  <a:extLst>
                    <a:ext uri="{FF2B5EF4-FFF2-40B4-BE49-F238E27FC236}">
                      <a16:creationId xmlns:a16="http://schemas.microsoft.com/office/drawing/2014/main" id="{1CA1658A-FAA4-4A0F-8BFD-AEC53133F828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74" name="Group 201">
              <a:extLst>
                <a:ext uri="{FF2B5EF4-FFF2-40B4-BE49-F238E27FC236}">
                  <a16:creationId xmlns:a16="http://schemas.microsoft.com/office/drawing/2014/main" id="{C8D3E33B-CD12-40D0-80CE-5298FC31B389}"/>
                </a:ext>
              </a:extLst>
            </p:cNvPr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79" name="Group 327">
                <a:extLst>
                  <a:ext uri="{FF2B5EF4-FFF2-40B4-BE49-F238E27FC236}">
                    <a16:creationId xmlns:a16="http://schemas.microsoft.com/office/drawing/2014/main" id="{792FD393-8FAC-465F-A8DD-E06529B71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83" name="Oval 212">
                  <a:extLst>
                    <a:ext uri="{FF2B5EF4-FFF2-40B4-BE49-F238E27FC236}">
                      <a16:creationId xmlns:a16="http://schemas.microsoft.com/office/drawing/2014/main" id="{E549F100-CC16-4090-820F-1E5B076DB62F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4" name="Rectangle 213">
                  <a:extLst>
                    <a:ext uri="{FF2B5EF4-FFF2-40B4-BE49-F238E27FC236}">
                      <a16:creationId xmlns:a16="http://schemas.microsoft.com/office/drawing/2014/main" id="{1B584878-3E08-4883-9877-BC05FD51CDAC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Oval 214">
                  <a:extLst>
                    <a:ext uri="{FF2B5EF4-FFF2-40B4-BE49-F238E27FC236}">
                      <a16:creationId xmlns:a16="http://schemas.microsoft.com/office/drawing/2014/main" id="{1404A87D-FC03-4492-BAE8-5C8D1215C116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6" name="Freeform 215">
                  <a:extLst>
                    <a:ext uri="{FF2B5EF4-FFF2-40B4-BE49-F238E27FC236}">
                      <a16:creationId xmlns:a16="http://schemas.microsoft.com/office/drawing/2014/main" id="{4D2CAB36-80BE-49D9-BC5E-0FD0FF139FA6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7" name="Freeform 216">
                  <a:extLst>
                    <a:ext uri="{FF2B5EF4-FFF2-40B4-BE49-F238E27FC236}">
                      <a16:creationId xmlns:a16="http://schemas.microsoft.com/office/drawing/2014/main" id="{62B63B0C-A3B5-45CA-BCD6-5CD8BC65BC1B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8" name="Freeform 217">
                  <a:extLst>
                    <a:ext uri="{FF2B5EF4-FFF2-40B4-BE49-F238E27FC236}">
                      <a16:creationId xmlns:a16="http://schemas.microsoft.com/office/drawing/2014/main" id="{E2DF0834-E937-4D11-8BBD-A9245D01FE97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9" name="Freeform 218">
                  <a:extLst>
                    <a:ext uri="{FF2B5EF4-FFF2-40B4-BE49-F238E27FC236}">
                      <a16:creationId xmlns:a16="http://schemas.microsoft.com/office/drawing/2014/main" id="{97C425F2-009C-46D8-822D-A982E0F5F5A0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0" name="Straight Connector 219">
                  <a:extLst>
                    <a:ext uri="{FF2B5EF4-FFF2-40B4-BE49-F238E27FC236}">
                      <a16:creationId xmlns:a16="http://schemas.microsoft.com/office/drawing/2014/main" id="{053BCDB5-8800-44B6-AEE0-311FEBEA5902}"/>
                    </a:ext>
                  </a:extLst>
                </p:cNvPr>
                <p:cNvCxnSpPr>
                  <a:endCxn id="8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220">
                  <a:extLst>
                    <a:ext uri="{FF2B5EF4-FFF2-40B4-BE49-F238E27FC236}">
                      <a16:creationId xmlns:a16="http://schemas.microsoft.com/office/drawing/2014/main" id="{40A631A9-C3A6-4499-BE61-15CB10906CF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209">
                <a:extLst>
                  <a:ext uri="{FF2B5EF4-FFF2-40B4-BE49-F238E27FC236}">
                    <a16:creationId xmlns:a16="http://schemas.microsoft.com/office/drawing/2014/main" id="{9136E6D9-FC2F-48A3-9C93-E96800B55A3B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81" name="Oval 210">
                  <a:extLst>
                    <a:ext uri="{FF2B5EF4-FFF2-40B4-BE49-F238E27FC236}">
                      <a16:creationId xmlns:a16="http://schemas.microsoft.com/office/drawing/2014/main" id="{5A6A47C2-2B18-42BF-ADCF-EE10AB9DA97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TextBox 211">
                  <a:extLst>
                    <a:ext uri="{FF2B5EF4-FFF2-40B4-BE49-F238E27FC236}">
                      <a16:creationId xmlns:a16="http://schemas.microsoft.com/office/drawing/2014/main" id="{E352D043-A797-4815-B463-4B7C958E5D61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75" name="Straight Connector 202">
              <a:extLst>
                <a:ext uri="{FF2B5EF4-FFF2-40B4-BE49-F238E27FC236}">
                  <a16:creationId xmlns:a16="http://schemas.microsoft.com/office/drawing/2014/main" id="{5AFB9359-FCEA-4271-9FBB-9F30DC254731}"/>
                </a:ext>
              </a:extLst>
            </p:cNvPr>
            <p:cNvCxnSpPr>
              <a:endCxn id="108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204">
              <a:extLst>
                <a:ext uri="{FF2B5EF4-FFF2-40B4-BE49-F238E27FC236}">
                  <a16:creationId xmlns:a16="http://schemas.microsoft.com/office/drawing/2014/main" id="{3247FF06-46AB-4BEB-BAAD-A907192995CD}"/>
                </a:ext>
              </a:extLst>
            </p:cNvPr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205">
              <a:extLst>
                <a:ext uri="{FF2B5EF4-FFF2-40B4-BE49-F238E27FC236}">
                  <a16:creationId xmlns:a16="http://schemas.microsoft.com/office/drawing/2014/main" id="{E0541B43-E3B5-401B-A6B8-F1BBAABD179F}"/>
                </a:ext>
              </a:extLst>
            </p:cNvPr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206">
              <a:extLst>
                <a:ext uri="{FF2B5EF4-FFF2-40B4-BE49-F238E27FC236}">
                  <a16:creationId xmlns:a16="http://schemas.microsoft.com/office/drawing/2014/main" id="{D087D27D-D311-47C9-A189-6F8FEEEF833D}"/>
                </a:ext>
              </a:extLst>
            </p:cNvPr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1" name="Freeform 2">
            <a:extLst>
              <a:ext uri="{FF2B5EF4-FFF2-40B4-BE49-F238E27FC236}">
                <a16:creationId xmlns:a16="http://schemas.microsoft.com/office/drawing/2014/main" id="{D8C70FC6-ABF8-43D8-B914-765C50BE2F60}"/>
              </a:ext>
            </a:extLst>
          </p:cNvPr>
          <p:cNvSpPr>
            <a:spLocks/>
          </p:cNvSpPr>
          <p:nvPr/>
        </p:nvSpPr>
        <p:spPr bwMode="auto">
          <a:xfrm>
            <a:off x="5507686" y="2184853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" name="Group 133">
            <a:extLst>
              <a:ext uri="{FF2B5EF4-FFF2-40B4-BE49-F238E27FC236}">
                <a16:creationId xmlns:a16="http://schemas.microsoft.com/office/drawing/2014/main" id="{26AD436A-A1CC-4B8F-A69F-0F7E25C0E53E}"/>
              </a:ext>
            </a:extLst>
          </p:cNvPr>
          <p:cNvGrpSpPr/>
          <p:nvPr/>
        </p:nvGrpSpPr>
        <p:grpSpPr>
          <a:xfrm>
            <a:off x="5731177" y="2320969"/>
            <a:ext cx="2215548" cy="2123152"/>
            <a:chOff x="833331" y="2873352"/>
            <a:chExt cx="2333625" cy="2353163"/>
          </a:xfrm>
        </p:grpSpPr>
        <p:grpSp>
          <p:nvGrpSpPr>
            <p:cNvPr id="133" name="Group 134">
              <a:extLst>
                <a:ext uri="{FF2B5EF4-FFF2-40B4-BE49-F238E27FC236}">
                  <a16:creationId xmlns:a16="http://schemas.microsoft.com/office/drawing/2014/main" id="{DD64054F-77BD-44AC-9A91-208E972BC1BB}"/>
                </a:ext>
              </a:extLst>
            </p:cNvPr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1" name="Group 327">
                <a:extLst>
                  <a:ext uri="{FF2B5EF4-FFF2-40B4-BE49-F238E27FC236}">
                    <a16:creationId xmlns:a16="http://schemas.microsoft.com/office/drawing/2014/main" id="{3FD4264A-24CA-4B89-A997-C7F48BE014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5" name="Oval 187">
                  <a:extLst>
                    <a:ext uri="{FF2B5EF4-FFF2-40B4-BE49-F238E27FC236}">
                      <a16:creationId xmlns:a16="http://schemas.microsoft.com/office/drawing/2014/main" id="{3EE29A33-502D-45A7-BAF6-CDD57742B729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6" name="Rectangle 188">
                  <a:extLst>
                    <a:ext uri="{FF2B5EF4-FFF2-40B4-BE49-F238E27FC236}">
                      <a16:creationId xmlns:a16="http://schemas.microsoft.com/office/drawing/2014/main" id="{A927B666-442C-4A49-A606-48779C5CDB17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7" name="Oval 189">
                  <a:extLst>
                    <a:ext uri="{FF2B5EF4-FFF2-40B4-BE49-F238E27FC236}">
                      <a16:creationId xmlns:a16="http://schemas.microsoft.com/office/drawing/2014/main" id="{3D366AE6-3772-4D03-9478-3E402FDBB111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8" name="Freeform 190">
                  <a:extLst>
                    <a:ext uri="{FF2B5EF4-FFF2-40B4-BE49-F238E27FC236}">
                      <a16:creationId xmlns:a16="http://schemas.microsoft.com/office/drawing/2014/main" id="{627C29F1-55AD-41A9-AE6E-80E1DB603A1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9" name="Freeform 191">
                  <a:extLst>
                    <a:ext uri="{FF2B5EF4-FFF2-40B4-BE49-F238E27FC236}">
                      <a16:creationId xmlns:a16="http://schemas.microsoft.com/office/drawing/2014/main" id="{8C67D53A-362B-485A-B60C-48F6E156819C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Freeform 192">
                  <a:extLst>
                    <a:ext uri="{FF2B5EF4-FFF2-40B4-BE49-F238E27FC236}">
                      <a16:creationId xmlns:a16="http://schemas.microsoft.com/office/drawing/2014/main" id="{67F05EAD-4419-408F-8954-93BA8DD99688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1" name="Freeform 193">
                  <a:extLst>
                    <a:ext uri="{FF2B5EF4-FFF2-40B4-BE49-F238E27FC236}">
                      <a16:creationId xmlns:a16="http://schemas.microsoft.com/office/drawing/2014/main" id="{01D2DFD4-6F84-4C63-8E0F-81E3B0BB284F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2" name="Straight Connector 194">
                  <a:extLst>
                    <a:ext uri="{FF2B5EF4-FFF2-40B4-BE49-F238E27FC236}">
                      <a16:creationId xmlns:a16="http://schemas.microsoft.com/office/drawing/2014/main" id="{D387E4EA-BD4A-4A7C-9703-35FF6DBB71AE}"/>
                    </a:ext>
                  </a:extLst>
                </p:cNvPr>
                <p:cNvCxnSpPr>
                  <a:endCxn id="18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5">
                  <a:extLst>
                    <a:ext uri="{FF2B5EF4-FFF2-40B4-BE49-F238E27FC236}">
                      <a16:creationId xmlns:a16="http://schemas.microsoft.com/office/drawing/2014/main" id="{DCAB2283-C319-4766-BFB8-C48BEA0CAB6D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4">
                <a:extLst>
                  <a:ext uri="{FF2B5EF4-FFF2-40B4-BE49-F238E27FC236}">
                    <a16:creationId xmlns:a16="http://schemas.microsoft.com/office/drawing/2014/main" id="{F97FA362-1823-4383-BA7D-C54CE179ED36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3" name="Oval 185">
                  <a:extLst>
                    <a:ext uri="{FF2B5EF4-FFF2-40B4-BE49-F238E27FC236}">
                      <a16:creationId xmlns:a16="http://schemas.microsoft.com/office/drawing/2014/main" id="{3E1622FA-306F-4163-B0E5-AEC1D23D8DCE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TextBox 186">
                  <a:extLst>
                    <a:ext uri="{FF2B5EF4-FFF2-40B4-BE49-F238E27FC236}">
                      <a16:creationId xmlns:a16="http://schemas.microsoft.com/office/drawing/2014/main" id="{DF3DC905-4D0D-437F-94B6-710C229A41AA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4" name="Group 135">
              <a:extLst>
                <a:ext uri="{FF2B5EF4-FFF2-40B4-BE49-F238E27FC236}">
                  <a16:creationId xmlns:a16="http://schemas.microsoft.com/office/drawing/2014/main" id="{ABD43CCD-FDFE-426B-8E9D-D4707BD03FDA}"/>
                </a:ext>
              </a:extLst>
            </p:cNvPr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68" name="Group 327">
                <a:extLst>
                  <a:ext uri="{FF2B5EF4-FFF2-40B4-BE49-F238E27FC236}">
                    <a16:creationId xmlns:a16="http://schemas.microsoft.com/office/drawing/2014/main" id="{5381AEA8-2FEE-43C0-BB4B-1DE372911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2" name="Oval 174">
                  <a:extLst>
                    <a:ext uri="{FF2B5EF4-FFF2-40B4-BE49-F238E27FC236}">
                      <a16:creationId xmlns:a16="http://schemas.microsoft.com/office/drawing/2014/main" id="{948B5F64-F339-4572-82EF-0775D6BBF675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3" name="Rectangle 175">
                  <a:extLst>
                    <a:ext uri="{FF2B5EF4-FFF2-40B4-BE49-F238E27FC236}">
                      <a16:creationId xmlns:a16="http://schemas.microsoft.com/office/drawing/2014/main" id="{DBE64678-38F1-487A-BE57-482E5135BB20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4" name="Oval 176">
                  <a:extLst>
                    <a:ext uri="{FF2B5EF4-FFF2-40B4-BE49-F238E27FC236}">
                      <a16:creationId xmlns:a16="http://schemas.microsoft.com/office/drawing/2014/main" id="{8FF5B014-A7F1-4996-8108-4FFED337668A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5" name="Freeform 177">
                  <a:extLst>
                    <a:ext uri="{FF2B5EF4-FFF2-40B4-BE49-F238E27FC236}">
                      <a16:creationId xmlns:a16="http://schemas.microsoft.com/office/drawing/2014/main" id="{9CDEB960-EF9E-4A37-B3D8-C1312E92AAF0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6" name="Freeform 178">
                  <a:extLst>
                    <a:ext uri="{FF2B5EF4-FFF2-40B4-BE49-F238E27FC236}">
                      <a16:creationId xmlns:a16="http://schemas.microsoft.com/office/drawing/2014/main" id="{A0F6536E-F4DB-4FF1-A0CA-F19B35289E90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Freeform 179">
                  <a:extLst>
                    <a:ext uri="{FF2B5EF4-FFF2-40B4-BE49-F238E27FC236}">
                      <a16:creationId xmlns:a16="http://schemas.microsoft.com/office/drawing/2014/main" id="{3FF10924-AC7A-4DD6-A045-68CF8D3519AC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8" name="Freeform 180">
                  <a:extLst>
                    <a:ext uri="{FF2B5EF4-FFF2-40B4-BE49-F238E27FC236}">
                      <a16:creationId xmlns:a16="http://schemas.microsoft.com/office/drawing/2014/main" id="{71F84F23-6366-4F3A-A50A-69F1699BFED7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79" name="Straight Connector 181">
                  <a:extLst>
                    <a:ext uri="{FF2B5EF4-FFF2-40B4-BE49-F238E27FC236}">
                      <a16:creationId xmlns:a16="http://schemas.microsoft.com/office/drawing/2014/main" id="{A391EDF8-8B73-4A50-94F1-905E63B5D0D4}"/>
                    </a:ext>
                  </a:extLst>
                </p:cNvPr>
                <p:cNvCxnSpPr>
                  <a:endCxn id="17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82">
                  <a:extLst>
                    <a:ext uri="{FF2B5EF4-FFF2-40B4-BE49-F238E27FC236}">
                      <a16:creationId xmlns:a16="http://schemas.microsoft.com/office/drawing/2014/main" id="{3C5D06CF-1F22-43E8-8EF7-3B4709F71BF2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71">
                <a:extLst>
                  <a:ext uri="{FF2B5EF4-FFF2-40B4-BE49-F238E27FC236}">
                    <a16:creationId xmlns:a16="http://schemas.microsoft.com/office/drawing/2014/main" id="{A4020F66-DD8D-415A-BB20-28E927EC7F56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0" name="Oval 172">
                  <a:extLst>
                    <a:ext uri="{FF2B5EF4-FFF2-40B4-BE49-F238E27FC236}">
                      <a16:creationId xmlns:a16="http://schemas.microsoft.com/office/drawing/2014/main" id="{1FDA5D96-A944-4149-8B90-B63D1BB296D2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TextBox 173">
                  <a:extLst>
                    <a:ext uri="{FF2B5EF4-FFF2-40B4-BE49-F238E27FC236}">
                      <a16:creationId xmlns:a16="http://schemas.microsoft.com/office/drawing/2014/main" id="{34E09B15-D396-4413-B504-78E022D096E3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5" name="Group 136">
              <a:extLst>
                <a:ext uri="{FF2B5EF4-FFF2-40B4-BE49-F238E27FC236}">
                  <a16:creationId xmlns:a16="http://schemas.microsoft.com/office/drawing/2014/main" id="{8F877536-D865-4414-B004-8BFA032EA347}"/>
                </a:ext>
              </a:extLst>
            </p:cNvPr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5" name="Group 327">
                <a:extLst>
                  <a:ext uri="{FF2B5EF4-FFF2-40B4-BE49-F238E27FC236}">
                    <a16:creationId xmlns:a16="http://schemas.microsoft.com/office/drawing/2014/main" id="{989C7F1C-4A03-41A7-B0A4-4F30C1B9AF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59" name="Oval 161">
                  <a:extLst>
                    <a:ext uri="{FF2B5EF4-FFF2-40B4-BE49-F238E27FC236}">
                      <a16:creationId xmlns:a16="http://schemas.microsoft.com/office/drawing/2014/main" id="{FBCCA5E7-7791-4455-AA83-40D3B4E8FA6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0" name="Rectangle 162">
                  <a:extLst>
                    <a:ext uri="{FF2B5EF4-FFF2-40B4-BE49-F238E27FC236}">
                      <a16:creationId xmlns:a16="http://schemas.microsoft.com/office/drawing/2014/main" id="{D4572916-CF64-4740-B4F0-D4D0BF283B09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1" name="Oval 163">
                  <a:extLst>
                    <a:ext uri="{FF2B5EF4-FFF2-40B4-BE49-F238E27FC236}">
                      <a16:creationId xmlns:a16="http://schemas.microsoft.com/office/drawing/2014/main" id="{157E9A5A-5816-4249-AEE7-29F3F1DC3A67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2" name="Freeform 164">
                  <a:extLst>
                    <a:ext uri="{FF2B5EF4-FFF2-40B4-BE49-F238E27FC236}">
                      <a16:creationId xmlns:a16="http://schemas.microsoft.com/office/drawing/2014/main" id="{97ECFA84-F100-4E19-B285-C823047758E0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3" name="Freeform 165">
                  <a:extLst>
                    <a:ext uri="{FF2B5EF4-FFF2-40B4-BE49-F238E27FC236}">
                      <a16:creationId xmlns:a16="http://schemas.microsoft.com/office/drawing/2014/main" id="{626F3CA1-7CFF-4CAF-8533-1942D0F93DB7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Freeform 166">
                  <a:extLst>
                    <a:ext uri="{FF2B5EF4-FFF2-40B4-BE49-F238E27FC236}">
                      <a16:creationId xmlns:a16="http://schemas.microsoft.com/office/drawing/2014/main" id="{488A7F6B-5CC2-48DB-A2E0-CC19A7545F93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5" name="Freeform 167">
                  <a:extLst>
                    <a:ext uri="{FF2B5EF4-FFF2-40B4-BE49-F238E27FC236}">
                      <a16:creationId xmlns:a16="http://schemas.microsoft.com/office/drawing/2014/main" id="{896EEEA0-ADBA-4EE9-9419-087B88B3AEAA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6" name="Straight Connector 168">
                  <a:extLst>
                    <a:ext uri="{FF2B5EF4-FFF2-40B4-BE49-F238E27FC236}">
                      <a16:creationId xmlns:a16="http://schemas.microsoft.com/office/drawing/2014/main" id="{21CB5680-72FF-4BC2-BA94-7385320D7C49}"/>
                    </a:ext>
                  </a:extLst>
                </p:cNvPr>
                <p:cNvCxnSpPr>
                  <a:endCxn id="16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9">
                  <a:extLst>
                    <a:ext uri="{FF2B5EF4-FFF2-40B4-BE49-F238E27FC236}">
                      <a16:creationId xmlns:a16="http://schemas.microsoft.com/office/drawing/2014/main" id="{1DB60293-3C66-49D2-83D8-7E465EB92F19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8">
                <a:extLst>
                  <a:ext uri="{FF2B5EF4-FFF2-40B4-BE49-F238E27FC236}">
                    <a16:creationId xmlns:a16="http://schemas.microsoft.com/office/drawing/2014/main" id="{B6C7717E-5300-4D6D-BA38-AB231B67C508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57" name="Oval 159">
                  <a:extLst>
                    <a:ext uri="{FF2B5EF4-FFF2-40B4-BE49-F238E27FC236}">
                      <a16:creationId xmlns:a16="http://schemas.microsoft.com/office/drawing/2014/main" id="{8B43BC5B-7311-4641-9A1E-FFA14167A96F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TextBox 160">
                  <a:extLst>
                    <a:ext uri="{FF2B5EF4-FFF2-40B4-BE49-F238E27FC236}">
                      <a16:creationId xmlns:a16="http://schemas.microsoft.com/office/drawing/2014/main" id="{135A4B08-4D69-4A28-92C5-10D11AAAC328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6" name="Group 137">
              <a:extLst>
                <a:ext uri="{FF2B5EF4-FFF2-40B4-BE49-F238E27FC236}">
                  <a16:creationId xmlns:a16="http://schemas.microsoft.com/office/drawing/2014/main" id="{FE515311-23B1-453F-B275-FC074B78D28F}"/>
                </a:ext>
              </a:extLst>
            </p:cNvPr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2" name="Group 327">
                <a:extLst>
                  <a:ext uri="{FF2B5EF4-FFF2-40B4-BE49-F238E27FC236}">
                    <a16:creationId xmlns:a16="http://schemas.microsoft.com/office/drawing/2014/main" id="{B0EFDBDE-CEB1-4404-A21E-71F24731DC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6" name="Oval 148">
                  <a:extLst>
                    <a:ext uri="{FF2B5EF4-FFF2-40B4-BE49-F238E27FC236}">
                      <a16:creationId xmlns:a16="http://schemas.microsoft.com/office/drawing/2014/main" id="{FF2EE993-488B-479F-AA70-E511EB1FA07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7" name="Rectangle 149">
                  <a:extLst>
                    <a:ext uri="{FF2B5EF4-FFF2-40B4-BE49-F238E27FC236}">
                      <a16:creationId xmlns:a16="http://schemas.microsoft.com/office/drawing/2014/main" id="{1C0B8F70-0279-418F-9FE9-9430EF3E2B2D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8" name="Oval 150">
                  <a:extLst>
                    <a:ext uri="{FF2B5EF4-FFF2-40B4-BE49-F238E27FC236}">
                      <a16:creationId xmlns:a16="http://schemas.microsoft.com/office/drawing/2014/main" id="{92CAC6C1-DD1E-4D11-AE73-A89149902CC9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9" name="Freeform 151">
                  <a:extLst>
                    <a:ext uri="{FF2B5EF4-FFF2-40B4-BE49-F238E27FC236}">
                      <a16:creationId xmlns:a16="http://schemas.microsoft.com/office/drawing/2014/main" id="{DDDA6155-7028-4963-8DD6-6B56D08E0157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0" name="Freeform 152">
                  <a:extLst>
                    <a:ext uri="{FF2B5EF4-FFF2-40B4-BE49-F238E27FC236}">
                      <a16:creationId xmlns:a16="http://schemas.microsoft.com/office/drawing/2014/main" id="{82E192AC-8B2A-409C-804D-3AE44713A980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3">
                  <a:extLst>
                    <a:ext uri="{FF2B5EF4-FFF2-40B4-BE49-F238E27FC236}">
                      <a16:creationId xmlns:a16="http://schemas.microsoft.com/office/drawing/2014/main" id="{B76252A1-DDAD-43EC-B61F-1FC09D497AAA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4">
                  <a:extLst>
                    <a:ext uri="{FF2B5EF4-FFF2-40B4-BE49-F238E27FC236}">
                      <a16:creationId xmlns:a16="http://schemas.microsoft.com/office/drawing/2014/main" id="{C158367F-473F-4E07-AC55-A5DF8E0FA7D1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3" name="Straight Connector 155">
                  <a:extLst>
                    <a:ext uri="{FF2B5EF4-FFF2-40B4-BE49-F238E27FC236}">
                      <a16:creationId xmlns:a16="http://schemas.microsoft.com/office/drawing/2014/main" id="{AFE000F9-E285-4BD2-9677-AC89CB208B84}"/>
                    </a:ext>
                  </a:extLst>
                </p:cNvPr>
                <p:cNvCxnSpPr>
                  <a:endCxn id="14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6">
                  <a:extLst>
                    <a:ext uri="{FF2B5EF4-FFF2-40B4-BE49-F238E27FC236}">
                      <a16:creationId xmlns:a16="http://schemas.microsoft.com/office/drawing/2014/main" id="{8FFED65F-79BE-49F5-9A24-29532B8A8D6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45">
                <a:extLst>
                  <a:ext uri="{FF2B5EF4-FFF2-40B4-BE49-F238E27FC236}">
                    <a16:creationId xmlns:a16="http://schemas.microsoft.com/office/drawing/2014/main" id="{DD0F1465-DCD6-4BC2-961B-EEB02A519BCB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4" name="Oval 146">
                  <a:extLst>
                    <a:ext uri="{FF2B5EF4-FFF2-40B4-BE49-F238E27FC236}">
                      <a16:creationId xmlns:a16="http://schemas.microsoft.com/office/drawing/2014/main" id="{92A54B46-48B5-40B5-B802-FB9C936E4640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Box 147">
                  <a:extLst>
                    <a:ext uri="{FF2B5EF4-FFF2-40B4-BE49-F238E27FC236}">
                      <a16:creationId xmlns:a16="http://schemas.microsoft.com/office/drawing/2014/main" id="{84D9E9F8-4521-4286-AA6D-56AC1CBE05BC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7" name="Straight Connector 139">
              <a:extLst>
                <a:ext uri="{FF2B5EF4-FFF2-40B4-BE49-F238E27FC236}">
                  <a16:creationId xmlns:a16="http://schemas.microsoft.com/office/drawing/2014/main" id="{7D6692C9-6E1D-4BC5-AB76-D2E1F5FA030E}"/>
                </a:ext>
              </a:extLst>
            </p:cNvPr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Connector 140">
              <a:extLst>
                <a:ext uri="{FF2B5EF4-FFF2-40B4-BE49-F238E27FC236}">
                  <a16:creationId xmlns:a16="http://schemas.microsoft.com/office/drawing/2014/main" id="{697216AA-794B-4867-89A3-3DC57C31EDE2}"/>
                </a:ext>
              </a:extLst>
            </p:cNvPr>
            <p:cNvCxnSpPr>
              <a:stCxn id="185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Connector 141">
              <a:extLst>
                <a:ext uri="{FF2B5EF4-FFF2-40B4-BE49-F238E27FC236}">
                  <a16:creationId xmlns:a16="http://schemas.microsoft.com/office/drawing/2014/main" id="{FC8F4FBB-EAFB-4F5B-899F-F6D5458B1521}"/>
                </a:ext>
              </a:extLst>
            </p:cNvPr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43">
              <a:extLst>
                <a:ext uri="{FF2B5EF4-FFF2-40B4-BE49-F238E27FC236}">
                  <a16:creationId xmlns:a16="http://schemas.microsoft.com/office/drawing/2014/main" id="{95657DB2-5F60-44DB-B972-08381C68B622}"/>
                </a:ext>
              </a:extLst>
            </p:cNvPr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325">
              <a:extLst>
                <a:ext uri="{FF2B5EF4-FFF2-40B4-BE49-F238E27FC236}">
                  <a16:creationId xmlns:a16="http://schemas.microsoft.com/office/drawing/2014/main" id="{53EEFB76-2FAE-441F-A3BB-B3E81DF30630}"/>
                </a:ext>
              </a:extLst>
            </p:cNvPr>
            <p:cNvCxnSpPr/>
            <p:nvPr/>
          </p:nvCxnSpPr>
          <p:spPr bwMode="auto">
            <a:xfrm flipH="1">
              <a:off x="1596702" y="5224152"/>
              <a:ext cx="673647" cy="23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94" name="Straight Connector 127">
            <a:extLst>
              <a:ext uri="{FF2B5EF4-FFF2-40B4-BE49-F238E27FC236}">
                <a16:creationId xmlns:a16="http://schemas.microsoft.com/office/drawing/2014/main" id="{4A8099FD-2F3F-46A8-8A35-312DFA8A0CE7}"/>
              </a:ext>
            </a:extLst>
          </p:cNvPr>
          <p:cNvCxnSpPr/>
          <p:nvPr/>
        </p:nvCxnSpPr>
        <p:spPr bwMode="auto">
          <a:xfrm flipH="1" flipV="1">
            <a:off x="3046707" y="3214473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Straight Connector 128">
            <a:extLst>
              <a:ext uri="{FF2B5EF4-FFF2-40B4-BE49-F238E27FC236}">
                <a16:creationId xmlns:a16="http://schemas.microsoft.com/office/drawing/2014/main" id="{E8138AAD-C1B9-41B5-B0E8-CC110CAAB6CC}"/>
              </a:ext>
            </a:extLst>
          </p:cNvPr>
          <p:cNvCxnSpPr/>
          <p:nvPr/>
        </p:nvCxnSpPr>
        <p:spPr bwMode="auto">
          <a:xfrm flipV="1">
            <a:off x="5523188" y="3155591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" name="TextBox 129">
            <a:extLst>
              <a:ext uri="{FF2B5EF4-FFF2-40B4-BE49-F238E27FC236}">
                <a16:creationId xmlns:a16="http://schemas.microsoft.com/office/drawing/2014/main" id="{C73A92B3-C9A2-4E90-9D07-87B8D2554D79}"/>
              </a:ext>
            </a:extLst>
          </p:cNvPr>
          <p:cNvSpPr txBox="1"/>
          <p:nvPr/>
        </p:nvSpPr>
        <p:spPr>
          <a:xfrm>
            <a:off x="3493291" y="331279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97" name="TextBox 130">
            <a:extLst>
              <a:ext uri="{FF2B5EF4-FFF2-40B4-BE49-F238E27FC236}">
                <a16:creationId xmlns:a16="http://schemas.microsoft.com/office/drawing/2014/main" id="{D9C17DD4-5057-4C5C-8D79-5A1E6E159288}"/>
              </a:ext>
            </a:extLst>
          </p:cNvPr>
          <p:cNvSpPr txBox="1"/>
          <p:nvPr/>
        </p:nvSpPr>
        <p:spPr>
          <a:xfrm>
            <a:off x="5543950" y="2226093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98" name="TextBox 131">
            <a:extLst>
              <a:ext uri="{FF2B5EF4-FFF2-40B4-BE49-F238E27FC236}">
                <a16:creationId xmlns:a16="http://schemas.microsoft.com/office/drawing/2014/main" id="{309E72C7-5595-4C28-A751-E2670BF77F6A}"/>
              </a:ext>
            </a:extLst>
          </p:cNvPr>
          <p:cNvSpPr txBox="1"/>
          <p:nvPr/>
        </p:nvSpPr>
        <p:spPr>
          <a:xfrm>
            <a:off x="707172" y="2436769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99" name="Group 10">
            <a:extLst>
              <a:ext uri="{FF2B5EF4-FFF2-40B4-BE49-F238E27FC236}">
                <a16:creationId xmlns:a16="http://schemas.microsoft.com/office/drawing/2014/main" id="{BE6994B1-F72D-4306-A1F3-1BB24E1C347D}"/>
              </a:ext>
            </a:extLst>
          </p:cNvPr>
          <p:cNvGrpSpPr/>
          <p:nvPr/>
        </p:nvGrpSpPr>
        <p:grpSpPr>
          <a:xfrm>
            <a:off x="7070827" y="3287700"/>
            <a:ext cx="1701734" cy="616172"/>
            <a:chOff x="7073692" y="5469792"/>
            <a:chExt cx="1701734" cy="616172"/>
          </a:xfrm>
        </p:grpSpPr>
        <p:grpSp>
          <p:nvGrpSpPr>
            <p:cNvPr id="200" name="Group 9">
              <a:extLst>
                <a:ext uri="{FF2B5EF4-FFF2-40B4-BE49-F238E27FC236}">
                  <a16:creationId xmlns:a16="http://schemas.microsoft.com/office/drawing/2014/main" id="{A18C990C-ECA7-4CE4-B6E4-D7BE94191D16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202" name="Freeform 2">
                <a:extLst>
                  <a:ext uri="{FF2B5EF4-FFF2-40B4-BE49-F238E27FC236}">
                    <a16:creationId xmlns:a16="http://schemas.microsoft.com/office/drawing/2014/main" id="{9D3282E5-560E-49DD-858C-C6B4A8985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3" name="Group 327">
                <a:extLst>
                  <a:ext uri="{FF2B5EF4-FFF2-40B4-BE49-F238E27FC236}">
                    <a16:creationId xmlns:a16="http://schemas.microsoft.com/office/drawing/2014/main" id="{6E96D925-3040-4DF6-ACF2-43AD2218DA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207" name="Oval 373">
                  <a:extLst>
                    <a:ext uri="{FF2B5EF4-FFF2-40B4-BE49-F238E27FC236}">
                      <a16:creationId xmlns:a16="http://schemas.microsoft.com/office/drawing/2014/main" id="{BD0B953B-B1DB-442C-ACCF-8A1BA6D41689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8" name="Rectangle 374">
                  <a:extLst>
                    <a:ext uri="{FF2B5EF4-FFF2-40B4-BE49-F238E27FC236}">
                      <a16:creationId xmlns:a16="http://schemas.microsoft.com/office/drawing/2014/main" id="{3F22FE4C-E514-46E6-A5EF-422CE9651449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9" name="Oval 375">
                  <a:extLst>
                    <a:ext uri="{FF2B5EF4-FFF2-40B4-BE49-F238E27FC236}">
                      <a16:creationId xmlns:a16="http://schemas.microsoft.com/office/drawing/2014/main" id="{97FF6FEB-CE15-4E93-9029-1BF94A23BD22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0" name="Freeform 376">
                  <a:extLst>
                    <a:ext uri="{FF2B5EF4-FFF2-40B4-BE49-F238E27FC236}">
                      <a16:creationId xmlns:a16="http://schemas.microsoft.com/office/drawing/2014/main" id="{7A1CCEB9-E0B0-4FDE-B486-D7E75667F361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1" name="Freeform 377">
                  <a:extLst>
                    <a:ext uri="{FF2B5EF4-FFF2-40B4-BE49-F238E27FC236}">
                      <a16:creationId xmlns:a16="http://schemas.microsoft.com/office/drawing/2014/main" id="{830C6F44-9778-4832-9E90-8C06BF0ED4E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Freeform 378">
                  <a:extLst>
                    <a:ext uri="{FF2B5EF4-FFF2-40B4-BE49-F238E27FC236}">
                      <a16:creationId xmlns:a16="http://schemas.microsoft.com/office/drawing/2014/main" id="{246CB341-1FB0-43D3-A9F2-FA43804BE479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3" name="Freeform 379">
                  <a:extLst>
                    <a:ext uri="{FF2B5EF4-FFF2-40B4-BE49-F238E27FC236}">
                      <a16:creationId xmlns:a16="http://schemas.microsoft.com/office/drawing/2014/main" id="{71843E9E-9C0F-424F-B0EF-3393A190DD45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4" name="Straight Connector 380">
                  <a:extLst>
                    <a:ext uri="{FF2B5EF4-FFF2-40B4-BE49-F238E27FC236}">
                      <a16:creationId xmlns:a16="http://schemas.microsoft.com/office/drawing/2014/main" id="{969F89AA-D19F-4D3B-B2E4-29DADB5E919B}"/>
                    </a:ext>
                  </a:extLst>
                </p:cNvPr>
                <p:cNvCxnSpPr>
                  <a:endCxn id="20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381">
                  <a:extLst>
                    <a:ext uri="{FF2B5EF4-FFF2-40B4-BE49-F238E27FC236}">
                      <a16:creationId xmlns:a16="http://schemas.microsoft.com/office/drawing/2014/main" id="{9FA92BA3-7D51-4DB1-8EFC-C815018C82F5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370">
                <a:extLst>
                  <a:ext uri="{FF2B5EF4-FFF2-40B4-BE49-F238E27FC236}">
                    <a16:creationId xmlns:a16="http://schemas.microsoft.com/office/drawing/2014/main" id="{C5E14158-D965-4EEE-BAE0-1F7A9881E4BB}"/>
                  </a:ext>
                </a:extLst>
              </p:cNvPr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205" name="Oval 371">
                  <a:extLst>
                    <a:ext uri="{FF2B5EF4-FFF2-40B4-BE49-F238E27FC236}">
                      <a16:creationId xmlns:a16="http://schemas.microsoft.com/office/drawing/2014/main" id="{2FDF35E7-34F8-4938-86C5-E41D30CAF34C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TextBox 372">
                  <a:extLst>
                    <a:ext uri="{FF2B5EF4-FFF2-40B4-BE49-F238E27FC236}">
                      <a16:creationId xmlns:a16="http://schemas.microsoft.com/office/drawing/2014/main" id="{640F738F-F8AB-441D-AD64-DCFA3FB68EBD}"/>
                    </a:ext>
                  </a:extLst>
                </p:cNvPr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201" name="Straight Connector 401">
              <a:extLst>
                <a:ext uri="{FF2B5EF4-FFF2-40B4-BE49-F238E27FC236}">
                  <a16:creationId xmlns:a16="http://schemas.microsoft.com/office/drawing/2014/main" id="{24458051-4700-4B42-8048-BB2C46F97E67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6" name="Group 6">
            <a:extLst>
              <a:ext uri="{FF2B5EF4-FFF2-40B4-BE49-F238E27FC236}">
                <a16:creationId xmlns:a16="http://schemas.microsoft.com/office/drawing/2014/main" id="{EF6DD5B2-C5A7-493F-BC01-6EC3C350652B}"/>
              </a:ext>
            </a:extLst>
          </p:cNvPr>
          <p:cNvGrpSpPr/>
          <p:nvPr/>
        </p:nvGrpSpPr>
        <p:grpSpPr>
          <a:xfrm>
            <a:off x="5713444" y="3253694"/>
            <a:ext cx="1009362" cy="768350"/>
            <a:chOff x="5713444" y="2379268"/>
            <a:chExt cx="1009362" cy="768350"/>
          </a:xfrm>
        </p:grpSpPr>
        <p:sp>
          <p:nvSpPr>
            <p:cNvPr id="217" name="AutoShape 118">
              <a:extLst>
                <a:ext uri="{FF2B5EF4-FFF2-40B4-BE49-F238E27FC236}">
                  <a16:creationId xmlns:a16="http://schemas.microsoft.com/office/drawing/2014/main" id="{1CFC03D5-BF36-4BD9-A6FD-44BEB20486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Text Box 119">
              <a:extLst>
                <a:ext uri="{FF2B5EF4-FFF2-40B4-BE49-F238E27FC236}">
                  <a16:creationId xmlns:a16="http://schemas.microsoft.com/office/drawing/2014/main" id="{B2653FE7-C013-4100-8B37-10B1642BC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219" name="Group 5">
            <a:extLst>
              <a:ext uri="{FF2B5EF4-FFF2-40B4-BE49-F238E27FC236}">
                <a16:creationId xmlns:a16="http://schemas.microsoft.com/office/drawing/2014/main" id="{59B992AD-F274-4B60-8F79-E517F73877C9}"/>
              </a:ext>
            </a:extLst>
          </p:cNvPr>
          <p:cNvGrpSpPr/>
          <p:nvPr/>
        </p:nvGrpSpPr>
        <p:grpSpPr>
          <a:xfrm>
            <a:off x="2028828" y="3313030"/>
            <a:ext cx="1260153" cy="888605"/>
            <a:chOff x="2028828" y="2438604"/>
            <a:chExt cx="1260153" cy="888605"/>
          </a:xfrm>
        </p:grpSpPr>
        <p:sp>
          <p:nvSpPr>
            <p:cNvPr id="220" name="Text Box 119">
              <a:extLst>
                <a:ext uri="{FF2B5EF4-FFF2-40B4-BE49-F238E27FC236}">
                  <a16:creationId xmlns:a16="http://schemas.microsoft.com/office/drawing/2014/main" id="{14A97F44-2362-4CAA-A695-3FAFA73D1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221" name="AutoShape 118">
              <a:extLst>
                <a:ext uri="{FF2B5EF4-FFF2-40B4-BE49-F238E27FC236}">
                  <a16:creationId xmlns:a16="http://schemas.microsoft.com/office/drawing/2014/main" id="{DD0E565C-6BB5-4C51-9A11-725CBC030B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2" name="Group 4">
            <a:extLst>
              <a:ext uri="{FF2B5EF4-FFF2-40B4-BE49-F238E27FC236}">
                <a16:creationId xmlns:a16="http://schemas.microsoft.com/office/drawing/2014/main" id="{CEF5AEDC-479A-47BA-8DED-A2173B0A8FAB}"/>
              </a:ext>
            </a:extLst>
          </p:cNvPr>
          <p:cNvGrpSpPr/>
          <p:nvPr/>
        </p:nvGrpSpPr>
        <p:grpSpPr>
          <a:xfrm>
            <a:off x="1400150" y="2793001"/>
            <a:ext cx="1113456" cy="802903"/>
            <a:chOff x="4057381" y="2820739"/>
            <a:chExt cx="1113456" cy="802903"/>
          </a:xfrm>
        </p:grpSpPr>
        <p:cxnSp>
          <p:nvCxnSpPr>
            <p:cNvPr id="223" name="Straight Arrow Connector 2">
              <a:extLst>
                <a:ext uri="{FF2B5EF4-FFF2-40B4-BE49-F238E27FC236}">
                  <a16:creationId xmlns:a16="http://schemas.microsoft.com/office/drawing/2014/main" id="{6C5C0F7C-694A-420D-97CA-28BC2EE940BA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" name="Straight Arrow Connector 329">
              <a:extLst>
                <a:ext uri="{FF2B5EF4-FFF2-40B4-BE49-F238E27FC236}">
                  <a16:creationId xmlns:a16="http://schemas.microsoft.com/office/drawing/2014/main" id="{FDB3E500-8190-4D80-80D6-5C8375F08CFD}"/>
                </a:ext>
              </a:extLst>
            </p:cNvPr>
            <p:cNvCxnSpPr/>
            <p:nvPr/>
          </p:nvCxnSpPr>
          <p:spPr bwMode="auto">
            <a:xfrm flipH="1" flipV="1">
              <a:off x="4057381" y="3181458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" name="Straight Arrow Connector 330">
              <a:extLst>
                <a:ext uri="{FF2B5EF4-FFF2-40B4-BE49-F238E27FC236}">
                  <a16:creationId xmlns:a16="http://schemas.microsoft.com/office/drawing/2014/main" id="{F24D48C8-9DD0-43C8-B5CE-D5DE0107CDF4}"/>
                </a:ext>
              </a:extLst>
            </p:cNvPr>
            <p:cNvCxnSpPr/>
            <p:nvPr/>
          </p:nvCxnSpPr>
          <p:spPr bwMode="auto">
            <a:xfrm flipH="1">
              <a:off x="4741068" y="3344630"/>
              <a:ext cx="409376" cy="27901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6" name="Straight Connector 324">
            <a:extLst>
              <a:ext uri="{FF2B5EF4-FFF2-40B4-BE49-F238E27FC236}">
                <a16:creationId xmlns:a16="http://schemas.microsoft.com/office/drawing/2014/main" id="{C2C4D9D8-1D89-4C5E-9DAC-86C4831A99C3}"/>
              </a:ext>
            </a:extLst>
          </p:cNvPr>
          <p:cNvCxnSpPr>
            <a:stCxn id="145" idx="1"/>
          </p:cNvCxnSpPr>
          <p:nvPr/>
        </p:nvCxnSpPr>
        <p:spPr bwMode="auto">
          <a:xfrm flipH="1">
            <a:off x="3046901" y="3033779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7" name="Group 3">
            <a:extLst>
              <a:ext uri="{FF2B5EF4-FFF2-40B4-BE49-F238E27FC236}">
                <a16:creationId xmlns:a16="http://schemas.microsoft.com/office/drawing/2014/main" id="{34AE7045-836F-454D-8F42-3D7766B1A163}"/>
              </a:ext>
            </a:extLst>
          </p:cNvPr>
          <p:cNvGrpSpPr/>
          <p:nvPr/>
        </p:nvGrpSpPr>
        <p:grpSpPr>
          <a:xfrm>
            <a:off x="4617960" y="2495752"/>
            <a:ext cx="968155" cy="547957"/>
            <a:chOff x="4617960" y="1621326"/>
            <a:chExt cx="968155" cy="547957"/>
          </a:xfrm>
        </p:grpSpPr>
        <p:sp>
          <p:nvSpPr>
            <p:cNvPr id="228" name="AutoShape 118">
              <a:extLst>
                <a:ext uri="{FF2B5EF4-FFF2-40B4-BE49-F238E27FC236}">
                  <a16:creationId xmlns:a16="http://schemas.microsoft.com/office/drawing/2014/main" id="{590790E6-AA72-43CB-AEED-D3ED55381B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TextBox 1">
              <a:extLst>
                <a:ext uri="{FF2B5EF4-FFF2-40B4-BE49-F238E27FC236}">
                  <a16:creationId xmlns:a16="http://schemas.microsoft.com/office/drawing/2014/main" id="{D6E2E07A-89A0-49CF-94A7-62D2F10A0E2E}"/>
                </a:ext>
              </a:extLst>
            </p:cNvPr>
            <p:cNvSpPr txBox="1"/>
            <p:nvPr/>
          </p:nvSpPr>
          <p:spPr>
            <a:xfrm rot="21418560">
              <a:off x="4770795" y="1621326"/>
              <a:ext cx="815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230" name="Rectangle 4">
            <a:extLst>
              <a:ext uri="{FF2B5EF4-FFF2-40B4-BE49-F238E27FC236}">
                <a16:creationId xmlns:a16="http://schemas.microsoft.com/office/drawing/2014/main" id="{473B9157-4474-43BF-93EF-8D3F67A7E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500" y="5560384"/>
            <a:ext cx="5389671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+mn-ea"/>
                <a:ea typeface="+mn-ea"/>
                <a:cs typeface="Arial"/>
              </a:rPr>
              <a:t>1</a:t>
            </a:r>
            <a:r>
              <a:rPr lang="en-US" sz="2000" dirty="0">
                <a:latin typeface="+mn-ea"/>
                <a:ea typeface="+mn-ea"/>
              </a:rPr>
              <a:t>d: </a:t>
            </a:r>
            <a:r>
              <a:rPr lang="zh-CN" altLang="en-US" sz="2000" dirty="0">
                <a:latin typeface="+mn-ea"/>
                <a:ea typeface="+mn-ea"/>
              </a:rPr>
              <a:t>使用</a:t>
            </a:r>
            <a:r>
              <a:rPr lang="en-US" altLang="zh-CN" sz="2000" dirty="0">
                <a:latin typeface="+mn-ea"/>
                <a:ea typeface="+mn-ea"/>
              </a:rPr>
              <a:t>OSFP</a:t>
            </a:r>
            <a:r>
              <a:rPr lang="zh-CN" altLang="en-US" sz="2000" dirty="0">
                <a:latin typeface="+mn-ea"/>
                <a:ea typeface="+mn-ea"/>
              </a:rPr>
              <a:t>路由到</a:t>
            </a:r>
            <a:r>
              <a:rPr lang="en-US" sz="2000" dirty="0">
                <a:latin typeface="+mn-ea"/>
                <a:ea typeface="+mn-ea"/>
                <a:cs typeface="Arial"/>
              </a:rPr>
              <a:t>1</a:t>
            </a:r>
            <a:r>
              <a:rPr lang="en-US" sz="2000" dirty="0">
                <a:latin typeface="+mn-ea"/>
                <a:ea typeface="+mn-ea"/>
              </a:rPr>
              <a:t>c, </a:t>
            </a:r>
            <a:r>
              <a:rPr lang="zh-CN" altLang="en-US" sz="2000" dirty="0">
                <a:latin typeface="+mn-ea"/>
                <a:ea typeface="+mn-ea"/>
              </a:rPr>
              <a:t>从本地接口</a:t>
            </a:r>
            <a:r>
              <a:rPr lang="en-US" sz="2000" dirty="0">
                <a:latin typeface="+mn-ea"/>
                <a:ea typeface="+mn-ea"/>
                <a:cs typeface="Arial"/>
              </a:rPr>
              <a:t>1</a:t>
            </a:r>
            <a:r>
              <a:rPr lang="zh-CN" altLang="en-US" sz="2000" dirty="0">
                <a:latin typeface="+mn-ea"/>
                <a:ea typeface="+mn-ea"/>
                <a:cs typeface="Arial"/>
              </a:rPr>
              <a:t>转发数据包</a:t>
            </a:r>
            <a:endParaRPr lang="en-US" sz="2000" dirty="0">
              <a:latin typeface="+mn-ea"/>
              <a:ea typeface="+mn-ea"/>
              <a:cs typeface="Arial"/>
            </a:endParaRPr>
          </a:p>
        </p:txBody>
      </p:sp>
      <p:sp>
        <p:nvSpPr>
          <p:cNvPr id="231" name="TextBox 327">
            <a:extLst>
              <a:ext uri="{FF2B5EF4-FFF2-40B4-BE49-F238E27FC236}">
                <a16:creationId xmlns:a16="http://schemas.microsoft.com/office/drawing/2014/main" id="{B068EA25-6711-4BE2-A7A8-5F42AFB44E89}"/>
              </a:ext>
            </a:extLst>
          </p:cNvPr>
          <p:cNvSpPr txBox="1"/>
          <p:nvPr/>
        </p:nvSpPr>
        <p:spPr>
          <a:xfrm rot="21418560">
            <a:off x="2282548" y="2627996"/>
            <a:ext cx="815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C0000"/>
                </a:solidFill>
              </a:rPr>
              <a:t>AS3,X</a:t>
            </a:r>
          </a:p>
        </p:txBody>
      </p:sp>
      <p:sp>
        <p:nvSpPr>
          <p:cNvPr id="232" name="TextBox 7">
            <a:extLst>
              <a:ext uri="{FF2B5EF4-FFF2-40B4-BE49-F238E27FC236}">
                <a16:creationId xmlns:a16="http://schemas.microsoft.com/office/drawing/2014/main" id="{B6FD9AF3-7885-44A8-832D-EA88D8BD0B2E}"/>
              </a:ext>
            </a:extLst>
          </p:cNvPr>
          <p:cNvSpPr txBox="1"/>
          <p:nvPr/>
        </p:nvSpPr>
        <p:spPr>
          <a:xfrm>
            <a:off x="604729" y="1700808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90"/>
                </a:solidFill>
              </a:rPr>
              <a:t>问：路由器如何设置目的地为远端子网前缀的转发表项？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233" name="Group 13">
            <a:extLst>
              <a:ext uri="{FF2B5EF4-FFF2-40B4-BE49-F238E27FC236}">
                <a16:creationId xmlns:a16="http://schemas.microsoft.com/office/drawing/2014/main" id="{11E15242-79E5-4CD1-A1C4-0094B15F690A}"/>
              </a:ext>
            </a:extLst>
          </p:cNvPr>
          <p:cNvGrpSpPr/>
          <p:nvPr/>
        </p:nvGrpSpPr>
        <p:grpSpPr>
          <a:xfrm>
            <a:off x="1149470" y="2756949"/>
            <a:ext cx="1300492" cy="1068501"/>
            <a:chOff x="1149470" y="2245331"/>
            <a:chExt cx="1300492" cy="1068501"/>
          </a:xfrm>
        </p:grpSpPr>
        <p:sp>
          <p:nvSpPr>
            <p:cNvPr id="234" name="TextBox 8">
              <a:extLst>
                <a:ext uri="{FF2B5EF4-FFF2-40B4-BE49-F238E27FC236}">
                  <a16:creationId xmlns:a16="http://schemas.microsoft.com/office/drawing/2014/main" id="{E4043554-E539-4449-861D-B22730FAFE4C}"/>
                </a:ext>
              </a:extLst>
            </p:cNvPr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35" name="TextBox 335">
              <a:extLst>
                <a:ext uri="{FF2B5EF4-FFF2-40B4-BE49-F238E27FC236}">
                  <a16:creationId xmlns:a16="http://schemas.microsoft.com/office/drawing/2014/main" id="{F8C25F09-A2DA-4F41-9165-54B280DB3C15}"/>
                </a:ext>
              </a:extLst>
            </p:cNvPr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36" name="TextBox 337">
              <a:extLst>
                <a:ext uri="{FF2B5EF4-FFF2-40B4-BE49-F238E27FC236}">
                  <a16:creationId xmlns:a16="http://schemas.microsoft.com/office/drawing/2014/main" id="{8A1E21B2-5C74-460C-9DC7-644743465994}"/>
                </a:ext>
              </a:extLst>
            </p:cNvPr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37" name="TextBox 338">
              <a:extLst>
                <a:ext uri="{FF2B5EF4-FFF2-40B4-BE49-F238E27FC236}">
                  <a16:creationId xmlns:a16="http://schemas.microsoft.com/office/drawing/2014/main" id="{876B0577-227A-430F-8986-0E461315EA5C}"/>
                </a:ext>
              </a:extLst>
            </p:cNvPr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8" name="Group 12">
            <a:extLst>
              <a:ext uri="{FF2B5EF4-FFF2-40B4-BE49-F238E27FC236}">
                <a16:creationId xmlns:a16="http://schemas.microsoft.com/office/drawing/2014/main" id="{D78D06B9-7D65-43CC-A22E-684D6B9E98D3}"/>
              </a:ext>
            </a:extLst>
          </p:cNvPr>
          <p:cNvGrpSpPr/>
          <p:nvPr/>
        </p:nvGrpSpPr>
        <p:grpSpPr>
          <a:xfrm>
            <a:off x="537654" y="3890927"/>
            <a:ext cx="1694528" cy="2911109"/>
            <a:chOff x="537654" y="3379309"/>
            <a:chExt cx="1694528" cy="2911109"/>
          </a:xfrm>
        </p:grpSpPr>
        <p:sp>
          <p:nvSpPr>
            <p:cNvPr id="239" name="Freeform 468">
              <a:extLst>
                <a:ext uri="{FF2B5EF4-FFF2-40B4-BE49-F238E27FC236}">
                  <a16:creationId xmlns:a16="http://schemas.microsoft.com/office/drawing/2014/main" id="{F3200F66-C890-4B5C-BEFD-6C3B20433EF9}"/>
                </a:ext>
              </a:extLst>
            </p:cNvPr>
            <p:cNvSpPr/>
            <p:nvPr/>
          </p:nvSpPr>
          <p:spPr>
            <a:xfrm rot="10326036" flipH="1">
              <a:off x="771808" y="3379309"/>
              <a:ext cx="1333280" cy="959366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977" h="1143414">
                  <a:moveTo>
                    <a:pt x="1029955" y="1143414"/>
                  </a:moveTo>
                  <a:cubicBezTo>
                    <a:pt x="771645" y="868623"/>
                    <a:pt x="908943" y="903822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1125143" y="751678"/>
                    <a:pt x="1116033" y="592331"/>
                    <a:pt x="1332977" y="1045574"/>
                  </a:cubicBezTo>
                  <a:cubicBezTo>
                    <a:pt x="1183663" y="1029001"/>
                    <a:pt x="1194267" y="1059672"/>
                    <a:pt x="1029955" y="11434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40" name="Group 11">
              <a:extLst>
                <a:ext uri="{FF2B5EF4-FFF2-40B4-BE49-F238E27FC236}">
                  <a16:creationId xmlns:a16="http://schemas.microsoft.com/office/drawing/2014/main" id="{607DCEFC-8DDE-4B23-8C52-86D9CF586D5E}"/>
                </a:ext>
              </a:extLst>
            </p:cNvPr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241" name="Rectangle 480">
                <a:extLst>
                  <a:ext uri="{FF2B5EF4-FFF2-40B4-BE49-F238E27FC236}">
                    <a16:creationId xmlns:a16="http://schemas.microsoft.com/office/drawing/2014/main" id="{84D1F9AA-88FE-4F87-AA4A-07FE9728BF78}"/>
                  </a:ext>
                </a:extLst>
              </p:cNvPr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42" name="Group 104">
                <a:extLst>
                  <a:ext uri="{FF2B5EF4-FFF2-40B4-BE49-F238E27FC236}">
                    <a16:creationId xmlns:a16="http://schemas.microsoft.com/office/drawing/2014/main" id="{53E22ECB-9BEE-40B1-A8FE-7B381E0682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265" name="Oval 495">
                  <a:extLst>
                    <a:ext uri="{FF2B5EF4-FFF2-40B4-BE49-F238E27FC236}">
                      <a16:creationId xmlns:a16="http://schemas.microsoft.com/office/drawing/2014/main" id="{8733301C-C862-4244-89AC-C342E976F2AF}"/>
                    </a:ext>
                  </a:extLst>
                </p:cNvPr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Rectangle 496">
                  <a:extLst>
                    <a:ext uri="{FF2B5EF4-FFF2-40B4-BE49-F238E27FC236}">
                      <a16:creationId xmlns:a16="http://schemas.microsoft.com/office/drawing/2014/main" id="{CFF2DAC2-E000-45FD-8499-5223804A2D25}"/>
                    </a:ext>
                  </a:extLst>
                </p:cNvPr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Oval 497">
                  <a:extLst>
                    <a:ext uri="{FF2B5EF4-FFF2-40B4-BE49-F238E27FC236}">
                      <a16:creationId xmlns:a16="http://schemas.microsoft.com/office/drawing/2014/main" id="{BCFD7757-2EE3-4DEB-B188-674D10E29BDC}"/>
                    </a:ext>
                  </a:extLst>
                </p:cNvPr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8" name="Straight Connector 498">
                  <a:extLst>
                    <a:ext uri="{FF2B5EF4-FFF2-40B4-BE49-F238E27FC236}">
                      <a16:creationId xmlns:a16="http://schemas.microsoft.com/office/drawing/2014/main" id="{4FB93A6D-E4D3-44C2-B699-0162331DADA2}"/>
                    </a:ext>
                  </a:extLst>
                </p:cNvPr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499">
                  <a:extLst>
                    <a:ext uri="{FF2B5EF4-FFF2-40B4-BE49-F238E27FC236}">
                      <a16:creationId xmlns:a16="http://schemas.microsoft.com/office/drawing/2014/main" id="{A0A52905-6ECA-4377-8D66-2637431C54BB}"/>
                    </a:ext>
                  </a:extLst>
                </p:cNvPr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3" name="Rectangle 482">
                <a:extLst>
                  <a:ext uri="{FF2B5EF4-FFF2-40B4-BE49-F238E27FC236}">
                    <a16:creationId xmlns:a16="http://schemas.microsoft.com/office/drawing/2014/main" id="{11C918BF-B193-4B3B-A0C7-A05FE94568D2}"/>
                  </a:ext>
                </a:extLst>
              </p:cNvPr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4" name="Straight Connector 483">
                <a:extLst>
                  <a:ext uri="{FF2B5EF4-FFF2-40B4-BE49-F238E27FC236}">
                    <a16:creationId xmlns:a16="http://schemas.microsoft.com/office/drawing/2014/main" id="{D3337E35-A434-4F38-82DB-0299558C7825}"/>
                  </a:ext>
                </a:extLst>
              </p:cNvPr>
              <p:cNvCxnSpPr>
                <a:endCxn id="266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484">
                <a:extLst>
                  <a:ext uri="{FF2B5EF4-FFF2-40B4-BE49-F238E27FC236}">
                    <a16:creationId xmlns:a16="http://schemas.microsoft.com/office/drawing/2014/main" id="{EE7BD72C-D16E-4A36-9467-D8848E3233DE}"/>
                  </a:ext>
                </a:extLst>
              </p:cNvPr>
              <p:cNvCxnSpPr>
                <a:endCxn id="266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6" name="Group 9">
                <a:extLst>
                  <a:ext uri="{FF2B5EF4-FFF2-40B4-BE49-F238E27FC236}">
                    <a16:creationId xmlns:a16="http://schemas.microsoft.com/office/drawing/2014/main" id="{4A4287B0-E81B-462F-AE75-7C4853EBF6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256" name="Oval 486">
                  <a:extLst>
                    <a:ext uri="{FF2B5EF4-FFF2-40B4-BE49-F238E27FC236}">
                      <a16:creationId xmlns:a16="http://schemas.microsoft.com/office/drawing/2014/main" id="{2DF326C9-7043-4835-A395-83F0D78DEE02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7" name="Rectangle 487">
                  <a:extLst>
                    <a:ext uri="{FF2B5EF4-FFF2-40B4-BE49-F238E27FC236}">
                      <a16:creationId xmlns:a16="http://schemas.microsoft.com/office/drawing/2014/main" id="{25B31526-2F99-419D-ADE9-859F3FAC69AA}"/>
                    </a:ext>
                  </a:extLst>
                </p:cNvPr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Oval 488">
                  <a:extLst>
                    <a:ext uri="{FF2B5EF4-FFF2-40B4-BE49-F238E27FC236}">
                      <a16:creationId xmlns:a16="http://schemas.microsoft.com/office/drawing/2014/main" id="{2BA6888B-20BD-49A3-A6C2-4D069AA7F78F}"/>
                    </a:ext>
                  </a:extLst>
                </p:cNvPr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9" name="Freeform 489">
                  <a:extLst>
                    <a:ext uri="{FF2B5EF4-FFF2-40B4-BE49-F238E27FC236}">
                      <a16:creationId xmlns:a16="http://schemas.microsoft.com/office/drawing/2014/main" id="{6A2BAFBB-7DEA-4E78-A4C7-6CB8DF59795E}"/>
                    </a:ext>
                  </a:extLst>
                </p:cNvPr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0" name="Freeform 490">
                  <a:extLst>
                    <a:ext uri="{FF2B5EF4-FFF2-40B4-BE49-F238E27FC236}">
                      <a16:creationId xmlns:a16="http://schemas.microsoft.com/office/drawing/2014/main" id="{742630B7-37FE-4A25-9ECF-F0DC4780F654}"/>
                    </a:ext>
                  </a:extLst>
                </p:cNvPr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1" name="Freeform 491">
                  <a:extLst>
                    <a:ext uri="{FF2B5EF4-FFF2-40B4-BE49-F238E27FC236}">
                      <a16:creationId xmlns:a16="http://schemas.microsoft.com/office/drawing/2014/main" id="{2055D9CD-1070-436C-87FB-C6613447440F}"/>
                    </a:ext>
                  </a:extLst>
                </p:cNvPr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2" name="Freeform 492">
                  <a:extLst>
                    <a:ext uri="{FF2B5EF4-FFF2-40B4-BE49-F238E27FC236}">
                      <a16:creationId xmlns:a16="http://schemas.microsoft.com/office/drawing/2014/main" id="{94FEF505-2C77-47A4-BDB8-593AB62A459B}"/>
                    </a:ext>
                  </a:extLst>
                </p:cNvPr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3" name="Straight Connector 493">
                  <a:extLst>
                    <a:ext uri="{FF2B5EF4-FFF2-40B4-BE49-F238E27FC236}">
                      <a16:creationId xmlns:a16="http://schemas.microsoft.com/office/drawing/2014/main" id="{1404B9FD-BF83-4508-8BB7-E3EC3AD1FA34}"/>
                    </a:ext>
                  </a:extLst>
                </p:cNvPr>
                <p:cNvCxnSpPr>
                  <a:endCxn id="258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494">
                  <a:extLst>
                    <a:ext uri="{FF2B5EF4-FFF2-40B4-BE49-F238E27FC236}">
                      <a16:creationId xmlns:a16="http://schemas.microsoft.com/office/drawing/2014/main" id="{A98BA691-022C-499C-B5F0-03F7E9958A64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Rectangle 471">
                <a:extLst>
                  <a:ext uri="{FF2B5EF4-FFF2-40B4-BE49-F238E27FC236}">
                    <a16:creationId xmlns:a16="http://schemas.microsoft.com/office/drawing/2014/main" id="{40AE5DA4-9493-4EB9-863C-649BB5E528A3}"/>
                  </a:ext>
                </a:extLst>
              </p:cNvPr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8" name="TextBox 472">
                <a:extLst>
                  <a:ext uri="{FF2B5EF4-FFF2-40B4-BE49-F238E27FC236}">
                    <a16:creationId xmlns:a16="http://schemas.microsoft.com/office/drawing/2014/main" id="{CF10E51A-889A-4D4F-9969-B114B8BDD69B}"/>
                  </a:ext>
                </a:extLst>
              </p:cNvPr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dest</a:t>
                </a:r>
                <a:endParaRPr lang="en-US" dirty="0"/>
              </a:p>
            </p:txBody>
          </p:sp>
          <p:sp>
            <p:nvSpPr>
              <p:cNvPr id="249" name="TextBox 473">
                <a:extLst>
                  <a:ext uri="{FF2B5EF4-FFF2-40B4-BE49-F238E27FC236}">
                    <a16:creationId xmlns:a16="http://schemas.microsoft.com/office/drawing/2014/main" id="{7D81FA6D-15A1-4F81-AC44-628910DDCF04}"/>
                  </a:ext>
                </a:extLst>
              </p:cNvPr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interface</a:t>
                </a:r>
              </a:p>
            </p:txBody>
          </p:sp>
          <p:cxnSp>
            <p:nvCxnSpPr>
              <p:cNvPr id="250" name="Straight Connector 474">
                <a:extLst>
                  <a:ext uri="{FF2B5EF4-FFF2-40B4-BE49-F238E27FC236}">
                    <a16:creationId xmlns:a16="http://schemas.microsoft.com/office/drawing/2014/main" id="{F5B40683-24F9-4CE6-8751-9CEC1E121AEC}"/>
                  </a:ext>
                </a:extLst>
              </p:cNvPr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1" name="Straight Connector 475">
                <a:extLst>
                  <a:ext uri="{FF2B5EF4-FFF2-40B4-BE49-F238E27FC236}">
                    <a16:creationId xmlns:a16="http://schemas.microsoft.com/office/drawing/2014/main" id="{7BF5B574-D55B-40C8-BC6D-007A304D074F}"/>
                  </a:ext>
                </a:extLst>
              </p:cNvPr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2" name="TextBox 476">
                <a:extLst>
                  <a:ext uri="{FF2B5EF4-FFF2-40B4-BE49-F238E27FC236}">
                    <a16:creationId xmlns:a16="http://schemas.microsoft.com/office/drawing/2014/main" id="{E6B1EB44-4F6E-4014-8810-DB9C562DDB30}"/>
                  </a:ext>
                </a:extLst>
              </p:cNvPr>
              <p:cNvSpPr txBox="1"/>
              <p:nvPr/>
            </p:nvSpPr>
            <p:spPr>
              <a:xfrm>
                <a:off x="597755" y="4905652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53" name="TextBox 477">
                <a:extLst>
                  <a:ext uri="{FF2B5EF4-FFF2-40B4-BE49-F238E27FC236}">
                    <a16:creationId xmlns:a16="http://schemas.microsoft.com/office/drawing/2014/main" id="{1C03EA34-EA9C-4B4A-B3AE-0E82EB74AA78}"/>
                  </a:ext>
                </a:extLst>
              </p:cNvPr>
              <p:cNvSpPr txBox="1"/>
              <p:nvPr/>
            </p:nvSpPr>
            <p:spPr>
              <a:xfrm>
                <a:off x="649592" y="5234010"/>
                <a:ext cx="33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254" name="TextBox 478">
                <a:extLst>
                  <a:ext uri="{FF2B5EF4-FFF2-40B4-BE49-F238E27FC236}">
                    <a16:creationId xmlns:a16="http://schemas.microsoft.com/office/drawing/2014/main" id="{8802281B-34F7-424E-8CB9-CA5F0EB7C08A}"/>
                  </a:ext>
                </a:extLst>
              </p:cNvPr>
              <p:cNvSpPr txBox="1"/>
              <p:nvPr/>
            </p:nvSpPr>
            <p:spPr>
              <a:xfrm>
                <a:off x="1230781" y="4917583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55" name="TextBox 479">
                <a:extLst>
                  <a:ext uri="{FF2B5EF4-FFF2-40B4-BE49-F238E27FC236}">
                    <a16:creationId xmlns:a16="http://schemas.microsoft.com/office/drawing/2014/main" id="{E3F7FC9B-0709-4805-9BF3-A49CF4D12A55}"/>
                  </a:ext>
                </a:extLst>
              </p:cNvPr>
              <p:cNvSpPr txBox="1"/>
              <p:nvPr/>
            </p:nvSpPr>
            <p:spPr>
              <a:xfrm>
                <a:off x="1308433" y="5241003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1</a:t>
                </a:r>
              </a:p>
            </p:txBody>
          </p:sp>
        </p:grpSp>
      </p:grpSp>
      <p:cxnSp>
        <p:nvCxnSpPr>
          <p:cNvPr id="270" name="Straight Arrow Connector 271">
            <a:extLst>
              <a:ext uri="{FF2B5EF4-FFF2-40B4-BE49-F238E27FC236}">
                <a16:creationId xmlns:a16="http://schemas.microsoft.com/office/drawing/2014/main" id="{A4D002F4-1DFB-4D0B-A271-D40C69D61FD7}"/>
              </a:ext>
            </a:extLst>
          </p:cNvPr>
          <p:cNvCxnSpPr/>
          <p:nvPr/>
        </p:nvCxnSpPr>
        <p:spPr bwMode="auto">
          <a:xfrm flipV="1">
            <a:off x="2219982" y="3671560"/>
            <a:ext cx="300087" cy="183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1" name="TextBox 17">
            <a:extLst>
              <a:ext uri="{FF2B5EF4-FFF2-40B4-BE49-F238E27FC236}">
                <a16:creationId xmlns:a16="http://schemas.microsoft.com/office/drawing/2014/main" id="{609F473F-FA5F-416F-B99B-0D3E9EFB6698}"/>
              </a:ext>
            </a:extLst>
          </p:cNvPr>
          <p:cNvSpPr txBox="1"/>
          <p:nvPr/>
        </p:nvSpPr>
        <p:spPr>
          <a:xfrm>
            <a:off x="7035014" y="4240434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physical link</a:t>
            </a:r>
          </a:p>
        </p:txBody>
      </p:sp>
      <p:sp>
        <p:nvSpPr>
          <p:cNvPr id="272" name="TextBox 332">
            <a:extLst>
              <a:ext uri="{FF2B5EF4-FFF2-40B4-BE49-F238E27FC236}">
                <a16:creationId xmlns:a16="http://schemas.microsoft.com/office/drawing/2014/main" id="{E02D4EDA-301A-4EEA-A674-3961F3A61067}"/>
              </a:ext>
            </a:extLst>
          </p:cNvPr>
          <p:cNvSpPr txBox="1"/>
          <p:nvPr/>
        </p:nvSpPr>
        <p:spPr>
          <a:xfrm>
            <a:off x="396605" y="3371204"/>
            <a:ext cx="112221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1</a:t>
            </a:r>
            <a:r>
              <a:rPr lang="en-US" altLang="zh-CN" sz="1600" dirty="0"/>
              <a:t>a</a:t>
            </a:r>
            <a:r>
              <a:rPr lang="zh-CN" altLang="en-US" sz="1600" dirty="0"/>
              <a:t>、</a:t>
            </a:r>
            <a:r>
              <a:rPr lang="en-US" altLang="zh-CN" sz="1600" dirty="0"/>
              <a:t>1d</a:t>
            </a:r>
            <a:r>
              <a:rPr lang="zh-CN" altLang="en-US" sz="1600" dirty="0"/>
              <a:t>上的本地链路接口</a:t>
            </a:r>
            <a:endParaRPr lang="en-US" sz="1600" dirty="0"/>
          </a:p>
        </p:txBody>
      </p:sp>
      <p:grpSp>
        <p:nvGrpSpPr>
          <p:cNvPr id="273" name="Group 21">
            <a:extLst>
              <a:ext uri="{FF2B5EF4-FFF2-40B4-BE49-F238E27FC236}">
                <a16:creationId xmlns:a16="http://schemas.microsoft.com/office/drawing/2014/main" id="{47E1C4EE-DA8B-45B7-B344-595A34003488}"/>
              </a:ext>
            </a:extLst>
          </p:cNvPr>
          <p:cNvGrpSpPr/>
          <p:nvPr/>
        </p:nvGrpSpPr>
        <p:grpSpPr>
          <a:xfrm>
            <a:off x="1331251" y="2942807"/>
            <a:ext cx="961014" cy="810304"/>
            <a:chOff x="1331251" y="2431189"/>
            <a:chExt cx="961014" cy="810304"/>
          </a:xfrm>
        </p:grpSpPr>
        <p:cxnSp>
          <p:nvCxnSpPr>
            <p:cNvPr id="274" name="Straight Connector 15">
              <a:extLst>
                <a:ext uri="{FF2B5EF4-FFF2-40B4-BE49-F238E27FC236}">
                  <a16:creationId xmlns:a16="http://schemas.microsoft.com/office/drawing/2014/main" id="{6A6DEEE0-3BAB-469A-A183-B86AA638553C}"/>
                </a:ext>
              </a:extLst>
            </p:cNvPr>
            <p:cNvCxnSpPr/>
            <p:nvPr/>
          </p:nvCxnSpPr>
          <p:spPr bwMode="auto">
            <a:xfrm flipH="1" flipV="1">
              <a:off x="1331251" y="2431189"/>
              <a:ext cx="48189" cy="810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5" name="Straight Connector 334">
              <a:extLst>
                <a:ext uri="{FF2B5EF4-FFF2-40B4-BE49-F238E27FC236}">
                  <a16:creationId xmlns:a16="http://schemas.microsoft.com/office/drawing/2014/main" id="{34B47D6B-4C80-4F36-B745-B32AE2118BB2}"/>
                </a:ext>
              </a:extLst>
            </p:cNvPr>
            <p:cNvCxnSpPr/>
            <p:nvPr/>
          </p:nvCxnSpPr>
          <p:spPr bwMode="auto">
            <a:xfrm flipV="1">
              <a:off x="1381115" y="2850809"/>
              <a:ext cx="104212" cy="3726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" name="Straight Connector 341">
              <a:extLst>
                <a:ext uri="{FF2B5EF4-FFF2-40B4-BE49-F238E27FC236}">
                  <a16:creationId xmlns:a16="http://schemas.microsoft.com/office/drawing/2014/main" id="{EFDCD3B3-8F2B-4A32-8659-15A336FA44B2}"/>
                </a:ext>
              </a:extLst>
            </p:cNvPr>
            <p:cNvCxnSpPr/>
            <p:nvPr/>
          </p:nvCxnSpPr>
          <p:spPr bwMode="auto">
            <a:xfrm flipV="1">
              <a:off x="1386317" y="3162800"/>
              <a:ext cx="168546" cy="588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" name="Straight Connector 342">
              <a:extLst>
                <a:ext uri="{FF2B5EF4-FFF2-40B4-BE49-F238E27FC236}">
                  <a16:creationId xmlns:a16="http://schemas.microsoft.com/office/drawing/2014/main" id="{29F956AB-E852-4E3F-8324-D61D74BBC2B6}"/>
                </a:ext>
              </a:extLst>
            </p:cNvPr>
            <p:cNvCxnSpPr/>
            <p:nvPr/>
          </p:nvCxnSpPr>
          <p:spPr bwMode="auto">
            <a:xfrm flipV="1">
              <a:off x="1364971" y="3164519"/>
              <a:ext cx="927294" cy="67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287042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/>
      <p:bldP spid="231" grpId="1"/>
      <p:bldP spid="272" grpId="0"/>
      <p:bldP spid="272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BE40A-6708-4D63-B22A-CFB46A5B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、</a:t>
            </a:r>
            <a:r>
              <a:rPr lang="en-US" altLang="zh-CN" dirty="0"/>
              <a:t>OSPF</a:t>
            </a:r>
            <a:r>
              <a:rPr lang="zh-CN" altLang="en-US" dirty="0"/>
              <a:t>和转发表项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094900-DB1E-49E8-8C0F-3E50616A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56</a:t>
            </a:fld>
            <a:endParaRPr lang="zh-CN" altLang="en-US"/>
          </a:p>
        </p:txBody>
      </p:sp>
      <p:grpSp>
        <p:nvGrpSpPr>
          <p:cNvPr id="6" name="Group 124">
            <a:extLst>
              <a:ext uri="{FF2B5EF4-FFF2-40B4-BE49-F238E27FC236}">
                <a16:creationId xmlns:a16="http://schemas.microsoft.com/office/drawing/2014/main" id="{05137777-3DA6-4859-817D-C12931ACCE88}"/>
              </a:ext>
            </a:extLst>
          </p:cNvPr>
          <p:cNvGrpSpPr/>
          <p:nvPr/>
        </p:nvGrpSpPr>
        <p:grpSpPr>
          <a:xfrm>
            <a:off x="624887" y="2253932"/>
            <a:ext cx="2557336" cy="1719017"/>
            <a:chOff x="-2170772" y="2784954"/>
            <a:chExt cx="2712783" cy="1853712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1A977B17-780D-49B1-BB47-33CB3978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261">
              <a:extLst>
                <a:ext uri="{FF2B5EF4-FFF2-40B4-BE49-F238E27FC236}">
                  <a16:creationId xmlns:a16="http://schemas.microsoft.com/office/drawing/2014/main" id="{81ECB9EE-3239-4ACD-8FD6-B20C70CA96A0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9" name="Group 262">
                <a:extLst>
                  <a:ext uri="{FF2B5EF4-FFF2-40B4-BE49-F238E27FC236}">
                    <a16:creationId xmlns:a16="http://schemas.microsoft.com/office/drawing/2014/main" id="{3AD1ECBC-3E2C-4893-B29B-727FBB257298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4013FCE4-94CA-45F0-94F5-C278A11996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315">
                    <a:extLst>
                      <a:ext uri="{FF2B5EF4-FFF2-40B4-BE49-F238E27FC236}">
                        <a16:creationId xmlns:a16="http://schemas.microsoft.com/office/drawing/2014/main" id="{999AA4DA-0B4C-427E-9D23-7BAFB69C16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316">
                    <a:extLst>
                      <a:ext uri="{FF2B5EF4-FFF2-40B4-BE49-F238E27FC236}">
                        <a16:creationId xmlns:a16="http://schemas.microsoft.com/office/drawing/2014/main" id="{DCFB6045-8B1C-4639-ABF4-46D56928D0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317">
                    <a:extLst>
                      <a:ext uri="{FF2B5EF4-FFF2-40B4-BE49-F238E27FC236}">
                        <a16:creationId xmlns:a16="http://schemas.microsoft.com/office/drawing/2014/main" id="{4EAE993A-27E5-46F6-8A31-AFC7F6FFE62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318">
                    <a:extLst>
                      <a:ext uri="{FF2B5EF4-FFF2-40B4-BE49-F238E27FC236}">
                        <a16:creationId xmlns:a16="http://schemas.microsoft.com/office/drawing/2014/main" id="{B2FB4610-FF3F-4C95-B1E1-899F0C9C57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319">
                    <a:extLst>
                      <a:ext uri="{FF2B5EF4-FFF2-40B4-BE49-F238E27FC236}">
                        <a16:creationId xmlns:a16="http://schemas.microsoft.com/office/drawing/2014/main" id="{4E0148A8-9109-4B2C-A634-5C1775A575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320">
                    <a:extLst>
                      <a:ext uri="{FF2B5EF4-FFF2-40B4-BE49-F238E27FC236}">
                        <a16:creationId xmlns:a16="http://schemas.microsoft.com/office/drawing/2014/main" id="{AC7324DA-55FB-4A2C-92C8-8B060646F8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321">
                    <a:extLst>
                      <a:ext uri="{FF2B5EF4-FFF2-40B4-BE49-F238E27FC236}">
                        <a16:creationId xmlns:a16="http://schemas.microsoft.com/office/drawing/2014/main" id="{5A14FD2F-D675-489E-A19D-FD5B46F21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322">
                    <a:extLst>
                      <a:ext uri="{FF2B5EF4-FFF2-40B4-BE49-F238E27FC236}">
                        <a16:creationId xmlns:a16="http://schemas.microsoft.com/office/drawing/2014/main" id="{144FF85C-0C85-494B-8B09-51D39A15B391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323">
                    <a:extLst>
                      <a:ext uri="{FF2B5EF4-FFF2-40B4-BE49-F238E27FC236}">
                        <a16:creationId xmlns:a16="http://schemas.microsoft.com/office/drawing/2014/main" id="{0B4E4664-3E5E-46AF-81B8-F850704DA65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312">
                  <a:extLst>
                    <a:ext uri="{FF2B5EF4-FFF2-40B4-BE49-F238E27FC236}">
                      <a16:creationId xmlns:a16="http://schemas.microsoft.com/office/drawing/2014/main" id="{7939D337-BCDE-4D86-B087-49CB7D0653A6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8" name="Oval 313">
                    <a:extLst>
                      <a:ext uri="{FF2B5EF4-FFF2-40B4-BE49-F238E27FC236}">
                        <a16:creationId xmlns:a16="http://schemas.microsoft.com/office/drawing/2014/main" id="{A73F9AA5-A451-4A9B-A267-8AA5A2FAA9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314">
                    <a:extLst>
                      <a:ext uri="{FF2B5EF4-FFF2-40B4-BE49-F238E27FC236}">
                        <a16:creationId xmlns:a16="http://schemas.microsoft.com/office/drawing/2014/main" id="{07C4779F-118E-4F2D-8F4F-C4F5F646B25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0" name="Group 263">
                <a:extLst>
                  <a:ext uri="{FF2B5EF4-FFF2-40B4-BE49-F238E27FC236}">
                    <a16:creationId xmlns:a16="http://schemas.microsoft.com/office/drawing/2014/main" id="{F44DFF23-4504-477C-9105-C81AB8197F6F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D07A7086-152C-471B-97B9-DBFB600B66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302">
                    <a:extLst>
                      <a:ext uri="{FF2B5EF4-FFF2-40B4-BE49-F238E27FC236}">
                        <a16:creationId xmlns:a16="http://schemas.microsoft.com/office/drawing/2014/main" id="{72F59415-1F2E-4820-BC76-FB7CC0CBA84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303">
                    <a:extLst>
                      <a:ext uri="{FF2B5EF4-FFF2-40B4-BE49-F238E27FC236}">
                        <a16:creationId xmlns:a16="http://schemas.microsoft.com/office/drawing/2014/main" id="{F9FE3AC2-FA59-4162-97BD-C74EA1C3D7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304">
                    <a:extLst>
                      <a:ext uri="{FF2B5EF4-FFF2-40B4-BE49-F238E27FC236}">
                        <a16:creationId xmlns:a16="http://schemas.microsoft.com/office/drawing/2014/main" id="{81C14237-C983-4985-995D-6784D89595F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305">
                    <a:extLst>
                      <a:ext uri="{FF2B5EF4-FFF2-40B4-BE49-F238E27FC236}">
                        <a16:creationId xmlns:a16="http://schemas.microsoft.com/office/drawing/2014/main" id="{0A57DCC8-3061-456E-A8B5-D945F73659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306">
                    <a:extLst>
                      <a:ext uri="{FF2B5EF4-FFF2-40B4-BE49-F238E27FC236}">
                        <a16:creationId xmlns:a16="http://schemas.microsoft.com/office/drawing/2014/main" id="{EFAA95BD-4260-4572-A438-7D623B1A2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307">
                    <a:extLst>
                      <a:ext uri="{FF2B5EF4-FFF2-40B4-BE49-F238E27FC236}">
                        <a16:creationId xmlns:a16="http://schemas.microsoft.com/office/drawing/2014/main" id="{FDBC9F94-C672-4945-AF0F-212A8BC356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308">
                    <a:extLst>
                      <a:ext uri="{FF2B5EF4-FFF2-40B4-BE49-F238E27FC236}">
                        <a16:creationId xmlns:a16="http://schemas.microsoft.com/office/drawing/2014/main" id="{34BA5C71-A291-4E04-A1B6-8B0DFE1E3C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309">
                    <a:extLst>
                      <a:ext uri="{FF2B5EF4-FFF2-40B4-BE49-F238E27FC236}">
                        <a16:creationId xmlns:a16="http://schemas.microsoft.com/office/drawing/2014/main" id="{DE429973-5E16-40E6-8E97-88C75A254507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310">
                    <a:extLst>
                      <a:ext uri="{FF2B5EF4-FFF2-40B4-BE49-F238E27FC236}">
                        <a16:creationId xmlns:a16="http://schemas.microsoft.com/office/drawing/2014/main" id="{850FBAEA-0C02-4B24-93F7-B4047F1EEE3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299">
                  <a:extLst>
                    <a:ext uri="{FF2B5EF4-FFF2-40B4-BE49-F238E27FC236}">
                      <a16:creationId xmlns:a16="http://schemas.microsoft.com/office/drawing/2014/main" id="{70DFA478-758A-4E02-A5EA-4888B25A24B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5" name="Oval 300">
                    <a:extLst>
                      <a:ext uri="{FF2B5EF4-FFF2-40B4-BE49-F238E27FC236}">
                        <a16:creationId xmlns:a16="http://schemas.microsoft.com/office/drawing/2014/main" id="{799FE9D2-8905-4ECB-8ECF-4D94566578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301">
                    <a:extLst>
                      <a:ext uri="{FF2B5EF4-FFF2-40B4-BE49-F238E27FC236}">
                        <a16:creationId xmlns:a16="http://schemas.microsoft.com/office/drawing/2014/main" id="{052E2EE3-E16C-43D7-946B-313A00D3458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1" name="Group 264">
                <a:extLst>
                  <a:ext uri="{FF2B5EF4-FFF2-40B4-BE49-F238E27FC236}">
                    <a16:creationId xmlns:a16="http://schemas.microsoft.com/office/drawing/2014/main" id="{6C8D8B4A-04EF-476D-9CB9-F506B3EBB0D9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10CB93DA-C757-4269-86C7-ADA8DD3683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289">
                    <a:extLst>
                      <a:ext uri="{FF2B5EF4-FFF2-40B4-BE49-F238E27FC236}">
                        <a16:creationId xmlns:a16="http://schemas.microsoft.com/office/drawing/2014/main" id="{2450DA9B-8714-40CE-91E2-B57665CD098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290">
                    <a:extLst>
                      <a:ext uri="{FF2B5EF4-FFF2-40B4-BE49-F238E27FC236}">
                        <a16:creationId xmlns:a16="http://schemas.microsoft.com/office/drawing/2014/main" id="{D6C5BCC0-E30F-473E-9594-14D32705CE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291">
                    <a:extLst>
                      <a:ext uri="{FF2B5EF4-FFF2-40B4-BE49-F238E27FC236}">
                        <a16:creationId xmlns:a16="http://schemas.microsoft.com/office/drawing/2014/main" id="{086B9D6B-2F20-4EA5-8C4C-6C67FDCBC99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292">
                    <a:extLst>
                      <a:ext uri="{FF2B5EF4-FFF2-40B4-BE49-F238E27FC236}">
                        <a16:creationId xmlns:a16="http://schemas.microsoft.com/office/drawing/2014/main" id="{EE236F90-8CD7-4E3A-BB5A-AA77FD8B15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293">
                    <a:extLst>
                      <a:ext uri="{FF2B5EF4-FFF2-40B4-BE49-F238E27FC236}">
                        <a16:creationId xmlns:a16="http://schemas.microsoft.com/office/drawing/2014/main" id="{EEB25A73-9116-4EC9-B2D4-49A6D42D96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294">
                    <a:extLst>
                      <a:ext uri="{FF2B5EF4-FFF2-40B4-BE49-F238E27FC236}">
                        <a16:creationId xmlns:a16="http://schemas.microsoft.com/office/drawing/2014/main" id="{3A9C305E-C074-44E8-8F12-626F22D371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295">
                    <a:extLst>
                      <a:ext uri="{FF2B5EF4-FFF2-40B4-BE49-F238E27FC236}">
                        <a16:creationId xmlns:a16="http://schemas.microsoft.com/office/drawing/2014/main" id="{FE44EDCB-8B60-40F2-85EE-CCF950C370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296">
                    <a:extLst>
                      <a:ext uri="{FF2B5EF4-FFF2-40B4-BE49-F238E27FC236}">
                        <a16:creationId xmlns:a16="http://schemas.microsoft.com/office/drawing/2014/main" id="{C306FAD1-72DF-40BA-8918-6DD24FD2E5B4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297">
                    <a:extLst>
                      <a:ext uri="{FF2B5EF4-FFF2-40B4-BE49-F238E27FC236}">
                        <a16:creationId xmlns:a16="http://schemas.microsoft.com/office/drawing/2014/main" id="{513E821B-B571-4F79-9F00-124484EEA46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286">
                  <a:extLst>
                    <a:ext uri="{FF2B5EF4-FFF2-40B4-BE49-F238E27FC236}">
                      <a16:creationId xmlns:a16="http://schemas.microsoft.com/office/drawing/2014/main" id="{8F36BE31-AE8A-47E4-B28A-F427CE2889C0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2" name="Oval 287">
                    <a:extLst>
                      <a:ext uri="{FF2B5EF4-FFF2-40B4-BE49-F238E27FC236}">
                        <a16:creationId xmlns:a16="http://schemas.microsoft.com/office/drawing/2014/main" id="{A7E82F84-39A4-4D84-97C6-8AD8CDBDD7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288">
                    <a:extLst>
                      <a:ext uri="{FF2B5EF4-FFF2-40B4-BE49-F238E27FC236}">
                        <a16:creationId xmlns:a16="http://schemas.microsoft.com/office/drawing/2014/main" id="{F6F9B56A-C54C-4215-85F5-D9A2BA700B7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2" name="Group 265">
                <a:extLst>
                  <a:ext uri="{FF2B5EF4-FFF2-40B4-BE49-F238E27FC236}">
                    <a16:creationId xmlns:a16="http://schemas.microsoft.com/office/drawing/2014/main" id="{F4D66310-9645-4923-8E29-034E3C641FE4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C9156CDC-D025-4C80-AD28-17A29DAADC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76">
                    <a:extLst>
                      <a:ext uri="{FF2B5EF4-FFF2-40B4-BE49-F238E27FC236}">
                        <a16:creationId xmlns:a16="http://schemas.microsoft.com/office/drawing/2014/main" id="{7EBAE88E-816E-4299-A563-3B8963F8DF5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77">
                    <a:extLst>
                      <a:ext uri="{FF2B5EF4-FFF2-40B4-BE49-F238E27FC236}">
                        <a16:creationId xmlns:a16="http://schemas.microsoft.com/office/drawing/2014/main" id="{ECEBE95F-A7D6-4DCD-8277-D9577F9D36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78">
                    <a:extLst>
                      <a:ext uri="{FF2B5EF4-FFF2-40B4-BE49-F238E27FC236}">
                        <a16:creationId xmlns:a16="http://schemas.microsoft.com/office/drawing/2014/main" id="{42A8E6E8-68E4-4688-B362-72999D140E7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79">
                    <a:extLst>
                      <a:ext uri="{FF2B5EF4-FFF2-40B4-BE49-F238E27FC236}">
                        <a16:creationId xmlns:a16="http://schemas.microsoft.com/office/drawing/2014/main" id="{A2F84206-7727-4DE4-9AD3-EE3FF59520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80">
                    <a:extLst>
                      <a:ext uri="{FF2B5EF4-FFF2-40B4-BE49-F238E27FC236}">
                        <a16:creationId xmlns:a16="http://schemas.microsoft.com/office/drawing/2014/main" id="{21C514B1-94CB-484A-9E78-E217101EB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81">
                    <a:extLst>
                      <a:ext uri="{FF2B5EF4-FFF2-40B4-BE49-F238E27FC236}">
                        <a16:creationId xmlns:a16="http://schemas.microsoft.com/office/drawing/2014/main" id="{DF614159-4B20-4175-A037-8F2F1DF5C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82">
                    <a:extLst>
                      <a:ext uri="{FF2B5EF4-FFF2-40B4-BE49-F238E27FC236}">
                        <a16:creationId xmlns:a16="http://schemas.microsoft.com/office/drawing/2014/main" id="{7E619D0F-3FAD-4D5A-9E6A-6C218DB183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83">
                    <a:extLst>
                      <a:ext uri="{FF2B5EF4-FFF2-40B4-BE49-F238E27FC236}">
                        <a16:creationId xmlns:a16="http://schemas.microsoft.com/office/drawing/2014/main" id="{0CA2D55D-9772-4ED8-BA0E-531723852787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4">
                    <a:extLst>
                      <a:ext uri="{FF2B5EF4-FFF2-40B4-BE49-F238E27FC236}">
                        <a16:creationId xmlns:a16="http://schemas.microsoft.com/office/drawing/2014/main" id="{94B33FCD-A81C-4883-80D5-B122FC1780E4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273">
                  <a:extLst>
                    <a:ext uri="{FF2B5EF4-FFF2-40B4-BE49-F238E27FC236}">
                      <a16:creationId xmlns:a16="http://schemas.microsoft.com/office/drawing/2014/main" id="{ED3EDE5B-A125-4136-92BE-ABFF57F9B48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9" name="Oval 274">
                    <a:extLst>
                      <a:ext uri="{FF2B5EF4-FFF2-40B4-BE49-F238E27FC236}">
                        <a16:creationId xmlns:a16="http://schemas.microsoft.com/office/drawing/2014/main" id="{1C3DB27F-ED05-4E7B-B7D9-C4BED0D9C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275">
                    <a:extLst>
                      <a:ext uri="{FF2B5EF4-FFF2-40B4-BE49-F238E27FC236}">
                        <a16:creationId xmlns:a16="http://schemas.microsoft.com/office/drawing/2014/main" id="{8D3312A6-1873-46B8-8E57-2EE72B280BC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3" name="Straight Connector 268">
                <a:extLst>
                  <a:ext uri="{FF2B5EF4-FFF2-40B4-BE49-F238E27FC236}">
                    <a16:creationId xmlns:a16="http://schemas.microsoft.com/office/drawing/2014/main" id="{2B5EA78C-4259-4675-AE50-F7120034381A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269">
                <a:extLst>
                  <a:ext uri="{FF2B5EF4-FFF2-40B4-BE49-F238E27FC236}">
                    <a16:creationId xmlns:a16="http://schemas.microsoft.com/office/drawing/2014/main" id="{FD77E5C0-FDE8-4CE4-8274-4360FCEF9303}"/>
                  </a:ext>
                </a:extLst>
              </p:cNvPr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270">
                <a:extLst>
                  <a:ext uri="{FF2B5EF4-FFF2-40B4-BE49-F238E27FC236}">
                    <a16:creationId xmlns:a16="http://schemas.microsoft.com/office/drawing/2014/main" id="{2423DCE0-5D6B-424E-88E0-60B0B8A0BAA8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336">
                <a:extLst>
                  <a:ext uri="{FF2B5EF4-FFF2-40B4-BE49-F238E27FC236}">
                    <a16:creationId xmlns:a16="http://schemas.microsoft.com/office/drawing/2014/main" id="{3FBF7DA0-95A5-4A60-9AF9-D1573A73A155}"/>
                  </a:ext>
                </a:extLst>
              </p:cNvPr>
              <p:cNvCxnSpPr>
                <a:endCxn id="60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69" name="Freeform 2">
            <a:extLst>
              <a:ext uri="{FF2B5EF4-FFF2-40B4-BE49-F238E27FC236}">
                <a16:creationId xmlns:a16="http://schemas.microsoft.com/office/drawing/2014/main" id="{23C7BD33-0F77-4BB4-BCAE-9A305EBDDA2A}"/>
              </a:ext>
            </a:extLst>
          </p:cNvPr>
          <p:cNvSpPr>
            <a:spLocks/>
          </p:cNvSpPr>
          <p:nvPr/>
        </p:nvSpPr>
        <p:spPr bwMode="auto">
          <a:xfrm>
            <a:off x="3285692" y="3181103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" name="Group 197">
            <a:extLst>
              <a:ext uri="{FF2B5EF4-FFF2-40B4-BE49-F238E27FC236}">
                <a16:creationId xmlns:a16="http://schemas.microsoft.com/office/drawing/2014/main" id="{4DC928C9-3CAF-42FC-8C6C-A2DAEA8F5408}"/>
              </a:ext>
            </a:extLst>
          </p:cNvPr>
          <p:cNvGrpSpPr/>
          <p:nvPr/>
        </p:nvGrpSpPr>
        <p:grpSpPr>
          <a:xfrm>
            <a:off x="3506594" y="3321127"/>
            <a:ext cx="2189884" cy="1476371"/>
            <a:chOff x="833331" y="2873352"/>
            <a:chExt cx="2333625" cy="1590649"/>
          </a:xfrm>
        </p:grpSpPr>
        <p:grpSp>
          <p:nvGrpSpPr>
            <p:cNvPr id="71" name="Group 198">
              <a:extLst>
                <a:ext uri="{FF2B5EF4-FFF2-40B4-BE49-F238E27FC236}">
                  <a16:creationId xmlns:a16="http://schemas.microsoft.com/office/drawing/2014/main" id="{EF84C049-50D8-4102-90DF-6420E5011A6F}"/>
                </a:ext>
              </a:extLst>
            </p:cNvPr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18" name="Group 327">
                <a:extLst>
                  <a:ext uri="{FF2B5EF4-FFF2-40B4-BE49-F238E27FC236}">
                    <a16:creationId xmlns:a16="http://schemas.microsoft.com/office/drawing/2014/main" id="{58D6B199-F8D2-4038-ABA8-BD03E2A454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22" name="Oval 251">
                  <a:extLst>
                    <a:ext uri="{FF2B5EF4-FFF2-40B4-BE49-F238E27FC236}">
                      <a16:creationId xmlns:a16="http://schemas.microsoft.com/office/drawing/2014/main" id="{8CC4F895-F541-4EE8-BCFE-BF3D182CA3F4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3" name="Rectangle 252">
                  <a:extLst>
                    <a:ext uri="{FF2B5EF4-FFF2-40B4-BE49-F238E27FC236}">
                      <a16:creationId xmlns:a16="http://schemas.microsoft.com/office/drawing/2014/main" id="{B8FD7597-7689-4623-B34F-D994182222CE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4" name="Oval 253">
                  <a:extLst>
                    <a:ext uri="{FF2B5EF4-FFF2-40B4-BE49-F238E27FC236}">
                      <a16:creationId xmlns:a16="http://schemas.microsoft.com/office/drawing/2014/main" id="{8B52A3CA-019A-4A72-97B7-44687C05F814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5" name="Freeform 254">
                  <a:extLst>
                    <a:ext uri="{FF2B5EF4-FFF2-40B4-BE49-F238E27FC236}">
                      <a16:creationId xmlns:a16="http://schemas.microsoft.com/office/drawing/2014/main" id="{805B620E-D185-45E1-B033-794EFDE4E6B3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6" name="Freeform 255">
                  <a:extLst>
                    <a:ext uri="{FF2B5EF4-FFF2-40B4-BE49-F238E27FC236}">
                      <a16:creationId xmlns:a16="http://schemas.microsoft.com/office/drawing/2014/main" id="{DB335A35-9EC7-40CD-93A4-70FF2B272D13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7" name="Freeform 256">
                  <a:extLst>
                    <a:ext uri="{FF2B5EF4-FFF2-40B4-BE49-F238E27FC236}">
                      <a16:creationId xmlns:a16="http://schemas.microsoft.com/office/drawing/2014/main" id="{75B5B76D-8F63-4BEA-B66E-5B7F7D74F681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8" name="Freeform 257">
                  <a:extLst>
                    <a:ext uri="{FF2B5EF4-FFF2-40B4-BE49-F238E27FC236}">
                      <a16:creationId xmlns:a16="http://schemas.microsoft.com/office/drawing/2014/main" id="{D448C291-C271-42D8-8388-02FEA652C2E2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9" name="Straight Connector 258">
                  <a:extLst>
                    <a:ext uri="{FF2B5EF4-FFF2-40B4-BE49-F238E27FC236}">
                      <a16:creationId xmlns:a16="http://schemas.microsoft.com/office/drawing/2014/main" id="{0247FCA4-916A-4C07-9554-02B1A12D5A06}"/>
                    </a:ext>
                  </a:extLst>
                </p:cNvPr>
                <p:cNvCxnSpPr>
                  <a:endCxn id="12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259">
                  <a:extLst>
                    <a:ext uri="{FF2B5EF4-FFF2-40B4-BE49-F238E27FC236}">
                      <a16:creationId xmlns:a16="http://schemas.microsoft.com/office/drawing/2014/main" id="{444C6A38-A70B-43A3-BC03-D3EA4A609101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248">
                <a:extLst>
                  <a:ext uri="{FF2B5EF4-FFF2-40B4-BE49-F238E27FC236}">
                    <a16:creationId xmlns:a16="http://schemas.microsoft.com/office/drawing/2014/main" id="{C6528613-61D9-4682-B429-CAAD3B6950EA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20" name="Oval 249">
                  <a:extLst>
                    <a:ext uri="{FF2B5EF4-FFF2-40B4-BE49-F238E27FC236}">
                      <a16:creationId xmlns:a16="http://schemas.microsoft.com/office/drawing/2014/main" id="{8491140E-76CE-4D7D-8B48-FA58ABB3B9D5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TextBox 250">
                  <a:extLst>
                    <a:ext uri="{FF2B5EF4-FFF2-40B4-BE49-F238E27FC236}">
                      <a16:creationId xmlns:a16="http://schemas.microsoft.com/office/drawing/2014/main" id="{B5029BAB-DCCC-41A9-8970-32A063C9791B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72" name="Group 199">
              <a:extLst>
                <a:ext uri="{FF2B5EF4-FFF2-40B4-BE49-F238E27FC236}">
                  <a16:creationId xmlns:a16="http://schemas.microsoft.com/office/drawing/2014/main" id="{77BA53C2-553A-4214-A897-3B257EC8B4A4}"/>
                </a:ext>
              </a:extLst>
            </p:cNvPr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05" name="Group 327">
                <a:extLst>
                  <a:ext uri="{FF2B5EF4-FFF2-40B4-BE49-F238E27FC236}">
                    <a16:creationId xmlns:a16="http://schemas.microsoft.com/office/drawing/2014/main" id="{255C8819-5A37-4731-970D-E3BD718802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9" name="Oval 238">
                  <a:extLst>
                    <a:ext uri="{FF2B5EF4-FFF2-40B4-BE49-F238E27FC236}">
                      <a16:creationId xmlns:a16="http://schemas.microsoft.com/office/drawing/2014/main" id="{F3E1BA4D-4642-46B2-B0AA-8160C4E80019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0" name="Rectangle 239">
                  <a:extLst>
                    <a:ext uri="{FF2B5EF4-FFF2-40B4-BE49-F238E27FC236}">
                      <a16:creationId xmlns:a16="http://schemas.microsoft.com/office/drawing/2014/main" id="{8D8C9E27-EF61-456F-9925-89DC3B5D8D83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1" name="Oval 240">
                  <a:extLst>
                    <a:ext uri="{FF2B5EF4-FFF2-40B4-BE49-F238E27FC236}">
                      <a16:creationId xmlns:a16="http://schemas.microsoft.com/office/drawing/2014/main" id="{4993D967-6826-4D66-8EC3-BF490A5E514B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2" name="Freeform 241">
                  <a:extLst>
                    <a:ext uri="{FF2B5EF4-FFF2-40B4-BE49-F238E27FC236}">
                      <a16:creationId xmlns:a16="http://schemas.microsoft.com/office/drawing/2014/main" id="{91210B42-D6E9-4172-A6AD-4C96BC99B11B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" name="Freeform 242">
                  <a:extLst>
                    <a:ext uri="{FF2B5EF4-FFF2-40B4-BE49-F238E27FC236}">
                      <a16:creationId xmlns:a16="http://schemas.microsoft.com/office/drawing/2014/main" id="{D0A21C21-D66D-4019-8CBC-D24F27782123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" name="Freeform 243">
                  <a:extLst>
                    <a:ext uri="{FF2B5EF4-FFF2-40B4-BE49-F238E27FC236}">
                      <a16:creationId xmlns:a16="http://schemas.microsoft.com/office/drawing/2014/main" id="{92288391-7F77-4C13-AA28-15598F7AC7B3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" name="Freeform 244">
                  <a:extLst>
                    <a:ext uri="{FF2B5EF4-FFF2-40B4-BE49-F238E27FC236}">
                      <a16:creationId xmlns:a16="http://schemas.microsoft.com/office/drawing/2014/main" id="{44FF4421-DCD9-456C-90A9-5149B2CB23D3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6" name="Straight Connector 245">
                  <a:extLst>
                    <a:ext uri="{FF2B5EF4-FFF2-40B4-BE49-F238E27FC236}">
                      <a16:creationId xmlns:a16="http://schemas.microsoft.com/office/drawing/2014/main" id="{E051B773-D2E6-4DDB-86B6-679FCD730B5A}"/>
                    </a:ext>
                  </a:extLst>
                </p:cNvPr>
                <p:cNvCxnSpPr>
                  <a:endCxn id="11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246">
                  <a:extLst>
                    <a:ext uri="{FF2B5EF4-FFF2-40B4-BE49-F238E27FC236}">
                      <a16:creationId xmlns:a16="http://schemas.microsoft.com/office/drawing/2014/main" id="{772358C8-09DA-4210-90FC-84C008F1646E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235">
                <a:extLst>
                  <a:ext uri="{FF2B5EF4-FFF2-40B4-BE49-F238E27FC236}">
                    <a16:creationId xmlns:a16="http://schemas.microsoft.com/office/drawing/2014/main" id="{D1B29DA3-8D0C-4715-9E46-12137F62AED6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07" name="Oval 236">
                  <a:extLst>
                    <a:ext uri="{FF2B5EF4-FFF2-40B4-BE49-F238E27FC236}">
                      <a16:creationId xmlns:a16="http://schemas.microsoft.com/office/drawing/2014/main" id="{DEB769E4-2BB7-4EA5-B18A-FD9E06901DCC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TextBox 237">
                  <a:extLst>
                    <a:ext uri="{FF2B5EF4-FFF2-40B4-BE49-F238E27FC236}">
                      <a16:creationId xmlns:a16="http://schemas.microsoft.com/office/drawing/2014/main" id="{E59244D3-462E-4EC7-9CA6-562684040FE0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73" name="Group 200">
              <a:extLst>
                <a:ext uri="{FF2B5EF4-FFF2-40B4-BE49-F238E27FC236}">
                  <a16:creationId xmlns:a16="http://schemas.microsoft.com/office/drawing/2014/main" id="{67F5438B-27BB-48CB-BD09-228FBAAA0629}"/>
                </a:ext>
              </a:extLst>
            </p:cNvPr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92" name="Group 327">
                <a:extLst>
                  <a:ext uri="{FF2B5EF4-FFF2-40B4-BE49-F238E27FC236}">
                    <a16:creationId xmlns:a16="http://schemas.microsoft.com/office/drawing/2014/main" id="{0CA47BA0-2D67-49BE-A176-65B61AE6F2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96" name="Oval 225">
                  <a:extLst>
                    <a:ext uri="{FF2B5EF4-FFF2-40B4-BE49-F238E27FC236}">
                      <a16:creationId xmlns:a16="http://schemas.microsoft.com/office/drawing/2014/main" id="{0D90D412-649B-41A9-ACBE-B65650FE0D88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7" name="Rectangle 226">
                  <a:extLst>
                    <a:ext uri="{FF2B5EF4-FFF2-40B4-BE49-F238E27FC236}">
                      <a16:creationId xmlns:a16="http://schemas.microsoft.com/office/drawing/2014/main" id="{E5FCB02D-34F4-42CA-9C52-3F362607EBEA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Oval 227">
                  <a:extLst>
                    <a:ext uri="{FF2B5EF4-FFF2-40B4-BE49-F238E27FC236}">
                      <a16:creationId xmlns:a16="http://schemas.microsoft.com/office/drawing/2014/main" id="{49B82172-ACE0-4DAA-9FE4-63CCBF8CE448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9" name="Freeform 228">
                  <a:extLst>
                    <a:ext uri="{FF2B5EF4-FFF2-40B4-BE49-F238E27FC236}">
                      <a16:creationId xmlns:a16="http://schemas.microsoft.com/office/drawing/2014/main" id="{BD422796-D6BE-4030-86CB-994BECAC380B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0" name="Freeform 229">
                  <a:extLst>
                    <a:ext uri="{FF2B5EF4-FFF2-40B4-BE49-F238E27FC236}">
                      <a16:creationId xmlns:a16="http://schemas.microsoft.com/office/drawing/2014/main" id="{544EA7F0-00CE-4CF5-8EE6-09472376BD09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1" name="Freeform 230">
                  <a:extLst>
                    <a:ext uri="{FF2B5EF4-FFF2-40B4-BE49-F238E27FC236}">
                      <a16:creationId xmlns:a16="http://schemas.microsoft.com/office/drawing/2014/main" id="{C6AC26B3-4304-4FC3-9E6A-BC58094D2820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2" name="Freeform 231">
                  <a:extLst>
                    <a:ext uri="{FF2B5EF4-FFF2-40B4-BE49-F238E27FC236}">
                      <a16:creationId xmlns:a16="http://schemas.microsoft.com/office/drawing/2014/main" id="{C6E08A77-2040-4900-9135-70A7E950BDB0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3" name="Straight Connector 232">
                  <a:extLst>
                    <a:ext uri="{FF2B5EF4-FFF2-40B4-BE49-F238E27FC236}">
                      <a16:creationId xmlns:a16="http://schemas.microsoft.com/office/drawing/2014/main" id="{088BEA86-1E18-4154-A7A0-076D0059743B}"/>
                    </a:ext>
                  </a:extLst>
                </p:cNvPr>
                <p:cNvCxnSpPr>
                  <a:endCxn id="9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233">
                  <a:extLst>
                    <a:ext uri="{FF2B5EF4-FFF2-40B4-BE49-F238E27FC236}">
                      <a16:creationId xmlns:a16="http://schemas.microsoft.com/office/drawing/2014/main" id="{F280581B-32D9-4A4F-9EF7-7151170DD7EF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222">
                <a:extLst>
                  <a:ext uri="{FF2B5EF4-FFF2-40B4-BE49-F238E27FC236}">
                    <a16:creationId xmlns:a16="http://schemas.microsoft.com/office/drawing/2014/main" id="{F828CDD9-8223-442E-8F40-EC514A9A1D6F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94" name="Oval 223">
                  <a:extLst>
                    <a:ext uri="{FF2B5EF4-FFF2-40B4-BE49-F238E27FC236}">
                      <a16:creationId xmlns:a16="http://schemas.microsoft.com/office/drawing/2014/main" id="{4743DDD0-5AAC-484E-89B3-ECD35F335D22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TextBox 224">
                  <a:extLst>
                    <a:ext uri="{FF2B5EF4-FFF2-40B4-BE49-F238E27FC236}">
                      <a16:creationId xmlns:a16="http://schemas.microsoft.com/office/drawing/2014/main" id="{B4DC9EC8-0D21-4A80-8EDF-CE94CD90511B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74" name="Group 201">
              <a:extLst>
                <a:ext uri="{FF2B5EF4-FFF2-40B4-BE49-F238E27FC236}">
                  <a16:creationId xmlns:a16="http://schemas.microsoft.com/office/drawing/2014/main" id="{DFA26EDC-4E5B-486A-9D6D-3590BAC32BAF}"/>
                </a:ext>
              </a:extLst>
            </p:cNvPr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79" name="Group 327">
                <a:extLst>
                  <a:ext uri="{FF2B5EF4-FFF2-40B4-BE49-F238E27FC236}">
                    <a16:creationId xmlns:a16="http://schemas.microsoft.com/office/drawing/2014/main" id="{6B3AC638-CAA7-4723-9CD3-D7268AA1EE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83" name="Oval 212">
                  <a:extLst>
                    <a:ext uri="{FF2B5EF4-FFF2-40B4-BE49-F238E27FC236}">
                      <a16:creationId xmlns:a16="http://schemas.microsoft.com/office/drawing/2014/main" id="{0B932F54-CC96-4FE6-8C45-151F885B507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4" name="Rectangle 213">
                  <a:extLst>
                    <a:ext uri="{FF2B5EF4-FFF2-40B4-BE49-F238E27FC236}">
                      <a16:creationId xmlns:a16="http://schemas.microsoft.com/office/drawing/2014/main" id="{FF406375-18C3-488D-ADD0-C72F52A1D7AB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Oval 214">
                  <a:extLst>
                    <a:ext uri="{FF2B5EF4-FFF2-40B4-BE49-F238E27FC236}">
                      <a16:creationId xmlns:a16="http://schemas.microsoft.com/office/drawing/2014/main" id="{CCD4DCB8-6C63-40A3-BC8E-F20ADF2D0AAC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6" name="Freeform 215">
                  <a:extLst>
                    <a:ext uri="{FF2B5EF4-FFF2-40B4-BE49-F238E27FC236}">
                      <a16:creationId xmlns:a16="http://schemas.microsoft.com/office/drawing/2014/main" id="{0528B0D4-2030-456B-B41C-A6D41164784B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7" name="Freeform 216">
                  <a:extLst>
                    <a:ext uri="{FF2B5EF4-FFF2-40B4-BE49-F238E27FC236}">
                      <a16:creationId xmlns:a16="http://schemas.microsoft.com/office/drawing/2014/main" id="{272C6D40-3854-49F6-A4F0-D14619292A18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8" name="Freeform 217">
                  <a:extLst>
                    <a:ext uri="{FF2B5EF4-FFF2-40B4-BE49-F238E27FC236}">
                      <a16:creationId xmlns:a16="http://schemas.microsoft.com/office/drawing/2014/main" id="{0CF2DC9E-9612-4198-8F05-4CA1FE06A28F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9" name="Freeform 218">
                  <a:extLst>
                    <a:ext uri="{FF2B5EF4-FFF2-40B4-BE49-F238E27FC236}">
                      <a16:creationId xmlns:a16="http://schemas.microsoft.com/office/drawing/2014/main" id="{C6E8755C-A1E3-46D2-92B7-6AF03D7EB555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0" name="Straight Connector 219">
                  <a:extLst>
                    <a:ext uri="{FF2B5EF4-FFF2-40B4-BE49-F238E27FC236}">
                      <a16:creationId xmlns:a16="http://schemas.microsoft.com/office/drawing/2014/main" id="{3F173561-4095-4A90-BF5F-FE2445CAFD1F}"/>
                    </a:ext>
                  </a:extLst>
                </p:cNvPr>
                <p:cNvCxnSpPr>
                  <a:endCxn id="8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220">
                  <a:extLst>
                    <a:ext uri="{FF2B5EF4-FFF2-40B4-BE49-F238E27FC236}">
                      <a16:creationId xmlns:a16="http://schemas.microsoft.com/office/drawing/2014/main" id="{0C716F90-5960-4651-B035-A2F48432B619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209">
                <a:extLst>
                  <a:ext uri="{FF2B5EF4-FFF2-40B4-BE49-F238E27FC236}">
                    <a16:creationId xmlns:a16="http://schemas.microsoft.com/office/drawing/2014/main" id="{94238DB3-2BE2-4D20-84ED-F7D5C557D2A6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81" name="Oval 210">
                  <a:extLst>
                    <a:ext uri="{FF2B5EF4-FFF2-40B4-BE49-F238E27FC236}">
                      <a16:creationId xmlns:a16="http://schemas.microsoft.com/office/drawing/2014/main" id="{C79405CF-4332-4CD0-8036-61D7BD21F6C9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TextBox 211">
                  <a:extLst>
                    <a:ext uri="{FF2B5EF4-FFF2-40B4-BE49-F238E27FC236}">
                      <a16:creationId xmlns:a16="http://schemas.microsoft.com/office/drawing/2014/main" id="{48FD7540-8178-498D-BE77-3BC0D5E2FF5E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75" name="Straight Connector 202">
              <a:extLst>
                <a:ext uri="{FF2B5EF4-FFF2-40B4-BE49-F238E27FC236}">
                  <a16:creationId xmlns:a16="http://schemas.microsoft.com/office/drawing/2014/main" id="{D20D0782-84AA-47CF-8C89-975EF7A837E1}"/>
                </a:ext>
              </a:extLst>
            </p:cNvPr>
            <p:cNvCxnSpPr>
              <a:endCxn id="108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204">
              <a:extLst>
                <a:ext uri="{FF2B5EF4-FFF2-40B4-BE49-F238E27FC236}">
                  <a16:creationId xmlns:a16="http://schemas.microsoft.com/office/drawing/2014/main" id="{1FE7E6A8-48B4-4AE2-84C8-B4F198AA2C3B}"/>
                </a:ext>
              </a:extLst>
            </p:cNvPr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205">
              <a:extLst>
                <a:ext uri="{FF2B5EF4-FFF2-40B4-BE49-F238E27FC236}">
                  <a16:creationId xmlns:a16="http://schemas.microsoft.com/office/drawing/2014/main" id="{6B512031-FE14-42A3-B134-2D9422CC9281}"/>
                </a:ext>
              </a:extLst>
            </p:cNvPr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206">
              <a:extLst>
                <a:ext uri="{FF2B5EF4-FFF2-40B4-BE49-F238E27FC236}">
                  <a16:creationId xmlns:a16="http://schemas.microsoft.com/office/drawing/2014/main" id="{875DD35F-860C-4057-B5EA-72714A27B1E2}"/>
                </a:ext>
              </a:extLst>
            </p:cNvPr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1" name="Freeform 2">
            <a:extLst>
              <a:ext uri="{FF2B5EF4-FFF2-40B4-BE49-F238E27FC236}">
                <a16:creationId xmlns:a16="http://schemas.microsoft.com/office/drawing/2014/main" id="{E13BBF42-521D-4AF4-A853-8920F3356EE0}"/>
              </a:ext>
            </a:extLst>
          </p:cNvPr>
          <p:cNvSpPr>
            <a:spLocks/>
          </p:cNvSpPr>
          <p:nvPr/>
        </p:nvSpPr>
        <p:spPr bwMode="auto">
          <a:xfrm>
            <a:off x="5507686" y="211284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" name="Group 133">
            <a:extLst>
              <a:ext uri="{FF2B5EF4-FFF2-40B4-BE49-F238E27FC236}">
                <a16:creationId xmlns:a16="http://schemas.microsoft.com/office/drawing/2014/main" id="{E9CA1AEB-88DD-4875-89B3-7B1B8256DDF0}"/>
              </a:ext>
            </a:extLst>
          </p:cNvPr>
          <p:cNvGrpSpPr/>
          <p:nvPr/>
        </p:nvGrpSpPr>
        <p:grpSpPr>
          <a:xfrm>
            <a:off x="5731177" y="2248961"/>
            <a:ext cx="2215548" cy="1435167"/>
            <a:chOff x="833331" y="2873352"/>
            <a:chExt cx="2333625" cy="1590649"/>
          </a:xfrm>
        </p:grpSpPr>
        <p:grpSp>
          <p:nvGrpSpPr>
            <p:cNvPr id="133" name="Group 134">
              <a:extLst>
                <a:ext uri="{FF2B5EF4-FFF2-40B4-BE49-F238E27FC236}">
                  <a16:creationId xmlns:a16="http://schemas.microsoft.com/office/drawing/2014/main" id="{B748C627-1F71-45F3-BB07-0A25876A27FB}"/>
                </a:ext>
              </a:extLst>
            </p:cNvPr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0" name="Group 327">
                <a:extLst>
                  <a:ext uri="{FF2B5EF4-FFF2-40B4-BE49-F238E27FC236}">
                    <a16:creationId xmlns:a16="http://schemas.microsoft.com/office/drawing/2014/main" id="{3DBAC6F6-E3AA-4B9A-912F-587EA5B908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4" name="Oval 187">
                  <a:extLst>
                    <a:ext uri="{FF2B5EF4-FFF2-40B4-BE49-F238E27FC236}">
                      <a16:creationId xmlns:a16="http://schemas.microsoft.com/office/drawing/2014/main" id="{61097013-F07B-427F-8FB7-E3D4847E1148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5" name="Rectangle 188">
                  <a:extLst>
                    <a:ext uri="{FF2B5EF4-FFF2-40B4-BE49-F238E27FC236}">
                      <a16:creationId xmlns:a16="http://schemas.microsoft.com/office/drawing/2014/main" id="{C365137A-0628-4D5C-8707-C934432392C1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6" name="Oval 189">
                  <a:extLst>
                    <a:ext uri="{FF2B5EF4-FFF2-40B4-BE49-F238E27FC236}">
                      <a16:creationId xmlns:a16="http://schemas.microsoft.com/office/drawing/2014/main" id="{83D71EC9-03BB-4B4F-A1A3-194EEBCEC3FF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7" name="Freeform 190">
                  <a:extLst>
                    <a:ext uri="{FF2B5EF4-FFF2-40B4-BE49-F238E27FC236}">
                      <a16:creationId xmlns:a16="http://schemas.microsoft.com/office/drawing/2014/main" id="{75693F27-27B3-4870-80BB-D138C1F871A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8" name="Freeform 191">
                  <a:extLst>
                    <a:ext uri="{FF2B5EF4-FFF2-40B4-BE49-F238E27FC236}">
                      <a16:creationId xmlns:a16="http://schemas.microsoft.com/office/drawing/2014/main" id="{3D8CC6B7-2116-4208-ABAB-FBB9B3E6228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9" name="Freeform 192">
                  <a:extLst>
                    <a:ext uri="{FF2B5EF4-FFF2-40B4-BE49-F238E27FC236}">
                      <a16:creationId xmlns:a16="http://schemas.microsoft.com/office/drawing/2014/main" id="{CDC76C09-F865-4772-8244-C9E3EC02D0B1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Freeform 193">
                  <a:extLst>
                    <a:ext uri="{FF2B5EF4-FFF2-40B4-BE49-F238E27FC236}">
                      <a16:creationId xmlns:a16="http://schemas.microsoft.com/office/drawing/2014/main" id="{4E6124B8-4842-4922-9852-8504C7D6149C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1" name="Straight Connector 194">
                  <a:extLst>
                    <a:ext uri="{FF2B5EF4-FFF2-40B4-BE49-F238E27FC236}">
                      <a16:creationId xmlns:a16="http://schemas.microsoft.com/office/drawing/2014/main" id="{4E731ABB-DCC2-446F-A08D-62B5092E037A}"/>
                    </a:ext>
                  </a:extLst>
                </p:cNvPr>
                <p:cNvCxnSpPr>
                  <a:endCxn id="18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5">
                  <a:extLst>
                    <a:ext uri="{FF2B5EF4-FFF2-40B4-BE49-F238E27FC236}">
                      <a16:creationId xmlns:a16="http://schemas.microsoft.com/office/drawing/2014/main" id="{22E9871E-A8F4-4B8A-B49D-162D65F1793F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4">
                <a:extLst>
                  <a:ext uri="{FF2B5EF4-FFF2-40B4-BE49-F238E27FC236}">
                    <a16:creationId xmlns:a16="http://schemas.microsoft.com/office/drawing/2014/main" id="{794E7876-D7F9-47B9-BE65-9796B78C5EE5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2" name="Oval 185">
                  <a:extLst>
                    <a:ext uri="{FF2B5EF4-FFF2-40B4-BE49-F238E27FC236}">
                      <a16:creationId xmlns:a16="http://schemas.microsoft.com/office/drawing/2014/main" id="{1033C147-977B-4556-84B3-0F4CDEC54432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TextBox 186">
                  <a:extLst>
                    <a:ext uri="{FF2B5EF4-FFF2-40B4-BE49-F238E27FC236}">
                      <a16:creationId xmlns:a16="http://schemas.microsoft.com/office/drawing/2014/main" id="{F62F957D-AAA2-4166-A402-0F28E711D7F1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4" name="Group 135">
              <a:extLst>
                <a:ext uri="{FF2B5EF4-FFF2-40B4-BE49-F238E27FC236}">
                  <a16:creationId xmlns:a16="http://schemas.microsoft.com/office/drawing/2014/main" id="{F4C72A4A-B247-43C6-BABD-9FCB4FEC9F6D}"/>
                </a:ext>
              </a:extLst>
            </p:cNvPr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67" name="Group 327">
                <a:extLst>
                  <a:ext uri="{FF2B5EF4-FFF2-40B4-BE49-F238E27FC236}">
                    <a16:creationId xmlns:a16="http://schemas.microsoft.com/office/drawing/2014/main" id="{F5733E00-CD08-44E1-9FAB-B6CDE680B2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1" name="Oval 174">
                  <a:extLst>
                    <a:ext uri="{FF2B5EF4-FFF2-40B4-BE49-F238E27FC236}">
                      <a16:creationId xmlns:a16="http://schemas.microsoft.com/office/drawing/2014/main" id="{0159EEB9-5639-4E26-96EF-7103088922A5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2" name="Rectangle 175">
                  <a:extLst>
                    <a:ext uri="{FF2B5EF4-FFF2-40B4-BE49-F238E27FC236}">
                      <a16:creationId xmlns:a16="http://schemas.microsoft.com/office/drawing/2014/main" id="{B7D3B0CB-2B9E-4AA1-92A9-7A03C7E7E540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3" name="Oval 176">
                  <a:extLst>
                    <a:ext uri="{FF2B5EF4-FFF2-40B4-BE49-F238E27FC236}">
                      <a16:creationId xmlns:a16="http://schemas.microsoft.com/office/drawing/2014/main" id="{5A011D45-E7A5-46DE-848D-5AD0420A5DFB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4" name="Freeform 177">
                  <a:extLst>
                    <a:ext uri="{FF2B5EF4-FFF2-40B4-BE49-F238E27FC236}">
                      <a16:creationId xmlns:a16="http://schemas.microsoft.com/office/drawing/2014/main" id="{93678862-55B3-4919-8CDB-4FCEC690648B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5" name="Freeform 178">
                  <a:extLst>
                    <a:ext uri="{FF2B5EF4-FFF2-40B4-BE49-F238E27FC236}">
                      <a16:creationId xmlns:a16="http://schemas.microsoft.com/office/drawing/2014/main" id="{9C40F1A8-A103-44A9-94CD-A73C3050071E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6" name="Freeform 179">
                  <a:extLst>
                    <a:ext uri="{FF2B5EF4-FFF2-40B4-BE49-F238E27FC236}">
                      <a16:creationId xmlns:a16="http://schemas.microsoft.com/office/drawing/2014/main" id="{68A794E4-5B73-462B-A9F0-F46C100493B3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Freeform 180">
                  <a:extLst>
                    <a:ext uri="{FF2B5EF4-FFF2-40B4-BE49-F238E27FC236}">
                      <a16:creationId xmlns:a16="http://schemas.microsoft.com/office/drawing/2014/main" id="{F0E42BDD-D28A-4B80-BA15-4D9CC56E6397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78" name="Straight Connector 181">
                  <a:extLst>
                    <a:ext uri="{FF2B5EF4-FFF2-40B4-BE49-F238E27FC236}">
                      <a16:creationId xmlns:a16="http://schemas.microsoft.com/office/drawing/2014/main" id="{8243FAD0-B057-4DC8-93EA-370B525E41A7}"/>
                    </a:ext>
                  </a:extLst>
                </p:cNvPr>
                <p:cNvCxnSpPr>
                  <a:endCxn id="173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82">
                  <a:extLst>
                    <a:ext uri="{FF2B5EF4-FFF2-40B4-BE49-F238E27FC236}">
                      <a16:creationId xmlns:a16="http://schemas.microsoft.com/office/drawing/2014/main" id="{D17D0B91-9E95-460E-B865-D8F7591FF35E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71">
                <a:extLst>
                  <a:ext uri="{FF2B5EF4-FFF2-40B4-BE49-F238E27FC236}">
                    <a16:creationId xmlns:a16="http://schemas.microsoft.com/office/drawing/2014/main" id="{86C47B6B-7094-4A86-A3B5-E6C1B2C09B74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69" name="Oval 172">
                  <a:extLst>
                    <a:ext uri="{FF2B5EF4-FFF2-40B4-BE49-F238E27FC236}">
                      <a16:creationId xmlns:a16="http://schemas.microsoft.com/office/drawing/2014/main" id="{850D9EF0-AE62-4F46-AF9B-6CA48B831179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TextBox 173">
                  <a:extLst>
                    <a:ext uri="{FF2B5EF4-FFF2-40B4-BE49-F238E27FC236}">
                      <a16:creationId xmlns:a16="http://schemas.microsoft.com/office/drawing/2014/main" id="{A83CD24F-0CD4-4380-816C-D7003CA0D90B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5" name="Group 136">
              <a:extLst>
                <a:ext uri="{FF2B5EF4-FFF2-40B4-BE49-F238E27FC236}">
                  <a16:creationId xmlns:a16="http://schemas.microsoft.com/office/drawing/2014/main" id="{70640AD9-F8EE-4400-88EC-884BE0E104F0}"/>
                </a:ext>
              </a:extLst>
            </p:cNvPr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4" name="Group 327">
                <a:extLst>
                  <a:ext uri="{FF2B5EF4-FFF2-40B4-BE49-F238E27FC236}">
                    <a16:creationId xmlns:a16="http://schemas.microsoft.com/office/drawing/2014/main" id="{BF42F942-99BD-4C1F-AFC2-9FD18AA40F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58" name="Oval 161">
                  <a:extLst>
                    <a:ext uri="{FF2B5EF4-FFF2-40B4-BE49-F238E27FC236}">
                      <a16:creationId xmlns:a16="http://schemas.microsoft.com/office/drawing/2014/main" id="{AD187E8C-D556-4480-BDD4-B949614906AA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9" name="Rectangle 162">
                  <a:extLst>
                    <a:ext uri="{FF2B5EF4-FFF2-40B4-BE49-F238E27FC236}">
                      <a16:creationId xmlns:a16="http://schemas.microsoft.com/office/drawing/2014/main" id="{0B19D95E-BC36-4AD5-9870-5F03090D0B41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0" name="Oval 163">
                  <a:extLst>
                    <a:ext uri="{FF2B5EF4-FFF2-40B4-BE49-F238E27FC236}">
                      <a16:creationId xmlns:a16="http://schemas.microsoft.com/office/drawing/2014/main" id="{5026A9B4-0148-44EA-A09F-444D3719E5E0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1" name="Freeform 164">
                  <a:extLst>
                    <a:ext uri="{FF2B5EF4-FFF2-40B4-BE49-F238E27FC236}">
                      <a16:creationId xmlns:a16="http://schemas.microsoft.com/office/drawing/2014/main" id="{543D873E-DAEB-4CB4-9DAC-4C364E43BB64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2" name="Freeform 165">
                  <a:extLst>
                    <a:ext uri="{FF2B5EF4-FFF2-40B4-BE49-F238E27FC236}">
                      <a16:creationId xmlns:a16="http://schemas.microsoft.com/office/drawing/2014/main" id="{FC3231A9-37E6-4334-A39F-7FFD111EC6C5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3" name="Freeform 166">
                  <a:extLst>
                    <a:ext uri="{FF2B5EF4-FFF2-40B4-BE49-F238E27FC236}">
                      <a16:creationId xmlns:a16="http://schemas.microsoft.com/office/drawing/2014/main" id="{C12ADA94-0E1F-461E-AF79-6DB6BC425DEF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Freeform 167">
                  <a:extLst>
                    <a:ext uri="{FF2B5EF4-FFF2-40B4-BE49-F238E27FC236}">
                      <a16:creationId xmlns:a16="http://schemas.microsoft.com/office/drawing/2014/main" id="{4DF4F2B5-9C80-416E-B40D-780D528A3815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5" name="Straight Connector 168">
                  <a:extLst>
                    <a:ext uri="{FF2B5EF4-FFF2-40B4-BE49-F238E27FC236}">
                      <a16:creationId xmlns:a16="http://schemas.microsoft.com/office/drawing/2014/main" id="{5CB510AD-0EAF-46A6-99EB-FBEC66C19C47}"/>
                    </a:ext>
                  </a:extLst>
                </p:cNvPr>
                <p:cNvCxnSpPr>
                  <a:endCxn id="16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9">
                  <a:extLst>
                    <a:ext uri="{FF2B5EF4-FFF2-40B4-BE49-F238E27FC236}">
                      <a16:creationId xmlns:a16="http://schemas.microsoft.com/office/drawing/2014/main" id="{0F5D4A07-5E0D-466A-9E08-DFBD72A06702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8">
                <a:extLst>
                  <a:ext uri="{FF2B5EF4-FFF2-40B4-BE49-F238E27FC236}">
                    <a16:creationId xmlns:a16="http://schemas.microsoft.com/office/drawing/2014/main" id="{2C2A5460-E130-47F8-9A10-76599473EAF1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56" name="Oval 159">
                  <a:extLst>
                    <a:ext uri="{FF2B5EF4-FFF2-40B4-BE49-F238E27FC236}">
                      <a16:creationId xmlns:a16="http://schemas.microsoft.com/office/drawing/2014/main" id="{B348CDEA-CBB2-48EB-8D95-5A539F60BF49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7" name="TextBox 160">
                  <a:extLst>
                    <a:ext uri="{FF2B5EF4-FFF2-40B4-BE49-F238E27FC236}">
                      <a16:creationId xmlns:a16="http://schemas.microsoft.com/office/drawing/2014/main" id="{4D9CB245-21D7-468E-96FE-CE05947BEC38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6" name="Group 137">
              <a:extLst>
                <a:ext uri="{FF2B5EF4-FFF2-40B4-BE49-F238E27FC236}">
                  <a16:creationId xmlns:a16="http://schemas.microsoft.com/office/drawing/2014/main" id="{FAD75390-5973-434E-9119-155DCA42FE50}"/>
                </a:ext>
              </a:extLst>
            </p:cNvPr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1" name="Group 327">
                <a:extLst>
                  <a:ext uri="{FF2B5EF4-FFF2-40B4-BE49-F238E27FC236}">
                    <a16:creationId xmlns:a16="http://schemas.microsoft.com/office/drawing/2014/main" id="{CBF14894-D44F-44B0-921F-FD7B1E4505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5" name="Oval 148">
                  <a:extLst>
                    <a:ext uri="{FF2B5EF4-FFF2-40B4-BE49-F238E27FC236}">
                      <a16:creationId xmlns:a16="http://schemas.microsoft.com/office/drawing/2014/main" id="{C549C316-E066-472B-B239-A8891D63F09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6" name="Rectangle 149">
                  <a:extLst>
                    <a:ext uri="{FF2B5EF4-FFF2-40B4-BE49-F238E27FC236}">
                      <a16:creationId xmlns:a16="http://schemas.microsoft.com/office/drawing/2014/main" id="{242AF813-1BFC-4B18-BE8C-F1DC792D6AE3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7" name="Oval 150">
                  <a:extLst>
                    <a:ext uri="{FF2B5EF4-FFF2-40B4-BE49-F238E27FC236}">
                      <a16:creationId xmlns:a16="http://schemas.microsoft.com/office/drawing/2014/main" id="{BC8EAED6-D3E2-4DB9-96E7-CCF3CD91D5D6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Freeform 151">
                  <a:extLst>
                    <a:ext uri="{FF2B5EF4-FFF2-40B4-BE49-F238E27FC236}">
                      <a16:creationId xmlns:a16="http://schemas.microsoft.com/office/drawing/2014/main" id="{C028CB85-D203-4451-837B-940F2277FAF6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Freeform 152">
                  <a:extLst>
                    <a:ext uri="{FF2B5EF4-FFF2-40B4-BE49-F238E27FC236}">
                      <a16:creationId xmlns:a16="http://schemas.microsoft.com/office/drawing/2014/main" id="{C4E2CBCA-6457-4A22-8954-A7865E246F98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0" name="Freeform 153">
                  <a:extLst>
                    <a:ext uri="{FF2B5EF4-FFF2-40B4-BE49-F238E27FC236}">
                      <a16:creationId xmlns:a16="http://schemas.microsoft.com/office/drawing/2014/main" id="{BFFF10AB-3680-46F4-8A17-7728507DA106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4">
                  <a:extLst>
                    <a:ext uri="{FF2B5EF4-FFF2-40B4-BE49-F238E27FC236}">
                      <a16:creationId xmlns:a16="http://schemas.microsoft.com/office/drawing/2014/main" id="{DFEA9CED-89D4-4CC0-B86D-35ACC0BCE568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2" name="Straight Connector 155">
                  <a:extLst>
                    <a:ext uri="{FF2B5EF4-FFF2-40B4-BE49-F238E27FC236}">
                      <a16:creationId xmlns:a16="http://schemas.microsoft.com/office/drawing/2014/main" id="{0D45A8B9-ED13-4DCD-B98A-AA0559459605}"/>
                    </a:ext>
                  </a:extLst>
                </p:cNvPr>
                <p:cNvCxnSpPr>
                  <a:endCxn id="14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6">
                  <a:extLst>
                    <a:ext uri="{FF2B5EF4-FFF2-40B4-BE49-F238E27FC236}">
                      <a16:creationId xmlns:a16="http://schemas.microsoft.com/office/drawing/2014/main" id="{89A19B76-40AB-4B65-B1B0-88E2163FF0F9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5">
                <a:extLst>
                  <a:ext uri="{FF2B5EF4-FFF2-40B4-BE49-F238E27FC236}">
                    <a16:creationId xmlns:a16="http://schemas.microsoft.com/office/drawing/2014/main" id="{B1182B7D-37A6-4C8D-89B3-C856DD4E451C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3" name="Oval 146">
                  <a:extLst>
                    <a:ext uri="{FF2B5EF4-FFF2-40B4-BE49-F238E27FC236}">
                      <a16:creationId xmlns:a16="http://schemas.microsoft.com/office/drawing/2014/main" id="{5EEE6D91-58B1-475D-BA85-397773E79C19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4" name="TextBox 147">
                  <a:extLst>
                    <a:ext uri="{FF2B5EF4-FFF2-40B4-BE49-F238E27FC236}">
                      <a16:creationId xmlns:a16="http://schemas.microsoft.com/office/drawing/2014/main" id="{12E495C1-CCB0-4704-A668-07E623708E63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7" name="Straight Connector 139">
              <a:extLst>
                <a:ext uri="{FF2B5EF4-FFF2-40B4-BE49-F238E27FC236}">
                  <a16:creationId xmlns:a16="http://schemas.microsoft.com/office/drawing/2014/main" id="{EE309555-1631-4997-B694-1D771D021F1B}"/>
                </a:ext>
              </a:extLst>
            </p:cNvPr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Connector 140">
              <a:extLst>
                <a:ext uri="{FF2B5EF4-FFF2-40B4-BE49-F238E27FC236}">
                  <a16:creationId xmlns:a16="http://schemas.microsoft.com/office/drawing/2014/main" id="{4350196C-32D1-472C-9116-CB83BB58A36A}"/>
                </a:ext>
              </a:extLst>
            </p:cNvPr>
            <p:cNvCxnSpPr>
              <a:stCxn id="184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Connector 141">
              <a:extLst>
                <a:ext uri="{FF2B5EF4-FFF2-40B4-BE49-F238E27FC236}">
                  <a16:creationId xmlns:a16="http://schemas.microsoft.com/office/drawing/2014/main" id="{49344110-A133-4A4A-9C89-D300F6D5A3DB}"/>
                </a:ext>
              </a:extLst>
            </p:cNvPr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43">
              <a:extLst>
                <a:ext uri="{FF2B5EF4-FFF2-40B4-BE49-F238E27FC236}">
                  <a16:creationId xmlns:a16="http://schemas.microsoft.com/office/drawing/2014/main" id="{D24FA128-A541-4D55-82EB-523A12ABA8BD}"/>
                </a:ext>
              </a:extLst>
            </p:cNvPr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93" name="Straight Connector 127">
            <a:extLst>
              <a:ext uri="{FF2B5EF4-FFF2-40B4-BE49-F238E27FC236}">
                <a16:creationId xmlns:a16="http://schemas.microsoft.com/office/drawing/2014/main" id="{736CA515-58A4-403E-AC88-5FA408E1CCD2}"/>
              </a:ext>
            </a:extLst>
          </p:cNvPr>
          <p:cNvCxnSpPr/>
          <p:nvPr/>
        </p:nvCxnSpPr>
        <p:spPr bwMode="auto">
          <a:xfrm flipH="1" flipV="1">
            <a:off x="3046707" y="3142465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Straight Connector 128">
            <a:extLst>
              <a:ext uri="{FF2B5EF4-FFF2-40B4-BE49-F238E27FC236}">
                <a16:creationId xmlns:a16="http://schemas.microsoft.com/office/drawing/2014/main" id="{A39C0C07-AFCD-43B4-A5D9-3C4DFD60BB4F}"/>
              </a:ext>
            </a:extLst>
          </p:cNvPr>
          <p:cNvCxnSpPr/>
          <p:nvPr/>
        </p:nvCxnSpPr>
        <p:spPr bwMode="auto">
          <a:xfrm flipV="1">
            <a:off x="5523188" y="308358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" name="TextBox 129">
            <a:extLst>
              <a:ext uri="{FF2B5EF4-FFF2-40B4-BE49-F238E27FC236}">
                <a16:creationId xmlns:a16="http://schemas.microsoft.com/office/drawing/2014/main" id="{1AEEC3B2-538B-4F69-823A-4834BC77463B}"/>
              </a:ext>
            </a:extLst>
          </p:cNvPr>
          <p:cNvSpPr txBox="1"/>
          <p:nvPr/>
        </p:nvSpPr>
        <p:spPr>
          <a:xfrm>
            <a:off x="3493291" y="324078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96" name="TextBox 130">
            <a:extLst>
              <a:ext uri="{FF2B5EF4-FFF2-40B4-BE49-F238E27FC236}">
                <a16:creationId xmlns:a16="http://schemas.microsoft.com/office/drawing/2014/main" id="{EB59962A-2158-4A9D-9685-F8175826583E}"/>
              </a:ext>
            </a:extLst>
          </p:cNvPr>
          <p:cNvSpPr txBox="1"/>
          <p:nvPr/>
        </p:nvSpPr>
        <p:spPr>
          <a:xfrm>
            <a:off x="5543950" y="215408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97" name="TextBox 131">
            <a:extLst>
              <a:ext uri="{FF2B5EF4-FFF2-40B4-BE49-F238E27FC236}">
                <a16:creationId xmlns:a16="http://schemas.microsoft.com/office/drawing/2014/main" id="{ABA5A32C-79A9-4003-938F-8CB892E7DAB4}"/>
              </a:ext>
            </a:extLst>
          </p:cNvPr>
          <p:cNvSpPr txBox="1"/>
          <p:nvPr/>
        </p:nvSpPr>
        <p:spPr>
          <a:xfrm>
            <a:off x="707172" y="2364761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98" name="Group 10">
            <a:extLst>
              <a:ext uri="{FF2B5EF4-FFF2-40B4-BE49-F238E27FC236}">
                <a16:creationId xmlns:a16="http://schemas.microsoft.com/office/drawing/2014/main" id="{1AAC1624-8578-4AF9-92C9-0D410B157DCD}"/>
              </a:ext>
            </a:extLst>
          </p:cNvPr>
          <p:cNvGrpSpPr/>
          <p:nvPr/>
        </p:nvGrpSpPr>
        <p:grpSpPr>
          <a:xfrm>
            <a:off x="7070827" y="3215692"/>
            <a:ext cx="1701734" cy="616172"/>
            <a:chOff x="7073692" y="5469792"/>
            <a:chExt cx="1701734" cy="616172"/>
          </a:xfrm>
        </p:grpSpPr>
        <p:grpSp>
          <p:nvGrpSpPr>
            <p:cNvPr id="199" name="Group 9">
              <a:extLst>
                <a:ext uri="{FF2B5EF4-FFF2-40B4-BE49-F238E27FC236}">
                  <a16:creationId xmlns:a16="http://schemas.microsoft.com/office/drawing/2014/main" id="{1ED96AAB-53E0-4ED0-AD78-F33DAB0F662D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201" name="Freeform 2">
                <a:extLst>
                  <a:ext uri="{FF2B5EF4-FFF2-40B4-BE49-F238E27FC236}">
                    <a16:creationId xmlns:a16="http://schemas.microsoft.com/office/drawing/2014/main" id="{D0EF21A2-2E19-4071-A916-3522A480C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2" name="Group 327">
                <a:extLst>
                  <a:ext uri="{FF2B5EF4-FFF2-40B4-BE49-F238E27FC236}">
                    <a16:creationId xmlns:a16="http://schemas.microsoft.com/office/drawing/2014/main" id="{604244DB-DA92-45AA-9D45-39F16D3116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206" name="Oval 373">
                  <a:extLst>
                    <a:ext uri="{FF2B5EF4-FFF2-40B4-BE49-F238E27FC236}">
                      <a16:creationId xmlns:a16="http://schemas.microsoft.com/office/drawing/2014/main" id="{37861B59-9F98-40F5-88AD-D1A63D6E4CA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7" name="Rectangle 374">
                  <a:extLst>
                    <a:ext uri="{FF2B5EF4-FFF2-40B4-BE49-F238E27FC236}">
                      <a16:creationId xmlns:a16="http://schemas.microsoft.com/office/drawing/2014/main" id="{C36ED369-DAD5-4E41-A165-78D4E4F0B291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8" name="Oval 375">
                  <a:extLst>
                    <a:ext uri="{FF2B5EF4-FFF2-40B4-BE49-F238E27FC236}">
                      <a16:creationId xmlns:a16="http://schemas.microsoft.com/office/drawing/2014/main" id="{2DAC34D9-D96F-4281-8E2D-8BDBEC688428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9" name="Freeform 376">
                  <a:extLst>
                    <a:ext uri="{FF2B5EF4-FFF2-40B4-BE49-F238E27FC236}">
                      <a16:creationId xmlns:a16="http://schemas.microsoft.com/office/drawing/2014/main" id="{AD4A043D-6503-4236-A11F-32B2B754F06E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0" name="Freeform 377">
                  <a:extLst>
                    <a:ext uri="{FF2B5EF4-FFF2-40B4-BE49-F238E27FC236}">
                      <a16:creationId xmlns:a16="http://schemas.microsoft.com/office/drawing/2014/main" id="{967DBE17-202B-4478-BE90-FD8BE3D390C9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1" name="Freeform 378">
                  <a:extLst>
                    <a:ext uri="{FF2B5EF4-FFF2-40B4-BE49-F238E27FC236}">
                      <a16:creationId xmlns:a16="http://schemas.microsoft.com/office/drawing/2014/main" id="{A35F18F9-0863-4FD1-8D09-878C672B2198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Freeform 379">
                  <a:extLst>
                    <a:ext uri="{FF2B5EF4-FFF2-40B4-BE49-F238E27FC236}">
                      <a16:creationId xmlns:a16="http://schemas.microsoft.com/office/drawing/2014/main" id="{0C0F11C3-6D67-4BBC-9B17-E011B4152920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3" name="Straight Connector 380">
                  <a:extLst>
                    <a:ext uri="{FF2B5EF4-FFF2-40B4-BE49-F238E27FC236}">
                      <a16:creationId xmlns:a16="http://schemas.microsoft.com/office/drawing/2014/main" id="{B0351AAC-4545-472B-92B1-17261974C949}"/>
                    </a:ext>
                  </a:extLst>
                </p:cNvPr>
                <p:cNvCxnSpPr>
                  <a:endCxn id="20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381">
                  <a:extLst>
                    <a:ext uri="{FF2B5EF4-FFF2-40B4-BE49-F238E27FC236}">
                      <a16:creationId xmlns:a16="http://schemas.microsoft.com/office/drawing/2014/main" id="{F67B5A90-5C02-490D-8EF8-132058227ADF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370">
                <a:extLst>
                  <a:ext uri="{FF2B5EF4-FFF2-40B4-BE49-F238E27FC236}">
                    <a16:creationId xmlns:a16="http://schemas.microsoft.com/office/drawing/2014/main" id="{E69B4402-1B4C-4313-8438-AA35EC12B45A}"/>
                  </a:ext>
                </a:extLst>
              </p:cNvPr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204" name="Oval 371">
                  <a:extLst>
                    <a:ext uri="{FF2B5EF4-FFF2-40B4-BE49-F238E27FC236}">
                      <a16:creationId xmlns:a16="http://schemas.microsoft.com/office/drawing/2014/main" id="{8292167C-E78F-4703-8739-2D228E60E9FE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TextBox 372">
                  <a:extLst>
                    <a:ext uri="{FF2B5EF4-FFF2-40B4-BE49-F238E27FC236}">
                      <a16:creationId xmlns:a16="http://schemas.microsoft.com/office/drawing/2014/main" id="{804D67AB-0569-4D12-A7C7-13BF1DE96363}"/>
                    </a:ext>
                  </a:extLst>
                </p:cNvPr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200" name="Straight Connector 401">
              <a:extLst>
                <a:ext uri="{FF2B5EF4-FFF2-40B4-BE49-F238E27FC236}">
                  <a16:creationId xmlns:a16="http://schemas.microsoft.com/office/drawing/2014/main" id="{CCA3D760-454E-4E29-ACE6-DD88C2CF7ADA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6" name="TextBox 7">
            <a:extLst>
              <a:ext uri="{FF2B5EF4-FFF2-40B4-BE49-F238E27FC236}">
                <a16:creationId xmlns:a16="http://schemas.microsoft.com/office/drawing/2014/main" id="{EF10ACC6-ACE0-41D9-9367-26401511D5E9}"/>
              </a:ext>
            </a:extLst>
          </p:cNvPr>
          <p:cNvSpPr txBox="1"/>
          <p:nvPr/>
        </p:nvSpPr>
        <p:spPr>
          <a:xfrm>
            <a:off x="604729" y="1628800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90"/>
                </a:solidFill>
              </a:rPr>
              <a:t>问：路由器如何设置目的地为远端子网前缀的转发表项？</a:t>
            </a:r>
            <a:endParaRPr lang="en-US" altLang="zh-CN" sz="2000" dirty="0">
              <a:solidFill>
                <a:srgbClr val="000090"/>
              </a:solidFill>
            </a:endParaRPr>
          </a:p>
        </p:txBody>
      </p:sp>
      <p:grpSp>
        <p:nvGrpSpPr>
          <p:cNvPr id="217" name="Group 12">
            <a:extLst>
              <a:ext uri="{FF2B5EF4-FFF2-40B4-BE49-F238E27FC236}">
                <a16:creationId xmlns:a16="http://schemas.microsoft.com/office/drawing/2014/main" id="{06439275-DA56-4996-B2E1-313ABF52BE3B}"/>
              </a:ext>
            </a:extLst>
          </p:cNvPr>
          <p:cNvGrpSpPr/>
          <p:nvPr/>
        </p:nvGrpSpPr>
        <p:grpSpPr>
          <a:xfrm>
            <a:off x="537654" y="3163780"/>
            <a:ext cx="1694528" cy="3566248"/>
            <a:chOff x="537654" y="2724170"/>
            <a:chExt cx="1694528" cy="3566248"/>
          </a:xfrm>
        </p:grpSpPr>
        <p:sp>
          <p:nvSpPr>
            <p:cNvPr id="218" name="Freeform 468">
              <a:extLst>
                <a:ext uri="{FF2B5EF4-FFF2-40B4-BE49-F238E27FC236}">
                  <a16:creationId xmlns:a16="http://schemas.microsoft.com/office/drawing/2014/main" id="{7B3D08C3-25BA-42A1-BA29-DE7C6AFB6802}"/>
                </a:ext>
              </a:extLst>
            </p:cNvPr>
            <p:cNvSpPr/>
            <p:nvPr/>
          </p:nvSpPr>
          <p:spPr>
            <a:xfrm rot="10326036" flipH="1">
              <a:off x="726574" y="2724170"/>
              <a:ext cx="991619" cy="164121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302061 w 1332977"/>
                <a:gd name="connsiteY0" fmla="*/ 1951097 h 1951096"/>
                <a:gd name="connsiteX1" fmla="*/ 0 w 1332977"/>
                <a:gd name="connsiteY1" fmla="*/ 164654 h 1951096"/>
                <a:gd name="connsiteX2" fmla="*/ 991394 w 1332977"/>
                <a:gd name="connsiteY2" fmla="*/ 130 h 1951096"/>
                <a:gd name="connsiteX3" fmla="*/ 1332977 w 1332977"/>
                <a:gd name="connsiteY3" fmla="*/ 1045574 h 1951096"/>
                <a:gd name="connsiteX4" fmla="*/ 302061 w 1332977"/>
                <a:gd name="connsiteY4" fmla="*/ 1951097 h 1951096"/>
                <a:gd name="connsiteX0" fmla="*/ 302061 w 1008228"/>
                <a:gd name="connsiteY0" fmla="*/ 1951097 h 1951097"/>
                <a:gd name="connsiteX1" fmla="*/ 0 w 1008228"/>
                <a:gd name="connsiteY1" fmla="*/ 164654 h 1951097"/>
                <a:gd name="connsiteX2" fmla="*/ 991394 w 1008228"/>
                <a:gd name="connsiteY2" fmla="*/ 130 h 1951097"/>
                <a:gd name="connsiteX3" fmla="*/ 628320 w 1008228"/>
                <a:gd name="connsiteY3" fmla="*/ 1842100 h 1951097"/>
                <a:gd name="connsiteX4" fmla="*/ 302061 w 1008228"/>
                <a:gd name="connsiteY4" fmla="*/ 1951097 h 1951097"/>
                <a:gd name="connsiteX0" fmla="*/ 302061 w 1020405"/>
                <a:gd name="connsiteY0" fmla="*/ 1951097 h 1951097"/>
                <a:gd name="connsiteX1" fmla="*/ 0 w 1020405"/>
                <a:gd name="connsiteY1" fmla="*/ 164654 h 1951097"/>
                <a:gd name="connsiteX2" fmla="*/ 991394 w 1020405"/>
                <a:gd name="connsiteY2" fmla="*/ 130 h 1951097"/>
                <a:gd name="connsiteX3" fmla="*/ 628320 w 1020405"/>
                <a:gd name="connsiteY3" fmla="*/ 1842100 h 1951097"/>
                <a:gd name="connsiteX4" fmla="*/ 302061 w 1020405"/>
                <a:gd name="connsiteY4" fmla="*/ 1951097 h 1951097"/>
                <a:gd name="connsiteX0" fmla="*/ 302061 w 991394"/>
                <a:gd name="connsiteY0" fmla="*/ 1951097 h 1951097"/>
                <a:gd name="connsiteX1" fmla="*/ 0 w 991394"/>
                <a:gd name="connsiteY1" fmla="*/ 164654 h 1951097"/>
                <a:gd name="connsiteX2" fmla="*/ 991394 w 991394"/>
                <a:gd name="connsiteY2" fmla="*/ 130 h 1951097"/>
                <a:gd name="connsiteX3" fmla="*/ 628320 w 991394"/>
                <a:gd name="connsiteY3" fmla="*/ 1842100 h 1951097"/>
                <a:gd name="connsiteX4" fmla="*/ 302061 w 991394"/>
                <a:gd name="connsiteY4" fmla="*/ 1951097 h 1951097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394" h="1956074">
                  <a:moveTo>
                    <a:pt x="271973" y="1956074"/>
                  </a:moveTo>
                  <a:cubicBezTo>
                    <a:pt x="357744" y="1054071"/>
                    <a:pt x="286439" y="1036036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818067" y="853650"/>
                    <a:pt x="760467" y="804686"/>
                    <a:pt x="628320" y="1842100"/>
                  </a:cubicBezTo>
                  <a:cubicBezTo>
                    <a:pt x="479006" y="1825527"/>
                    <a:pt x="436285" y="1872332"/>
                    <a:pt x="271973" y="1956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19" name="Group 11">
              <a:extLst>
                <a:ext uri="{FF2B5EF4-FFF2-40B4-BE49-F238E27FC236}">
                  <a16:creationId xmlns:a16="http://schemas.microsoft.com/office/drawing/2014/main" id="{C82EE366-D162-42B5-A220-C815760AAFC8}"/>
                </a:ext>
              </a:extLst>
            </p:cNvPr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220" name="Rectangle 480">
                <a:extLst>
                  <a:ext uri="{FF2B5EF4-FFF2-40B4-BE49-F238E27FC236}">
                    <a16:creationId xmlns:a16="http://schemas.microsoft.com/office/drawing/2014/main" id="{4B829E4C-D16D-47ED-913F-50E6D7D82C52}"/>
                  </a:ext>
                </a:extLst>
              </p:cNvPr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21" name="Group 104">
                <a:extLst>
                  <a:ext uri="{FF2B5EF4-FFF2-40B4-BE49-F238E27FC236}">
                    <a16:creationId xmlns:a16="http://schemas.microsoft.com/office/drawing/2014/main" id="{D60485A3-7E62-4D07-9B78-ABF9E5EA81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244" name="Oval 495">
                  <a:extLst>
                    <a:ext uri="{FF2B5EF4-FFF2-40B4-BE49-F238E27FC236}">
                      <a16:creationId xmlns:a16="http://schemas.microsoft.com/office/drawing/2014/main" id="{D1BBF350-2357-471E-8BB2-34AADC45A0D2}"/>
                    </a:ext>
                  </a:extLst>
                </p:cNvPr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Rectangle 496">
                  <a:extLst>
                    <a:ext uri="{FF2B5EF4-FFF2-40B4-BE49-F238E27FC236}">
                      <a16:creationId xmlns:a16="http://schemas.microsoft.com/office/drawing/2014/main" id="{3757F5A4-1B3C-45FD-B76F-4AC73CD29B76}"/>
                    </a:ext>
                  </a:extLst>
                </p:cNvPr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6" name="Oval 497">
                  <a:extLst>
                    <a:ext uri="{FF2B5EF4-FFF2-40B4-BE49-F238E27FC236}">
                      <a16:creationId xmlns:a16="http://schemas.microsoft.com/office/drawing/2014/main" id="{9240089D-8C05-4839-A427-CA59E2CDF979}"/>
                    </a:ext>
                  </a:extLst>
                </p:cNvPr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7" name="Straight Connector 498">
                  <a:extLst>
                    <a:ext uri="{FF2B5EF4-FFF2-40B4-BE49-F238E27FC236}">
                      <a16:creationId xmlns:a16="http://schemas.microsoft.com/office/drawing/2014/main" id="{4C249118-9E40-47AF-A8F1-7A9E031EF979}"/>
                    </a:ext>
                  </a:extLst>
                </p:cNvPr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499">
                  <a:extLst>
                    <a:ext uri="{FF2B5EF4-FFF2-40B4-BE49-F238E27FC236}">
                      <a16:creationId xmlns:a16="http://schemas.microsoft.com/office/drawing/2014/main" id="{BBE6864C-E1E2-471C-A30A-B2A6D7115542}"/>
                    </a:ext>
                  </a:extLst>
                </p:cNvPr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2" name="Rectangle 482">
                <a:extLst>
                  <a:ext uri="{FF2B5EF4-FFF2-40B4-BE49-F238E27FC236}">
                    <a16:creationId xmlns:a16="http://schemas.microsoft.com/office/drawing/2014/main" id="{D5B0902C-A515-4C98-8F14-D5F8F33DB2D2}"/>
                  </a:ext>
                </a:extLst>
              </p:cNvPr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3" name="Straight Connector 483">
                <a:extLst>
                  <a:ext uri="{FF2B5EF4-FFF2-40B4-BE49-F238E27FC236}">
                    <a16:creationId xmlns:a16="http://schemas.microsoft.com/office/drawing/2014/main" id="{01B7AE96-6E15-40B6-A0A2-A6C2567ED35E}"/>
                  </a:ext>
                </a:extLst>
              </p:cNvPr>
              <p:cNvCxnSpPr>
                <a:endCxn id="245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484">
                <a:extLst>
                  <a:ext uri="{FF2B5EF4-FFF2-40B4-BE49-F238E27FC236}">
                    <a16:creationId xmlns:a16="http://schemas.microsoft.com/office/drawing/2014/main" id="{A19B79E6-218F-4816-8FC5-2C4830CEC1FE}"/>
                  </a:ext>
                </a:extLst>
              </p:cNvPr>
              <p:cNvCxnSpPr>
                <a:endCxn id="245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5" name="Group 9">
                <a:extLst>
                  <a:ext uri="{FF2B5EF4-FFF2-40B4-BE49-F238E27FC236}">
                    <a16:creationId xmlns:a16="http://schemas.microsoft.com/office/drawing/2014/main" id="{78F40E22-6FC1-46CD-BA1F-8CCAFA1646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235" name="Oval 486">
                  <a:extLst>
                    <a:ext uri="{FF2B5EF4-FFF2-40B4-BE49-F238E27FC236}">
                      <a16:creationId xmlns:a16="http://schemas.microsoft.com/office/drawing/2014/main" id="{27A7141E-920E-4DE4-87FB-ABD0162B2D62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6" name="Rectangle 487">
                  <a:extLst>
                    <a:ext uri="{FF2B5EF4-FFF2-40B4-BE49-F238E27FC236}">
                      <a16:creationId xmlns:a16="http://schemas.microsoft.com/office/drawing/2014/main" id="{5D7DDD0E-E6FA-475B-933F-25FDA19CC7E5}"/>
                    </a:ext>
                  </a:extLst>
                </p:cNvPr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7" name="Oval 488">
                  <a:extLst>
                    <a:ext uri="{FF2B5EF4-FFF2-40B4-BE49-F238E27FC236}">
                      <a16:creationId xmlns:a16="http://schemas.microsoft.com/office/drawing/2014/main" id="{6AF72AB2-2C75-4709-961D-735BB4FCD63C}"/>
                    </a:ext>
                  </a:extLst>
                </p:cNvPr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8" name="Freeform 489">
                  <a:extLst>
                    <a:ext uri="{FF2B5EF4-FFF2-40B4-BE49-F238E27FC236}">
                      <a16:creationId xmlns:a16="http://schemas.microsoft.com/office/drawing/2014/main" id="{19A026C7-C488-4313-B7C9-674879ADD7DD}"/>
                    </a:ext>
                  </a:extLst>
                </p:cNvPr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9" name="Freeform 490">
                  <a:extLst>
                    <a:ext uri="{FF2B5EF4-FFF2-40B4-BE49-F238E27FC236}">
                      <a16:creationId xmlns:a16="http://schemas.microsoft.com/office/drawing/2014/main" id="{B25E2DC5-83EB-4E35-A273-2B6F0467F1A4}"/>
                    </a:ext>
                  </a:extLst>
                </p:cNvPr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491">
                  <a:extLst>
                    <a:ext uri="{FF2B5EF4-FFF2-40B4-BE49-F238E27FC236}">
                      <a16:creationId xmlns:a16="http://schemas.microsoft.com/office/drawing/2014/main" id="{E9CD6068-F091-4A83-B6F0-B69AD30525AD}"/>
                    </a:ext>
                  </a:extLst>
                </p:cNvPr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492">
                  <a:extLst>
                    <a:ext uri="{FF2B5EF4-FFF2-40B4-BE49-F238E27FC236}">
                      <a16:creationId xmlns:a16="http://schemas.microsoft.com/office/drawing/2014/main" id="{4B5EC926-428F-4B5E-B120-4F9F0F626B1F}"/>
                    </a:ext>
                  </a:extLst>
                </p:cNvPr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2" name="Straight Connector 493">
                  <a:extLst>
                    <a:ext uri="{FF2B5EF4-FFF2-40B4-BE49-F238E27FC236}">
                      <a16:creationId xmlns:a16="http://schemas.microsoft.com/office/drawing/2014/main" id="{1351AE0A-F55F-4DA7-99E5-40B3C5887285}"/>
                    </a:ext>
                  </a:extLst>
                </p:cNvPr>
                <p:cNvCxnSpPr>
                  <a:endCxn id="237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494">
                  <a:extLst>
                    <a:ext uri="{FF2B5EF4-FFF2-40B4-BE49-F238E27FC236}">
                      <a16:creationId xmlns:a16="http://schemas.microsoft.com/office/drawing/2014/main" id="{515AA26C-BD7E-45BC-85C8-2F878521A72E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471">
                <a:extLst>
                  <a:ext uri="{FF2B5EF4-FFF2-40B4-BE49-F238E27FC236}">
                    <a16:creationId xmlns:a16="http://schemas.microsoft.com/office/drawing/2014/main" id="{DF6E5B70-6099-4D5C-B89D-176225A08448}"/>
                  </a:ext>
                </a:extLst>
              </p:cNvPr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TextBox 472">
                <a:extLst>
                  <a:ext uri="{FF2B5EF4-FFF2-40B4-BE49-F238E27FC236}">
                    <a16:creationId xmlns:a16="http://schemas.microsoft.com/office/drawing/2014/main" id="{F7159DF9-64D3-429C-851A-BB91C5DBD3B7}"/>
                  </a:ext>
                </a:extLst>
              </p:cNvPr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dest</a:t>
                </a:r>
                <a:endParaRPr lang="en-US" dirty="0"/>
              </a:p>
            </p:txBody>
          </p:sp>
          <p:sp>
            <p:nvSpPr>
              <p:cNvPr id="228" name="TextBox 473">
                <a:extLst>
                  <a:ext uri="{FF2B5EF4-FFF2-40B4-BE49-F238E27FC236}">
                    <a16:creationId xmlns:a16="http://schemas.microsoft.com/office/drawing/2014/main" id="{3ACF93E7-73D8-4AC3-98E8-37DA35F800C8}"/>
                  </a:ext>
                </a:extLst>
              </p:cNvPr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interface</a:t>
                </a:r>
              </a:p>
            </p:txBody>
          </p:sp>
          <p:cxnSp>
            <p:nvCxnSpPr>
              <p:cNvPr id="229" name="Straight Connector 474">
                <a:extLst>
                  <a:ext uri="{FF2B5EF4-FFF2-40B4-BE49-F238E27FC236}">
                    <a16:creationId xmlns:a16="http://schemas.microsoft.com/office/drawing/2014/main" id="{34ACEFA7-16E7-471D-A357-74FD3330F2E3}"/>
                  </a:ext>
                </a:extLst>
              </p:cNvPr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0" name="Straight Connector 475">
                <a:extLst>
                  <a:ext uri="{FF2B5EF4-FFF2-40B4-BE49-F238E27FC236}">
                    <a16:creationId xmlns:a16="http://schemas.microsoft.com/office/drawing/2014/main" id="{2BE0DD07-A3F4-46F6-A4D4-FA9DDA610BA7}"/>
                  </a:ext>
                </a:extLst>
              </p:cNvPr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1" name="TextBox 476">
                <a:extLst>
                  <a:ext uri="{FF2B5EF4-FFF2-40B4-BE49-F238E27FC236}">
                    <a16:creationId xmlns:a16="http://schemas.microsoft.com/office/drawing/2014/main" id="{AFBFFBC0-2FD9-4EE3-9B27-18CB6D4EE838}"/>
                  </a:ext>
                </a:extLst>
              </p:cNvPr>
              <p:cNvSpPr txBox="1"/>
              <p:nvPr/>
            </p:nvSpPr>
            <p:spPr>
              <a:xfrm>
                <a:off x="597755" y="4905652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2" name="TextBox 477">
                <a:extLst>
                  <a:ext uri="{FF2B5EF4-FFF2-40B4-BE49-F238E27FC236}">
                    <a16:creationId xmlns:a16="http://schemas.microsoft.com/office/drawing/2014/main" id="{475CE472-AB09-427F-9C95-29A3DE1F0F6C}"/>
                  </a:ext>
                </a:extLst>
              </p:cNvPr>
              <p:cNvSpPr txBox="1"/>
              <p:nvPr/>
            </p:nvSpPr>
            <p:spPr>
              <a:xfrm>
                <a:off x="649592" y="5234010"/>
                <a:ext cx="33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233" name="TextBox 478">
                <a:extLst>
                  <a:ext uri="{FF2B5EF4-FFF2-40B4-BE49-F238E27FC236}">
                    <a16:creationId xmlns:a16="http://schemas.microsoft.com/office/drawing/2014/main" id="{1E4013FD-DAC6-4FAB-9230-BDA00BF7A4D8}"/>
                  </a:ext>
                </a:extLst>
              </p:cNvPr>
              <p:cNvSpPr txBox="1"/>
              <p:nvPr/>
            </p:nvSpPr>
            <p:spPr>
              <a:xfrm>
                <a:off x="1230781" y="4917583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4" name="TextBox 479">
                <a:extLst>
                  <a:ext uri="{FF2B5EF4-FFF2-40B4-BE49-F238E27FC236}">
                    <a16:creationId xmlns:a16="http://schemas.microsoft.com/office/drawing/2014/main" id="{D07A5486-638D-4645-8CF1-9A783F59F515}"/>
                  </a:ext>
                </a:extLst>
              </p:cNvPr>
              <p:cNvSpPr txBox="1"/>
              <p:nvPr/>
            </p:nvSpPr>
            <p:spPr>
              <a:xfrm>
                <a:off x="1308433" y="5241003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49" name="Group 267">
            <a:extLst>
              <a:ext uri="{FF2B5EF4-FFF2-40B4-BE49-F238E27FC236}">
                <a16:creationId xmlns:a16="http://schemas.microsoft.com/office/drawing/2014/main" id="{40DFFD4F-D502-4000-9465-29760F12FFAC}"/>
              </a:ext>
            </a:extLst>
          </p:cNvPr>
          <p:cNvGrpSpPr/>
          <p:nvPr/>
        </p:nvGrpSpPr>
        <p:grpSpPr>
          <a:xfrm>
            <a:off x="1149470" y="2684941"/>
            <a:ext cx="474928" cy="686044"/>
            <a:chOff x="1149470" y="2245331"/>
            <a:chExt cx="474928" cy="686044"/>
          </a:xfrm>
        </p:grpSpPr>
        <p:sp>
          <p:nvSpPr>
            <p:cNvPr id="250" name="TextBox 332">
              <a:extLst>
                <a:ext uri="{FF2B5EF4-FFF2-40B4-BE49-F238E27FC236}">
                  <a16:creationId xmlns:a16="http://schemas.microsoft.com/office/drawing/2014/main" id="{7913EF7E-046F-45BC-ADBD-5785612458AF}"/>
                </a:ext>
              </a:extLst>
            </p:cNvPr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51" name="TextBox 334">
              <a:extLst>
                <a:ext uri="{FF2B5EF4-FFF2-40B4-BE49-F238E27FC236}">
                  <a16:creationId xmlns:a16="http://schemas.microsoft.com/office/drawing/2014/main" id="{0B7DA1B5-C649-489B-A62E-840CA76D5E66}"/>
                </a:ext>
              </a:extLst>
            </p:cNvPr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cxnSp>
        <p:nvCxnSpPr>
          <p:cNvPr id="252" name="Straight Arrow Connector 14">
            <a:extLst>
              <a:ext uri="{FF2B5EF4-FFF2-40B4-BE49-F238E27FC236}">
                <a16:creationId xmlns:a16="http://schemas.microsoft.com/office/drawing/2014/main" id="{1511EA85-B65E-49C2-AA87-8EE7D1A9671B}"/>
              </a:ext>
            </a:extLst>
          </p:cNvPr>
          <p:cNvCxnSpPr/>
          <p:nvPr/>
        </p:nvCxnSpPr>
        <p:spPr bwMode="auto">
          <a:xfrm>
            <a:off x="1144952" y="3188016"/>
            <a:ext cx="315088" cy="2415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3" name="Straight Connector 339">
            <a:extLst>
              <a:ext uri="{FF2B5EF4-FFF2-40B4-BE49-F238E27FC236}">
                <a16:creationId xmlns:a16="http://schemas.microsoft.com/office/drawing/2014/main" id="{D5897008-99C9-4CCA-A337-54203F938FA1}"/>
              </a:ext>
            </a:extLst>
          </p:cNvPr>
          <p:cNvCxnSpPr/>
          <p:nvPr/>
        </p:nvCxnSpPr>
        <p:spPr bwMode="auto">
          <a:xfrm flipH="1">
            <a:off x="3046901" y="2961771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4" name="Rectangle 4">
            <a:extLst>
              <a:ext uri="{FF2B5EF4-FFF2-40B4-BE49-F238E27FC236}">
                <a16:creationId xmlns:a16="http://schemas.microsoft.com/office/drawing/2014/main" id="{3EAED5C6-397E-4220-867C-4948E28A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674" y="4797152"/>
            <a:ext cx="5183508" cy="55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92100" indent="-292100">
              <a:lnSpc>
                <a:spcPct val="90000"/>
              </a:lnSpc>
            </a:pPr>
            <a:r>
              <a:rPr lang="en-US" sz="2000" kern="0" dirty="0">
                <a:latin typeface="+mn-ea"/>
                <a:cs typeface="Arial"/>
              </a:rPr>
              <a:t>1</a:t>
            </a:r>
            <a:r>
              <a:rPr lang="en-US" sz="2000" kern="0" dirty="0">
                <a:latin typeface="+mn-ea"/>
              </a:rPr>
              <a:t>a, </a:t>
            </a:r>
            <a:r>
              <a:rPr lang="en-US" sz="2000" kern="0" dirty="0">
                <a:latin typeface="+mn-ea"/>
                <a:cs typeface="Arial"/>
              </a:rPr>
              <a:t>1</a:t>
            </a:r>
            <a:r>
              <a:rPr lang="en-US" sz="2000" kern="0" dirty="0">
                <a:latin typeface="+mn-ea"/>
              </a:rPr>
              <a:t>b, </a:t>
            </a:r>
            <a:r>
              <a:rPr lang="en-US" sz="2000" kern="0" dirty="0">
                <a:latin typeface="+mn-ea"/>
                <a:cs typeface="Arial"/>
              </a:rPr>
              <a:t>1</a:t>
            </a:r>
            <a:r>
              <a:rPr lang="en-US" altLang="zh-CN" sz="2000" kern="0" dirty="0">
                <a:latin typeface="+mn-ea"/>
                <a:cs typeface="Arial"/>
              </a:rPr>
              <a:t>d</a:t>
            </a:r>
            <a:r>
              <a:rPr lang="en-US" sz="2000" kern="0" dirty="0">
                <a:latin typeface="+mn-ea"/>
              </a:rPr>
              <a:t> </a:t>
            </a:r>
            <a:r>
              <a:rPr lang="zh-CN" altLang="en-US" sz="2000" kern="0" dirty="0">
                <a:latin typeface="+mn-ea"/>
              </a:rPr>
              <a:t>通过</a:t>
            </a:r>
            <a:r>
              <a:rPr lang="en-US" altLang="zh-CN" sz="2000" kern="0" dirty="0">
                <a:latin typeface="+mn-ea"/>
              </a:rPr>
              <a:t>iBGP</a:t>
            </a:r>
            <a:r>
              <a:rPr lang="zh-CN" altLang="en-US" sz="2000" kern="0" dirty="0">
                <a:latin typeface="+mn-ea"/>
              </a:rPr>
              <a:t>从</a:t>
            </a:r>
            <a:r>
              <a:rPr lang="en-US" altLang="zh-CN" sz="2000" kern="0" dirty="0">
                <a:latin typeface="+mn-ea"/>
                <a:cs typeface="Arial"/>
              </a:rPr>
              <a:t>1</a:t>
            </a:r>
            <a:r>
              <a:rPr lang="en-US" altLang="zh-CN" sz="2000" kern="0" dirty="0">
                <a:latin typeface="+mn-ea"/>
              </a:rPr>
              <a:t>c</a:t>
            </a:r>
            <a:r>
              <a:rPr lang="zh-CN" altLang="en-US" sz="2000" kern="0" dirty="0">
                <a:latin typeface="+mn-ea"/>
              </a:rPr>
              <a:t>获得路径信息</a:t>
            </a:r>
            <a:r>
              <a:rPr lang="en-US" altLang="zh-CN" sz="2000" kern="0" dirty="0">
                <a:latin typeface="+mn-ea"/>
              </a:rPr>
              <a:t> </a:t>
            </a:r>
            <a:r>
              <a:rPr lang="en-US" sz="2000" kern="0" dirty="0">
                <a:latin typeface="+mn-ea"/>
              </a:rPr>
              <a:t>“</a:t>
            </a:r>
            <a:r>
              <a:rPr lang="zh-CN" altLang="en-US" sz="2000" kern="0" dirty="0">
                <a:latin typeface="+mn-ea"/>
              </a:rPr>
              <a:t>经过</a:t>
            </a:r>
            <a:r>
              <a:rPr lang="en-US" sz="2000" kern="0" dirty="0">
                <a:latin typeface="+mn-ea"/>
                <a:cs typeface="Arial"/>
              </a:rPr>
              <a:t>1</a:t>
            </a:r>
            <a:r>
              <a:rPr lang="en-US" sz="2000" kern="0" dirty="0">
                <a:latin typeface="+mn-ea"/>
              </a:rPr>
              <a:t>c</a:t>
            </a:r>
            <a:r>
              <a:rPr lang="zh-CN" altLang="en-US" sz="2000" kern="0" dirty="0">
                <a:latin typeface="+mn-ea"/>
              </a:rPr>
              <a:t>可到达</a:t>
            </a:r>
            <a:r>
              <a:rPr lang="en-US" altLang="zh-CN" sz="2000" kern="0" dirty="0">
                <a:latin typeface="+mn-ea"/>
              </a:rPr>
              <a:t>X</a:t>
            </a:r>
            <a:r>
              <a:rPr lang="en-US" sz="2000" kern="0" dirty="0">
                <a:latin typeface="+mn-ea"/>
              </a:rPr>
              <a:t>”</a:t>
            </a:r>
          </a:p>
        </p:txBody>
      </p:sp>
      <p:sp>
        <p:nvSpPr>
          <p:cNvPr id="255" name="Rectangle 4">
            <a:extLst>
              <a:ext uri="{FF2B5EF4-FFF2-40B4-BE49-F238E27FC236}">
                <a16:creationId xmlns:a16="http://schemas.microsoft.com/office/drawing/2014/main" id="{6ACAF3ED-7773-4E46-8F97-9BC9AE5E2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500" y="5416368"/>
            <a:ext cx="5389671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+mn-ea"/>
                <a:ea typeface="+mn-ea"/>
                <a:cs typeface="Arial"/>
              </a:rPr>
              <a:t>1</a:t>
            </a:r>
            <a:r>
              <a:rPr lang="en-US" sz="2000" dirty="0">
                <a:latin typeface="+mn-ea"/>
                <a:ea typeface="+mn-ea"/>
              </a:rPr>
              <a:t>d: </a:t>
            </a:r>
            <a:r>
              <a:rPr lang="zh-CN" altLang="en-US" sz="2000" dirty="0">
                <a:latin typeface="+mn-ea"/>
                <a:ea typeface="+mn-ea"/>
              </a:rPr>
              <a:t>使用</a:t>
            </a:r>
            <a:r>
              <a:rPr lang="en-US" altLang="zh-CN" sz="2000" dirty="0">
                <a:latin typeface="+mn-ea"/>
                <a:ea typeface="+mn-ea"/>
              </a:rPr>
              <a:t>OSFP</a:t>
            </a:r>
            <a:r>
              <a:rPr lang="zh-CN" altLang="en-US" sz="2000" dirty="0">
                <a:latin typeface="+mn-ea"/>
                <a:ea typeface="+mn-ea"/>
              </a:rPr>
              <a:t>路由到</a:t>
            </a:r>
            <a:r>
              <a:rPr lang="en-US" sz="2000" dirty="0">
                <a:latin typeface="+mn-ea"/>
                <a:ea typeface="+mn-ea"/>
                <a:cs typeface="Arial"/>
              </a:rPr>
              <a:t>1</a:t>
            </a:r>
            <a:r>
              <a:rPr lang="en-US" sz="2000" dirty="0">
                <a:latin typeface="+mn-ea"/>
                <a:ea typeface="+mn-ea"/>
              </a:rPr>
              <a:t>c, </a:t>
            </a:r>
            <a:r>
              <a:rPr lang="zh-CN" altLang="en-US" sz="2000" dirty="0">
                <a:latin typeface="+mn-ea"/>
                <a:ea typeface="+mn-ea"/>
              </a:rPr>
              <a:t>从本地接口</a:t>
            </a:r>
            <a:r>
              <a:rPr lang="en-US" sz="2000" dirty="0">
                <a:latin typeface="+mn-ea"/>
                <a:ea typeface="+mn-ea"/>
                <a:cs typeface="Arial"/>
              </a:rPr>
              <a:t>1</a:t>
            </a:r>
            <a:r>
              <a:rPr lang="zh-CN" altLang="en-US" sz="2000" dirty="0">
                <a:latin typeface="+mn-ea"/>
                <a:ea typeface="+mn-ea"/>
                <a:cs typeface="Arial"/>
              </a:rPr>
              <a:t>转发数据包</a:t>
            </a:r>
            <a:endParaRPr lang="en-US" sz="2000" dirty="0">
              <a:latin typeface="+mn-ea"/>
              <a:ea typeface="+mn-ea"/>
              <a:cs typeface="Arial"/>
            </a:endParaRPr>
          </a:p>
        </p:txBody>
      </p:sp>
      <p:sp>
        <p:nvSpPr>
          <p:cNvPr id="256" name="Rectangle 4">
            <a:extLst>
              <a:ext uri="{FF2B5EF4-FFF2-40B4-BE49-F238E27FC236}">
                <a16:creationId xmlns:a16="http://schemas.microsoft.com/office/drawing/2014/main" id="{3B6AFB6C-08DC-4445-9B12-FE87F2F77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658" y="6072703"/>
            <a:ext cx="5172524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+mn-ea"/>
                <a:ea typeface="+mn-ea"/>
                <a:cs typeface="Arial"/>
              </a:rPr>
              <a:t>1a:</a:t>
            </a:r>
            <a:r>
              <a:rPr lang="zh-CN" altLang="en-US" sz="2000" dirty="0">
                <a:latin typeface="+mn-ea"/>
                <a:ea typeface="+mn-ea"/>
              </a:rPr>
              <a:t>使用</a:t>
            </a:r>
            <a:r>
              <a:rPr lang="en-US" altLang="zh-CN" sz="2000" dirty="0">
                <a:latin typeface="+mn-ea"/>
                <a:ea typeface="+mn-ea"/>
              </a:rPr>
              <a:t>OSFP</a:t>
            </a:r>
            <a:r>
              <a:rPr lang="zh-CN" altLang="en-US" sz="2000" dirty="0">
                <a:latin typeface="+mn-ea"/>
                <a:ea typeface="+mn-ea"/>
              </a:rPr>
              <a:t>路由到</a:t>
            </a:r>
            <a:r>
              <a:rPr lang="en-US" altLang="zh-CN" sz="2000" dirty="0">
                <a:latin typeface="+mn-ea"/>
                <a:ea typeface="+mn-ea"/>
                <a:cs typeface="Arial"/>
              </a:rPr>
              <a:t>1</a:t>
            </a:r>
            <a:r>
              <a:rPr lang="en-US" altLang="zh-CN" sz="2000" dirty="0">
                <a:latin typeface="+mn-ea"/>
                <a:ea typeface="+mn-ea"/>
              </a:rPr>
              <a:t>c, </a:t>
            </a:r>
            <a:r>
              <a:rPr lang="zh-CN" altLang="en-US" sz="2000" dirty="0">
                <a:latin typeface="+mn-ea"/>
                <a:ea typeface="+mn-ea"/>
              </a:rPr>
              <a:t>从本地接口</a:t>
            </a:r>
            <a:r>
              <a:rPr lang="en-US" altLang="zh-CN" sz="2000" dirty="0">
                <a:latin typeface="+mn-ea"/>
                <a:ea typeface="+mn-ea"/>
              </a:rPr>
              <a:t>2</a:t>
            </a:r>
            <a:r>
              <a:rPr lang="zh-CN" altLang="en-US" sz="2000" dirty="0">
                <a:latin typeface="+mn-ea"/>
                <a:ea typeface="+mn-ea"/>
                <a:cs typeface="Arial"/>
              </a:rPr>
              <a:t>转发数据包</a:t>
            </a:r>
            <a:endParaRPr 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64272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/>
      <p:bldP spid="25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56B23-882C-4B1B-BB9F-102C6A75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路由选择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84D182-3C7D-40DD-A50A-3F87AF89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AF7377-5AC3-426F-87D4-044D296D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805136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6075" indent="-346075">
              <a:defRPr/>
            </a:pPr>
            <a:r>
              <a:rPr lang="zh-CN" altLang="en-US" kern="0" dirty="0"/>
              <a:t>当存在到目的地的多条路径时，基于以下原则选择路径</a:t>
            </a:r>
            <a:r>
              <a:rPr lang="en-US" kern="0" dirty="0"/>
              <a:t>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zh-CN" altLang="en-US" kern="0" dirty="0"/>
              <a:t>本地策略选择路由</a:t>
            </a:r>
            <a:endParaRPr lang="en-US" altLang="zh-CN" kern="0" dirty="0"/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zh-CN" altLang="en-US" kern="0" dirty="0"/>
              <a:t>选择</a:t>
            </a:r>
            <a:r>
              <a:rPr lang="en-US" kern="0" dirty="0"/>
              <a:t>AS-PATH</a:t>
            </a:r>
            <a:r>
              <a:rPr lang="zh-CN" altLang="en-US" kern="0" dirty="0"/>
              <a:t>最短的</a:t>
            </a:r>
            <a:endParaRPr lang="en-US" kern="0" dirty="0"/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zh-CN" altLang="en-US" kern="0" dirty="0"/>
              <a:t>运用热土豆策略选择到下一跳路由器代价最小的</a:t>
            </a:r>
            <a:endParaRPr lang="en-US" kern="0" dirty="0"/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zh-CN" altLang="en-US" kern="0" dirty="0"/>
              <a:t>其它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00605545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253AA-B38E-46A0-B7F2-4C76868F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热土豆路由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F8E3E7-9B64-4655-AD60-8A27F825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58</a:t>
            </a:fld>
            <a:endParaRPr lang="zh-CN" altLang="en-US"/>
          </a:p>
        </p:txBody>
      </p:sp>
      <p:grpSp>
        <p:nvGrpSpPr>
          <p:cNvPr id="5" name="Group 120">
            <a:extLst>
              <a:ext uri="{FF2B5EF4-FFF2-40B4-BE49-F238E27FC236}">
                <a16:creationId xmlns:a16="http://schemas.microsoft.com/office/drawing/2014/main" id="{43529DF3-9828-4CC7-A771-E6F55C7A77E2}"/>
              </a:ext>
            </a:extLst>
          </p:cNvPr>
          <p:cNvGrpSpPr/>
          <p:nvPr/>
        </p:nvGrpSpPr>
        <p:grpSpPr>
          <a:xfrm>
            <a:off x="624887" y="1861414"/>
            <a:ext cx="2557336" cy="1719017"/>
            <a:chOff x="-2170772" y="2784954"/>
            <a:chExt cx="2712783" cy="1853712"/>
          </a:xfrm>
        </p:grpSpPr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BB6245F9-B7E5-4E16-B3F3-7175CB64B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22">
              <a:extLst>
                <a:ext uri="{FF2B5EF4-FFF2-40B4-BE49-F238E27FC236}">
                  <a16:creationId xmlns:a16="http://schemas.microsoft.com/office/drawing/2014/main" id="{9F554CF9-75D9-498D-A040-956B3C508432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8" name="Group 123">
                <a:extLst>
                  <a:ext uri="{FF2B5EF4-FFF2-40B4-BE49-F238E27FC236}">
                    <a16:creationId xmlns:a16="http://schemas.microsoft.com/office/drawing/2014/main" id="{A72BE5A5-B0D8-482E-B44F-64C626325B98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5" name="Group 327">
                  <a:extLst>
                    <a:ext uri="{FF2B5EF4-FFF2-40B4-BE49-F238E27FC236}">
                      <a16:creationId xmlns:a16="http://schemas.microsoft.com/office/drawing/2014/main" id="{344574CD-F98F-4175-82E6-291B7B3FE0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9" name="Oval 176">
                    <a:extLst>
                      <a:ext uri="{FF2B5EF4-FFF2-40B4-BE49-F238E27FC236}">
                        <a16:creationId xmlns:a16="http://schemas.microsoft.com/office/drawing/2014/main" id="{C0EFE7B4-D278-4357-A570-1048A9A7DA6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0" name="Rectangle 177">
                    <a:extLst>
                      <a:ext uri="{FF2B5EF4-FFF2-40B4-BE49-F238E27FC236}">
                        <a16:creationId xmlns:a16="http://schemas.microsoft.com/office/drawing/2014/main" id="{E8FF0262-B03D-41E1-93C1-1A941C8C85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1" name="Oval 178">
                    <a:extLst>
                      <a:ext uri="{FF2B5EF4-FFF2-40B4-BE49-F238E27FC236}">
                        <a16:creationId xmlns:a16="http://schemas.microsoft.com/office/drawing/2014/main" id="{B7FA83C4-056E-49CE-83DD-5AC17A049FD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2" name="Freeform 179">
                    <a:extLst>
                      <a:ext uri="{FF2B5EF4-FFF2-40B4-BE49-F238E27FC236}">
                        <a16:creationId xmlns:a16="http://schemas.microsoft.com/office/drawing/2014/main" id="{ABB3051A-2B40-4974-B53B-0EF1493ACB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3" name="Freeform 180">
                    <a:extLst>
                      <a:ext uri="{FF2B5EF4-FFF2-40B4-BE49-F238E27FC236}">
                        <a16:creationId xmlns:a16="http://schemas.microsoft.com/office/drawing/2014/main" id="{1629AD03-9911-43FD-BC4B-9F01CE28CC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181">
                    <a:extLst>
                      <a:ext uri="{FF2B5EF4-FFF2-40B4-BE49-F238E27FC236}">
                        <a16:creationId xmlns:a16="http://schemas.microsoft.com/office/drawing/2014/main" id="{71FEC30B-85AC-4FED-88E4-514DEA8F9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182">
                    <a:extLst>
                      <a:ext uri="{FF2B5EF4-FFF2-40B4-BE49-F238E27FC236}">
                        <a16:creationId xmlns:a16="http://schemas.microsoft.com/office/drawing/2014/main" id="{4837554A-D713-4A84-A91F-1F73386D41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6" name="Straight Connector 183">
                    <a:extLst>
                      <a:ext uri="{FF2B5EF4-FFF2-40B4-BE49-F238E27FC236}">
                        <a16:creationId xmlns:a16="http://schemas.microsoft.com/office/drawing/2014/main" id="{AA804783-5521-403F-9B6D-1AE71FA48D6B}"/>
                      </a:ext>
                    </a:extLst>
                  </p:cNvPr>
                  <p:cNvCxnSpPr>
                    <a:endCxn id="6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184">
                    <a:extLst>
                      <a:ext uri="{FF2B5EF4-FFF2-40B4-BE49-F238E27FC236}">
                        <a16:creationId xmlns:a16="http://schemas.microsoft.com/office/drawing/2014/main" id="{BDC012E9-BCA3-4A6D-934F-E75F6AD312B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173">
                  <a:extLst>
                    <a:ext uri="{FF2B5EF4-FFF2-40B4-BE49-F238E27FC236}">
                      <a16:creationId xmlns:a16="http://schemas.microsoft.com/office/drawing/2014/main" id="{C07B920D-91EF-4225-A5CE-DBB8032BE9E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7" name="Oval 174">
                    <a:extLst>
                      <a:ext uri="{FF2B5EF4-FFF2-40B4-BE49-F238E27FC236}">
                        <a16:creationId xmlns:a16="http://schemas.microsoft.com/office/drawing/2014/main" id="{0E8C71E8-30A1-42B9-B1E1-D228BE8C43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8" name="TextBox 175">
                    <a:extLst>
                      <a:ext uri="{FF2B5EF4-FFF2-40B4-BE49-F238E27FC236}">
                        <a16:creationId xmlns:a16="http://schemas.microsoft.com/office/drawing/2014/main" id="{7742F521-743C-4CC7-A9EF-61B45D1C53E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9" name="Group 124">
                <a:extLst>
                  <a:ext uri="{FF2B5EF4-FFF2-40B4-BE49-F238E27FC236}">
                    <a16:creationId xmlns:a16="http://schemas.microsoft.com/office/drawing/2014/main" id="{0AA3DE77-F71C-4D73-89EA-80991853BC21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2" name="Group 327">
                  <a:extLst>
                    <a:ext uri="{FF2B5EF4-FFF2-40B4-BE49-F238E27FC236}">
                      <a16:creationId xmlns:a16="http://schemas.microsoft.com/office/drawing/2014/main" id="{159592F5-7BB7-467F-BAFA-515B4E5972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6" name="Oval 163">
                    <a:extLst>
                      <a:ext uri="{FF2B5EF4-FFF2-40B4-BE49-F238E27FC236}">
                        <a16:creationId xmlns:a16="http://schemas.microsoft.com/office/drawing/2014/main" id="{681E8DD5-B864-4D1D-A64B-9E6C937D61C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7" name="Rectangle 164">
                    <a:extLst>
                      <a:ext uri="{FF2B5EF4-FFF2-40B4-BE49-F238E27FC236}">
                        <a16:creationId xmlns:a16="http://schemas.microsoft.com/office/drawing/2014/main" id="{9A7BB77D-3A14-48F2-AC27-C0A3C408C4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8" name="Oval 165">
                    <a:extLst>
                      <a:ext uri="{FF2B5EF4-FFF2-40B4-BE49-F238E27FC236}">
                        <a16:creationId xmlns:a16="http://schemas.microsoft.com/office/drawing/2014/main" id="{5C1FCD9E-F03E-4A09-A87A-308A4403836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9" name="Freeform 166">
                    <a:extLst>
                      <a:ext uri="{FF2B5EF4-FFF2-40B4-BE49-F238E27FC236}">
                        <a16:creationId xmlns:a16="http://schemas.microsoft.com/office/drawing/2014/main" id="{D09CB839-1D1F-4F1C-BB11-6A3878D286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0" name="Freeform 167">
                    <a:extLst>
                      <a:ext uri="{FF2B5EF4-FFF2-40B4-BE49-F238E27FC236}">
                        <a16:creationId xmlns:a16="http://schemas.microsoft.com/office/drawing/2014/main" id="{51DA823F-A24A-447E-B182-8B6AAAB04D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168">
                    <a:extLst>
                      <a:ext uri="{FF2B5EF4-FFF2-40B4-BE49-F238E27FC236}">
                        <a16:creationId xmlns:a16="http://schemas.microsoft.com/office/drawing/2014/main" id="{10264DD5-B93E-44D1-9C68-49E89A3746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169">
                    <a:extLst>
                      <a:ext uri="{FF2B5EF4-FFF2-40B4-BE49-F238E27FC236}">
                        <a16:creationId xmlns:a16="http://schemas.microsoft.com/office/drawing/2014/main" id="{5C7C38E8-B970-439A-89AA-E69D081172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3" name="Straight Connector 170">
                    <a:extLst>
                      <a:ext uri="{FF2B5EF4-FFF2-40B4-BE49-F238E27FC236}">
                        <a16:creationId xmlns:a16="http://schemas.microsoft.com/office/drawing/2014/main" id="{DDF26648-309D-448F-AD0D-540B70CB4169}"/>
                      </a:ext>
                    </a:extLst>
                  </p:cNvPr>
                  <p:cNvCxnSpPr>
                    <a:endCxn id="4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171">
                    <a:extLst>
                      <a:ext uri="{FF2B5EF4-FFF2-40B4-BE49-F238E27FC236}">
                        <a16:creationId xmlns:a16="http://schemas.microsoft.com/office/drawing/2014/main" id="{5016B902-4242-446F-B834-0F8232E3A12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160">
                  <a:extLst>
                    <a:ext uri="{FF2B5EF4-FFF2-40B4-BE49-F238E27FC236}">
                      <a16:creationId xmlns:a16="http://schemas.microsoft.com/office/drawing/2014/main" id="{55F90D46-7A78-4917-B9B7-17CBC8BB391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4" name="Oval 161">
                    <a:extLst>
                      <a:ext uri="{FF2B5EF4-FFF2-40B4-BE49-F238E27FC236}">
                        <a16:creationId xmlns:a16="http://schemas.microsoft.com/office/drawing/2014/main" id="{C90A20E4-F841-4692-8C3B-17DD8E9A8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TextBox 162">
                    <a:extLst>
                      <a:ext uri="{FF2B5EF4-FFF2-40B4-BE49-F238E27FC236}">
                        <a16:creationId xmlns:a16="http://schemas.microsoft.com/office/drawing/2014/main" id="{8013EF14-D3EF-449F-B3B6-1CAA2B5838B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0" name="Group 125">
                <a:extLst>
                  <a:ext uri="{FF2B5EF4-FFF2-40B4-BE49-F238E27FC236}">
                    <a16:creationId xmlns:a16="http://schemas.microsoft.com/office/drawing/2014/main" id="{9E7B34BA-EC41-456C-A9C0-F2C8AD592A96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" name="Group 327">
                  <a:extLst>
                    <a:ext uri="{FF2B5EF4-FFF2-40B4-BE49-F238E27FC236}">
                      <a16:creationId xmlns:a16="http://schemas.microsoft.com/office/drawing/2014/main" id="{5BE50D77-DA1A-4259-AB11-BC19DBE362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3" name="Oval 148">
                    <a:extLst>
                      <a:ext uri="{FF2B5EF4-FFF2-40B4-BE49-F238E27FC236}">
                        <a16:creationId xmlns:a16="http://schemas.microsoft.com/office/drawing/2014/main" id="{1B164281-E165-4DAB-96C1-9699D8559D6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4" name="Rectangle 149">
                    <a:extLst>
                      <a:ext uri="{FF2B5EF4-FFF2-40B4-BE49-F238E27FC236}">
                        <a16:creationId xmlns:a16="http://schemas.microsoft.com/office/drawing/2014/main" id="{0682D9FD-D8BA-4495-B955-9E04807AAE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5" name="Oval 150">
                    <a:extLst>
                      <a:ext uri="{FF2B5EF4-FFF2-40B4-BE49-F238E27FC236}">
                        <a16:creationId xmlns:a16="http://schemas.microsoft.com/office/drawing/2014/main" id="{011ADA59-6859-48B3-A586-E448BF51E8E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id="{07FDC74A-3DB5-4E35-9C6D-E56F79661B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id="{E3121B06-445D-4DA2-9E26-EB28AC28EE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id="{8C185F62-603D-4465-896C-D574B7F73E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156">
                    <a:extLst>
                      <a:ext uri="{FF2B5EF4-FFF2-40B4-BE49-F238E27FC236}">
                        <a16:creationId xmlns:a16="http://schemas.microsoft.com/office/drawing/2014/main" id="{E6EBBD59-B76B-4646-9971-2DA8007172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0" name="Straight Connector 157">
                    <a:extLst>
                      <a:ext uri="{FF2B5EF4-FFF2-40B4-BE49-F238E27FC236}">
                        <a16:creationId xmlns:a16="http://schemas.microsoft.com/office/drawing/2014/main" id="{36906EC1-310D-4EF6-BDE2-1A9786A904E8}"/>
                      </a:ext>
                    </a:extLst>
                  </p:cNvPr>
                  <p:cNvCxnSpPr>
                    <a:endCxn id="3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158">
                    <a:extLst>
                      <a:ext uri="{FF2B5EF4-FFF2-40B4-BE49-F238E27FC236}">
                        <a16:creationId xmlns:a16="http://schemas.microsoft.com/office/drawing/2014/main" id="{F088FC6D-2658-42CE-A3DB-55AF9CD41FA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 145">
                  <a:extLst>
                    <a:ext uri="{FF2B5EF4-FFF2-40B4-BE49-F238E27FC236}">
                      <a16:creationId xmlns:a16="http://schemas.microsoft.com/office/drawing/2014/main" id="{E7E0E43A-1DA3-4957-BA34-2207ACD8E549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1" name="Oval 146">
                    <a:extLst>
                      <a:ext uri="{FF2B5EF4-FFF2-40B4-BE49-F238E27FC236}">
                        <a16:creationId xmlns:a16="http://schemas.microsoft.com/office/drawing/2014/main" id="{05EFA40A-5AEE-4855-8868-F0FF347A69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TextBox 147">
                    <a:extLst>
                      <a:ext uri="{FF2B5EF4-FFF2-40B4-BE49-F238E27FC236}">
                        <a16:creationId xmlns:a16="http://schemas.microsoft.com/office/drawing/2014/main" id="{4423480C-EF79-4970-877A-6EC04D41271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1" name="Group 126">
                <a:extLst>
                  <a:ext uri="{FF2B5EF4-FFF2-40B4-BE49-F238E27FC236}">
                    <a16:creationId xmlns:a16="http://schemas.microsoft.com/office/drawing/2014/main" id="{E0ADABB4-69DA-4ADF-8961-F72E2083F012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" name="Group 327">
                  <a:extLst>
                    <a:ext uri="{FF2B5EF4-FFF2-40B4-BE49-F238E27FC236}">
                      <a16:creationId xmlns:a16="http://schemas.microsoft.com/office/drawing/2014/main" id="{76D946D3-B333-43DC-9F9F-D6725893A7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0" name="Oval 135">
                    <a:extLst>
                      <a:ext uri="{FF2B5EF4-FFF2-40B4-BE49-F238E27FC236}">
                        <a16:creationId xmlns:a16="http://schemas.microsoft.com/office/drawing/2014/main" id="{265F04C8-72B9-4BD7-A76A-4C1DAAA3B97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" name="Rectangle 136">
                    <a:extLst>
                      <a:ext uri="{FF2B5EF4-FFF2-40B4-BE49-F238E27FC236}">
                        <a16:creationId xmlns:a16="http://schemas.microsoft.com/office/drawing/2014/main" id="{2D12D5E2-7496-47BC-BCA2-9B03DB8152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" name="Oval 137">
                    <a:extLst>
                      <a:ext uri="{FF2B5EF4-FFF2-40B4-BE49-F238E27FC236}">
                        <a16:creationId xmlns:a16="http://schemas.microsoft.com/office/drawing/2014/main" id="{904E97A9-A91B-4938-9C6A-615784F40AA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" name="Freeform 138">
                    <a:extLst>
                      <a:ext uri="{FF2B5EF4-FFF2-40B4-BE49-F238E27FC236}">
                        <a16:creationId xmlns:a16="http://schemas.microsoft.com/office/drawing/2014/main" id="{DD1DDF33-3C3E-48BC-99FB-CEE64F1DAE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" name="Freeform 139">
                    <a:extLst>
                      <a:ext uri="{FF2B5EF4-FFF2-40B4-BE49-F238E27FC236}">
                        <a16:creationId xmlns:a16="http://schemas.microsoft.com/office/drawing/2014/main" id="{B130D7C3-5E33-4CA4-B9D4-BE85C657BE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140">
                    <a:extLst>
                      <a:ext uri="{FF2B5EF4-FFF2-40B4-BE49-F238E27FC236}">
                        <a16:creationId xmlns:a16="http://schemas.microsoft.com/office/drawing/2014/main" id="{320D5E6C-288F-4BD6-8AE8-BC8D6195C7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141">
                    <a:extLst>
                      <a:ext uri="{FF2B5EF4-FFF2-40B4-BE49-F238E27FC236}">
                        <a16:creationId xmlns:a16="http://schemas.microsoft.com/office/drawing/2014/main" id="{8A100C14-091C-4D2E-A930-98269E0248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7" name="Straight Connector 142">
                    <a:extLst>
                      <a:ext uri="{FF2B5EF4-FFF2-40B4-BE49-F238E27FC236}">
                        <a16:creationId xmlns:a16="http://schemas.microsoft.com/office/drawing/2014/main" id="{9916AD75-3D4B-4C35-A829-BF7BE606F5BC}"/>
                      </a:ext>
                    </a:extLst>
                  </p:cNvPr>
                  <p:cNvCxnSpPr>
                    <a:endCxn id="2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143">
                    <a:extLst>
                      <a:ext uri="{FF2B5EF4-FFF2-40B4-BE49-F238E27FC236}">
                        <a16:creationId xmlns:a16="http://schemas.microsoft.com/office/drawing/2014/main" id="{562BFA24-2927-446D-9CF4-F2A723BF021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32">
                  <a:extLst>
                    <a:ext uri="{FF2B5EF4-FFF2-40B4-BE49-F238E27FC236}">
                      <a16:creationId xmlns:a16="http://schemas.microsoft.com/office/drawing/2014/main" id="{17811D3C-4EDB-4AB9-B53E-8507B9429D90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8" name="Oval 133">
                    <a:extLst>
                      <a:ext uri="{FF2B5EF4-FFF2-40B4-BE49-F238E27FC236}">
                        <a16:creationId xmlns:a16="http://schemas.microsoft.com/office/drawing/2014/main" id="{75AE9E37-76D0-44F1-B728-C08DD63E11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TextBox 134">
                    <a:extLst>
                      <a:ext uri="{FF2B5EF4-FFF2-40B4-BE49-F238E27FC236}">
                        <a16:creationId xmlns:a16="http://schemas.microsoft.com/office/drawing/2014/main" id="{8C131963-4E9A-4A41-B366-90D80B6DDBF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2" name="Straight Connector 127">
                <a:extLst>
                  <a:ext uri="{FF2B5EF4-FFF2-40B4-BE49-F238E27FC236}">
                    <a16:creationId xmlns:a16="http://schemas.microsoft.com/office/drawing/2014/main" id="{3C5E1AF0-0D38-4833-8254-E2E3D99BDFD9}"/>
                  </a:ext>
                </a:extLst>
              </p:cNvPr>
              <p:cNvCxnSpPr>
                <a:stCxn id="59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8">
                <a:extLst>
                  <a:ext uri="{FF2B5EF4-FFF2-40B4-BE49-F238E27FC236}">
                    <a16:creationId xmlns:a16="http://schemas.microsoft.com/office/drawing/2014/main" id="{61FD177E-CFAE-4C5D-9940-EEFC55BD32C2}"/>
                  </a:ext>
                </a:extLst>
              </p:cNvPr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29">
                <a:extLst>
                  <a:ext uri="{FF2B5EF4-FFF2-40B4-BE49-F238E27FC236}">
                    <a16:creationId xmlns:a16="http://schemas.microsoft.com/office/drawing/2014/main" id="{68E71F0F-B9D9-449F-8ABC-A8795A21833A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30">
                <a:extLst>
                  <a:ext uri="{FF2B5EF4-FFF2-40B4-BE49-F238E27FC236}">
                    <a16:creationId xmlns:a16="http://schemas.microsoft.com/office/drawing/2014/main" id="{565C0AD8-61D7-4291-A79B-851D0F6255F3}"/>
                  </a:ext>
                </a:extLst>
              </p:cNvPr>
              <p:cNvCxnSpPr>
                <a:endCxn id="59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68" name="Freeform 2">
            <a:extLst>
              <a:ext uri="{FF2B5EF4-FFF2-40B4-BE49-F238E27FC236}">
                <a16:creationId xmlns:a16="http://schemas.microsoft.com/office/drawing/2014/main" id="{41C3BBA6-BAA2-4CFE-80A1-55C9A390EA89}"/>
              </a:ext>
            </a:extLst>
          </p:cNvPr>
          <p:cNvSpPr>
            <a:spLocks/>
          </p:cNvSpPr>
          <p:nvPr/>
        </p:nvSpPr>
        <p:spPr bwMode="auto">
          <a:xfrm>
            <a:off x="3285692" y="2788585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186">
            <a:extLst>
              <a:ext uri="{FF2B5EF4-FFF2-40B4-BE49-F238E27FC236}">
                <a16:creationId xmlns:a16="http://schemas.microsoft.com/office/drawing/2014/main" id="{68076511-6355-4FDB-A0B9-AD22FAC92528}"/>
              </a:ext>
            </a:extLst>
          </p:cNvPr>
          <p:cNvGrpSpPr/>
          <p:nvPr/>
        </p:nvGrpSpPr>
        <p:grpSpPr>
          <a:xfrm>
            <a:off x="3506594" y="2928609"/>
            <a:ext cx="2189884" cy="1476371"/>
            <a:chOff x="833331" y="2873352"/>
            <a:chExt cx="2333625" cy="1590649"/>
          </a:xfrm>
        </p:grpSpPr>
        <p:grpSp>
          <p:nvGrpSpPr>
            <p:cNvPr id="70" name="Group 187">
              <a:extLst>
                <a:ext uri="{FF2B5EF4-FFF2-40B4-BE49-F238E27FC236}">
                  <a16:creationId xmlns:a16="http://schemas.microsoft.com/office/drawing/2014/main" id="{A2034D8F-C906-48B1-9AB1-CD93C9084E7F}"/>
                </a:ext>
              </a:extLst>
            </p:cNvPr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17" name="Group 327">
                <a:extLst>
                  <a:ext uri="{FF2B5EF4-FFF2-40B4-BE49-F238E27FC236}">
                    <a16:creationId xmlns:a16="http://schemas.microsoft.com/office/drawing/2014/main" id="{5D2145B5-CB5B-4925-B1D2-2ACD9F8C8A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21" name="Oval 238">
                  <a:extLst>
                    <a:ext uri="{FF2B5EF4-FFF2-40B4-BE49-F238E27FC236}">
                      <a16:creationId xmlns:a16="http://schemas.microsoft.com/office/drawing/2014/main" id="{2374E92C-FC5C-4260-AE61-835D948516F4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2" name="Rectangle 239">
                  <a:extLst>
                    <a:ext uri="{FF2B5EF4-FFF2-40B4-BE49-F238E27FC236}">
                      <a16:creationId xmlns:a16="http://schemas.microsoft.com/office/drawing/2014/main" id="{29254E1E-CDFE-4F72-978F-ECCFA83F54A6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3" name="Oval 240">
                  <a:extLst>
                    <a:ext uri="{FF2B5EF4-FFF2-40B4-BE49-F238E27FC236}">
                      <a16:creationId xmlns:a16="http://schemas.microsoft.com/office/drawing/2014/main" id="{2BEFB819-9AA3-4E2F-828F-791B1E90F013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4" name="Freeform 241">
                  <a:extLst>
                    <a:ext uri="{FF2B5EF4-FFF2-40B4-BE49-F238E27FC236}">
                      <a16:creationId xmlns:a16="http://schemas.microsoft.com/office/drawing/2014/main" id="{F2AD92C1-6472-4CEB-A492-5EE4B4750FA3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5" name="Freeform 242">
                  <a:extLst>
                    <a:ext uri="{FF2B5EF4-FFF2-40B4-BE49-F238E27FC236}">
                      <a16:creationId xmlns:a16="http://schemas.microsoft.com/office/drawing/2014/main" id="{E3C1F22C-C4DA-4EA4-AD67-B47208C520D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6" name="Freeform 243">
                  <a:extLst>
                    <a:ext uri="{FF2B5EF4-FFF2-40B4-BE49-F238E27FC236}">
                      <a16:creationId xmlns:a16="http://schemas.microsoft.com/office/drawing/2014/main" id="{94BF2D5E-EC79-4CD4-B0FC-7969F470D520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7" name="Freeform 244">
                  <a:extLst>
                    <a:ext uri="{FF2B5EF4-FFF2-40B4-BE49-F238E27FC236}">
                      <a16:creationId xmlns:a16="http://schemas.microsoft.com/office/drawing/2014/main" id="{36ADB72F-8E1F-4640-818F-A43DBEECACF0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8" name="Straight Connector 245">
                  <a:extLst>
                    <a:ext uri="{FF2B5EF4-FFF2-40B4-BE49-F238E27FC236}">
                      <a16:creationId xmlns:a16="http://schemas.microsoft.com/office/drawing/2014/main" id="{3D3699F4-6381-476D-A4CD-62A5A5A00292}"/>
                    </a:ext>
                  </a:extLst>
                </p:cNvPr>
                <p:cNvCxnSpPr>
                  <a:endCxn id="123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246">
                  <a:extLst>
                    <a:ext uri="{FF2B5EF4-FFF2-40B4-BE49-F238E27FC236}">
                      <a16:creationId xmlns:a16="http://schemas.microsoft.com/office/drawing/2014/main" id="{1674B257-61F1-4FBC-9FBD-BB43C92109A4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235">
                <a:extLst>
                  <a:ext uri="{FF2B5EF4-FFF2-40B4-BE49-F238E27FC236}">
                    <a16:creationId xmlns:a16="http://schemas.microsoft.com/office/drawing/2014/main" id="{2E040C1C-4239-4D3F-A3F8-4D434D15E158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19" name="Oval 236">
                  <a:extLst>
                    <a:ext uri="{FF2B5EF4-FFF2-40B4-BE49-F238E27FC236}">
                      <a16:creationId xmlns:a16="http://schemas.microsoft.com/office/drawing/2014/main" id="{F60C577A-F4B5-46DB-85C5-F3AD301AC416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TextBox 237">
                  <a:extLst>
                    <a:ext uri="{FF2B5EF4-FFF2-40B4-BE49-F238E27FC236}">
                      <a16:creationId xmlns:a16="http://schemas.microsoft.com/office/drawing/2014/main" id="{A3F69A34-48B6-4238-B13D-D4D291E4C394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71" name="Group 188">
              <a:extLst>
                <a:ext uri="{FF2B5EF4-FFF2-40B4-BE49-F238E27FC236}">
                  <a16:creationId xmlns:a16="http://schemas.microsoft.com/office/drawing/2014/main" id="{11E9EB37-4884-4FFA-8661-48244985927B}"/>
                </a:ext>
              </a:extLst>
            </p:cNvPr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04" name="Group 327">
                <a:extLst>
                  <a:ext uri="{FF2B5EF4-FFF2-40B4-BE49-F238E27FC236}">
                    <a16:creationId xmlns:a16="http://schemas.microsoft.com/office/drawing/2014/main" id="{2F559CE0-D8F3-411A-A458-B4C0B69143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08" name="Oval 225">
                  <a:extLst>
                    <a:ext uri="{FF2B5EF4-FFF2-40B4-BE49-F238E27FC236}">
                      <a16:creationId xmlns:a16="http://schemas.microsoft.com/office/drawing/2014/main" id="{C3AF25E5-6310-4F42-A41B-8E450284D23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9" name="Rectangle 226">
                  <a:extLst>
                    <a:ext uri="{FF2B5EF4-FFF2-40B4-BE49-F238E27FC236}">
                      <a16:creationId xmlns:a16="http://schemas.microsoft.com/office/drawing/2014/main" id="{D6072D02-BE6D-44F7-AB51-070E4EB5B28E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0" name="Oval 227">
                  <a:extLst>
                    <a:ext uri="{FF2B5EF4-FFF2-40B4-BE49-F238E27FC236}">
                      <a16:creationId xmlns:a16="http://schemas.microsoft.com/office/drawing/2014/main" id="{DDB91E6B-7B22-432B-AF25-9BEBE0322F4B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1" name="Freeform 228">
                  <a:extLst>
                    <a:ext uri="{FF2B5EF4-FFF2-40B4-BE49-F238E27FC236}">
                      <a16:creationId xmlns:a16="http://schemas.microsoft.com/office/drawing/2014/main" id="{A86EDB12-21E7-4C76-B688-F9BC1272EB66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2" name="Freeform 229">
                  <a:extLst>
                    <a:ext uri="{FF2B5EF4-FFF2-40B4-BE49-F238E27FC236}">
                      <a16:creationId xmlns:a16="http://schemas.microsoft.com/office/drawing/2014/main" id="{54DC7A02-B083-48F3-9DFB-651F45833D3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" name="Freeform 230">
                  <a:extLst>
                    <a:ext uri="{FF2B5EF4-FFF2-40B4-BE49-F238E27FC236}">
                      <a16:creationId xmlns:a16="http://schemas.microsoft.com/office/drawing/2014/main" id="{ADF4DA93-C76B-4641-8DFF-800B74D46257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" name="Freeform 231">
                  <a:extLst>
                    <a:ext uri="{FF2B5EF4-FFF2-40B4-BE49-F238E27FC236}">
                      <a16:creationId xmlns:a16="http://schemas.microsoft.com/office/drawing/2014/main" id="{F8CE068D-0E3C-4B5E-A6FB-F85266F1C786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5" name="Straight Connector 232">
                  <a:extLst>
                    <a:ext uri="{FF2B5EF4-FFF2-40B4-BE49-F238E27FC236}">
                      <a16:creationId xmlns:a16="http://schemas.microsoft.com/office/drawing/2014/main" id="{574D4790-9810-4339-B68A-18BEFA432039}"/>
                    </a:ext>
                  </a:extLst>
                </p:cNvPr>
                <p:cNvCxnSpPr>
                  <a:endCxn id="11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233">
                  <a:extLst>
                    <a:ext uri="{FF2B5EF4-FFF2-40B4-BE49-F238E27FC236}">
                      <a16:creationId xmlns:a16="http://schemas.microsoft.com/office/drawing/2014/main" id="{A7D3B091-41B8-41C3-97C8-23D5305F40BF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222">
                <a:extLst>
                  <a:ext uri="{FF2B5EF4-FFF2-40B4-BE49-F238E27FC236}">
                    <a16:creationId xmlns:a16="http://schemas.microsoft.com/office/drawing/2014/main" id="{96CAD429-4734-4042-9BB3-06874F783D58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06" name="Oval 223">
                  <a:extLst>
                    <a:ext uri="{FF2B5EF4-FFF2-40B4-BE49-F238E27FC236}">
                      <a16:creationId xmlns:a16="http://schemas.microsoft.com/office/drawing/2014/main" id="{30603989-8BA8-40B3-B51C-B58E23F60727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TextBox 224">
                  <a:extLst>
                    <a:ext uri="{FF2B5EF4-FFF2-40B4-BE49-F238E27FC236}">
                      <a16:creationId xmlns:a16="http://schemas.microsoft.com/office/drawing/2014/main" id="{A5A4FC46-46AA-4273-B992-1946EE6469B1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72" name="Group 189">
              <a:extLst>
                <a:ext uri="{FF2B5EF4-FFF2-40B4-BE49-F238E27FC236}">
                  <a16:creationId xmlns:a16="http://schemas.microsoft.com/office/drawing/2014/main" id="{F8D0889E-4073-48CC-BCCE-86FC63693EB7}"/>
                </a:ext>
              </a:extLst>
            </p:cNvPr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91" name="Group 327">
                <a:extLst>
                  <a:ext uri="{FF2B5EF4-FFF2-40B4-BE49-F238E27FC236}">
                    <a16:creationId xmlns:a16="http://schemas.microsoft.com/office/drawing/2014/main" id="{245CEBC7-E919-4D10-A227-2AD023D80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95" name="Oval 212">
                  <a:extLst>
                    <a:ext uri="{FF2B5EF4-FFF2-40B4-BE49-F238E27FC236}">
                      <a16:creationId xmlns:a16="http://schemas.microsoft.com/office/drawing/2014/main" id="{CFAF34CB-B724-4B4E-8F5E-F341A84C82A9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6" name="Rectangle 213">
                  <a:extLst>
                    <a:ext uri="{FF2B5EF4-FFF2-40B4-BE49-F238E27FC236}">
                      <a16:creationId xmlns:a16="http://schemas.microsoft.com/office/drawing/2014/main" id="{9D90F35F-A2D6-4110-A15A-7AB12EF3B99F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7" name="Oval 214">
                  <a:extLst>
                    <a:ext uri="{FF2B5EF4-FFF2-40B4-BE49-F238E27FC236}">
                      <a16:creationId xmlns:a16="http://schemas.microsoft.com/office/drawing/2014/main" id="{2CB3D423-5707-4842-84CB-262AB50E2BA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8" name="Freeform 215">
                  <a:extLst>
                    <a:ext uri="{FF2B5EF4-FFF2-40B4-BE49-F238E27FC236}">
                      <a16:creationId xmlns:a16="http://schemas.microsoft.com/office/drawing/2014/main" id="{6837053A-944E-4A47-BD2C-A870B782DBBC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Freeform 216">
                  <a:extLst>
                    <a:ext uri="{FF2B5EF4-FFF2-40B4-BE49-F238E27FC236}">
                      <a16:creationId xmlns:a16="http://schemas.microsoft.com/office/drawing/2014/main" id="{306BF4A4-2C6E-404D-A4B0-7C6203B4058C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0" name="Freeform 217">
                  <a:extLst>
                    <a:ext uri="{FF2B5EF4-FFF2-40B4-BE49-F238E27FC236}">
                      <a16:creationId xmlns:a16="http://schemas.microsoft.com/office/drawing/2014/main" id="{A42D0ADC-2F5F-4926-A2F0-8ADC65591D09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1" name="Freeform 218">
                  <a:extLst>
                    <a:ext uri="{FF2B5EF4-FFF2-40B4-BE49-F238E27FC236}">
                      <a16:creationId xmlns:a16="http://schemas.microsoft.com/office/drawing/2014/main" id="{44FA4061-3904-4E45-A9DA-03842927EA86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2" name="Straight Connector 219">
                  <a:extLst>
                    <a:ext uri="{FF2B5EF4-FFF2-40B4-BE49-F238E27FC236}">
                      <a16:creationId xmlns:a16="http://schemas.microsoft.com/office/drawing/2014/main" id="{6D929239-4DF2-4656-AFE2-B1BA849F6692}"/>
                    </a:ext>
                  </a:extLst>
                </p:cNvPr>
                <p:cNvCxnSpPr>
                  <a:endCxn id="9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220">
                  <a:extLst>
                    <a:ext uri="{FF2B5EF4-FFF2-40B4-BE49-F238E27FC236}">
                      <a16:creationId xmlns:a16="http://schemas.microsoft.com/office/drawing/2014/main" id="{9FA96B20-2673-4331-9106-9433D8337C54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209">
                <a:extLst>
                  <a:ext uri="{FF2B5EF4-FFF2-40B4-BE49-F238E27FC236}">
                    <a16:creationId xmlns:a16="http://schemas.microsoft.com/office/drawing/2014/main" id="{4DE5A3F2-574B-4F45-9081-C64D189D8AC2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93" name="Oval 210">
                  <a:extLst>
                    <a:ext uri="{FF2B5EF4-FFF2-40B4-BE49-F238E27FC236}">
                      <a16:creationId xmlns:a16="http://schemas.microsoft.com/office/drawing/2014/main" id="{1CA29F1A-28BE-44EA-A7F4-F79B391E7DDF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TextBox 211">
                  <a:extLst>
                    <a:ext uri="{FF2B5EF4-FFF2-40B4-BE49-F238E27FC236}">
                      <a16:creationId xmlns:a16="http://schemas.microsoft.com/office/drawing/2014/main" id="{C2980058-7A49-4FBB-B38A-74D510B785D2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73" name="Group 190">
              <a:extLst>
                <a:ext uri="{FF2B5EF4-FFF2-40B4-BE49-F238E27FC236}">
                  <a16:creationId xmlns:a16="http://schemas.microsoft.com/office/drawing/2014/main" id="{E666F07C-D2E4-4D6F-B735-A54D51EC914A}"/>
                </a:ext>
              </a:extLst>
            </p:cNvPr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78" name="Group 327">
                <a:extLst>
                  <a:ext uri="{FF2B5EF4-FFF2-40B4-BE49-F238E27FC236}">
                    <a16:creationId xmlns:a16="http://schemas.microsoft.com/office/drawing/2014/main" id="{2CAD314A-73E0-4CD8-A325-593010369B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82" name="Oval 199">
                  <a:extLst>
                    <a:ext uri="{FF2B5EF4-FFF2-40B4-BE49-F238E27FC236}">
                      <a16:creationId xmlns:a16="http://schemas.microsoft.com/office/drawing/2014/main" id="{09E15009-A50F-494D-AEB6-7B6BF7DC25C0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3" name="Rectangle 200">
                  <a:extLst>
                    <a:ext uri="{FF2B5EF4-FFF2-40B4-BE49-F238E27FC236}">
                      <a16:creationId xmlns:a16="http://schemas.microsoft.com/office/drawing/2014/main" id="{B073D150-1C68-48E0-B4CC-24099D86C72B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4" name="Oval 201">
                  <a:extLst>
                    <a:ext uri="{FF2B5EF4-FFF2-40B4-BE49-F238E27FC236}">
                      <a16:creationId xmlns:a16="http://schemas.microsoft.com/office/drawing/2014/main" id="{F60DF182-7CA7-4F89-B961-D77EC27D7A1A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5" name="Freeform 202">
                  <a:extLst>
                    <a:ext uri="{FF2B5EF4-FFF2-40B4-BE49-F238E27FC236}">
                      <a16:creationId xmlns:a16="http://schemas.microsoft.com/office/drawing/2014/main" id="{D8F8E239-8EE0-4929-B865-9FEBBE189756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6" name="Freeform 203">
                  <a:extLst>
                    <a:ext uri="{FF2B5EF4-FFF2-40B4-BE49-F238E27FC236}">
                      <a16:creationId xmlns:a16="http://schemas.microsoft.com/office/drawing/2014/main" id="{09484264-579A-4A74-964B-AD9F0B08AB1B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7" name="Freeform 204">
                  <a:extLst>
                    <a:ext uri="{FF2B5EF4-FFF2-40B4-BE49-F238E27FC236}">
                      <a16:creationId xmlns:a16="http://schemas.microsoft.com/office/drawing/2014/main" id="{B019BC0C-37E5-4C21-8CAE-4E16B713EFC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8" name="Freeform 205">
                  <a:extLst>
                    <a:ext uri="{FF2B5EF4-FFF2-40B4-BE49-F238E27FC236}">
                      <a16:creationId xmlns:a16="http://schemas.microsoft.com/office/drawing/2014/main" id="{0F639BE9-3CDC-4559-B96B-5BB399C7D131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89" name="Straight Connector 206">
                  <a:extLst>
                    <a:ext uri="{FF2B5EF4-FFF2-40B4-BE49-F238E27FC236}">
                      <a16:creationId xmlns:a16="http://schemas.microsoft.com/office/drawing/2014/main" id="{1F5E0CFA-C5F9-4B5F-ACA3-320306AB6DD5}"/>
                    </a:ext>
                  </a:extLst>
                </p:cNvPr>
                <p:cNvCxnSpPr>
                  <a:endCxn id="8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207">
                  <a:extLst>
                    <a:ext uri="{FF2B5EF4-FFF2-40B4-BE49-F238E27FC236}">
                      <a16:creationId xmlns:a16="http://schemas.microsoft.com/office/drawing/2014/main" id="{5688B0A6-24A5-4777-B26E-267F83DED15D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196">
                <a:extLst>
                  <a:ext uri="{FF2B5EF4-FFF2-40B4-BE49-F238E27FC236}">
                    <a16:creationId xmlns:a16="http://schemas.microsoft.com/office/drawing/2014/main" id="{A6DE2A37-BE8E-411B-807B-6119F5E9EF52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80" name="Oval 197">
                  <a:extLst>
                    <a:ext uri="{FF2B5EF4-FFF2-40B4-BE49-F238E27FC236}">
                      <a16:creationId xmlns:a16="http://schemas.microsoft.com/office/drawing/2014/main" id="{8FE0BAC6-92E7-47D6-9092-CC8D433D05DA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TextBox 198">
                  <a:extLst>
                    <a:ext uri="{FF2B5EF4-FFF2-40B4-BE49-F238E27FC236}">
                      <a16:creationId xmlns:a16="http://schemas.microsoft.com/office/drawing/2014/main" id="{63D9A642-5FB2-41F4-8481-17A0B2B347C3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74" name="Straight Connector 191">
              <a:extLst>
                <a:ext uri="{FF2B5EF4-FFF2-40B4-BE49-F238E27FC236}">
                  <a16:creationId xmlns:a16="http://schemas.microsoft.com/office/drawing/2014/main" id="{1D33B1E0-ADB6-4E65-8335-64BA81FC2776}"/>
                </a:ext>
              </a:extLst>
            </p:cNvPr>
            <p:cNvCxnSpPr>
              <a:endCxn id="107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192">
              <a:extLst>
                <a:ext uri="{FF2B5EF4-FFF2-40B4-BE49-F238E27FC236}">
                  <a16:creationId xmlns:a16="http://schemas.microsoft.com/office/drawing/2014/main" id="{BA24C6A6-C995-40D5-80FA-2D00ED693E70}"/>
                </a:ext>
              </a:extLst>
            </p:cNvPr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193">
              <a:extLst>
                <a:ext uri="{FF2B5EF4-FFF2-40B4-BE49-F238E27FC236}">
                  <a16:creationId xmlns:a16="http://schemas.microsoft.com/office/drawing/2014/main" id="{BAFFAE92-FA0D-42AB-8F50-C4D590F31E75}"/>
                </a:ext>
              </a:extLst>
            </p:cNvPr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194">
              <a:extLst>
                <a:ext uri="{FF2B5EF4-FFF2-40B4-BE49-F238E27FC236}">
                  <a16:creationId xmlns:a16="http://schemas.microsoft.com/office/drawing/2014/main" id="{58F68E42-AFFA-45DD-A20B-EE70F16B31EB}"/>
                </a:ext>
              </a:extLst>
            </p:cNvPr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0" name="Freeform 2">
            <a:extLst>
              <a:ext uri="{FF2B5EF4-FFF2-40B4-BE49-F238E27FC236}">
                <a16:creationId xmlns:a16="http://schemas.microsoft.com/office/drawing/2014/main" id="{118C7867-08A8-4F5C-9044-82019C739F7A}"/>
              </a:ext>
            </a:extLst>
          </p:cNvPr>
          <p:cNvSpPr>
            <a:spLocks/>
          </p:cNvSpPr>
          <p:nvPr/>
        </p:nvSpPr>
        <p:spPr bwMode="auto">
          <a:xfrm>
            <a:off x="5507686" y="17203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1" name="Group 249">
            <a:extLst>
              <a:ext uri="{FF2B5EF4-FFF2-40B4-BE49-F238E27FC236}">
                <a16:creationId xmlns:a16="http://schemas.microsoft.com/office/drawing/2014/main" id="{3D00AF79-BD87-4852-A9EA-9F8BA6652E8F}"/>
              </a:ext>
            </a:extLst>
          </p:cNvPr>
          <p:cNvGrpSpPr/>
          <p:nvPr/>
        </p:nvGrpSpPr>
        <p:grpSpPr>
          <a:xfrm>
            <a:off x="6588258" y="1856443"/>
            <a:ext cx="536554" cy="333232"/>
            <a:chOff x="1736090" y="2873352"/>
            <a:chExt cx="565150" cy="369332"/>
          </a:xfrm>
        </p:grpSpPr>
        <p:grpSp>
          <p:nvGrpSpPr>
            <p:cNvPr id="132" name="Group 327">
              <a:extLst>
                <a:ext uri="{FF2B5EF4-FFF2-40B4-BE49-F238E27FC236}">
                  <a16:creationId xmlns:a16="http://schemas.microsoft.com/office/drawing/2014/main" id="{8B3A793B-D809-4E16-99B1-70E934519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36" name="Oval 301">
                <a:extLst>
                  <a:ext uri="{FF2B5EF4-FFF2-40B4-BE49-F238E27FC236}">
                    <a16:creationId xmlns:a16="http://schemas.microsoft.com/office/drawing/2014/main" id="{5C2B91A5-AED4-4129-97DC-3E036440B567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7" name="Rectangle 302">
                <a:extLst>
                  <a:ext uri="{FF2B5EF4-FFF2-40B4-BE49-F238E27FC236}">
                    <a16:creationId xmlns:a16="http://schemas.microsoft.com/office/drawing/2014/main" id="{FAD5803D-5B94-47FC-96CD-527616553282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" name="Oval 303">
                <a:extLst>
                  <a:ext uri="{FF2B5EF4-FFF2-40B4-BE49-F238E27FC236}">
                    <a16:creationId xmlns:a16="http://schemas.microsoft.com/office/drawing/2014/main" id="{94A29EFF-CDB0-466A-8F47-93BC68C6C397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" name="Freeform 304">
                <a:extLst>
                  <a:ext uri="{FF2B5EF4-FFF2-40B4-BE49-F238E27FC236}">
                    <a16:creationId xmlns:a16="http://schemas.microsoft.com/office/drawing/2014/main" id="{06E7CB94-198D-4F77-9CDD-049B5767FE85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" name="Freeform 305">
                <a:extLst>
                  <a:ext uri="{FF2B5EF4-FFF2-40B4-BE49-F238E27FC236}">
                    <a16:creationId xmlns:a16="http://schemas.microsoft.com/office/drawing/2014/main" id="{6DF75259-CF39-4DD2-BC2A-43CDEE8358E9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Freeform 306">
                <a:extLst>
                  <a:ext uri="{FF2B5EF4-FFF2-40B4-BE49-F238E27FC236}">
                    <a16:creationId xmlns:a16="http://schemas.microsoft.com/office/drawing/2014/main" id="{B0F9C4EF-CE4F-4FE0-9B04-001CA9927DC1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" name="Freeform 307">
                <a:extLst>
                  <a:ext uri="{FF2B5EF4-FFF2-40B4-BE49-F238E27FC236}">
                    <a16:creationId xmlns:a16="http://schemas.microsoft.com/office/drawing/2014/main" id="{9F79C8ED-6D0D-4C0C-ABD9-025386BCCA1A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3" name="Straight Connector 308">
                <a:extLst>
                  <a:ext uri="{FF2B5EF4-FFF2-40B4-BE49-F238E27FC236}">
                    <a16:creationId xmlns:a16="http://schemas.microsoft.com/office/drawing/2014/main" id="{FFBA7600-F39D-48BE-BDFB-65AE002FB7D1}"/>
                  </a:ext>
                </a:extLst>
              </p:cNvPr>
              <p:cNvCxnSpPr>
                <a:endCxn id="13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309">
                <a:extLst>
                  <a:ext uri="{FF2B5EF4-FFF2-40B4-BE49-F238E27FC236}">
                    <a16:creationId xmlns:a16="http://schemas.microsoft.com/office/drawing/2014/main" id="{612C730D-A474-43AC-9FE5-E389C93E1B04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298">
              <a:extLst>
                <a:ext uri="{FF2B5EF4-FFF2-40B4-BE49-F238E27FC236}">
                  <a16:creationId xmlns:a16="http://schemas.microsoft.com/office/drawing/2014/main" id="{0374FF98-7C57-44AD-B74A-93F1CAD8340B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34" name="Oval 299">
                <a:extLst>
                  <a:ext uri="{FF2B5EF4-FFF2-40B4-BE49-F238E27FC236}">
                    <a16:creationId xmlns:a16="http://schemas.microsoft.com/office/drawing/2014/main" id="{66AA9C9C-B0BA-4909-9854-CD857DDFF0A5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TextBox 300">
                <a:extLst>
                  <a:ext uri="{FF2B5EF4-FFF2-40B4-BE49-F238E27FC236}">
                    <a16:creationId xmlns:a16="http://schemas.microsoft.com/office/drawing/2014/main" id="{D0A6FA72-DA16-4A4A-B051-632339FFF2EC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3b</a:t>
                </a:r>
              </a:p>
            </p:txBody>
          </p:sp>
        </p:grpSp>
      </p:grpSp>
      <p:grpSp>
        <p:nvGrpSpPr>
          <p:cNvPr id="145" name="Group 250">
            <a:extLst>
              <a:ext uri="{FF2B5EF4-FFF2-40B4-BE49-F238E27FC236}">
                <a16:creationId xmlns:a16="http://schemas.microsoft.com/office/drawing/2014/main" id="{9D39EEC8-E025-4CA5-98D9-E87744D6E182}"/>
              </a:ext>
            </a:extLst>
          </p:cNvPr>
          <p:cNvGrpSpPr/>
          <p:nvPr/>
        </p:nvGrpSpPr>
        <p:grpSpPr>
          <a:xfrm>
            <a:off x="6592274" y="2958382"/>
            <a:ext cx="536554" cy="333232"/>
            <a:chOff x="1736090" y="2873352"/>
            <a:chExt cx="565150" cy="369332"/>
          </a:xfrm>
        </p:grpSpPr>
        <p:grpSp>
          <p:nvGrpSpPr>
            <p:cNvPr id="146" name="Group 327">
              <a:extLst>
                <a:ext uri="{FF2B5EF4-FFF2-40B4-BE49-F238E27FC236}">
                  <a16:creationId xmlns:a16="http://schemas.microsoft.com/office/drawing/2014/main" id="{E502FF0F-2598-4756-AAFE-513E8555C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50" name="Oval 288">
                <a:extLst>
                  <a:ext uri="{FF2B5EF4-FFF2-40B4-BE49-F238E27FC236}">
                    <a16:creationId xmlns:a16="http://schemas.microsoft.com/office/drawing/2014/main" id="{78686B42-B68D-4F75-B83C-21224F40B2AC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1" name="Rectangle 289">
                <a:extLst>
                  <a:ext uri="{FF2B5EF4-FFF2-40B4-BE49-F238E27FC236}">
                    <a16:creationId xmlns:a16="http://schemas.microsoft.com/office/drawing/2014/main" id="{BB1491C5-EF61-4E9C-87EE-7275A332E6AC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Oval 290">
                <a:extLst>
                  <a:ext uri="{FF2B5EF4-FFF2-40B4-BE49-F238E27FC236}">
                    <a16:creationId xmlns:a16="http://schemas.microsoft.com/office/drawing/2014/main" id="{E6C16045-43CA-43F9-BCB3-BCC4388C1A07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3" name="Freeform 291">
                <a:extLst>
                  <a:ext uri="{FF2B5EF4-FFF2-40B4-BE49-F238E27FC236}">
                    <a16:creationId xmlns:a16="http://schemas.microsoft.com/office/drawing/2014/main" id="{D1F847D8-FD66-4111-9EAB-78DA48E37FC0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Freeform 292">
                <a:extLst>
                  <a:ext uri="{FF2B5EF4-FFF2-40B4-BE49-F238E27FC236}">
                    <a16:creationId xmlns:a16="http://schemas.microsoft.com/office/drawing/2014/main" id="{A61AE3DE-6C99-48F3-8208-43FDDA641639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" name="Freeform 293">
                <a:extLst>
                  <a:ext uri="{FF2B5EF4-FFF2-40B4-BE49-F238E27FC236}">
                    <a16:creationId xmlns:a16="http://schemas.microsoft.com/office/drawing/2014/main" id="{76A9AD32-39BF-4F13-B75F-8AC60FC9E80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" name="Freeform 294">
                <a:extLst>
                  <a:ext uri="{FF2B5EF4-FFF2-40B4-BE49-F238E27FC236}">
                    <a16:creationId xmlns:a16="http://schemas.microsoft.com/office/drawing/2014/main" id="{EDA93E26-990F-4C5B-B85F-BCB59F45CEC4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7" name="Straight Connector 295">
                <a:extLst>
                  <a:ext uri="{FF2B5EF4-FFF2-40B4-BE49-F238E27FC236}">
                    <a16:creationId xmlns:a16="http://schemas.microsoft.com/office/drawing/2014/main" id="{66A3DFD9-ADA2-45C2-A556-C46A3A7003ED}"/>
                  </a:ext>
                </a:extLst>
              </p:cNvPr>
              <p:cNvCxnSpPr>
                <a:endCxn id="15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296">
                <a:extLst>
                  <a:ext uri="{FF2B5EF4-FFF2-40B4-BE49-F238E27FC236}">
                    <a16:creationId xmlns:a16="http://schemas.microsoft.com/office/drawing/2014/main" id="{29232C50-1DC7-4114-A1CC-03E036228DE8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285">
              <a:extLst>
                <a:ext uri="{FF2B5EF4-FFF2-40B4-BE49-F238E27FC236}">
                  <a16:creationId xmlns:a16="http://schemas.microsoft.com/office/drawing/2014/main" id="{D54F5737-A208-4738-8EB8-5C501AC7E06B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48" name="Oval 286">
                <a:extLst>
                  <a:ext uri="{FF2B5EF4-FFF2-40B4-BE49-F238E27FC236}">
                    <a16:creationId xmlns:a16="http://schemas.microsoft.com/office/drawing/2014/main" id="{98FA53D8-0895-4985-9047-8F2F0AC47D47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287">
                <a:extLst>
                  <a:ext uri="{FF2B5EF4-FFF2-40B4-BE49-F238E27FC236}">
                    <a16:creationId xmlns:a16="http://schemas.microsoft.com/office/drawing/2014/main" id="{68FD9621-D60C-4E1F-A745-F9034B510D55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3d</a:t>
                </a:r>
              </a:p>
            </p:txBody>
          </p:sp>
        </p:grpSp>
      </p:grpSp>
      <p:grpSp>
        <p:nvGrpSpPr>
          <p:cNvPr id="159" name="Group 251">
            <a:extLst>
              <a:ext uri="{FF2B5EF4-FFF2-40B4-BE49-F238E27FC236}">
                <a16:creationId xmlns:a16="http://schemas.microsoft.com/office/drawing/2014/main" id="{0696104A-9DD9-4678-B01D-6581689B537C}"/>
              </a:ext>
            </a:extLst>
          </p:cNvPr>
          <p:cNvGrpSpPr/>
          <p:nvPr/>
        </p:nvGrpSpPr>
        <p:grpSpPr>
          <a:xfrm>
            <a:off x="7410171" y="2408370"/>
            <a:ext cx="536554" cy="333232"/>
            <a:chOff x="1736090" y="2873352"/>
            <a:chExt cx="565150" cy="369332"/>
          </a:xfrm>
        </p:grpSpPr>
        <p:grpSp>
          <p:nvGrpSpPr>
            <p:cNvPr id="160" name="Group 327">
              <a:extLst>
                <a:ext uri="{FF2B5EF4-FFF2-40B4-BE49-F238E27FC236}">
                  <a16:creationId xmlns:a16="http://schemas.microsoft.com/office/drawing/2014/main" id="{CF063183-1882-48D5-9BBE-10F35A111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4" name="Oval 275">
                <a:extLst>
                  <a:ext uri="{FF2B5EF4-FFF2-40B4-BE49-F238E27FC236}">
                    <a16:creationId xmlns:a16="http://schemas.microsoft.com/office/drawing/2014/main" id="{EE6B6413-2182-43E4-9CFD-72863AE8DE4A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Rectangle 276">
                <a:extLst>
                  <a:ext uri="{FF2B5EF4-FFF2-40B4-BE49-F238E27FC236}">
                    <a16:creationId xmlns:a16="http://schemas.microsoft.com/office/drawing/2014/main" id="{6F009D9D-6971-47BF-93AF-788646AA04C1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Oval 277">
                <a:extLst>
                  <a:ext uri="{FF2B5EF4-FFF2-40B4-BE49-F238E27FC236}">
                    <a16:creationId xmlns:a16="http://schemas.microsoft.com/office/drawing/2014/main" id="{2C8C5145-3EBB-4BE1-9E21-D86AA0B43E4F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7" name="Freeform 278">
                <a:extLst>
                  <a:ext uri="{FF2B5EF4-FFF2-40B4-BE49-F238E27FC236}">
                    <a16:creationId xmlns:a16="http://schemas.microsoft.com/office/drawing/2014/main" id="{08B8BC71-464F-4873-BDCA-78B38CCA6F96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279">
                <a:extLst>
                  <a:ext uri="{FF2B5EF4-FFF2-40B4-BE49-F238E27FC236}">
                    <a16:creationId xmlns:a16="http://schemas.microsoft.com/office/drawing/2014/main" id="{DF4A0FEB-861A-406C-8F7D-5164A285E25C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" name="Freeform 280">
                <a:extLst>
                  <a:ext uri="{FF2B5EF4-FFF2-40B4-BE49-F238E27FC236}">
                    <a16:creationId xmlns:a16="http://schemas.microsoft.com/office/drawing/2014/main" id="{179F46AF-5A8C-484B-9585-0B5D6262C5F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" name="Freeform 281">
                <a:extLst>
                  <a:ext uri="{FF2B5EF4-FFF2-40B4-BE49-F238E27FC236}">
                    <a16:creationId xmlns:a16="http://schemas.microsoft.com/office/drawing/2014/main" id="{118581BE-43C8-44E3-A2D6-EEFF37875C96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1" name="Straight Connector 282">
                <a:extLst>
                  <a:ext uri="{FF2B5EF4-FFF2-40B4-BE49-F238E27FC236}">
                    <a16:creationId xmlns:a16="http://schemas.microsoft.com/office/drawing/2014/main" id="{D0498AC0-3EDD-4A74-BF31-D6DB68B4DFE1}"/>
                  </a:ext>
                </a:extLst>
              </p:cNvPr>
              <p:cNvCxnSpPr>
                <a:endCxn id="16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283">
                <a:extLst>
                  <a:ext uri="{FF2B5EF4-FFF2-40B4-BE49-F238E27FC236}">
                    <a16:creationId xmlns:a16="http://schemas.microsoft.com/office/drawing/2014/main" id="{7F2D1FF8-9BB3-49ED-95E8-3779D5884E05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272">
              <a:extLst>
                <a:ext uri="{FF2B5EF4-FFF2-40B4-BE49-F238E27FC236}">
                  <a16:creationId xmlns:a16="http://schemas.microsoft.com/office/drawing/2014/main" id="{29F1B1DC-8EEC-462F-ABA7-8649FC155ABD}"/>
                </a:ext>
              </a:extLst>
            </p:cNvPr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162" name="Oval 273">
                <a:extLst>
                  <a:ext uri="{FF2B5EF4-FFF2-40B4-BE49-F238E27FC236}">
                    <a16:creationId xmlns:a16="http://schemas.microsoft.com/office/drawing/2014/main" id="{DE320C83-64BF-4595-9C8C-2C9B9729C99A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TextBox 274">
                <a:extLst>
                  <a:ext uri="{FF2B5EF4-FFF2-40B4-BE49-F238E27FC236}">
                    <a16:creationId xmlns:a16="http://schemas.microsoft.com/office/drawing/2014/main" id="{76D63065-7D6D-4A52-A179-B4F340D3128C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3c</a:t>
                </a:r>
              </a:p>
            </p:txBody>
          </p:sp>
        </p:grpSp>
      </p:grpSp>
      <p:grpSp>
        <p:nvGrpSpPr>
          <p:cNvPr id="173" name="Group 252">
            <a:extLst>
              <a:ext uri="{FF2B5EF4-FFF2-40B4-BE49-F238E27FC236}">
                <a16:creationId xmlns:a16="http://schemas.microsoft.com/office/drawing/2014/main" id="{F26CD794-5B30-45EF-8CA3-97EE92D2B0DA}"/>
              </a:ext>
            </a:extLst>
          </p:cNvPr>
          <p:cNvGrpSpPr/>
          <p:nvPr/>
        </p:nvGrpSpPr>
        <p:grpSpPr>
          <a:xfrm>
            <a:off x="5731177" y="2402638"/>
            <a:ext cx="536554" cy="333232"/>
            <a:chOff x="1736090" y="2873352"/>
            <a:chExt cx="565150" cy="369332"/>
          </a:xfrm>
        </p:grpSpPr>
        <p:grpSp>
          <p:nvGrpSpPr>
            <p:cNvPr id="174" name="Group 327">
              <a:extLst>
                <a:ext uri="{FF2B5EF4-FFF2-40B4-BE49-F238E27FC236}">
                  <a16:creationId xmlns:a16="http://schemas.microsoft.com/office/drawing/2014/main" id="{4E65FDDF-4A07-495A-8C39-872BAE18A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262">
                <a:extLst>
                  <a:ext uri="{FF2B5EF4-FFF2-40B4-BE49-F238E27FC236}">
                    <a16:creationId xmlns:a16="http://schemas.microsoft.com/office/drawing/2014/main" id="{DF722A9C-40E8-4129-A189-E1AA51C6298A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263">
                <a:extLst>
                  <a:ext uri="{FF2B5EF4-FFF2-40B4-BE49-F238E27FC236}">
                    <a16:creationId xmlns:a16="http://schemas.microsoft.com/office/drawing/2014/main" id="{AA0CA514-BCF9-4D24-9E34-D65AB5A7B3F1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264">
                <a:extLst>
                  <a:ext uri="{FF2B5EF4-FFF2-40B4-BE49-F238E27FC236}">
                    <a16:creationId xmlns:a16="http://schemas.microsoft.com/office/drawing/2014/main" id="{3169AF7F-4C5A-4CDD-A423-7A51EE24AE7F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265">
                <a:extLst>
                  <a:ext uri="{FF2B5EF4-FFF2-40B4-BE49-F238E27FC236}">
                    <a16:creationId xmlns:a16="http://schemas.microsoft.com/office/drawing/2014/main" id="{CA37C6BF-430D-4286-953A-37A644D57B88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266">
                <a:extLst>
                  <a:ext uri="{FF2B5EF4-FFF2-40B4-BE49-F238E27FC236}">
                    <a16:creationId xmlns:a16="http://schemas.microsoft.com/office/drawing/2014/main" id="{36B6C562-C666-4F25-AEAF-DC0AD53D0BDE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267">
                <a:extLst>
                  <a:ext uri="{FF2B5EF4-FFF2-40B4-BE49-F238E27FC236}">
                    <a16:creationId xmlns:a16="http://schemas.microsoft.com/office/drawing/2014/main" id="{80DF4583-44E3-435A-BA20-A5D1BF77A660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268">
                <a:extLst>
                  <a:ext uri="{FF2B5EF4-FFF2-40B4-BE49-F238E27FC236}">
                    <a16:creationId xmlns:a16="http://schemas.microsoft.com/office/drawing/2014/main" id="{586DBA14-14CB-48DA-A0B8-7F5607B5F8EA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269">
                <a:extLst>
                  <a:ext uri="{FF2B5EF4-FFF2-40B4-BE49-F238E27FC236}">
                    <a16:creationId xmlns:a16="http://schemas.microsoft.com/office/drawing/2014/main" id="{5347ED0F-92FC-4467-914E-CDA045B3730A}"/>
                  </a:ext>
                </a:extLst>
              </p:cNvPr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270">
                <a:extLst>
                  <a:ext uri="{FF2B5EF4-FFF2-40B4-BE49-F238E27FC236}">
                    <a16:creationId xmlns:a16="http://schemas.microsoft.com/office/drawing/2014/main" id="{A5B814EE-6019-4AF7-951E-09BB77757D12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259">
              <a:extLst>
                <a:ext uri="{FF2B5EF4-FFF2-40B4-BE49-F238E27FC236}">
                  <a16:creationId xmlns:a16="http://schemas.microsoft.com/office/drawing/2014/main" id="{31AA5ED7-689D-4744-9F2D-8D0C6983EF8A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76" name="Oval 260">
                <a:extLst>
                  <a:ext uri="{FF2B5EF4-FFF2-40B4-BE49-F238E27FC236}">
                    <a16:creationId xmlns:a16="http://schemas.microsoft.com/office/drawing/2014/main" id="{1AEAA0A3-28A7-4235-800E-5E5080F120DB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261">
                <a:extLst>
                  <a:ext uri="{FF2B5EF4-FFF2-40B4-BE49-F238E27FC236}">
                    <a16:creationId xmlns:a16="http://schemas.microsoft.com/office/drawing/2014/main" id="{19F6BD6B-45C4-4B21-8BF4-BDAE7884839C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3a</a:t>
                </a:r>
              </a:p>
            </p:txBody>
          </p:sp>
        </p:grpSp>
      </p:grpSp>
      <p:cxnSp>
        <p:nvCxnSpPr>
          <p:cNvPr id="187" name="Straight Connector 253">
            <a:extLst>
              <a:ext uri="{FF2B5EF4-FFF2-40B4-BE49-F238E27FC236}">
                <a16:creationId xmlns:a16="http://schemas.microsoft.com/office/drawing/2014/main" id="{0459C546-A112-47F3-B6AC-0DF582102CDA}"/>
              </a:ext>
            </a:extLst>
          </p:cNvPr>
          <p:cNvCxnSpPr/>
          <p:nvPr/>
        </p:nvCxnSpPr>
        <p:spPr bwMode="auto">
          <a:xfrm>
            <a:off x="6276273" y="2555933"/>
            <a:ext cx="1143946" cy="57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Straight Connector 254">
            <a:extLst>
              <a:ext uri="{FF2B5EF4-FFF2-40B4-BE49-F238E27FC236}">
                <a16:creationId xmlns:a16="http://schemas.microsoft.com/office/drawing/2014/main" id="{EEFD18D4-58AC-4912-8835-8915DFC0870A}"/>
              </a:ext>
            </a:extLst>
          </p:cNvPr>
          <p:cNvCxnSpPr>
            <a:stCxn id="136" idx="7"/>
          </p:cNvCxnSpPr>
          <p:nvPr/>
        </p:nvCxnSpPr>
        <p:spPr bwMode="auto">
          <a:xfrm>
            <a:off x="7046457" y="2110089"/>
            <a:ext cx="455753" cy="3336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Straight Connector 255">
            <a:extLst>
              <a:ext uri="{FF2B5EF4-FFF2-40B4-BE49-F238E27FC236}">
                <a16:creationId xmlns:a16="http://schemas.microsoft.com/office/drawing/2014/main" id="{43CF8E10-BC80-4906-87A0-AC10CFDEE18A}"/>
              </a:ext>
            </a:extLst>
          </p:cNvPr>
          <p:cNvCxnSpPr/>
          <p:nvPr/>
        </p:nvCxnSpPr>
        <p:spPr bwMode="auto">
          <a:xfrm>
            <a:off x="6174303" y="2680158"/>
            <a:ext cx="453745" cy="3221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Straight Connector 256">
            <a:extLst>
              <a:ext uri="{FF2B5EF4-FFF2-40B4-BE49-F238E27FC236}">
                <a16:creationId xmlns:a16="http://schemas.microsoft.com/office/drawing/2014/main" id="{F2BA316C-54D8-4FE8-AA60-D2F9FB80B146}"/>
              </a:ext>
            </a:extLst>
          </p:cNvPr>
          <p:cNvCxnSpPr/>
          <p:nvPr/>
        </p:nvCxnSpPr>
        <p:spPr bwMode="auto">
          <a:xfrm flipH="1">
            <a:off x="6162417" y="2121340"/>
            <a:ext cx="482298" cy="3151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Straight Connector 257">
            <a:extLst>
              <a:ext uri="{FF2B5EF4-FFF2-40B4-BE49-F238E27FC236}">
                <a16:creationId xmlns:a16="http://schemas.microsoft.com/office/drawing/2014/main" id="{ABB50AB6-C93B-4A87-9F63-67CF2A344CB6}"/>
              </a:ext>
            </a:extLst>
          </p:cNvPr>
          <p:cNvCxnSpPr/>
          <p:nvPr/>
        </p:nvCxnSpPr>
        <p:spPr bwMode="auto">
          <a:xfrm flipH="1" flipV="1">
            <a:off x="5412148" y="3366508"/>
            <a:ext cx="1295763" cy="6437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Straight Connector 310">
            <a:extLst>
              <a:ext uri="{FF2B5EF4-FFF2-40B4-BE49-F238E27FC236}">
                <a16:creationId xmlns:a16="http://schemas.microsoft.com/office/drawing/2014/main" id="{03C86867-A417-4DA6-AD73-F0EC846B18FE}"/>
              </a:ext>
            </a:extLst>
          </p:cNvPr>
          <p:cNvCxnSpPr/>
          <p:nvPr/>
        </p:nvCxnSpPr>
        <p:spPr bwMode="auto">
          <a:xfrm flipH="1" flipV="1">
            <a:off x="3046707" y="2749947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Straight Connector 311">
            <a:extLst>
              <a:ext uri="{FF2B5EF4-FFF2-40B4-BE49-F238E27FC236}">
                <a16:creationId xmlns:a16="http://schemas.microsoft.com/office/drawing/2014/main" id="{695F5F89-8A2A-4CD0-A656-CCCB6F17DBAB}"/>
              </a:ext>
            </a:extLst>
          </p:cNvPr>
          <p:cNvCxnSpPr/>
          <p:nvPr/>
        </p:nvCxnSpPr>
        <p:spPr bwMode="auto">
          <a:xfrm flipV="1">
            <a:off x="5523188" y="26910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" name="TextBox 312">
            <a:extLst>
              <a:ext uri="{FF2B5EF4-FFF2-40B4-BE49-F238E27FC236}">
                <a16:creationId xmlns:a16="http://schemas.microsoft.com/office/drawing/2014/main" id="{1A324727-325C-4213-9E7F-7A01D988D3EB}"/>
              </a:ext>
            </a:extLst>
          </p:cNvPr>
          <p:cNvSpPr txBox="1"/>
          <p:nvPr/>
        </p:nvSpPr>
        <p:spPr>
          <a:xfrm>
            <a:off x="3493291" y="2848269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95" name="TextBox 313">
            <a:extLst>
              <a:ext uri="{FF2B5EF4-FFF2-40B4-BE49-F238E27FC236}">
                <a16:creationId xmlns:a16="http://schemas.microsoft.com/office/drawing/2014/main" id="{C1FFD43A-A95A-4132-84EF-C0FCFE7A213B}"/>
              </a:ext>
            </a:extLst>
          </p:cNvPr>
          <p:cNvSpPr txBox="1"/>
          <p:nvPr/>
        </p:nvSpPr>
        <p:spPr>
          <a:xfrm>
            <a:off x="5543950" y="176156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96" name="TextBox 314">
            <a:extLst>
              <a:ext uri="{FF2B5EF4-FFF2-40B4-BE49-F238E27FC236}">
                <a16:creationId xmlns:a16="http://schemas.microsoft.com/office/drawing/2014/main" id="{992982C4-A09A-4D9D-8EFD-FFBFEDF36313}"/>
              </a:ext>
            </a:extLst>
          </p:cNvPr>
          <p:cNvSpPr txBox="1"/>
          <p:nvPr/>
        </p:nvSpPr>
        <p:spPr>
          <a:xfrm>
            <a:off x="707172" y="1972243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97" name="Group 315">
            <a:extLst>
              <a:ext uri="{FF2B5EF4-FFF2-40B4-BE49-F238E27FC236}">
                <a16:creationId xmlns:a16="http://schemas.microsoft.com/office/drawing/2014/main" id="{C9B2D2C1-F21C-42F6-AFF6-8D2CBFDD66F4}"/>
              </a:ext>
            </a:extLst>
          </p:cNvPr>
          <p:cNvGrpSpPr/>
          <p:nvPr/>
        </p:nvGrpSpPr>
        <p:grpSpPr>
          <a:xfrm>
            <a:off x="7070827" y="2823174"/>
            <a:ext cx="1701734" cy="616172"/>
            <a:chOff x="7073692" y="5469792"/>
            <a:chExt cx="1701734" cy="616172"/>
          </a:xfrm>
        </p:grpSpPr>
        <p:grpSp>
          <p:nvGrpSpPr>
            <p:cNvPr id="198" name="Group 316">
              <a:extLst>
                <a:ext uri="{FF2B5EF4-FFF2-40B4-BE49-F238E27FC236}">
                  <a16:creationId xmlns:a16="http://schemas.microsoft.com/office/drawing/2014/main" id="{1138094E-CF56-42DC-9B2F-EDDA4E6F9039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200" name="Freeform 2">
                <a:extLst>
                  <a:ext uri="{FF2B5EF4-FFF2-40B4-BE49-F238E27FC236}">
                    <a16:creationId xmlns:a16="http://schemas.microsoft.com/office/drawing/2014/main" id="{3D8FABD4-1CF7-4175-8771-512559B75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1" name="Group 327">
                <a:extLst>
                  <a:ext uri="{FF2B5EF4-FFF2-40B4-BE49-F238E27FC236}">
                    <a16:creationId xmlns:a16="http://schemas.microsoft.com/office/drawing/2014/main" id="{4A92CDB3-6E31-493F-B8B8-CE1C02BFBB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205" name="Oval 323">
                  <a:extLst>
                    <a:ext uri="{FF2B5EF4-FFF2-40B4-BE49-F238E27FC236}">
                      <a16:creationId xmlns:a16="http://schemas.microsoft.com/office/drawing/2014/main" id="{E52F56DB-39BA-4537-8166-E25690FB062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6" name="Rectangle 324">
                  <a:extLst>
                    <a:ext uri="{FF2B5EF4-FFF2-40B4-BE49-F238E27FC236}">
                      <a16:creationId xmlns:a16="http://schemas.microsoft.com/office/drawing/2014/main" id="{F657C76B-4218-4D11-8135-4723710F91DD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7" name="Oval 325">
                  <a:extLst>
                    <a:ext uri="{FF2B5EF4-FFF2-40B4-BE49-F238E27FC236}">
                      <a16:creationId xmlns:a16="http://schemas.microsoft.com/office/drawing/2014/main" id="{E8054C02-AD5B-4626-BB8B-B7134531E8A3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8" name="Freeform 326">
                  <a:extLst>
                    <a:ext uri="{FF2B5EF4-FFF2-40B4-BE49-F238E27FC236}">
                      <a16:creationId xmlns:a16="http://schemas.microsoft.com/office/drawing/2014/main" id="{E601C5D9-76F1-4AEC-85BA-B3C2B8F6FCBC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9" name="Freeform 327">
                  <a:extLst>
                    <a:ext uri="{FF2B5EF4-FFF2-40B4-BE49-F238E27FC236}">
                      <a16:creationId xmlns:a16="http://schemas.microsoft.com/office/drawing/2014/main" id="{95535501-DD5B-48B0-83EB-DC007FD7524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0" name="Freeform 328">
                  <a:extLst>
                    <a:ext uri="{FF2B5EF4-FFF2-40B4-BE49-F238E27FC236}">
                      <a16:creationId xmlns:a16="http://schemas.microsoft.com/office/drawing/2014/main" id="{9E574383-7F4F-4963-B39F-8BE060BFD655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1" name="Freeform 329">
                  <a:extLst>
                    <a:ext uri="{FF2B5EF4-FFF2-40B4-BE49-F238E27FC236}">
                      <a16:creationId xmlns:a16="http://schemas.microsoft.com/office/drawing/2014/main" id="{560E285B-B465-48AF-B240-6BECB538545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2" name="Straight Connector 330">
                  <a:extLst>
                    <a:ext uri="{FF2B5EF4-FFF2-40B4-BE49-F238E27FC236}">
                      <a16:creationId xmlns:a16="http://schemas.microsoft.com/office/drawing/2014/main" id="{3FE19FD2-8CAD-495D-ADA8-97B771AB080F}"/>
                    </a:ext>
                  </a:extLst>
                </p:cNvPr>
                <p:cNvCxnSpPr>
                  <a:endCxn id="20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331">
                  <a:extLst>
                    <a:ext uri="{FF2B5EF4-FFF2-40B4-BE49-F238E27FC236}">
                      <a16:creationId xmlns:a16="http://schemas.microsoft.com/office/drawing/2014/main" id="{7A638803-A4D1-4638-B039-F0C7EBF8397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320">
                <a:extLst>
                  <a:ext uri="{FF2B5EF4-FFF2-40B4-BE49-F238E27FC236}">
                    <a16:creationId xmlns:a16="http://schemas.microsoft.com/office/drawing/2014/main" id="{F0D3F88F-0ADB-42FE-AA5C-611C8E892C8A}"/>
                  </a:ext>
                </a:extLst>
              </p:cNvPr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203" name="Oval 321">
                  <a:extLst>
                    <a:ext uri="{FF2B5EF4-FFF2-40B4-BE49-F238E27FC236}">
                      <a16:creationId xmlns:a16="http://schemas.microsoft.com/office/drawing/2014/main" id="{ACD742F5-764A-48E9-AAEE-28CBFF3B0868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TextBox 322">
                  <a:extLst>
                    <a:ext uri="{FF2B5EF4-FFF2-40B4-BE49-F238E27FC236}">
                      <a16:creationId xmlns:a16="http://schemas.microsoft.com/office/drawing/2014/main" id="{7D56E8DE-10FC-4182-A7FA-FC87B85924AD}"/>
                    </a:ext>
                  </a:extLst>
                </p:cNvPr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99" name="Straight Connector 317">
              <a:extLst>
                <a:ext uri="{FF2B5EF4-FFF2-40B4-BE49-F238E27FC236}">
                  <a16:creationId xmlns:a16="http://schemas.microsoft.com/office/drawing/2014/main" id="{93D02E40-1B24-44DE-8115-6795AC2608CA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4" name="Group 332">
            <a:extLst>
              <a:ext uri="{FF2B5EF4-FFF2-40B4-BE49-F238E27FC236}">
                <a16:creationId xmlns:a16="http://schemas.microsoft.com/office/drawing/2014/main" id="{64ECC713-B5B5-4391-982B-5ACE4B006254}"/>
              </a:ext>
            </a:extLst>
          </p:cNvPr>
          <p:cNvGrpSpPr/>
          <p:nvPr/>
        </p:nvGrpSpPr>
        <p:grpSpPr>
          <a:xfrm>
            <a:off x="5713444" y="2789168"/>
            <a:ext cx="872159" cy="788717"/>
            <a:chOff x="5713444" y="2379268"/>
            <a:chExt cx="872159" cy="788717"/>
          </a:xfrm>
        </p:grpSpPr>
        <p:sp>
          <p:nvSpPr>
            <p:cNvPr id="215" name="AutoShape 118">
              <a:extLst>
                <a:ext uri="{FF2B5EF4-FFF2-40B4-BE49-F238E27FC236}">
                  <a16:creationId xmlns:a16="http://schemas.microsoft.com/office/drawing/2014/main" id="{0144E06F-B459-4EBA-9B3A-4621C78F04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Text Box 119">
              <a:extLst>
                <a:ext uri="{FF2B5EF4-FFF2-40B4-BE49-F238E27FC236}">
                  <a16:creationId xmlns:a16="http://schemas.microsoft.com/office/drawing/2014/main" id="{33D84C7A-7645-4F7B-877F-6D78E770F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435" y="2887139"/>
              <a:ext cx="737168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4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217" name="Group 335">
            <a:extLst>
              <a:ext uri="{FF2B5EF4-FFF2-40B4-BE49-F238E27FC236}">
                <a16:creationId xmlns:a16="http://schemas.microsoft.com/office/drawing/2014/main" id="{C9C06D35-C1D1-40E2-B4A5-9FA26219438D}"/>
              </a:ext>
            </a:extLst>
          </p:cNvPr>
          <p:cNvGrpSpPr/>
          <p:nvPr/>
        </p:nvGrpSpPr>
        <p:grpSpPr>
          <a:xfrm>
            <a:off x="2240503" y="2848504"/>
            <a:ext cx="1126397" cy="993049"/>
            <a:chOff x="2240503" y="2438604"/>
            <a:chExt cx="1126397" cy="993049"/>
          </a:xfrm>
        </p:grpSpPr>
        <p:sp>
          <p:nvSpPr>
            <p:cNvPr id="218" name="Text Box 119">
              <a:extLst>
                <a:ext uri="{FF2B5EF4-FFF2-40B4-BE49-F238E27FC236}">
                  <a16:creationId xmlns:a16="http://schemas.microsoft.com/office/drawing/2014/main" id="{9345B9A4-D12B-4E7E-9A5C-7ECE64CC4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503" y="3150807"/>
              <a:ext cx="1126397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400" i="1" dirty="0">
                  <a:solidFill>
                    <a:srgbClr val="CC0000"/>
                  </a:solidFill>
                </a:rPr>
                <a:t>AS1,AS3,X </a:t>
              </a:r>
            </a:p>
          </p:txBody>
        </p:sp>
        <p:sp>
          <p:nvSpPr>
            <p:cNvPr id="219" name="AutoShape 118">
              <a:extLst>
                <a:ext uri="{FF2B5EF4-FFF2-40B4-BE49-F238E27FC236}">
                  <a16:creationId xmlns:a16="http://schemas.microsoft.com/office/drawing/2014/main" id="{93CC7CF1-7829-4D20-A600-25C2F4226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228333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20" name="Straight Arrow Connector 339">
            <a:extLst>
              <a:ext uri="{FF2B5EF4-FFF2-40B4-BE49-F238E27FC236}">
                <a16:creationId xmlns:a16="http://schemas.microsoft.com/office/drawing/2014/main" id="{14D805DA-12B0-47A0-A20E-B30440FC816C}"/>
              </a:ext>
            </a:extLst>
          </p:cNvPr>
          <p:cNvCxnSpPr/>
          <p:nvPr/>
        </p:nvCxnSpPr>
        <p:spPr bwMode="auto">
          <a:xfrm flipH="1">
            <a:off x="4912930" y="3842393"/>
            <a:ext cx="357050" cy="2885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" name="Straight Arrow Connector 341">
            <a:extLst>
              <a:ext uri="{FF2B5EF4-FFF2-40B4-BE49-F238E27FC236}">
                <a16:creationId xmlns:a16="http://schemas.microsoft.com/office/drawing/2014/main" id="{4EF24D44-1CA7-4F1C-B570-414338BEAEF7}"/>
              </a:ext>
            </a:extLst>
          </p:cNvPr>
          <p:cNvCxnSpPr/>
          <p:nvPr/>
        </p:nvCxnSpPr>
        <p:spPr bwMode="auto">
          <a:xfrm>
            <a:off x="3885547" y="3859325"/>
            <a:ext cx="413648" cy="2969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342">
            <a:extLst>
              <a:ext uri="{FF2B5EF4-FFF2-40B4-BE49-F238E27FC236}">
                <a16:creationId xmlns:a16="http://schemas.microsoft.com/office/drawing/2014/main" id="{D6DAE9EC-ED95-4F37-AF9B-1A338356499B}"/>
              </a:ext>
            </a:extLst>
          </p:cNvPr>
          <p:cNvCxnSpPr>
            <a:stCxn id="177" idx="1"/>
          </p:cNvCxnSpPr>
          <p:nvPr/>
        </p:nvCxnSpPr>
        <p:spPr bwMode="auto">
          <a:xfrm flipH="1">
            <a:off x="3046901" y="2569253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3" name="TextBox 353">
            <a:extLst>
              <a:ext uri="{FF2B5EF4-FFF2-40B4-BE49-F238E27FC236}">
                <a16:creationId xmlns:a16="http://schemas.microsoft.com/office/drawing/2014/main" id="{7BA03563-5FE0-4EA3-A194-C66BE010F6CA}"/>
              </a:ext>
            </a:extLst>
          </p:cNvPr>
          <p:cNvSpPr txBox="1"/>
          <p:nvPr/>
        </p:nvSpPr>
        <p:spPr>
          <a:xfrm>
            <a:off x="6713852" y="3856194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OSPF </a:t>
            </a:r>
            <a:r>
              <a:rPr lang="zh-CN" altLang="en-US" sz="1600" dirty="0">
                <a:solidFill>
                  <a:schemeClr val="bg2">
                    <a:lumMod val="75000"/>
                  </a:schemeClr>
                </a:solidFill>
              </a:rPr>
              <a:t>链路代价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4" name="TextBox 3">
            <a:extLst>
              <a:ext uri="{FF2B5EF4-FFF2-40B4-BE49-F238E27FC236}">
                <a16:creationId xmlns:a16="http://schemas.microsoft.com/office/drawing/2014/main" id="{4BC49E32-A826-453C-ACCC-E9319D986284}"/>
              </a:ext>
            </a:extLst>
          </p:cNvPr>
          <p:cNvSpPr txBox="1"/>
          <p:nvPr/>
        </p:nvSpPr>
        <p:spPr>
          <a:xfrm>
            <a:off x="4072921" y="365992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201</a:t>
            </a:r>
            <a:endParaRPr lang="en-US" i="1" dirty="0"/>
          </a:p>
        </p:txBody>
      </p:sp>
      <p:sp>
        <p:nvSpPr>
          <p:cNvPr id="225" name="TextBox 356">
            <a:extLst>
              <a:ext uri="{FF2B5EF4-FFF2-40B4-BE49-F238E27FC236}">
                <a16:creationId xmlns:a16="http://schemas.microsoft.com/office/drawing/2014/main" id="{F9078020-9753-416D-AC6C-E462221185E1}"/>
              </a:ext>
            </a:extLst>
          </p:cNvPr>
          <p:cNvSpPr txBox="1"/>
          <p:nvPr/>
        </p:nvSpPr>
        <p:spPr>
          <a:xfrm>
            <a:off x="4531886" y="331602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152</a:t>
            </a:r>
            <a:endParaRPr lang="en-US" i="1" dirty="0"/>
          </a:p>
        </p:txBody>
      </p:sp>
      <p:sp>
        <p:nvSpPr>
          <p:cNvPr id="226" name="TextBox 357">
            <a:extLst>
              <a:ext uri="{FF2B5EF4-FFF2-40B4-BE49-F238E27FC236}">
                <a16:creationId xmlns:a16="http://schemas.microsoft.com/office/drawing/2014/main" id="{FC1C30D5-F30E-4F60-AD9E-089300411152}"/>
              </a:ext>
            </a:extLst>
          </p:cNvPr>
          <p:cNvSpPr txBox="1"/>
          <p:nvPr/>
        </p:nvSpPr>
        <p:spPr>
          <a:xfrm>
            <a:off x="5012749" y="3154577"/>
            <a:ext cx="440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112</a:t>
            </a:r>
            <a:endParaRPr lang="en-US" i="1" dirty="0"/>
          </a:p>
        </p:txBody>
      </p:sp>
      <p:sp>
        <p:nvSpPr>
          <p:cNvPr id="227" name="TextBox 358">
            <a:extLst>
              <a:ext uri="{FF2B5EF4-FFF2-40B4-BE49-F238E27FC236}">
                <a16:creationId xmlns:a16="http://schemas.microsoft.com/office/drawing/2014/main" id="{8751BC38-005F-432E-8DC7-8AFA62147FC7}"/>
              </a:ext>
            </a:extLst>
          </p:cNvPr>
          <p:cNvSpPr txBox="1"/>
          <p:nvPr/>
        </p:nvSpPr>
        <p:spPr>
          <a:xfrm>
            <a:off x="4662388" y="362169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263</a:t>
            </a:r>
            <a:endParaRPr lang="en-US" i="1" dirty="0"/>
          </a:p>
        </p:txBody>
      </p:sp>
      <p:sp>
        <p:nvSpPr>
          <p:cNvPr id="228" name="Content Placeholder 39">
            <a:extLst>
              <a:ext uri="{FF2B5EF4-FFF2-40B4-BE49-F238E27FC236}">
                <a16:creationId xmlns:a16="http://schemas.microsoft.com/office/drawing/2014/main" id="{9D4A9DCF-2913-4AC6-B72D-2F53A788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747113"/>
            <a:ext cx="8229600" cy="826498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2d</a:t>
            </a:r>
            <a:r>
              <a:rPr lang="zh-CN" altLang="en-US" sz="2400" dirty="0"/>
              <a:t>通过</a:t>
            </a:r>
            <a:r>
              <a:rPr lang="en-US" altLang="zh-CN" sz="2400" dirty="0"/>
              <a:t>iBGP</a:t>
            </a:r>
            <a:r>
              <a:rPr lang="zh-CN" altLang="en-US" sz="2400" dirty="0"/>
              <a:t>从</a:t>
            </a:r>
            <a:r>
              <a:rPr lang="en-US" altLang="zh-CN" sz="2400" dirty="0"/>
              <a:t>2a</a:t>
            </a:r>
            <a:r>
              <a:rPr lang="zh-CN" altLang="en-US" sz="2400" dirty="0"/>
              <a:t>和</a:t>
            </a:r>
            <a:r>
              <a:rPr lang="en-US" altLang="zh-CN" sz="2400" dirty="0"/>
              <a:t>2c</a:t>
            </a:r>
            <a:r>
              <a:rPr lang="zh-CN" altLang="en-US" sz="2400" dirty="0"/>
              <a:t>获知经过</a:t>
            </a:r>
            <a:r>
              <a:rPr lang="en-US" altLang="zh-CN" sz="2400" dirty="0"/>
              <a:t>2a</a:t>
            </a:r>
            <a:r>
              <a:rPr lang="zh-CN" altLang="en-US" sz="2400" dirty="0"/>
              <a:t>和</a:t>
            </a:r>
            <a:r>
              <a:rPr lang="en-US" altLang="zh-CN" sz="2400" dirty="0"/>
              <a:t>2c</a:t>
            </a:r>
            <a:r>
              <a:rPr lang="zh-CN" altLang="en-US" sz="2400" dirty="0"/>
              <a:t>的到达</a:t>
            </a:r>
            <a:r>
              <a:rPr lang="en-US" altLang="zh-CN" sz="2400" dirty="0"/>
              <a:t>X</a:t>
            </a:r>
            <a:r>
              <a:rPr lang="zh-CN" altLang="en-US" sz="2400" dirty="0"/>
              <a:t>的两条路径</a:t>
            </a:r>
            <a:endParaRPr lang="en-US" sz="2400" dirty="0"/>
          </a:p>
          <a:p>
            <a:pPr>
              <a:defRPr/>
            </a:pPr>
            <a:r>
              <a:rPr lang="zh-CN" altLang="en-US" sz="2400" dirty="0">
                <a:solidFill>
                  <a:srgbClr val="000090"/>
                </a:solidFill>
              </a:rPr>
              <a:t>热土豆路由</a:t>
            </a:r>
            <a:r>
              <a:rPr lang="en-US" sz="2400" dirty="0">
                <a:solidFill>
                  <a:srgbClr val="000090"/>
                </a:solidFill>
              </a:rPr>
              <a:t>: </a:t>
            </a:r>
            <a:r>
              <a:rPr lang="zh-CN" altLang="en-US" sz="2400" dirty="0"/>
              <a:t>选择域内路由代价最小的本地网关路由器</a:t>
            </a:r>
            <a:r>
              <a:rPr lang="en-US" sz="2400" dirty="0"/>
              <a:t> (</a:t>
            </a:r>
            <a:r>
              <a:rPr lang="zh-CN" altLang="en-US" sz="2400" dirty="0"/>
              <a:t>这里</a:t>
            </a:r>
            <a:r>
              <a:rPr lang="en-US" sz="2400" dirty="0"/>
              <a:t>2d </a:t>
            </a:r>
            <a:r>
              <a:rPr lang="zh-CN" altLang="en-US" sz="2400" dirty="0"/>
              <a:t>选择</a:t>
            </a:r>
            <a:r>
              <a:rPr lang="en-US" sz="2400" dirty="0"/>
              <a:t> 2a</a:t>
            </a:r>
            <a:r>
              <a:rPr lang="zh-CN" altLang="en-US" sz="2400" dirty="0"/>
              <a:t>，即使该路由的</a:t>
            </a:r>
            <a:r>
              <a:rPr lang="en-US" altLang="zh-CN" sz="2400" dirty="0"/>
              <a:t>AS</a:t>
            </a:r>
            <a:r>
              <a:rPr lang="zh-CN" altLang="en-US" sz="2400" dirty="0"/>
              <a:t>跳数更多</a:t>
            </a:r>
            <a:r>
              <a:rPr lang="en-US" sz="2400" dirty="0"/>
              <a:t>)</a:t>
            </a:r>
            <a:r>
              <a:rPr lang="zh-CN" altLang="en-US" sz="2400" dirty="0"/>
              <a:t>：此时不考虑域间路由的代价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688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1CE2C-7D7F-4BDC-84FA-152D217A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：通过选择性通告实现策略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E9AB80-74BA-42DD-922A-6CC65234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66A8CF-40C9-440D-BEAC-354035954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0BAA9C4-3420-4640-8896-3018D4A78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40" y="4475970"/>
            <a:ext cx="8229600" cy="194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A </a:t>
            </a:r>
            <a:r>
              <a:rPr lang="zh-CN" altLang="en-US" sz="2400" dirty="0">
                <a:latin typeface="+mn-lt"/>
              </a:rPr>
              <a:t>向</a:t>
            </a:r>
            <a:r>
              <a:rPr lang="en-US" altLang="zh-CN" sz="2400" dirty="0">
                <a:latin typeface="+mn-lt"/>
              </a:rPr>
              <a:t>B</a:t>
            </a:r>
            <a:r>
              <a:rPr lang="zh-CN" altLang="en-US" sz="2400" dirty="0">
                <a:latin typeface="+mn-lt"/>
              </a:rPr>
              <a:t>和</a:t>
            </a:r>
            <a:r>
              <a:rPr lang="en-US" altLang="zh-CN" sz="2400" dirty="0">
                <a:latin typeface="+mn-lt"/>
              </a:rPr>
              <a:t>C</a:t>
            </a:r>
            <a:r>
              <a:rPr lang="zh-CN" altLang="en-US" sz="2400" dirty="0">
                <a:latin typeface="+mn-lt"/>
              </a:rPr>
              <a:t>通告路径</a:t>
            </a:r>
            <a:r>
              <a:rPr lang="en-US" sz="2400" dirty="0">
                <a:latin typeface="+mn-lt"/>
              </a:rPr>
              <a:t> Aw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B </a:t>
            </a:r>
            <a:r>
              <a:rPr lang="zh-CN" altLang="en-US" sz="2400" dirty="0">
                <a:solidFill>
                  <a:srgbClr val="CC0000"/>
                </a:solidFill>
                <a:latin typeface="+mn-lt"/>
              </a:rPr>
              <a:t>选择不向</a:t>
            </a:r>
            <a:r>
              <a:rPr lang="en-US" altLang="zh-CN" sz="2400" dirty="0">
                <a:solidFill>
                  <a:srgbClr val="CC0000"/>
                </a:solidFill>
                <a:latin typeface="+mn-lt"/>
              </a:rPr>
              <a:t>C</a:t>
            </a:r>
            <a:r>
              <a:rPr lang="zh-CN" altLang="en-US" sz="2400" dirty="0">
                <a:solidFill>
                  <a:srgbClr val="CC0000"/>
                </a:solidFill>
              </a:rPr>
              <a:t>通告</a:t>
            </a:r>
            <a:r>
              <a:rPr lang="zh-CN" altLang="en-US" sz="2400" dirty="0"/>
              <a:t>路径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BAw</a:t>
            </a:r>
            <a:r>
              <a:rPr lang="en-US" sz="2400" dirty="0">
                <a:latin typeface="+mn-lt"/>
              </a:rPr>
              <a:t>: 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000" dirty="0">
                <a:latin typeface="+mn-lt"/>
              </a:rPr>
              <a:t>B</a:t>
            </a:r>
            <a:r>
              <a:rPr lang="zh-CN" altLang="en-US" sz="2000" dirty="0">
                <a:latin typeface="+mn-lt"/>
              </a:rPr>
              <a:t>无法从</a:t>
            </a:r>
            <a:r>
              <a:rPr lang="en-US" altLang="ja-JP" sz="2000" dirty="0" err="1">
                <a:latin typeface="+mn-lt"/>
              </a:rPr>
              <a:t>CBAw</a:t>
            </a:r>
            <a:r>
              <a:rPr lang="zh-CN" altLang="en-US" sz="2000" dirty="0">
                <a:latin typeface="+mn-lt"/>
              </a:rPr>
              <a:t>路径上赚钱</a:t>
            </a:r>
            <a:r>
              <a:rPr lang="zh-CN" altLang="en-US" sz="2000" dirty="0"/>
              <a:t>，因为</a:t>
            </a:r>
            <a:r>
              <a:rPr lang="en-US" altLang="zh-CN" sz="2000" dirty="0"/>
              <a:t>C</a:t>
            </a:r>
            <a:r>
              <a:rPr lang="zh-CN" altLang="en-US" sz="2000" dirty="0"/>
              <a:t>和</a:t>
            </a:r>
            <a:r>
              <a:rPr lang="en-US" altLang="zh-CN" sz="2000" dirty="0"/>
              <a:t>A</a:t>
            </a:r>
            <a:r>
              <a:rPr lang="zh-CN" altLang="en-US" sz="2000" dirty="0"/>
              <a:t>都不是</a:t>
            </a:r>
            <a:r>
              <a:rPr lang="en-US" altLang="zh-CN" sz="2000" dirty="0"/>
              <a:t>B</a:t>
            </a:r>
            <a:r>
              <a:rPr lang="zh-CN" altLang="en-US" sz="2000" dirty="0"/>
              <a:t>的顾客</a:t>
            </a:r>
            <a:endParaRPr lang="en-US" altLang="ja-JP" sz="2000" dirty="0">
              <a:latin typeface="+mn-lt"/>
            </a:endParaRP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ja-JP" sz="2000" dirty="0">
                <a:latin typeface="+mn-lt"/>
              </a:rPr>
              <a:t>C</a:t>
            </a:r>
            <a:r>
              <a:rPr lang="zh-CN" altLang="en-US" sz="2000" dirty="0">
                <a:latin typeface="+mn-lt"/>
              </a:rPr>
              <a:t>不知道路径</a:t>
            </a:r>
            <a:r>
              <a:rPr lang="en-US" altLang="ja-JP" sz="2000" dirty="0" err="1">
                <a:latin typeface="+mn-lt"/>
              </a:rPr>
              <a:t>CBA</a:t>
            </a:r>
            <a:r>
              <a:rPr lang="en-US" altLang="zh-CN" sz="2000" dirty="0" err="1">
                <a:latin typeface="+mn-lt"/>
              </a:rPr>
              <a:t>w</a:t>
            </a:r>
            <a:r>
              <a:rPr lang="zh-CN" altLang="en-US" sz="2000" dirty="0">
                <a:latin typeface="+mn-lt"/>
              </a:rPr>
              <a:t>存在</a:t>
            </a:r>
            <a:endParaRPr lang="en-US" altLang="ja-JP" sz="2000" dirty="0">
              <a:latin typeface="+mn-lt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C </a:t>
            </a:r>
            <a:r>
              <a:rPr lang="zh-CN" altLang="en-US" sz="2400" dirty="0">
                <a:latin typeface="+mn-lt"/>
              </a:rPr>
              <a:t>通过路径</a:t>
            </a:r>
            <a:r>
              <a:rPr lang="en-US" sz="2400" dirty="0" err="1">
                <a:latin typeface="+mn-lt"/>
              </a:rPr>
              <a:t>C</a:t>
            </a:r>
            <a:r>
              <a:rPr lang="en-US" altLang="zh-CN" sz="2400" dirty="0" err="1">
                <a:latin typeface="+mn-lt"/>
              </a:rPr>
              <a:t>A</a:t>
            </a:r>
            <a:r>
              <a:rPr lang="en-US" sz="2400" dirty="0" err="1">
                <a:latin typeface="+mn-lt"/>
              </a:rPr>
              <a:t>w</a:t>
            </a:r>
            <a:r>
              <a:rPr lang="zh-CN" altLang="en-US" sz="2400" dirty="0">
                <a:latin typeface="+mn-lt"/>
              </a:rPr>
              <a:t>路由到</a:t>
            </a:r>
            <a:r>
              <a:rPr lang="en-US" sz="2400" dirty="0">
                <a:latin typeface="+mn-lt"/>
              </a:rPr>
              <a:t>w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9675445-D163-491F-8168-9CB44D884CE8}"/>
              </a:ext>
            </a:extLst>
          </p:cNvPr>
          <p:cNvSpPr txBox="1"/>
          <p:nvPr/>
        </p:nvSpPr>
        <p:spPr>
          <a:xfrm>
            <a:off x="538017" y="3729226"/>
            <a:ext cx="799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90"/>
                </a:solidFill>
              </a:rPr>
              <a:t>运营商只愿意承担顾客网络的流量，不希望承担过境流量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0CF0DF37-83F3-46A6-B5FD-E73DCF441DDB}"/>
              </a:ext>
            </a:extLst>
          </p:cNvPr>
          <p:cNvGrpSpPr>
            <a:grpSpLocks/>
          </p:cNvGrpSpPr>
          <p:nvPr/>
        </p:nvGrpSpPr>
        <p:grpSpPr bwMode="auto">
          <a:xfrm>
            <a:off x="489346" y="1461120"/>
            <a:ext cx="7539038" cy="3048000"/>
            <a:chOff x="300" y="708"/>
            <a:chExt cx="4749" cy="1920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E4974F00-C6A1-4470-AB1A-3A3550F5A40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D828C19A-7569-413E-AFD7-39E93ADFE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3FB2A99-7518-478F-B904-60FD4B92B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6FC4FBF0-05D1-4D71-8045-D74BDE81CE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648F1D05-16E1-45B8-B353-148B2C2C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513AA6F-C403-4B37-A595-3411284D5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341B1724-12C3-4ACE-8DA3-52846F73B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88B74849-01C2-475F-96B0-8D8E0E00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657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8649730D-A866-494F-B218-11833C1C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8033B01F-A19A-4003-82E1-9D1D8D1C1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6A6101D4-C8DD-4DF4-887C-079961BAD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36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4FA5401-3D20-4F2C-B43A-C96FAF559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973584E7-811C-469A-B92C-2AE310B7D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388034C-3565-4975-A90F-B2E45C010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1AE414C9-C395-47C9-B3A9-D1A3461A6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59DCDE31-E680-4F2B-9568-53907BC7C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A130BAB0-864A-401C-81D1-83BC2344B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03A63CA1-A397-4AE4-BB34-CC72577D3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B0B6B524-8B04-4B31-8049-86FD54FBB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5558D7C5-F39A-4913-9D7C-1D6935FB2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43B4007F-DA2F-4EF5-9871-B7477C199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66DA98E9-39C4-4CEB-860F-3DD3E09F1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52967B4B-25F2-4264-B8EA-D3EFE0CDA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CFCE306B-8D6E-4631-A97E-65246979E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" y="898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2F2D8D82-C6EB-406D-8529-3D712D740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2">
              <a:extLst>
                <a:ext uri="{FF2B5EF4-FFF2-40B4-BE49-F238E27FC236}">
                  <a16:creationId xmlns:a16="http://schemas.microsoft.com/office/drawing/2014/main" id="{6731BB3D-D690-4538-8916-92A45B620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472"/>
              <a:ext cx="70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</a:rPr>
                <a:t>客户机构</a:t>
              </a:r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BFB68AEB-3590-47DC-AC17-2D7488FAD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630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</a:rPr>
                <a:t>网络</a:t>
              </a:r>
              <a:endParaRPr lang="en-US" sz="2000" dirty="0"/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92F2E981-CE2B-4B3E-827C-4EC859E85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BB3DC8D1-4DF4-48D3-BD24-69325BCCD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10481CCD-001D-4C45-B805-753DAFE6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909"/>
              <a:ext cx="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dirty="0"/>
                <a:t>服务商</a:t>
              </a:r>
              <a:endParaRPr lang="en-US" sz="2000" dirty="0"/>
            </a:p>
          </p:txBody>
        </p:sp>
        <p:sp>
          <p:nvSpPr>
            <p:cNvPr id="40" name="Rectangle 37">
              <a:extLst>
                <a:ext uri="{FF2B5EF4-FFF2-40B4-BE49-F238E27FC236}">
                  <a16:creationId xmlns:a16="http://schemas.microsoft.com/office/drawing/2014/main" id="{295F235A-B650-40BD-8E9F-8F65725A8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75625D39-1158-49D7-956D-24E298953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064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</a:rPr>
                <a:t>网络</a:t>
              </a:r>
              <a:endParaRPr lang="en-US" sz="2000" dirty="0"/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4483C708-40E9-4061-A0CF-A1D9FA8EA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38B01324-32CD-4AFA-89CF-BE8C44190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E38DEB86-9B0D-4ECC-BA2A-6614F95B9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7871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5.1 </a:t>
            </a:r>
            <a:r>
              <a:rPr lang="zh-CN" altLang="en-US" sz="2400" dirty="0"/>
              <a:t>简介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5.2 </a:t>
            </a:r>
            <a:r>
              <a:rPr lang="zh-CN" altLang="en-US" sz="2400" dirty="0">
                <a:solidFill>
                  <a:srgbClr val="C00000"/>
                </a:solidFill>
              </a:rPr>
              <a:t>路由协议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链路状态协议</a:t>
            </a:r>
            <a:endParaRPr lang="en-US" altLang="zh-CN" sz="2000" dirty="0"/>
          </a:p>
          <a:p>
            <a:pPr lvl="1"/>
            <a:r>
              <a:rPr lang="zh-CN" altLang="en-US" sz="2000" dirty="0"/>
              <a:t>距离矢量协议</a:t>
            </a:r>
            <a:endParaRPr lang="en-US" altLang="zh-CN" sz="2000" dirty="0"/>
          </a:p>
          <a:p>
            <a:r>
              <a:rPr lang="en-US" altLang="zh-CN" sz="2400" dirty="0"/>
              <a:t>5.3 </a:t>
            </a:r>
            <a:r>
              <a:rPr lang="zh-CN" altLang="en-US" sz="2400" dirty="0"/>
              <a:t>域内和域间路由、因特网上的域内路由：</a:t>
            </a:r>
            <a:r>
              <a:rPr lang="en-US" altLang="zh-CN" sz="2400" dirty="0"/>
              <a:t>RIP</a:t>
            </a:r>
          </a:p>
          <a:p>
            <a:r>
              <a:rPr lang="en-US" altLang="zh-CN" sz="2400" dirty="0"/>
              <a:t>5.4 </a:t>
            </a:r>
            <a:r>
              <a:rPr lang="zh-CN" altLang="en-US" sz="2400" dirty="0"/>
              <a:t>因特网上的域内路由：</a:t>
            </a:r>
            <a:r>
              <a:rPr lang="en-US" altLang="zh-CN" sz="2400" dirty="0"/>
              <a:t>OSPF</a:t>
            </a:r>
          </a:p>
          <a:p>
            <a:r>
              <a:rPr lang="en-US" altLang="zh-CN" sz="2400" dirty="0"/>
              <a:t>5.5 </a:t>
            </a:r>
            <a:r>
              <a:rPr lang="zh-CN" altLang="en-US" sz="2400" dirty="0"/>
              <a:t>因特网上的域间路由：</a:t>
            </a:r>
            <a:r>
              <a:rPr lang="en-US" altLang="zh-CN" sz="2400" dirty="0"/>
              <a:t>BGP</a:t>
            </a:r>
          </a:p>
          <a:p>
            <a:r>
              <a:rPr lang="en-US" altLang="zh-CN" sz="2400" strike="sngStrike" dirty="0"/>
              <a:t>5.6 SDN</a:t>
            </a:r>
            <a:r>
              <a:rPr lang="zh-CN" altLang="en-US" sz="2400" strike="sngStrike" dirty="0"/>
              <a:t>控制平面</a:t>
            </a:r>
            <a:endParaRPr lang="en-US" altLang="zh-CN" sz="2400" strike="sngStrike" dirty="0"/>
          </a:p>
          <a:p>
            <a:r>
              <a:rPr lang="en-US" altLang="zh-CN" sz="2400" dirty="0"/>
              <a:t>5.7 ICMP</a:t>
            </a:r>
            <a:r>
              <a:rPr lang="zh-CN" altLang="en-US" sz="2400" dirty="0"/>
              <a:t>：因特网控制消息协议</a:t>
            </a:r>
            <a:endParaRPr lang="en-US" altLang="zh-CN" sz="2400" dirty="0"/>
          </a:p>
          <a:p>
            <a:r>
              <a:rPr lang="en-US" altLang="zh-CN" sz="2400" strike="sngStrike" dirty="0"/>
              <a:t>5.8 </a:t>
            </a:r>
            <a:r>
              <a:rPr lang="zh-CN" altLang="en-US" sz="2400" strike="sngStrike" dirty="0"/>
              <a:t>网络管理和</a:t>
            </a:r>
            <a:r>
              <a:rPr lang="en-US" altLang="zh-CN" sz="2400" strike="sngStrike" dirty="0"/>
              <a:t>SNMP</a:t>
            </a:r>
            <a:endParaRPr lang="zh-CN" altLang="en-US" sz="2400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057751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B8277-C43D-4B3B-9990-EF3EA0D3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：通过选择性通告实现策略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C3C3DA-5F31-4D8A-AFC3-3C668984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A462B6-0C9D-4A8D-B822-4AA43B0FE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6CE7165E-5F49-443F-A4DD-F22B74FC055A}"/>
              </a:ext>
            </a:extLst>
          </p:cNvPr>
          <p:cNvSpPr txBox="1"/>
          <p:nvPr/>
        </p:nvSpPr>
        <p:spPr>
          <a:xfrm>
            <a:off x="538017" y="3729226"/>
            <a:ext cx="799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90"/>
                </a:solidFill>
              </a:rPr>
              <a:t>假设运营商只愿意承担顾客网络的流量，不希望承担过境流量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837011CC-8D09-4911-B45C-1E9C7F613FAB}"/>
              </a:ext>
            </a:extLst>
          </p:cNvPr>
          <p:cNvGrpSpPr>
            <a:grpSpLocks/>
          </p:cNvGrpSpPr>
          <p:nvPr/>
        </p:nvGrpSpPr>
        <p:grpSpPr bwMode="auto">
          <a:xfrm>
            <a:off x="489346" y="1461120"/>
            <a:ext cx="7539038" cy="3048000"/>
            <a:chOff x="300" y="708"/>
            <a:chExt cx="4749" cy="1920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F649C559-4AE5-485A-858E-BB8E18921FB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A2F03AF-ACC2-49A0-9757-19640045D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EF770E3-AAC5-4D71-BBC1-694765FF3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D3370CD4-028D-4475-B455-CFC6B36F89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ED55D3F-BD3A-4AA6-901F-D8EAE8E61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0461332-50E8-457B-9D98-97C3D1FE3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AFBB5620-E4D1-4C4C-AEC8-506D98A7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D6BD73B1-BB84-4DBE-9896-D9FEBF74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657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A1B50E0-F811-4F44-AFE8-1E3D8D07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70754334-3D9E-4661-AC08-02B273074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0FD2A64D-C9C1-42DB-A16B-02C4019A8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36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CE46966B-43D0-4998-A616-D7ED750CC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3174B2A4-BEBA-4CC7-B6AB-9D0C62068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330C34F3-A07B-4277-8274-B593E686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7470EFD5-FB3D-4F4E-8EB9-05A83E80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F0814CD-357F-4DF8-9C53-937F531E9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9623093F-D49F-44EE-9D8C-8E38EF610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FCA61B32-7694-4414-89F1-0797FCA3A6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FDA370AB-F1BA-4876-9D3F-D7FA99A04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267B68A1-70FF-45C3-B50E-23E34AADC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F88D5ABD-C9B8-4220-B14B-880B5E92E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8FF4FD27-2230-4293-A993-014A30D76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DF937838-3453-4A2B-96F0-64F52D806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849BC8-E225-4143-B1EF-D82565F40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" y="898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BE52E1-0D4C-4A5E-B85F-ACDCF19EB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30BD15-89F0-4A09-BF8C-72DB84B20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472"/>
              <a:ext cx="70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</a:rPr>
                <a:t>客户机构</a:t>
              </a:r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5504A49-9C2C-4C95-9D2D-51C7CAE0F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630"/>
              <a:ext cx="36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</a:rPr>
                <a:t>网络</a:t>
              </a:r>
              <a:r>
                <a:rPr lang="en-US" sz="2000" dirty="0">
                  <a:solidFill>
                    <a:srgbClr val="000000"/>
                  </a:solidFill>
                </a:rPr>
                <a:t>:</a:t>
              </a:r>
              <a:endParaRPr lang="en-US" sz="20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288AA9-95ED-4038-9E08-3F96482C0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9EC794-4AA9-4F3B-ABDF-2A17CFCE1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489E211-4F58-4243-BD8D-DE0DFBC84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909"/>
              <a:ext cx="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dirty="0"/>
                <a:t>服务商</a:t>
              </a:r>
              <a:endParaRPr lang="en-US" sz="20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F216A07-6424-420A-A828-E19213C40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FB9DCE-F6D0-4A73-8CD4-9EF2A3E5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064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</a:rPr>
                <a:t>网络</a:t>
              </a:r>
              <a:endParaRPr lang="en-US" sz="20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256ECE-C1BB-469F-BD95-AFB9A1081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960DA1A-42E8-43F9-BB3B-2B4B3582E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D98B046-4894-4CC6-809E-5304F0A28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Rectangle 4">
            <a:extLst>
              <a:ext uri="{FF2B5EF4-FFF2-40B4-BE49-F238E27FC236}">
                <a16:creationId xmlns:a16="http://schemas.microsoft.com/office/drawing/2014/main" id="{4FC27A6C-F08E-4608-AB3F-B003EDB0A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40" y="4513560"/>
            <a:ext cx="8229600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X </a:t>
            </a:r>
            <a:r>
              <a:rPr lang="zh-CN" altLang="en-US" sz="2400" dirty="0">
                <a:latin typeface="Gill Sans MT" charset="0"/>
              </a:rPr>
              <a:t>连接两个服务商网络，</a:t>
            </a:r>
            <a:r>
              <a:rPr lang="en-US" altLang="zh-CN" sz="2400" dirty="0">
                <a:latin typeface="Gill Sans MT" charset="0"/>
              </a:rPr>
              <a:t>B</a:t>
            </a:r>
            <a:r>
              <a:rPr lang="zh-CN" altLang="en-US" sz="2400" dirty="0">
                <a:latin typeface="Gill Sans MT" charset="0"/>
              </a:rPr>
              <a:t>和</a:t>
            </a:r>
            <a:r>
              <a:rPr lang="en-US" altLang="zh-CN" sz="2400" dirty="0">
                <a:latin typeface="Gill Sans MT" charset="0"/>
              </a:rPr>
              <a:t>C</a:t>
            </a:r>
            <a:endParaRPr lang="en-US" sz="2400" dirty="0">
              <a:latin typeface="Gill Sans MT" charset="0"/>
            </a:endParaRP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Gill Sans MT" charset="0"/>
              </a:rPr>
              <a:t>X</a:t>
            </a:r>
            <a:r>
              <a:rPr lang="zh-CN" altLang="en-US" sz="2400" dirty="0">
                <a:latin typeface="Gill Sans MT" charset="0"/>
              </a:rPr>
              <a:t>不希望</a:t>
            </a:r>
            <a:r>
              <a:rPr lang="en-US" altLang="zh-CN" sz="2400" dirty="0">
                <a:latin typeface="Gill Sans MT" charset="0"/>
              </a:rPr>
              <a:t>B</a:t>
            </a:r>
            <a:r>
              <a:rPr lang="zh-CN" altLang="en-US" sz="2400" dirty="0">
                <a:latin typeface="Gill Sans MT" charset="0"/>
              </a:rPr>
              <a:t>通过</a:t>
            </a:r>
            <a:r>
              <a:rPr lang="en-US" altLang="zh-CN" sz="2400" dirty="0">
                <a:latin typeface="Gill Sans MT" charset="0"/>
              </a:rPr>
              <a:t>X</a:t>
            </a:r>
            <a:r>
              <a:rPr lang="zh-CN" altLang="en-US" sz="2400" dirty="0">
                <a:latin typeface="Gill Sans MT" charset="0"/>
              </a:rPr>
              <a:t>路由到</a:t>
            </a:r>
            <a:r>
              <a:rPr lang="en-US" altLang="zh-CN" sz="2400" dirty="0">
                <a:latin typeface="Gill Sans MT" charset="0"/>
              </a:rPr>
              <a:t>C</a:t>
            </a:r>
            <a:endParaRPr lang="en-US" sz="2400" dirty="0">
              <a:latin typeface="Gill Sans MT" charset="0"/>
            </a:endParaRPr>
          </a:p>
          <a:p>
            <a:pPr marL="685800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altLang="zh-CN" sz="2000" dirty="0">
                <a:latin typeface="Gill Sans MT" charset="0"/>
              </a:rPr>
              <a:t>X</a:t>
            </a:r>
            <a:r>
              <a:rPr lang="zh-CN" altLang="en-US" sz="2000" dirty="0">
                <a:latin typeface="Gill Sans MT" charset="0"/>
              </a:rPr>
              <a:t>选择不向</a:t>
            </a:r>
            <a:r>
              <a:rPr lang="en-US" altLang="zh-CN" sz="2000" dirty="0">
                <a:latin typeface="Gill Sans MT" charset="0"/>
              </a:rPr>
              <a:t>B</a:t>
            </a:r>
            <a:r>
              <a:rPr lang="zh-CN" altLang="en-US" sz="2000" dirty="0">
                <a:latin typeface="Gill Sans MT" charset="0"/>
              </a:rPr>
              <a:t>通告路径</a:t>
            </a:r>
            <a:r>
              <a:rPr lang="en-US" altLang="zh-CN" sz="2000" dirty="0">
                <a:latin typeface="Gill Sans MT" charset="0"/>
              </a:rPr>
              <a:t>XC</a:t>
            </a:r>
            <a:endParaRPr lang="en-US" sz="24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26698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BD03D-3D15-437D-B21F-79941488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域间路由和域内路由的区别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9E5E74-7426-4CEC-8C25-6A9D7EAD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D504923-EC2A-479B-AB91-306DC1047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1809328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kern="0" dirty="0">
                <a:solidFill>
                  <a:srgbClr val="CC0000"/>
                </a:solidFill>
                <a:latin typeface="+mn-ea"/>
              </a:rPr>
              <a:t>策略</a:t>
            </a:r>
            <a:r>
              <a:rPr lang="en-US" kern="0" dirty="0">
                <a:solidFill>
                  <a:srgbClr val="CC0000"/>
                </a:solidFill>
                <a:latin typeface="+mn-ea"/>
              </a:rPr>
              <a:t>:</a:t>
            </a:r>
            <a:r>
              <a:rPr lang="en-US" kern="0" dirty="0">
                <a:latin typeface="+mn-ea"/>
              </a:rPr>
              <a:t> </a:t>
            </a:r>
          </a:p>
          <a:p>
            <a:r>
              <a:rPr lang="zh-CN" altLang="en-US" sz="2800" kern="0" dirty="0">
                <a:latin typeface="+mn-ea"/>
              </a:rPr>
              <a:t>域间路由：管理员希望通过策略控制哪些流量可以经过自己的网络转发</a:t>
            </a:r>
            <a:endParaRPr lang="en-US" altLang="zh-CN" sz="2800" kern="0" dirty="0">
              <a:latin typeface="+mn-ea"/>
            </a:endParaRPr>
          </a:p>
          <a:p>
            <a:r>
              <a:rPr lang="zh-CN" altLang="en-US" sz="2800" kern="0" dirty="0">
                <a:latin typeface="+mn-ea"/>
              </a:rPr>
              <a:t>域内路由</a:t>
            </a:r>
            <a:r>
              <a:rPr lang="en-US" sz="2800" kern="0" dirty="0">
                <a:latin typeface="+mn-ea"/>
              </a:rPr>
              <a:t>: </a:t>
            </a:r>
            <a:r>
              <a:rPr lang="zh-CN" altLang="en-US" sz="2800" kern="0" dirty="0">
                <a:latin typeface="+mn-ea"/>
              </a:rPr>
              <a:t>都是内部流量，无需策略</a:t>
            </a:r>
            <a:endParaRPr lang="en-US" sz="2800" kern="0" dirty="0">
              <a:latin typeface="+mn-ea"/>
            </a:endParaRPr>
          </a:p>
          <a:p>
            <a:pPr>
              <a:buFont typeface="Wingdings" charset="0"/>
              <a:buNone/>
            </a:pPr>
            <a:r>
              <a:rPr lang="zh-CN" altLang="en-US" kern="0" dirty="0">
                <a:solidFill>
                  <a:srgbClr val="CC0000"/>
                </a:solidFill>
                <a:latin typeface="+mn-ea"/>
              </a:rPr>
              <a:t>性能</a:t>
            </a:r>
            <a:r>
              <a:rPr lang="en-US" kern="0" dirty="0">
                <a:solidFill>
                  <a:srgbClr val="CC0000"/>
                </a:solidFill>
                <a:latin typeface="+mn-ea"/>
              </a:rPr>
              <a:t>: </a:t>
            </a:r>
          </a:p>
          <a:p>
            <a:r>
              <a:rPr lang="zh-CN" altLang="en-US" sz="2800" kern="0" dirty="0">
                <a:latin typeface="+mn-ea"/>
              </a:rPr>
              <a:t>域内路由：关注路由性能（最短路径）</a:t>
            </a:r>
            <a:endParaRPr lang="en-US" sz="2800" kern="0" dirty="0">
              <a:latin typeface="+mn-ea"/>
            </a:endParaRPr>
          </a:p>
          <a:p>
            <a:r>
              <a:rPr lang="zh-CN" altLang="en-US" sz="2800" kern="0" dirty="0">
                <a:latin typeface="+mn-ea"/>
              </a:rPr>
              <a:t>域间路由：策略优先（可能导致次优路径，例如，热土豆路由）</a:t>
            </a:r>
            <a:endParaRPr lang="en-US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215907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5.1 </a:t>
            </a:r>
            <a:r>
              <a:rPr lang="zh-CN" altLang="en-US" sz="2400" dirty="0"/>
              <a:t>简介</a:t>
            </a:r>
            <a:endParaRPr lang="en-US" altLang="zh-CN" sz="2400" dirty="0"/>
          </a:p>
          <a:p>
            <a:r>
              <a:rPr lang="en-US" altLang="zh-CN" sz="2400" dirty="0"/>
              <a:t>5.2 </a:t>
            </a:r>
            <a:r>
              <a:rPr lang="zh-CN" altLang="en-US" sz="2400" dirty="0"/>
              <a:t>路由协议</a:t>
            </a:r>
            <a:endParaRPr lang="en-US" altLang="zh-CN" sz="2400" dirty="0"/>
          </a:p>
          <a:p>
            <a:pPr lvl="1"/>
            <a:r>
              <a:rPr lang="zh-CN" altLang="en-US" sz="2000" dirty="0"/>
              <a:t>链路状态协议</a:t>
            </a:r>
            <a:endParaRPr lang="en-US" altLang="zh-CN" sz="2000" dirty="0"/>
          </a:p>
          <a:p>
            <a:pPr lvl="1"/>
            <a:r>
              <a:rPr lang="zh-CN" altLang="en-US" sz="2000" dirty="0"/>
              <a:t>距离矢量协议</a:t>
            </a:r>
            <a:endParaRPr lang="en-US" altLang="zh-CN" sz="2000" dirty="0"/>
          </a:p>
          <a:p>
            <a:r>
              <a:rPr lang="en-US" altLang="zh-CN" sz="2400" dirty="0"/>
              <a:t>5.3 </a:t>
            </a:r>
            <a:r>
              <a:rPr lang="zh-CN" altLang="en-US" sz="2400" dirty="0"/>
              <a:t>域内和域间路由、因特网上的域内路由：</a:t>
            </a:r>
            <a:r>
              <a:rPr lang="en-US" altLang="zh-CN" sz="2400" dirty="0"/>
              <a:t>RIP</a:t>
            </a:r>
          </a:p>
          <a:p>
            <a:r>
              <a:rPr lang="en-US" altLang="zh-CN" sz="2400" dirty="0"/>
              <a:t>5.4 </a:t>
            </a:r>
            <a:r>
              <a:rPr lang="zh-CN" altLang="en-US" sz="2400" dirty="0"/>
              <a:t>因特网上的域内路由：</a:t>
            </a:r>
            <a:r>
              <a:rPr lang="en-US" altLang="zh-CN" sz="2400" dirty="0"/>
              <a:t>OSPF</a:t>
            </a:r>
          </a:p>
          <a:p>
            <a:r>
              <a:rPr lang="en-US" altLang="zh-CN" sz="2400" dirty="0"/>
              <a:t>5.5 </a:t>
            </a:r>
            <a:r>
              <a:rPr lang="zh-CN" altLang="en-US" sz="2400" dirty="0"/>
              <a:t>因特网上的域间路由：</a:t>
            </a:r>
            <a:r>
              <a:rPr lang="en-US" altLang="zh-CN" sz="2400" dirty="0"/>
              <a:t>BGP</a:t>
            </a:r>
          </a:p>
          <a:p>
            <a:r>
              <a:rPr lang="en-US" altLang="zh-CN" sz="2400" strike="sngStrike" dirty="0"/>
              <a:t>5.6 SDN</a:t>
            </a:r>
            <a:r>
              <a:rPr lang="zh-CN" altLang="en-US" sz="2400" strike="sngStrike" dirty="0"/>
              <a:t>控制平面</a:t>
            </a:r>
            <a:endParaRPr lang="en-US" altLang="zh-CN" sz="2400" strike="sngStrike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5.7 ICMP</a:t>
            </a:r>
            <a:r>
              <a:rPr lang="zh-CN" altLang="en-US" sz="2400" dirty="0">
                <a:solidFill>
                  <a:srgbClr val="C00000"/>
                </a:solidFill>
              </a:rPr>
              <a:t>：因特网控制消息协议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strike="sngStrike" dirty="0"/>
              <a:t>5.8 </a:t>
            </a:r>
            <a:r>
              <a:rPr lang="zh-CN" altLang="en-US" sz="2400" strike="sngStrike" dirty="0"/>
              <a:t>网络管理和</a:t>
            </a:r>
            <a:r>
              <a:rPr lang="en-US" altLang="zh-CN" sz="2400" strike="sngStrike" dirty="0"/>
              <a:t>SNMP</a:t>
            </a:r>
            <a:endParaRPr lang="zh-CN" altLang="en-US" sz="2400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97272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28AE-850D-4A61-BDA4-10C0C4E4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Gill Sans MT" charset="0"/>
              </a:rPr>
              <a:t>ICMP: </a:t>
            </a:r>
            <a:r>
              <a:rPr lang="zh-CN" altLang="en-US" sz="4400" dirty="0">
                <a:latin typeface="Gill Sans MT" charset="0"/>
              </a:rPr>
              <a:t>因特网控制消息协议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F29ABB-6375-4335-BACE-4A5A9DD1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22BB2E-AB07-4C45-92EA-CBE4DD18E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751161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>
                <a:latin typeface="+mn-ea"/>
              </a:rPr>
              <a:t>用于主机和路由器交流网络层面的信息</a:t>
            </a:r>
            <a:endParaRPr lang="en-US" sz="2400" kern="0" dirty="0">
              <a:latin typeface="+mn-ea"/>
            </a:endParaRPr>
          </a:p>
          <a:p>
            <a:pPr lvl="1"/>
            <a:r>
              <a:rPr lang="zh-CN" altLang="en-US" sz="2000" kern="0" dirty="0">
                <a:latin typeface="+mn-ea"/>
              </a:rPr>
              <a:t>报错</a:t>
            </a:r>
            <a:r>
              <a:rPr lang="en-US" sz="2000" kern="0" dirty="0">
                <a:latin typeface="+mn-ea"/>
              </a:rPr>
              <a:t>: </a:t>
            </a:r>
            <a:r>
              <a:rPr lang="zh-CN" altLang="en-US" sz="2000" kern="0" dirty="0">
                <a:latin typeface="+mn-ea"/>
              </a:rPr>
              <a:t>主机、网络、协议、端口不可达</a:t>
            </a:r>
            <a:endParaRPr lang="en-US" sz="2000" kern="0" dirty="0">
              <a:latin typeface="+mn-ea"/>
            </a:endParaRPr>
          </a:p>
          <a:p>
            <a:pPr lvl="1"/>
            <a:r>
              <a:rPr lang="en-US" altLang="zh-CN" sz="2000" kern="0" dirty="0">
                <a:latin typeface="+mn-ea"/>
              </a:rPr>
              <a:t>Echo</a:t>
            </a:r>
            <a:r>
              <a:rPr lang="zh-CN" altLang="en-US" sz="2000" kern="0" dirty="0">
                <a:latin typeface="+mn-ea"/>
              </a:rPr>
              <a:t>请求</a:t>
            </a:r>
            <a:r>
              <a:rPr lang="en-US" sz="2000" kern="0" dirty="0">
                <a:latin typeface="+mn-ea"/>
              </a:rPr>
              <a:t>/</a:t>
            </a:r>
            <a:r>
              <a:rPr lang="zh-CN" altLang="en-US" sz="2000" kern="0" dirty="0">
                <a:latin typeface="+mn-ea"/>
              </a:rPr>
              <a:t>响应</a:t>
            </a:r>
            <a:r>
              <a:rPr lang="en-US" sz="2000" kern="0" dirty="0">
                <a:latin typeface="+mn-ea"/>
              </a:rPr>
              <a:t> (ping)</a:t>
            </a:r>
          </a:p>
          <a:p>
            <a:r>
              <a:rPr lang="en-US" altLang="zh-CN" sz="2400" kern="0" dirty="0">
                <a:latin typeface="+mn-ea"/>
              </a:rPr>
              <a:t>IP</a:t>
            </a:r>
            <a:r>
              <a:rPr lang="zh-CN" altLang="en-US" sz="2400" kern="0" dirty="0">
                <a:latin typeface="+mn-ea"/>
              </a:rPr>
              <a:t>之上的网络层协议</a:t>
            </a:r>
            <a:r>
              <a:rPr lang="en-US" altLang="ja-JP" sz="2400" kern="0" dirty="0">
                <a:latin typeface="+mn-ea"/>
              </a:rPr>
              <a:t>:</a:t>
            </a:r>
          </a:p>
          <a:p>
            <a:pPr lvl="1"/>
            <a:r>
              <a:rPr lang="en-US" sz="2000" kern="0" dirty="0">
                <a:latin typeface="+mn-ea"/>
              </a:rPr>
              <a:t>ICMP</a:t>
            </a:r>
            <a:r>
              <a:rPr lang="zh-CN" altLang="en-US" sz="2000" kern="0" dirty="0">
                <a:latin typeface="+mn-ea"/>
              </a:rPr>
              <a:t>消息由</a:t>
            </a:r>
            <a:r>
              <a:rPr lang="en-US" altLang="zh-CN" sz="2000" kern="0" dirty="0">
                <a:latin typeface="+mn-ea"/>
              </a:rPr>
              <a:t>IP</a:t>
            </a:r>
            <a:r>
              <a:rPr lang="zh-CN" altLang="en-US" sz="2000" kern="0" dirty="0">
                <a:latin typeface="+mn-ea"/>
              </a:rPr>
              <a:t>报文携带</a:t>
            </a:r>
            <a:endParaRPr lang="en-US" sz="2000" kern="0" dirty="0">
              <a:latin typeface="+mn-ea"/>
            </a:endParaRPr>
          </a:p>
          <a:p>
            <a:r>
              <a:rPr lang="en-US" sz="2400" kern="0" dirty="0">
                <a:solidFill>
                  <a:srgbClr val="000099"/>
                </a:solidFill>
                <a:latin typeface="+mn-ea"/>
              </a:rPr>
              <a:t>ICMP</a:t>
            </a:r>
            <a:r>
              <a:rPr lang="zh-CN" altLang="en-US" sz="2400" kern="0" dirty="0">
                <a:solidFill>
                  <a:srgbClr val="000099"/>
                </a:solidFill>
                <a:latin typeface="+mn-ea"/>
              </a:rPr>
              <a:t>消息</a:t>
            </a:r>
            <a:r>
              <a:rPr lang="en-US" sz="2400" kern="0" dirty="0">
                <a:solidFill>
                  <a:srgbClr val="000099"/>
                </a:solidFill>
                <a:latin typeface="+mn-ea"/>
              </a:rPr>
              <a:t>:</a:t>
            </a:r>
            <a:r>
              <a:rPr lang="en-US" sz="2400" kern="0" dirty="0">
                <a:latin typeface="+mn-ea"/>
              </a:rPr>
              <a:t> </a:t>
            </a:r>
            <a:r>
              <a:rPr lang="zh-CN" altLang="en-US" sz="2400" kern="0" dirty="0">
                <a:latin typeface="+mn-ea"/>
              </a:rPr>
              <a:t>类型、代码、和导致错误的</a:t>
            </a:r>
            <a:r>
              <a:rPr lang="en-US" altLang="zh-CN" sz="2400" kern="0" dirty="0">
                <a:latin typeface="+mn-ea"/>
              </a:rPr>
              <a:t>IP</a:t>
            </a:r>
            <a:r>
              <a:rPr lang="zh-CN" altLang="en-US" sz="2400" kern="0" dirty="0">
                <a:latin typeface="+mn-ea"/>
              </a:rPr>
              <a:t>报文的前</a:t>
            </a:r>
            <a:r>
              <a:rPr lang="en-US" altLang="zh-CN" sz="2400" kern="0" dirty="0">
                <a:latin typeface="+mn-ea"/>
              </a:rPr>
              <a:t>8</a:t>
            </a:r>
            <a:r>
              <a:rPr lang="zh-CN" altLang="en-US" sz="2400" kern="0" dirty="0">
                <a:latin typeface="+mn-ea"/>
              </a:rPr>
              <a:t>个</a:t>
            </a:r>
            <a:r>
              <a:rPr lang="en-US" altLang="zh-CN" sz="2400" kern="0" dirty="0">
                <a:latin typeface="+mn-ea"/>
              </a:rPr>
              <a:t>byte</a:t>
            </a:r>
            <a:endParaRPr lang="en-US" sz="2400" kern="0" dirty="0">
              <a:latin typeface="+mn-ea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40E330B-16AF-4CE2-9BA0-09D8BE371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0" y="1967061"/>
            <a:ext cx="433965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sz="1800" u="sng" dirty="0">
                <a:latin typeface="+mn-ea"/>
                <a:ea typeface="+mn-ea"/>
              </a:rPr>
              <a:t>类型</a:t>
            </a:r>
            <a:r>
              <a:rPr lang="en-US" sz="1800" dirty="0">
                <a:latin typeface="+mn-ea"/>
                <a:ea typeface="+mn-ea"/>
              </a:rPr>
              <a:t>   </a:t>
            </a:r>
            <a:r>
              <a:rPr lang="zh-CN" altLang="en-US" sz="1800" u="sng" dirty="0">
                <a:latin typeface="+mn-ea"/>
                <a:ea typeface="+mn-ea"/>
              </a:rPr>
              <a:t>代码</a:t>
            </a:r>
            <a:r>
              <a:rPr lang="en-US" sz="1800" dirty="0">
                <a:latin typeface="+mn-ea"/>
                <a:ea typeface="+mn-ea"/>
              </a:rPr>
              <a:t>       </a:t>
            </a:r>
            <a:r>
              <a:rPr lang="zh-CN" altLang="en-US" sz="1800" u="sng" dirty="0">
                <a:latin typeface="+mn-ea"/>
                <a:ea typeface="+mn-ea"/>
              </a:rPr>
              <a:t>描述</a:t>
            </a:r>
            <a:endParaRPr lang="en-US" sz="1800" dirty="0">
              <a:latin typeface="+mn-ea"/>
              <a:ea typeface="+mn-ea"/>
            </a:endParaRPr>
          </a:p>
          <a:p>
            <a:r>
              <a:rPr lang="en-US" sz="1800" dirty="0">
                <a:latin typeface="+mn-ea"/>
                <a:ea typeface="+mn-ea"/>
              </a:rPr>
              <a:t>0        0         echo</a:t>
            </a:r>
            <a:r>
              <a:rPr lang="zh-CN" altLang="en-US" sz="1800" dirty="0">
                <a:latin typeface="+mn-ea"/>
                <a:ea typeface="+mn-ea"/>
              </a:rPr>
              <a:t>响应</a:t>
            </a:r>
            <a:r>
              <a:rPr lang="en-US" sz="1800" dirty="0">
                <a:latin typeface="+mn-ea"/>
                <a:ea typeface="+mn-ea"/>
              </a:rPr>
              <a:t>(ping)</a:t>
            </a:r>
          </a:p>
          <a:p>
            <a:r>
              <a:rPr lang="en-US" sz="1800" dirty="0">
                <a:latin typeface="+mn-ea"/>
                <a:ea typeface="+mn-ea"/>
              </a:rPr>
              <a:t>3        0         </a:t>
            </a:r>
            <a:r>
              <a:rPr lang="zh-CN" altLang="en-US" sz="1800" dirty="0">
                <a:latin typeface="+mn-ea"/>
                <a:ea typeface="+mn-ea"/>
              </a:rPr>
              <a:t>目的地网络不可达</a:t>
            </a:r>
            <a:endParaRPr lang="en-US" sz="1800" dirty="0">
              <a:latin typeface="+mn-ea"/>
              <a:ea typeface="+mn-ea"/>
            </a:endParaRPr>
          </a:p>
          <a:p>
            <a:r>
              <a:rPr lang="en-US" sz="1800" dirty="0">
                <a:latin typeface="+mn-ea"/>
                <a:ea typeface="+mn-ea"/>
              </a:rPr>
              <a:t>3        1         </a:t>
            </a:r>
            <a:r>
              <a:rPr lang="zh-CN" altLang="en-US" sz="1800" dirty="0">
                <a:latin typeface="+mn-ea"/>
                <a:ea typeface="+mn-ea"/>
              </a:rPr>
              <a:t>目的地主机不可达</a:t>
            </a:r>
            <a:endParaRPr lang="en-US" sz="1800" dirty="0">
              <a:latin typeface="+mn-ea"/>
              <a:ea typeface="+mn-ea"/>
            </a:endParaRPr>
          </a:p>
          <a:p>
            <a:r>
              <a:rPr lang="en-US" sz="1800" dirty="0">
                <a:latin typeface="+mn-ea"/>
                <a:ea typeface="+mn-ea"/>
              </a:rPr>
              <a:t>3        2         </a:t>
            </a:r>
            <a:r>
              <a:rPr lang="zh-CN" altLang="en-US" sz="1800" dirty="0">
                <a:latin typeface="+mn-ea"/>
                <a:ea typeface="+mn-ea"/>
              </a:rPr>
              <a:t>目的协议不可达</a:t>
            </a:r>
            <a:endParaRPr lang="en-US" sz="1800" dirty="0">
              <a:latin typeface="+mn-ea"/>
              <a:ea typeface="+mn-ea"/>
            </a:endParaRPr>
          </a:p>
          <a:p>
            <a:r>
              <a:rPr lang="en-US" sz="1800" dirty="0">
                <a:latin typeface="+mn-ea"/>
                <a:ea typeface="+mn-ea"/>
              </a:rPr>
              <a:t>3        3         </a:t>
            </a:r>
            <a:r>
              <a:rPr lang="zh-CN" altLang="en-US" sz="1800" dirty="0">
                <a:latin typeface="+mn-ea"/>
                <a:ea typeface="+mn-ea"/>
              </a:rPr>
              <a:t>目的端口不可达</a:t>
            </a:r>
            <a:endParaRPr lang="en-US" sz="1800" dirty="0">
              <a:latin typeface="+mn-ea"/>
              <a:ea typeface="+mn-ea"/>
            </a:endParaRPr>
          </a:p>
          <a:p>
            <a:r>
              <a:rPr lang="en-US" sz="1800" dirty="0">
                <a:latin typeface="+mn-ea"/>
                <a:ea typeface="+mn-ea"/>
              </a:rPr>
              <a:t>3        6         </a:t>
            </a:r>
            <a:r>
              <a:rPr lang="zh-CN" altLang="en-US" sz="1800" dirty="0">
                <a:latin typeface="+mn-ea"/>
                <a:ea typeface="+mn-ea"/>
              </a:rPr>
              <a:t>目的地网络未知</a:t>
            </a:r>
            <a:endParaRPr lang="en-US" sz="1800" dirty="0">
              <a:latin typeface="+mn-ea"/>
              <a:ea typeface="+mn-ea"/>
            </a:endParaRPr>
          </a:p>
          <a:p>
            <a:r>
              <a:rPr lang="en-US" sz="1800" dirty="0">
                <a:latin typeface="+mn-ea"/>
                <a:ea typeface="+mn-ea"/>
              </a:rPr>
              <a:t>3        7         </a:t>
            </a:r>
            <a:r>
              <a:rPr lang="zh-CN" altLang="en-US" sz="1800" dirty="0">
                <a:latin typeface="+mn-ea"/>
                <a:ea typeface="+mn-ea"/>
              </a:rPr>
              <a:t>目的地主机未知</a:t>
            </a:r>
            <a:endParaRPr lang="en-US" sz="1800" dirty="0">
              <a:latin typeface="+mn-ea"/>
              <a:ea typeface="+mn-ea"/>
            </a:endParaRPr>
          </a:p>
          <a:p>
            <a:r>
              <a:rPr lang="en-US" sz="1800" dirty="0">
                <a:latin typeface="+mn-ea"/>
                <a:ea typeface="+mn-ea"/>
              </a:rPr>
              <a:t>4        0         </a:t>
            </a:r>
            <a:r>
              <a:rPr lang="zh-CN" altLang="en-US" sz="1800" dirty="0">
                <a:latin typeface="+mn-ea"/>
                <a:ea typeface="+mn-ea"/>
              </a:rPr>
              <a:t>源抑制</a:t>
            </a:r>
            <a:r>
              <a:rPr lang="en-US" sz="1800" dirty="0">
                <a:latin typeface="+mn-ea"/>
                <a:ea typeface="+mn-ea"/>
              </a:rPr>
              <a:t>(</a:t>
            </a:r>
            <a:r>
              <a:rPr lang="zh-CN" altLang="en-US" sz="1800" dirty="0">
                <a:latin typeface="+mn-ea"/>
                <a:ea typeface="+mn-ea"/>
              </a:rPr>
              <a:t>未启用</a:t>
            </a:r>
            <a:r>
              <a:rPr lang="en-US" sz="1800" dirty="0">
                <a:latin typeface="+mn-ea"/>
                <a:ea typeface="+mn-ea"/>
              </a:rPr>
              <a:t>)</a:t>
            </a:r>
          </a:p>
          <a:p>
            <a:r>
              <a:rPr lang="en-US" sz="1800" dirty="0">
                <a:latin typeface="+mn-ea"/>
                <a:ea typeface="+mn-ea"/>
              </a:rPr>
              <a:t>8        0         </a:t>
            </a:r>
            <a:r>
              <a:rPr lang="en-US" altLang="zh-CN" sz="1800" dirty="0">
                <a:latin typeface="+mn-ea"/>
                <a:ea typeface="+mn-ea"/>
              </a:rPr>
              <a:t>echo</a:t>
            </a:r>
            <a:r>
              <a:rPr lang="zh-CN" altLang="en-US" sz="1800" dirty="0">
                <a:latin typeface="+mn-ea"/>
                <a:ea typeface="+mn-ea"/>
              </a:rPr>
              <a:t>请求</a:t>
            </a:r>
            <a:r>
              <a:rPr lang="en-US" sz="1800" dirty="0">
                <a:latin typeface="+mn-ea"/>
                <a:ea typeface="+mn-ea"/>
              </a:rPr>
              <a:t> (ping)</a:t>
            </a:r>
          </a:p>
          <a:p>
            <a:r>
              <a:rPr lang="en-US" sz="1800" dirty="0">
                <a:latin typeface="+mn-ea"/>
                <a:ea typeface="+mn-ea"/>
              </a:rPr>
              <a:t>9        0         </a:t>
            </a:r>
            <a:r>
              <a:rPr lang="zh-CN" altLang="en-US" sz="1800">
                <a:latin typeface="+mn-ea"/>
                <a:ea typeface="+mn-ea"/>
              </a:rPr>
              <a:t>路由通告</a:t>
            </a:r>
            <a:endParaRPr lang="en-US" sz="1800" dirty="0">
              <a:latin typeface="+mn-ea"/>
              <a:ea typeface="+mn-ea"/>
            </a:endParaRPr>
          </a:p>
          <a:p>
            <a:r>
              <a:rPr lang="en-US" sz="1800" dirty="0">
                <a:latin typeface="+mn-ea"/>
                <a:ea typeface="+mn-ea"/>
              </a:rPr>
              <a:t>10       0          </a:t>
            </a:r>
            <a:r>
              <a:rPr lang="zh-CN" altLang="en-US" sz="1800" dirty="0">
                <a:latin typeface="+mn-ea"/>
                <a:ea typeface="+mn-ea"/>
              </a:rPr>
              <a:t>路由器发现</a:t>
            </a:r>
            <a:endParaRPr lang="en-US" sz="1800" dirty="0">
              <a:latin typeface="+mn-ea"/>
              <a:ea typeface="+mn-ea"/>
            </a:endParaRPr>
          </a:p>
          <a:p>
            <a:r>
              <a:rPr lang="en-US" sz="1800" dirty="0">
                <a:latin typeface="+mn-ea"/>
                <a:ea typeface="+mn-ea"/>
              </a:rPr>
              <a:t>11       0          TT</a:t>
            </a:r>
            <a:r>
              <a:rPr lang="en-US" altLang="zh-CN" sz="1800" dirty="0">
                <a:latin typeface="+mn-ea"/>
                <a:ea typeface="+mn-ea"/>
              </a:rPr>
              <a:t>L</a:t>
            </a:r>
            <a:r>
              <a:rPr lang="zh-CN" altLang="en-US" sz="1800" dirty="0">
                <a:latin typeface="+mn-ea"/>
                <a:ea typeface="+mn-ea"/>
              </a:rPr>
              <a:t>过期</a:t>
            </a:r>
            <a:endParaRPr lang="en-US" sz="1800" dirty="0">
              <a:latin typeface="+mn-ea"/>
              <a:ea typeface="+mn-ea"/>
            </a:endParaRPr>
          </a:p>
          <a:p>
            <a:r>
              <a:rPr lang="en-US" sz="1800" dirty="0">
                <a:latin typeface="+mn-ea"/>
                <a:ea typeface="+mn-ea"/>
              </a:rPr>
              <a:t>12       0          </a:t>
            </a:r>
            <a:r>
              <a:rPr lang="zh-CN" altLang="en-US" sz="1800" dirty="0">
                <a:latin typeface="+mn-ea"/>
                <a:ea typeface="+mn-ea"/>
              </a:rPr>
              <a:t>损坏的</a:t>
            </a:r>
            <a:r>
              <a:rPr lang="en-US" altLang="zh-CN" sz="1800" dirty="0">
                <a:latin typeface="+mn-ea"/>
                <a:ea typeface="+mn-ea"/>
              </a:rPr>
              <a:t>IP</a:t>
            </a:r>
            <a:r>
              <a:rPr lang="zh-CN" altLang="en-US" sz="1800" dirty="0">
                <a:latin typeface="+mn-ea"/>
                <a:ea typeface="+mn-ea"/>
              </a:rPr>
              <a:t>头部</a:t>
            </a:r>
            <a:endParaRPr lang="en-US" sz="1800" dirty="0">
              <a:latin typeface="+mn-ea"/>
              <a:ea typeface="+mn-ea"/>
            </a:endParaRPr>
          </a:p>
          <a:p>
            <a:endParaRPr 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1005460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F6C18-030A-48D7-87AF-319C9327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和</a:t>
            </a:r>
            <a:r>
              <a:rPr lang="en-US" altLang="zh-CN" dirty="0"/>
              <a:t>traceroute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CA07F2-00D2-4838-9868-40C0CC39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A801909-1BAC-4B65-B86B-743B97032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1733128"/>
            <a:ext cx="388778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2575" indent="-282575">
              <a:defRPr/>
            </a:pPr>
            <a:r>
              <a:rPr lang="zh-CN" altLang="en-US" sz="2000" kern="0" dirty="0"/>
              <a:t>源主机向目的地</a:t>
            </a:r>
            <a:r>
              <a:rPr lang="en-US" altLang="zh-CN" sz="2000" kern="0" dirty="0"/>
              <a:t>IP</a:t>
            </a:r>
            <a:r>
              <a:rPr lang="zh-CN" altLang="en-US" sz="2000" kern="0" dirty="0"/>
              <a:t>发送一系列</a:t>
            </a:r>
            <a:r>
              <a:rPr lang="en-US" altLang="zh-CN" sz="2000" kern="0" dirty="0"/>
              <a:t>UDP</a:t>
            </a:r>
            <a:r>
              <a:rPr lang="zh-CN" altLang="en-US" sz="2000" kern="0" dirty="0"/>
              <a:t>分段</a:t>
            </a:r>
            <a:endParaRPr lang="en-US" sz="2000" kern="0" dirty="0"/>
          </a:p>
          <a:p>
            <a:pPr marL="565150" lvl="1" indent="-222250">
              <a:defRPr/>
            </a:pPr>
            <a:r>
              <a:rPr lang="zh-CN" altLang="en-US" sz="1800" kern="0" dirty="0"/>
              <a:t>第一个分段设置</a:t>
            </a:r>
            <a:r>
              <a:rPr lang="en-US" sz="1800" kern="0" dirty="0"/>
              <a:t>TTL =1</a:t>
            </a:r>
          </a:p>
          <a:p>
            <a:pPr marL="565150" lvl="1" indent="-222250">
              <a:defRPr/>
            </a:pPr>
            <a:r>
              <a:rPr lang="zh-CN" altLang="en-US" sz="1800" kern="0" dirty="0"/>
              <a:t>第一个分段设置</a:t>
            </a:r>
            <a:r>
              <a:rPr lang="en-US" altLang="zh-CN" sz="1800" kern="0" dirty="0"/>
              <a:t>TTL =2</a:t>
            </a:r>
            <a:r>
              <a:rPr lang="zh-CN" altLang="en-US" sz="1800" kern="0" dirty="0"/>
              <a:t>，</a:t>
            </a:r>
            <a:r>
              <a:rPr lang="en-US" altLang="zh-CN" sz="1800" kern="0" dirty="0"/>
              <a:t>…</a:t>
            </a:r>
            <a:endParaRPr lang="en-US" sz="1800" kern="0" dirty="0"/>
          </a:p>
          <a:p>
            <a:pPr marL="565150" lvl="1" indent="-222250">
              <a:defRPr/>
            </a:pPr>
            <a:r>
              <a:rPr lang="zh-CN" altLang="en-US" sz="1800" kern="0" dirty="0"/>
              <a:t>任意不常用的端口号</a:t>
            </a:r>
            <a:endParaRPr lang="en-US" sz="1800" kern="0" dirty="0"/>
          </a:p>
          <a:p>
            <a:pPr marL="282575" indent="-282575">
              <a:defRPr/>
            </a:pPr>
            <a:r>
              <a:rPr lang="zh-CN" altLang="en-US" sz="2000" kern="0" dirty="0"/>
              <a:t>当第</a:t>
            </a:r>
            <a:r>
              <a:rPr lang="en-US" altLang="zh-CN" sz="2000" kern="0" dirty="0"/>
              <a:t>n</a:t>
            </a:r>
            <a:r>
              <a:rPr lang="zh-CN" altLang="en-US" sz="2000" kern="0" dirty="0"/>
              <a:t>个分段到达路径上第</a:t>
            </a:r>
            <a:r>
              <a:rPr lang="en-US" altLang="zh-CN" sz="2000" kern="0" dirty="0"/>
              <a:t>n</a:t>
            </a:r>
            <a:r>
              <a:rPr lang="zh-CN" altLang="en-US" sz="2000" kern="0" dirty="0"/>
              <a:t>个路由器</a:t>
            </a:r>
            <a:r>
              <a:rPr lang="en-US" sz="2000" kern="0" dirty="0"/>
              <a:t>:</a:t>
            </a:r>
          </a:p>
          <a:p>
            <a:pPr marL="523875" lvl="1" indent="-180975">
              <a:defRPr/>
            </a:pPr>
            <a:r>
              <a:rPr lang="zh-CN" altLang="en-US" sz="1800" kern="0" dirty="0"/>
              <a:t>路由器丢弃报文，向源主机返回</a:t>
            </a:r>
            <a:r>
              <a:rPr lang="en-US" altLang="zh-CN" sz="1800" kern="0" dirty="0"/>
              <a:t>ICMP</a:t>
            </a:r>
            <a:r>
              <a:rPr lang="zh-CN" altLang="en-US" sz="1800" kern="0" dirty="0"/>
              <a:t>消息</a:t>
            </a:r>
            <a:r>
              <a:rPr lang="en-US" sz="1800" kern="0" dirty="0"/>
              <a:t> (</a:t>
            </a:r>
            <a:r>
              <a:rPr lang="zh-CN" altLang="en-US" sz="1800" kern="0" dirty="0"/>
              <a:t>类型</a:t>
            </a:r>
            <a:r>
              <a:rPr lang="en-US" sz="1800" kern="0" dirty="0"/>
              <a:t> 11, </a:t>
            </a:r>
            <a:r>
              <a:rPr lang="zh-CN" altLang="en-US" sz="1800" kern="0" dirty="0"/>
              <a:t>代码</a:t>
            </a:r>
            <a:r>
              <a:rPr lang="en-US" sz="1800" kern="0" dirty="0"/>
              <a:t> 0)</a:t>
            </a:r>
          </a:p>
          <a:p>
            <a:pPr marL="523875" lvl="1" indent="-180975">
              <a:defRPr/>
            </a:pPr>
            <a:r>
              <a:rPr lang="en-US" sz="1800" kern="0" dirty="0"/>
              <a:t>ICMP</a:t>
            </a:r>
            <a:r>
              <a:rPr lang="zh-CN" altLang="en-US" sz="1800" kern="0" dirty="0"/>
              <a:t>消息包含路由器的名字和</a:t>
            </a:r>
            <a:r>
              <a:rPr lang="en-US" altLang="zh-CN" sz="1800" kern="0" dirty="0"/>
              <a:t>IP</a:t>
            </a:r>
            <a:r>
              <a:rPr lang="zh-CN" altLang="en-US" sz="1800" kern="0" dirty="0"/>
              <a:t>地址</a:t>
            </a:r>
            <a:endParaRPr lang="en-US" sz="1800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DD252-531F-402A-A233-6F7E3F4BF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1772816"/>
            <a:ext cx="38100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Gill Sans MT" charset="0"/>
              </a:rPr>
              <a:t>何时停止？</a:t>
            </a:r>
            <a:endParaRPr lang="en-US" sz="2400" dirty="0">
              <a:solidFill>
                <a:srgbClr val="000099"/>
              </a:solidFill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zh-CN" sz="2400" dirty="0">
                <a:latin typeface="Gill Sans MT" charset="0"/>
              </a:rPr>
              <a:t>UDP</a:t>
            </a:r>
            <a:r>
              <a:rPr lang="zh-CN" altLang="en-US" sz="2400" dirty="0">
                <a:latin typeface="Gill Sans MT" charset="0"/>
              </a:rPr>
              <a:t>分段到达目的地主机</a:t>
            </a:r>
            <a:endParaRPr lang="en-US" altLang="zh-CN" sz="24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zh-CN" altLang="en-US" sz="2400" dirty="0">
                <a:latin typeface="Gill Sans MT" charset="0"/>
              </a:rPr>
              <a:t>目的地返回</a:t>
            </a:r>
            <a:r>
              <a:rPr lang="en-US" sz="2400" dirty="0">
                <a:latin typeface="Gill Sans MT" charset="0"/>
              </a:rPr>
              <a:t> </a:t>
            </a:r>
            <a:r>
              <a:rPr lang="zh-CN" altLang="en-US" sz="2400" dirty="0">
                <a:latin typeface="Gill Sans MT" charset="0"/>
              </a:rPr>
              <a:t>“端口不可达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zh-CN" altLang="en-US" sz="2400" dirty="0">
                <a:latin typeface="Gill Sans MT" charset="0"/>
              </a:rPr>
              <a:t>的</a:t>
            </a:r>
            <a:r>
              <a:rPr lang="en-US" altLang="zh-CN" sz="2400" dirty="0">
                <a:latin typeface="Gill Sans MT" charset="0"/>
              </a:rPr>
              <a:t>ICMP</a:t>
            </a:r>
            <a:r>
              <a:rPr lang="zh-CN" altLang="en-US" sz="2400" dirty="0">
                <a:latin typeface="Gill Sans MT" charset="0"/>
              </a:rPr>
              <a:t>消息</a:t>
            </a:r>
            <a:r>
              <a:rPr lang="en-US" altLang="ja-JP" sz="2400" dirty="0">
                <a:latin typeface="Gill Sans MT" charset="0"/>
              </a:rPr>
              <a:t> (</a:t>
            </a:r>
            <a:r>
              <a:rPr lang="zh-CN" altLang="en-US" sz="2400" dirty="0">
                <a:latin typeface="Gill Sans MT" charset="0"/>
              </a:rPr>
              <a:t>类型</a:t>
            </a:r>
            <a:r>
              <a:rPr lang="en-US" altLang="ja-JP" sz="2400" dirty="0">
                <a:latin typeface="Gill Sans MT" charset="0"/>
              </a:rPr>
              <a:t> 3, </a:t>
            </a:r>
            <a:r>
              <a:rPr lang="zh-CN" altLang="en-US" sz="2400" dirty="0">
                <a:latin typeface="Gill Sans MT" charset="0"/>
              </a:rPr>
              <a:t>代码</a:t>
            </a:r>
            <a:r>
              <a:rPr lang="en-US" altLang="ja-JP" sz="2400" dirty="0">
                <a:latin typeface="Gill Sans MT" charset="0"/>
              </a:rPr>
              <a:t> 3)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zh-CN" altLang="en-US" sz="2400" dirty="0">
                <a:latin typeface="Gill Sans MT" charset="0"/>
              </a:rPr>
              <a:t>源停止发包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7" name="Line 38">
            <a:extLst>
              <a:ext uri="{FF2B5EF4-FFF2-40B4-BE49-F238E27FC236}">
                <a16:creationId xmlns:a16="http://schemas.microsoft.com/office/drawing/2014/main" id="{B77ED803-AA80-423F-B6DE-B3A7D5E76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5" y="6095255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05">
            <a:extLst>
              <a:ext uri="{FF2B5EF4-FFF2-40B4-BE49-F238E27FC236}">
                <a16:creationId xmlns:a16="http://schemas.microsoft.com/office/drawing/2014/main" id="{DBD71ABA-BA29-4CF9-9CAD-5509740AFF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9625" y="6146055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6">
            <a:extLst>
              <a:ext uri="{FF2B5EF4-FFF2-40B4-BE49-F238E27FC236}">
                <a16:creationId xmlns:a16="http://schemas.microsoft.com/office/drawing/2014/main" id="{2A85CE69-E17F-440B-9DA3-3620959D5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4663" y="6130180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8">
            <a:extLst>
              <a:ext uri="{FF2B5EF4-FFF2-40B4-BE49-F238E27FC236}">
                <a16:creationId xmlns:a16="http://schemas.microsoft.com/office/drawing/2014/main" id="{D3543959-F8A7-4E9F-BD6C-CB4E17A7D7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6538" y="5861893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3">
            <a:extLst>
              <a:ext uri="{FF2B5EF4-FFF2-40B4-BE49-F238E27FC236}">
                <a16:creationId xmlns:a16="http://schemas.microsoft.com/office/drawing/2014/main" id="{75B6FB5E-4260-4ADC-9379-18B449319F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0975" y="6190505"/>
            <a:ext cx="62071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0">
            <a:extLst>
              <a:ext uri="{FF2B5EF4-FFF2-40B4-BE49-F238E27FC236}">
                <a16:creationId xmlns:a16="http://schemas.microsoft.com/office/drawing/2014/main" id="{BB51EA21-C756-457F-8759-745DC2E11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163" y="6155580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61">
            <a:extLst>
              <a:ext uri="{FF2B5EF4-FFF2-40B4-BE49-F238E27FC236}">
                <a16:creationId xmlns:a16="http://schemas.microsoft.com/office/drawing/2014/main" id="{7E28FFA9-DAF6-4C84-9C7B-8FDAABE95D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8375" y="6101605"/>
            <a:ext cx="557213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91">
            <a:extLst>
              <a:ext uri="{FF2B5EF4-FFF2-40B4-BE49-F238E27FC236}">
                <a16:creationId xmlns:a16="http://schemas.microsoft.com/office/drawing/2014/main" id="{13DAC068-6300-4F2F-AA02-D64974593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788" y="6261943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2">
            <a:extLst>
              <a:ext uri="{FF2B5EF4-FFF2-40B4-BE49-F238E27FC236}">
                <a16:creationId xmlns:a16="http://schemas.microsoft.com/office/drawing/2014/main" id="{0423EBA7-A210-4162-B58F-8CE01B730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8838" y="5849193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94">
            <a:extLst>
              <a:ext uri="{FF2B5EF4-FFF2-40B4-BE49-F238E27FC236}">
                <a16:creationId xmlns:a16="http://schemas.microsoft.com/office/drawing/2014/main" id="{89793C58-97FB-4FF5-8911-C3977E80CC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6138" y="6452443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95">
            <a:extLst>
              <a:ext uri="{FF2B5EF4-FFF2-40B4-BE49-F238E27FC236}">
                <a16:creationId xmlns:a16="http://schemas.microsoft.com/office/drawing/2014/main" id="{D4244BEF-25E5-48D1-96BD-162093561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1738" y="5957143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300">
            <a:extLst>
              <a:ext uri="{FF2B5EF4-FFF2-40B4-BE49-F238E27FC236}">
                <a16:creationId xmlns:a16="http://schemas.microsoft.com/office/drawing/2014/main" id="{C5B073CD-3A94-446F-AA20-F9A9B020C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475" y="5814268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19" name="Text Box 302">
            <a:extLst>
              <a:ext uri="{FF2B5EF4-FFF2-40B4-BE49-F238E27FC236}">
                <a16:creationId xmlns:a16="http://schemas.microsoft.com/office/drawing/2014/main" id="{D5497269-6186-4AA9-BB0C-E4782C56E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8" y="6374655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20" name="Text Box 304">
            <a:extLst>
              <a:ext uri="{FF2B5EF4-FFF2-40B4-BE49-F238E27FC236}">
                <a16:creationId xmlns:a16="http://schemas.microsoft.com/office/drawing/2014/main" id="{9EDA3503-841A-4723-BC98-443A29EC6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5788868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grpSp>
        <p:nvGrpSpPr>
          <p:cNvPr id="21" name="Group 21">
            <a:extLst>
              <a:ext uri="{FF2B5EF4-FFF2-40B4-BE49-F238E27FC236}">
                <a16:creationId xmlns:a16="http://schemas.microsoft.com/office/drawing/2014/main" id="{C633C43D-987E-49C3-B6FF-2E7CEFC4A4EE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5750768"/>
            <a:ext cx="820738" cy="688975"/>
            <a:chOff x="-44" y="1473"/>
            <a:chExt cx="981" cy="1105"/>
          </a:xfrm>
        </p:grpSpPr>
        <p:pic>
          <p:nvPicPr>
            <p:cNvPr id="22" name="Picture 22" descr="desktop_computer_stylized_medium">
              <a:extLst>
                <a:ext uri="{FF2B5EF4-FFF2-40B4-BE49-F238E27FC236}">
                  <a16:creationId xmlns:a16="http://schemas.microsoft.com/office/drawing/2014/main" id="{A207AC12-1D20-4942-94FA-D01A1120E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82ECAC4F-FABA-4524-B4CA-4DB22BBC5E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2C8D27C4-D691-42B2-BD14-B1C99B8D635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65900" y="5788868"/>
            <a:ext cx="754063" cy="669925"/>
            <a:chOff x="-44" y="1473"/>
            <a:chExt cx="981" cy="1105"/>
          </a:xfrm>
        </p:grpSpPr>
        <p:pic>
          <p:nvPicPr>
            <p:cNvPr id="25" name="Picture 25" descr="desktop_computer_stylized_medium">
              <a:extLst>
                <a:ext uri="{FF2B5EF4-FFF2-40B4-BE49-F238E27FC236}">
                  <a16:creationId xmlns:a16="http://schemas.microsoft.com/office/drawing/2014/main" id="{6A7EC272-9AA3-4655-9500-ACBE178B2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BC479BE-B48B-4BC1-BA1A-DF6286E9CF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B5F6803C-C0BD-441A-91E1-FAA004AD2DB0}"/>
              </a:ext>
            </a:extLst>
          </p:cNvPr>
          <p:cNvGrpSpPr>
            <a:grpSpLocks/>
          </p:cNvGrpSpPr>
          <p:nvPr/>
        </p:nvGrpSpPr>
        <p:grpSpPr bwMode="auto">
          <a:xfrm>
            <a:off x="5513388" y="6288930"/>
            <a:ext cx="617537" cy="250825"/>
            <a:chOff x="2356" y="1300"/>
            <a:chExt cx="555" cy="194"/>
          </a:xfrm>
        </p:grpSpPr>
        <p:sp>
          <p:nvSpPr>
            <p:cNvPr id="28" name="Oval 407">
              <a:extLst>
                <a:ext uri="{FF2B5EF4-FFF2-40B4-BE49-F238E27FC236}">
                  <a16:creationId xmlns:a16="http://schemas.microsoft.com/office/drawing/2014/main" id="{0954A384-44C9-4F4C-86BD-E1AD71CA7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9" name="Rectangle 410">
              <a:extLst>
                <a:ext uri="{FF2B5EF4-FFF2-40B4-BE49-F238E27FC236}">
                  <a16:creationId xmlns:a16="http://schemas.microsoft.com/office/drawing/2014/main" id="{88575E67-250C-4B61-93B0-3A5CD2004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0" name="Oval 411">
              <a:extLst>
                <a:ext uri="{FF2B5EF4-FFF2-40B4-BE49-F238E27FC236}">
                  <a16:creationId xmlns:a16="http://schemas.microsoft.com/office/drawing/2014/main" id="{F358933D-99CE-43EC-88DE-30ADEE1AF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D1739758-FD8A-4A87-9F8B-3A0F4BA98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4" name="Freeform 32">
                <a:extLst>
                  <a:ext uri="{FF2B5EF4-FFF2-40B4-BE49-F238E27FC236}">
                    <a16:creationId xmlns:a16="http://schemas.microsoft.com/office/drawing/2014/main" id="{58196DA6-A6E7-4DED-B984-99DF196AD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3">
                <a:extLst>
                  <a:ext uri="{FF2B5EF4-FFF2-40B4-BE49-F238E27FC236}">
                    <a16:creationId xmlns:a16="http://schemas.microsoft.com/office/drawing/2014/main" id="{772A0981-B0CA-42D9-A00E-F41E463DE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Line 34">
              <a:extLst>
                <a:ext uri="{FF2B5EF4-FFF2-40B4-BE49-F238E27FC236}">
                  <a16:creationId xmlns:a16="http://schemas.microsoft.com/office/drawing/2014/main" id="{2BD24172-20EA-4D44-8E61-C8C7A7EF8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5">
              <a:extLst>
                <a:ext uri="{FF2B5EF4-FFF2-40B4-BE49-F238E27FC236}">
                  <a16:creationId xmlns:a16="http://schemas.microsoft.com/office/drawing/2014/main" id="{E0A27209-72BB-447B-AF97-B05CED3F7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30797076-526D-4E6B-8DFC-6CAAAC690EC7}"/>
              </a:ext>
            </a:extLst>
          </p:cNvPr>
          <p:cNvGrpSpPr>
            <a:grpSpLocks/>
          </p:cNvGrpSpPr>
          <p:nvPr/>
        </p:nvGrpSpPr>
        <p:grpSpPr bwMode="auto">
          <a:xfrm>
            <a:off x="4545013" y="6017468"/>
            <a:ext cx="617537" cy="250825"/>
            <a:chOff x="2356" y="1300"/>
            <a:chExt cx="555" cy="194"/>
          </a:xfrm>
        </p:grpSpPr>
        <p:sp>
          <p:nvSpPr>
            <p:cNvPr id="37" name="Oval 407">
              <a:extLst>
                <a:ext uri="{FF2B5EF4-FFF2-40B4-BE49-F238E27FC236}">
                  <a16:creationId xmlns:a16="http://schemas.microsoft.com/office/drawing/2014/main" id="{0C5D5F67-B3FF-468A-A1B9-F3B292786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8" name="Rectangle 410">
              <a:extLst>
                <a:ext uri="{FF2B5EF4-FFF2-40B4-BE49-F238E27FC236}">
                  <a16:creationId xmlns:a16="http://schemas.microsoft.com/office/drawing/2014/main" id="{A843F6B9-184D-4346-9EC6-5086CBF80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9" name="Oval 411">
              <a:extLst>
                <a:ext uri="{FF2B5EF4-FFF2-40B4-BE49-F238E27FC236}">
                  <a16:creationId xmlns:a16="http://schemas.microsoft.com/office/drawing/2014/main" id="{77E8D36A-634C-419D-A2D1-6F4EEC389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71BABAD2-021B-47BD-B6AA-B41B22FE6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830C21C1-F000-4AF2-A4B6-4B1174EB1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42">
                <a:extLst>
                  <a:ext uri="{FF2B5EF4-FFF2-40B4-BE49-F238E27FC236}">
                    <a16:creationId xmlns:a16="http://schemas.microsoft.com/office/drawing/2014/main" id="{12D3C951-E5DD-434E-8384-9E2EDF46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" name="Line 43">
              <a:extLst>
                <a:ext uri="{FF2B5EF4-FFF2-40B4-BE49-F238E27FC236}">
                  <a16:creationId xmlns:a16="http://schemas.microsoft.com/office/drawing/2014/main" id="{39EBAB5F-ACCA-4C49-84FC-26C713075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4">
              <a:extLst>
                <a:ext uri="{FF2B5EF4-FFF2-40B4-BE49-F238E27FC236}">
                  <a16:creationId xmlns:a16="http://schemas.microsoft.com/office/drawing/2014/main" id="{FD1CCDA1-3B27-4A48-A712-095ABD8B3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45">
            <a:extLst>
              <a:ext uri="{FF2B5EF4-FFF2-40B4-BE49-F238E27FC236}">
                <a16:creationId xmlns:a16="http://schemas.microsoft.com/office/drawing/2014/main" id="{36BAEB25-97EB-4D20-8B01-D682D6524809}"/>
              </a:ext>
            </a:extLst>
          </p:cNvPr>
          <p:cNvGrpSpPr>
            <a:grpSpLocks/>
          </p:cNvGrpSpPr>
          <p:nvPr/>
        </p:nvGrpSpPr>
        <p:grpSpPr bwMode="auto">
          <a:xfrm>
            <a:off x="3394075" y="6227018"/>
            <a:ext cx="617538" cy="250825"/>
            <a:chOff x="2356" y="1300"/>
            <a:chExt cx="555" cy="194"/>
          </a:xfrm>
        </p:grpSpPr>
        <p:sp>
          <p:nvSpPr>
            <p:cNvPr id="46" name="Oval 407">
              <a:extLst>
                <a:ext uri="{FF2B5EF4-FFF2-40B4-BE49-F238E27FC236}">
                  <a16:creationId xmlns:a16="http://schemas.microsoft.com/office/drawing/2014/main" id="{75A6F4FE-C604-4B99-848C-B405B32D8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47" name="Rectangle 410">
              <a:extLst>
                <a:ext uri="{FF2B5EF4-FFF2-40B4-BE49-F238E27FC236}">
                  <a16:creationId xmlns:a16="http://schemas.microsoft.com/office/drawing/2014/main" id="{00D7A85E-01E0-45CE-A186-9A69E3563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48" name="Oval 411">
              <a:extLst>
                <a:ext uri="{FF2B5EF4-FFF2-40B4-BE49-F238E27FC236}">
                  <a16:creationId xmlns:a16="http://schemas.microsoft.com/office/drawing/2014/main" id="{2D6D2131-B971-4621-B09A-EA2DBC90F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id="{7367BFE2-BE66-44E5-9B87-E5AA46BB6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2" name="Freeform 50">
                <a:extLst>
                  <a:ext uri="{FF2B5EF4-FFF2-40B4-BE49-F238E27FC236}">
                    <a16:creationId xmlns:a16="http://schemas.microsoft.com/office/drawing/2014/main" id="{5C84DBAC-6E4D-45CE-BC3E-9B5CE3C0A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51">
                <a:extLst>
                  <a:ext uri="{FF2B5EF4-FFF2-40B4-BE49-F238E27FC236}">
                    <a16:creationId xmlns:a16="http://schemas.microsoft.com/office/drawing/2014/main" id="{5F607043-F29A-4133-8338-56E21044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Line 52">
              <a:extLst>
                <a:ext uri="{FF2B5EF4-FFF2-40B4-BE49-F238E27FC236}">
                  <a16:creationId xmlns:a16="http://schemas.microsoft.com/office/drawing/2014/main" id="{02C77ED0-8901-4A3C-AC05-1D7ABDFB6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3">
              <a:extLst>
                <a:ext uri="{FF2B5EF4-FFF2-40B4-BE49-F238E27FC236}">
                  <a16:creationId xmlns:a16="http://schemas.microsoft.com/office/drawing/2014/main" id="{15C8B9F6-AC5C-4D0D-AF6D-CD64DB240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2738A594-78BA-4CB8-82A2-5D3E0CE6A434}"/>
              </a:ext>
            </a:extLst>
          </p:cNvPr>
          <p:cNvGrpSpPr>
            <a:grpSpLocks/>
          </p:cNvGrpSpPr>
          <p:nvPr/>
        </p:nvGrpSpPr>
        <p:grpSpPr bwMode="auto">
          <a:xfrm>
            <a:off x="2392363" y="5980955"/>
            <a:ext cx="617537" cy="250825"/>
            <a:chOff x="2356" y="1300"/>
            <a:chExt cx="555" cy="194"/>
          </a:xfrm>
        </p:grpSpPr>
        <p:sp>
          <p:nvSpPr>
            <p:cNvPr id="55" name="Oval 407">
              <a:extLst>
                <a:ext uri="{FF2B5EF4-FFF2-40B4-BE49-F238E27FC236}">
                  <a16:creationId xmlns:a16="http://schemas.microsoft.com/office/drawing/2014/main" id="{03ED8E6A-7FFC-4D65-8B82-265D965B7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6" name="Rectangle 410">
              <a:extLst>
                <a:ext uri="{FF2B5EF4-FFF2-40B4-BE49-F238E27FC236}">
                  <a16:creationId xmlns:a16="http://schemas.microsoft.com/office/drawing/2014/main" id="{9D8AFA8E-C980-4E7F-B88E-C6871EFB5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7" name="Oval 411">
              <a:extLst>
                <a:ext uri="{FF2B5EF4-FFF2-40B4-BE49-F238E27FC236}">
                  <a16:creationId xmlns:a16="http://schemas.microsoft.com/office/drawing/2014/main" id="{E806938E-3C83-4C57-8F15-74AFF960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58" name="Group 58">
              <a:extLst>
                <a:ext uri="{FF2B5EF4-FFF2-40B4-BE49-F238E27FC236}">
                  <a16:creationId xmlns:a16="http://schemas.microsoft.com/office/drawing/2014/main" id="{BC9AB006-810F-49E2-B490-4AB3A51C91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1" name="Freeform 59">
                <a:extLst>
                  <a:ext uri="{FF2B5EF4-FFF2-40B4-BE49-F238E27FC236}">
                    <a16:creationId xmlns:a16="http://schemas.microsoft.com/office/drawing/2014/main" id="{A9C5980E-1E05-4FDB-B0DB-97325A1F6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60">
                <a:extLst>
                  <a:ext uri="{FF2B5EF4-FFF2-40B4-BE49-F238E27FC236}">
                    <a16:creationId xmlns:a16="http://schemas.microsoft.com/office/drawing/2014/main" id="{83BDF416-C4BD-4A9E-A4ED-CD8E0CD63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61">
              <a:extLst>
                <a:ext uri="{FF2B5EF4-FFF2-40B4-BE49-F238E27FC236}">
                  <a16:creationId xmlns:a16="http://schemas.microsoft.com/office/drawing/2014/main" id="{7EB5ACB8-97D1-4F92-A099-828061F52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2">
              <a:extLst>
                <a:ext uri="{FF2B5EF4-FFF2-40B4-BE49-F238E27FC236}">
                  <a16:creationId xmlns:a16="http://schemas.microsoft.com/office/drawing/2014/main" id="{DBB275BA-C269-429B-ACF9-BA1E20514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3">
            <a:extLst>
              <a:ext uri="{FF2B5EF4-FFF2-40B4-BE49-F238E27FC236}">
                <a16:creationId xmlns:a16="http://schemas.microsoft.com/office/drawing/2014/main" id="{7C6F9BC1-E77E-43F5-B09F-5D45F1446F0A}"/>
              </a:ext>
            </a:extLst>
          </p:cNvPr>
          <p:cNvGrpSpPr>
            <a:grpSpLocks/>
          </p:cNvGrpSpPr>
          <p:nvPr/>
        </p:nvGrpSpPr>
        <p:grpSpPr bwMode="auto">
          <a:xfrm>
            <a:off x="1517650" y="6247655"/>
            <a:ext cx="617538" cy="250825"/>
            <a:chOff x="2356" y="1300"/>
            <a:chExt cx="555" cy="194"/>
          </a:xfrm>
        </p:grpSpPr>
        <p:sp>
          <p:nvSpPr>
            <p:cNvPr id="64" name="Oval 407">
              <a:extLst>
                <a:ext uri="{FF2B5EF4-FFF2-40B4-BE49-F238E27FC236}">
                  <a16:creationId xmlns:a16="http://schemas.microsoft.com/office/drawing/2014/main" id="{27E1BEED-28ED-4584-83F3-868E863C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65" name="Rectangle 410">
              <a:extLst>
                <a:ext uri="{FF2B5EF4-FFF2-40B4-BE49-F238E27FC236}">
                  <a16:creationId xmlns:a16="http://schemas.microsoft.com/office/drawing/2014/main" id="{4B599093-D6C2-4220-A261-2A9319FC0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66" name="Oval 411">
              <a:extLst>
                <a:ext uri="{FF2B5EF4-FFF2-40B4-BE49-F238E27FC236}">
                  <a16:creationId xmlns:a16="http://schemas.microsoft.com/office/drawing/2014/main" id="{A5E6AEB5-3170-4A95-80E2-06DDB4CCE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67" name="Group 67">
              <a:extLst>
                <a:ext uri="{FF2B5EF4-FFF2-40B4-BE49-F238E27FC236}">
                  <a16:creationId xmlns:a16="http://schemas.microsoft.com/office/drawing/2014/main" id="{6A51D374-D558-473D-8C7D-F2E1584E99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0" name="Freeform 68">
                <a:extLst>
                  <a:ext uri="{FF2B5EF4-FFF2-40B4-BE49-F238E27FC236}">
                    <a16:creationId xmlns:a16="http://schemas.microsoft.com/office/drawing/2014/main" id="{F06E35D2-00BA-4DE2-8BAB-08D1FE20A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69">
                <a:extLst>
                  <a:ext uri="{FF2B5EF4-FFF2-40B4-BE49-F238E27FC236}">
                    <a16:creationId xmlns:a16="http://schemas.microsoft.com/office/drawing/2014/main" id="{C827ED80-C6F1-4111-B032-5222D8A72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" name="Line 70">
              <a:extLst>
                <a:ext uri="{FF2B5EF4-FFF2-40B4-BE49-F238E27FC236}">
                  <a16:creationId xmlns:a16="http://schemas.microsoft.com/office/drawing/2014/main" id="{CAC9459A-5A45-4ABD-93C5-954F09098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71">
              <a:extLst>
                <a:ext uri="{FF2B5EF4-FFF2-40B4-BE49-F238E27FC236}">
                  <a16:creationId xmlns:a16="http://schemas.microsoft.com/office/drawing/2014/main" id="{925FD98B-2CB2-4D07-832E-EDC96520F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Freeform 303">
            <a:extLst>
              <a:ext uri="{FF2B5EF4-FFF2-40B4-BE49-F238E27FC236}">
                <a16:creationId xmlns:a16="http://schemas.microsoft.com/office/drawing/2014/main" id="{0BD9E927-B7CC-4A75-A27C-12746568D9BF}"/>
              </a:ext>
            </a:extLst>
          </p:cNvPr>
          <p:cNvSpPr>
            <a:spLocks/>
          </p:cNvSpPr>
          <p:nvPr/>
        </p:nvSpPr>
        <p:spPr bwMode="auto">
          <a:xfrm>
            <a:off x="1257300" y="6034930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299">
            <a:extLst>
              <a:ext uri="{FF2B5EF4-FFF2-40B4-BE49-F238E27FC236}">
                <a16:creationId xmlns:a16="http://schemas.microsoft.com/office/drawing/2014/main" id="{2077A609-A7D8-4B15-A9D7-BDDE2994A0EA}"/>
              </a:ext>
            </a:extLst>
          </p:cNvPr>
          <p:cNvSpPr>
            <a:spLocks/>
          </p:cNvSpPr>
          <p:nvPr/>
        </p:nvSpPr>
        <p:spPr bwMode="auto">
          <a:xfrm>
            <a:off x="1289050" y="6071443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301">
            <a:extLst>
              <a:ext uri="{FF2B5EF4-FFF2-40B4-BE49-F238E27FC236}">
                <a16:creationId xmlns:a16="http://schemas.microsoft.com/office/drawing/2014/main" id="{D0F2B713-A75B-4746-8002-C0EE114F417F}"/>
              </a:ext>
            </a:extLst>
          </p:cNvPr>
          <p:cNvSpPr>
            <a:spLocks/>
          </p:cNvSpPr>
          <p:nvPr/>
        </p:nvSpPr>
        <p:spPr bwMode="auto">
          <a:xfrm>
            <a:off x="1282700" y="5985718"/>
            <a:ext cx="1346200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13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/>
      <p:bldP spid="20" grpId="0"/>
      <p:bldP spid="72" grpId="0" animBg="1"/>
      <p:bldP spid="73" grpId="0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54CFD-4B64-4752-B061-0DD46627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路由协议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B5393-B5EF-40A2-80B9-D1D0A272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FE33686-4E5A-4DDE-B5C7-B75C59CDE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61" y="1674673"/>
            <a:ext cx="7353300" cy="427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kern="0" dirty="0">
                <a:solidFill>
                  <a:srgbClr val="CC0000"/>
                </a:solidFill>
                <a:latin typeface="+mn-ea"/>
              </a:rPr>
              <a:t>路由协议目标</a:t>
            </a:r>
            <a:r>
              <a:rPr lang="en-US" kern="0" dirty="0">
                <a:solidFill>
                  <a:srgbClr val="CC0000"/>
                </a:solidFill>
                <a:latin typeface="+mn-ea"/>
              </a:rPr>
              <a:t>:</a:t>
            </a:r>
            <a:r>
              <a:rPr lang="en-US" kern="0" dirty="0">
                <a:latin typeface="+mn-ea"/>
              </a:rPr>
              <a:t> </a:t>
            </a:r>
            <a:r>
              <a:rPr lang="zh-CN" altLang="en-US" kern="0" dirty="0">
                <a:latin typeface="+mn-ea"/>
              </a:rPr>
              <a:t>在由路由器构成的网络上，选择从发送端主机到接收端主机的“好”的路径</a:t>
            </a:r>
            <a:endParaRPr lang="en-US" kern="0" dirty="0">
              <a:latin typeface="+mn-ea"/>
            </a:endParaRPr>
          </a:p>
          <a:p>
            <a:r>
              <a:rPr lang="zh-CN" altLang="en-US" kern="0" dirty="0">
                <a:latin typeface="+mn-ea"/>
              </a:rPr>
              <a:t>路径：数据包从发送端主机到接收端主机经过的路由器序列</a:t>
            </a:r>
            <a:endParaRPr lang="en-US" kern="0" dirty="0">
              <a:latin typeface="+mn-ea"/>
            </a:endParaRPr>
          </a:p>
          <a:p>
            <a:pPr>
              <a:defRPr/>
            </a:pPr>
            <a:r>
              <a:rPr lang="zh-CN" altLang="en-US" kern="0" dirty="0">
                <a:latin typeface="+mn-ea"/>
              </a:rPr>
              <a:t>什么是</a:t>
            </a:r>
            <a:r>
              <a:rPr lang="en-US" kern="0" dirty="0">
                <a:latin typeface="+mn-ea"/>
              </a:rPr>
              <a:t>“</a:t>
            </a:r>
            <a:r>
              <a:rPr lang="zh-CN" altLang="en-US" kern="0" dirty="0">
                <a:latin typeface="+mn-ea"/>
              </a:rPr>
              <a:t>好</a:t>
            </a:r>
            <a:r>
              <a:rPr lang="en-US" kern="0" dirty="0">
                <a:latin typeface="+mn-ea"/>
              </a:rPr>
              <a:t>”</a:t>
            </a:r>
            <a:r>
              <a:rPr lang="zh-CN" altLang="en-US" kern="0" dirty="0">
                <a:latin typeface="+mn-ea"/>
              </a:rPr>
              <a:t>：“代价”最小、</a:t>
            </a:r>
            <a:r>
              <a:rPr lang="en-US" kern="0" dirty="0">
                <a:latin typeface="+mn-ea"/>
              </a:rPr>
              <a:t> “</a:t>
            </a:r>
            <a:r>
              <a:rPr lang="zh-CN" altLang="en-US" kern="0" dirty="0">
                <a:latin typeface="+mn-ea"/>
              </a:rPr>
              <a:t>最快</a:t>
            </a:r>
            <a:r>
              <a:rPr lang="en-US" kern="0" dirty="0">
                <a:latin typeface="+mn-ea"/>
              </a:rPr>
              <a:t>”</a:t>
            </a:r>
            <a:r>
              <a:rPr lang="zh-CN" altLang="en-US" kern="0" dirty="0">
                <a:latin typeface="+mn-ea"/>
              </a:rPr>
              <a:t>、</a:t>
            </a:r>
            <a:r>
              <a:rPr lang="en-US" kern="0" dirty="0">
                <a:latin typeface="+mn-ea"/>
              </a:rPr>
              <a:t>“</a:t>
            </a:r>
            <a:r>
              <a:rPr lang="zh-CN" altLang="en-US" kern="0" dirty="0">
                <a:latin typeface="+mn-ea"/>
              </a:rPr>
              <a:t>最不拥塞</a:t>
            </a:r>
            <a:r>
              <a:rPr lang="en-US" kern="0" dirty="0">
                <a:latin typeface="+mn-ea"/>
              </a:rPr>
              <a:t>”</a:t>
            </a:r>
            <a:endParaRPr lang="en-US" sz="2400" kern="0" dirty="0">
              <a:latin typeface="+mn-ea"/>
            </a:endParaRPr>
          </a:p>
          <a:p>
            <a:pPr>
              <a:defRPr/>
            </a:pPr>
            <a:r>
              <a:rPr lang="zh-CN" altLang="en-US" kern="0" dirty="0">
                <a:latin typeface="+mn-ea"/>
              </a:rPr>
              <a:t>路由：网络中</a:t>
            </a:r>
            <a:r>
              <a:rPr lang="en-US" altLang="zh-CN" kern="0" dirty="0">
                <a:latin typeface="+mn-ea"/>
              </a:rPr>
              <a:t>top-10</a:t>
            </a:r>
            <a:r>
              <a:rPr lang="zh-CN" altLang="en-US" kern="0" dirty="0">
                <a:latin typeface="+mn-ea"/>
              </a:rPr>
              <a:t>挑战</a:t>
            </a:r>
            <a:r>
              <a:rPr lang="en-US" kern="0" dirty="0"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788792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1C5E7-C517-4C98-A5ED-85AFBE14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网络的图抽象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AC914C-3802-436D-9692-BC7CED9B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E7262879-8848-4225-BB25-A17DF45CA7A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772691"/>
            <a:ext cx="3571875" cy="2236788"/>
            <a:chOff x="3162" y="1071"/>
            <a:chExt cx="2250" cy="1409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5E92238B-EAA1-4378-9AFF-B617CA772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C0EC2E2C-18A5-42A9-BE7C-D401781A3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698E38AC-4C3A-4B27-AA97-AD6876169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66560A2B-8D55-4D19-8CD3-7B0A1EEC3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AED0076A-D980-43D9-B3E9-CEA6CA350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03A037AC-2048-4CEF-ADF9-C9270D94F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5D906E12-C3D1-43EE-A29B-CA39C2C65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D6D88D22-33D4-4FB1-BA4E-9E8D61C95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B2793C79-1595-451A-B894-85BF84647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7794CC65-FDD1-4B80-8823-062883E21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5D6EDA53-8DE8-4B3E-9E40-6A8B292D2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5163270C-E993-418B-B292-046BAF36B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AB4F8885-B972-4AD5-A477-1BD3124BE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1695F863-3157-49C4-B57D-F639E941A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A2DBF38A-9890-469C-9A91-F498783F2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5C94DAB-3524-4DA9-8520-D279F0628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2F9DD70D-2AA9-423B-AE6B-B96A71EBA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33A171F9-970D-4E58-9798-221F0661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8FBE94AE-4A72-42DB-A75F-BF8186C31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A8BF51A1-CFAB-4562-843C-5E97D2786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8277DC6F-C63A-43BC-8E93-11A96E940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5FD75EED-CE73-4F08-80CF-264C288B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DF935028-19A1-4BDB-B7CB-6D41065A6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D319ED7F-B0CF-4DD4-9792-2A725A3FB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FC3857CB-3F51-498D-8839-F2362EC87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68C03B22-7155-40A1-BC58-7B81CD3C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2" name="Oval 29">
              <a:extLst>
                <a:ext uri="{FF2B5EF4-FFF2-40B4-BE49-F238E27FC236}">
                  <a16:creationId xmlns:a16="http://schemas.microsoft.com/office/drawing/2014/main" id="{CE62174B-CB89-4482-A8D6-275D9500A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54C354DA-AF41-40AF-BD3F-862D6F697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39914D62-7A7B-43CB-BE16-4BB1AA18C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15BD534E-3480-498C-A9D7-B89582DB7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C962291F-1D32-4205-A783-09681D731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7" name="Oval 34">
              <a:extLst>
                <a:ext uri="{FF2B5EF4-FFF2-40B4-BE49-F238E27FC236}">
                  <a16:creationId xmlns:a16="http://schemas.microsoft.com/office/drawing/2014/main" id="{544EB92D-26BB-465C-BE98-4C8A28E4D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417858D6-F93C-48BB-9BFA-96758CC16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462DA198-AB15-427F-B4BB-A1F0FE45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28F13410-4CB9-4F9B-9832-64C364A7D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E6569333-52F2-427F-8082-87C7E26C8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FE628CC6-1198-4017-B2DC-26641D9E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CD9174F2-85E3-444C-A1F3-6507A2DB3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53FDF274-BF17-418A-A305-42947A381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AA633B4B-B746-4915-ABF1-413D83D8C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620B88B-229C-4B76-8AEF-BEEFB8E1C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44">
              <a:extLst>
                <a:ext uri="{FF2B5EF4-FFF2-40B4-BE49-F238E27FC236}">
                  <a16:creationId xmlns:a16="http://schemas.microsoft.com/office/drawing/2014/main" id="{718C0761-5777-4666-BBED-DCB4077A96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73" name="Rectangle 45">
                <a:extLst>
                  <a:ext uri="{FF2B5EF4-FFF2-40B4-BE49-F238E27FC236}">
                    <a16:creationId xmlns:a16="http://schemas.microsoft.com/office/drawing/2014/main" id="{F3DC9103-3513-477A-A950-DDFE25DD3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46">
                <a:extLst>
                  <a:ext uri="{FF2B5EF4-FFF2-40B4-BE49-F238E27FC236}">
                    <a16:creationId xmlns:a16="http://schemas.microsoft.com/office/drawing/2014/main" id="{3EB61934-7CF8-48A3-886A-26C57116B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8C66C4E-E5B2-4351-8ECF-E2659E3849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71" name="Rectangle 48">
                <a:extLst>
                  <a:ext uri="{FF2B5EF4-FFF2-40B4-BE49-F238E27FC236}">
                    <a16:creationId xmlns:a16="http://schemas.microsoft.com/office/drawing/2014/main" id="{793038CE-A390-4511-B0F3-878179062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Text Box 49">
                <a:extLst>
                  <a:ext uri="{FF2B5EF4-FFF2-40B4-BE49-F238E27FC236}">
                    <a16:creationId xmlns:a16="http://schemas.microsoft.com/office/drawing/2014/main" id="{D6908D5E-A511-4FC3-BEEF-D76B5D89EC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49" name="Group 50">
              <a:extLst>
                <a:ext uri="{FF2B5EF4-FFF2-40B4-BE49-F238E27FC236}">
                  <a16:creationId xmlns:a16="http://schemas.microsoft.com/office/drawing/2014/main" id="{CA1DB7B0-8E75-4F33-B622-5A0EDC433F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69" name="Rectangle 51">
                <a:extLst>
                  <a:ext uri="{FF2B5EF4-FFF2-40B4-BE49-F238E27FC236}">
                    <a16:creationId xmlns:a16="http://schemas.microsoft.com/office/drawing/2014/main" id="{FBE3C8A1-98F5-4C73-8B78-E59C5474B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Text Box 52">
                <a:extLst>
                  <a:ext uri="{FF2B5EF4-FFF2-40B4-BE49-F238E27FC236}">
                    <a16:creationId xmlns:a16="http://schemas.microsoft.com/office/drawing/2014/main" id="{946D5294-BDE3-43FB-A2D9-BFB9C79761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50" name="Group 53">
              <a:extLst>
                <a:ext uri="{FF2B5EF4-FFF2-40B4-BE49-F238E27FC236}">
                  <a16:creationId xmlns:a16="http://schemas.microsoft.com/office/drawing/2014/main" id="{6362D1A7-6238-4A2C-8F33-0E5063870B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67" name="Rectangle 54">
                <a:extLst>
                  <a:ext uri="{FF2B5EF4-FFF2-40B4-BE49-F238E27FC236}">
                    <a16:creationId xmlns:a16="http://schemas.microsoft.com/office/drawing/2014/main" id="{EA61CB6F-9E31-4BD6-9679-42F00421B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55">
                <a:extLst>
                  <a:ext uri="{FF2B5EF4-FFF2-40B4-BE49-F238E27FC236}">
                    <a16:creationId xmlns:a16="http://schemas.microsoft.com/office/drawing/2014/main" id="{9A49562F-60C7-4CAA-8DBB-A259546D0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51" name="Group 56">
              <a:extLst>
                <a:ext uri="{FF2B5EF4-FFF2-40B4-BE49-F238E27FC236}">
                  <a16:creationId xmlns:a16="http://schemas.microsoft.com/office/drawing/2014/main" id="{04AFD126-BACE-4D5C-9C3D-7E3CB1080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65" name="Rectangle 57">
                <a:extLst>
                  <a:ext uri="{FF2B5EF4-FFF2-40B4-BE49-F238E27FC236}">
                    <a16:creationId xmlns:a16="http://schemas.microsoft.com/office/drawing/2014/main" id="{A9A445DF-3FFD-4D3D-8874-F0457263B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58">
                <a:extLst>
                  <a:ext uri="{FF2B5EF4-FFF2-40B4-BE49-F238E27FC236}">
                    <a16:creationId xmlns:a16="http://schemas.microsoft.com/office/drawing/2014/main" id="{41F6FD43-1540-44C8-8216-C4C0A42494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52" name="Group 59">
              <a:extLst>
                <a:ext uri="{FF2B5EF4-FFF2-40B4-BE49-F238E27FC236}">
                  <a16:creationId xmlns:a16="http://schemas.microsoft.com/office/drawing/2014/main" id="{6830D5DA-14C3-4606-8356-C85854B7C2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63" name="Rectangle 60">
                <a:extLst>
                  <a:ext uri="{FF2B5EF4-FFF2-40B4-BE49-F238E27FC236}">
                    <a16:creationId xmlns:a16="http://schemas.microsoft.com/office/drawing/2014/main" id="{65CD0F95-71DA-457B-B31E-D212F4654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Text Box 61">
                <a:extLst>
                  <a:ext uri="{FF2B5EF4-FFF2-40B4-BE49-F238E27FC236}">
                    <a16:creationId xmlns:a16="http://schemas.microsoft.com/office/drawing/2014/main" id="{D59980C8-C576-461D-B5AC-1362479E8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53" name="Text Box 62">
              <a:extLst>
                <a:ext uri="{FF2B5EF4-FFF2-40B4-BE49-F238E27FC236}">
                  <a16:creationId xmlns:a16="http://schemas.microsoft.com/office/drawing/2014/main" id="{E6ACA9A3-1D9D-4267-9B8B-B95C4703B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4" name="Text Box 63">
              <a:extLst>
                <a:ext uri="{FF2B5EF4-FFF2-40B4-BE49-F238E27FC236}">
                  <a16:creationId xmlns:a16="http://schemas.microsoft.com/office/drawing/2014/main" id="{9A0C1DBE-1DCE-4CCD-96A7-AFFB3F40C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5" name="Text Box 64">
              <a:extLst>
                <a:ext uri="{FF2B5EF4-FFF2-40B4-BE49-F238E27FC236}">
                  <a16:creationId xmlns:a16="http://schemas.microsoft.com/office/drawing/2014/main" id="{F7F7E058-A1BA-43EA-9677-6EBE337D4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" name="Text Box 65">
              <a:extLst>
                <a:ext uri="{FF2B5EF4-FFF2-40B4-BE49-F238E27FC236}">
                  <a16:creationId xmlns:a16="http://schemas.microsoft.com/office/drawing/2014/main" id="{00C7FC27-29ED-425C-83D1-8A7679610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57" name="Text Box 66">
              <a:extLst>
                <a:ext uri="{FF2B5EF4-FFF2-40B4-BE49-F238E27FC236}">
                  <a16:creationId xmlns:a16="http://schemas.microsoft.com/office/drawing/2014/main" id="{009E1C8B-F539-44D5-BBE3-A60A2E000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8" name="Text Box 67">
              <a:extLst>
                <a:ext uri="{FF2B5EF4-FFF2-40B4-BE49-F238E27FC236}">
                  <a16:creationId xmlns:a16="http://schemas.microsoft.com/office/drawing/2014/main" id="{145545AC-A9A9-4D76-9AAB-E77489B36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9" name="Text Box 68">
              <a:extLst>
                <a:ext uri="{FF2B5EF4-FFF2-40B4-BE49-F238E27FC236}">
                  <a16:creationId xmlns:a16="http://schemas.microsoft.com/office/drawing/2014/main" id="{BC023CFF-D399-4177-B2AC-8BCE53F4A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60" name="Text Box 69">
              <a:extLst>
                <a:ext uri="{FF2B5EF4-FFF2-40B4-BE49-F238E27FC236}">
                  <a16:creationId xmlns:a16="http://schemas.microsoft.com/office/drawing/2014/main" id="{CF266ED5-3D7D-438F-A7C3-4986A405F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61" name="Text Box 70">
              <a:extLst>
                <a:ext uri="{FF2B5EF4-FFF2-40B4-BE49-F238E27FC236}">
                  <a16:creationId xmlns:a16="http://schemas.microsoft.com/office/drawing/2014/main" id="{4207179F-1833-4830-8FAD-C065E182D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62" name="Text Box 71">
              <a:extLst>
                <a:ext uri="{FF2B5EF4-FFF2-40B4-BE49-F238E27FC236}">
                  <a16:creationId xmlns:a16="http://schemas.microsoft.com/office/drawing/2014/main" id="{C561F37A-CE9A-4326-B3B2-18C5A8C43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75" name="Text Box 72">
            <a:extLst>
              <a:ext uri="{FF2B5EF4-FFF2-40B4-BE49-F238E27FC236}">
                <a16:creationId xmlns:a16="http://schemas.microsoft.com/office/drawing/2014/main" id="{85A59FAD-59BA-4866-95E3-D718FEDE8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3630066"/>
            <a:ext cx="941796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+mn-ea"/>
                <a:ea typeface="+mn-ea"/>
              </a:rPr>
              <a:t>图</a:t>
            </a:r>
            <a:r>
              <a:rPr lang="en-US" sz="1800" dirty="0">
                <a:latin typeface="+mn-ea"/>
                <a:ea typeface="+mn-ea"/>
              </a:rPr>
              <a:t>: G = (N,E)</a:t>
            </a:r>
          </a:p>
          <a:p>
            <a:pPr eaLnBrk="1" hangingPunct="1"/>
            <a:endParaRPr lang="en-US" sz="1800" dirty="0">
              <a:latin typeface="+mn-ea"/>
              <a:ea typeface="+mn-ea"/>
            </a:endParaRPr>
          </a:p>
          <a:p>
            <a:pPr eaLnBrk="1" hangingPunct="1"/>
            <a:r>
              <a:rPr lang="en-US" sz="1800" dirty="0">
                <a:latin typeface="+mn-ea"/>
                <a:ea typeface="+mn-ea"/>
              </a:rPr>
              <a:t>N = </a:t>
            </a:r>
            <a:r>
              <a:rPr lang="zh-CN" altLang="en-US" sz="1800" dirty="0">
                <a:latin typeface="+mn-ea"/>
                <a:ea typeface="+mn-ea"/>
              </a:rPr>
              <a:t>路由器集合</a:t>
            </a:r>
            <a:r>
              <a:rPr lang="en-US" sz="1800" dirty="0">
                <a:latin typeface="+mn-ea"/>
                <a:ea typeface="+mn-ea"/>
              </a:rPr>
              <a:t> = { u, v, w, x, y, z }</a:t>
            </a:r>
          </a:p>
          <a:p>
            <a:pPr eaLnBrk="1" hangingPunct="1"/>
            <a:endParaRPr lang="en-US" sz="1800" dirty="0">
              <a:latin typeface="+mn-ea"/>
              <a:ea typeface="+mn-ea"/>
            </a:endParaRPr>
          </a:p>
          <a:p>
            <a:pPr eaLnBrk="1" hangingPunct="1"/>
            <a:r>
              <a:rPr lang="en-US" sz="1800" dirty="0">
                <a:latin typeface="+mn-ea"/>
                <a:ea typeface="+mn-ea"/>
              </a:rPr>
              <a:t>E = </a:t>
            </a:r>
            <a:r>
              <a:rPr lang="zh-CN" altLang="en-US" sz="1800" dirty="0">
                <a:latin typeface="+mn-ea"/>
                <a:ea typeface="+mn-ea"/>
              </a:rPr>
              <a:t>链路集合</a:t>
            </a:r>
            <a:r>
              <a:rPr lang="en-US" sz="1800" dirty="0">
                <a:latin typeface="+mn-ea"/>
                <a:ea typeface="+mn-ea"/>
              </a:rPr>
              <a:t> ={ (</a:t>
            </a:r>
            <a:r>
              <a:rPr lang="en-US" sz="1800" dirty="0" err="1">
                <a:latin typeface="+mn-ea"/>
                <a:ea typeface="+mn-ea"/>
              </a:rPr>
              <a:t>u,v</a:t>
            </a:r>
            <a:r>
              <a:rPr lang="en-US" sz="1800" dirty="0">
                <a:latin typeface="+mn-ea"/>
                <a:ea typeface="+mn-ea"/>
              </a:rPr>
              <a:t>), (</a:t>
            </a:r>
            <a:r>
              <a:rPr lang="en-US" sz="1800" dirty="0" err="1">
                <a:latin typeface="+mn-ea"/>
                <a:ea typeface="+mn-ea"/>
              </a:rPr>
              <a:t>u,x</a:t>
            </a:r>
            <a:r>
              <a:rPr lang="en-US" sz="1800" dirty="0">
                <a:latin typeface="+mn-ea"/>
                <a:ea typeface="+mn-ea"/>
              </a:rPr>
              <a:t>), (</a:t>
            </a:r>
            <a:r>
              <a:rPr lang="en-US" sz="1800" dirty="0" err="1">
                <a:latin typeface="+mn-ea"/>
                <a:ea typeface="+mn-ea"/>
              </a:rPr>
              <a:t>v,x</a:t>
            </a:r>
            <a:r>
              <a:rPr lang="en-US" sz="1800" dirty="0">
                <a:latin typeface="+mn-ea"/>
                <a:ea typeface="+mn-ea"/>
              </a:rPr>
              <a:t>), (</a:t>
            </a:r>
            <a:r>
              <a:rPr lang="en-US" sz="1800" dirty="0" err="1">
                <a:latin typeface="+mn-ea"/>
                <a:ea typeface="+mn-ea"/>
              </a:rPr>
              <a:t>v,w</a:t>
            </a:r>
            <a:r>
              <a:rPr lang="en-US" sz="1800" dirty="0">
                <a:latin typeface="+mn-ea"/>
                <a:ea typeface="+mn-ea"/>
              </a:rPr>
              <a:t>), (</a:t>
            </a:r>
            <a:r>
              <a:rPr lang="en-US" sz="1800" dirty="0" err="1">
                <a:latin typeface="+mn-ea"/>
                <a:ea typeface="+mn-ea"/>
              </a:rPr>
              <a:t>x,w</a:t>
            </a:r>
            <a:r>
              <a:rPr lang="en-US" sz="1800" dirty="0">
                <a:latin typeface="+mn-ea"/>
                <a:ea typeface="+mn-ea"/>
              </a:rPr>
              <a:t>), (</a:t>
            </a:r>
            <a:r>
              <a:rPr lang="en-US" sz="1800" dirty="0" err="1">
                <a:latin typeface="+mn-ea"/>
                <a:ea typeface="+mn-ea"/>
              </a:rPr>
              <a:t>x,y</a:t>
            </a:r>
            <a:r>
              <a:rPr lang="en-US" sz="1800" dirty="0">
                <a:latin typeface="+mn-ea"/>
                <a:ea typeface="+mn-ea"/>
              </a:rPr>
              <a:t>), (</a:t>
            </a:r>
            <a:r>
              <a:rPr lang="en-US" sz="1800" dirty="0" err="1">
                <a:latin typeface="+mn-ea"/>
                <a:ea typeface="+mn-ea"/>
              </a:rPr>
              <a:t>w,y</a:t>
            </a:r>
            <a:r>
              <a:rPr lang="en-US" sz="1800" dirty="0">
                <a:latin typeface="+mn-ea"/>
                <a:ea typeface="+mn-ea"/>
              </a:rPr>
              <a:t>), (</a:t>
            </a:r>
            <a:r>
              <a:rPr lang="en-US" sz="1800" dirty="0" err="1">
                <a:latin typeface="+mn-ea"/>
                <a:ea typeface="+mn-ea"/>
              </a:rPr>
              <a:t>w,z</a:t>
            </a:r>
            <a:r>
              <a:rPr lang="en-US" sz="1800" dirty="0">
                <a:latin typeface="+mn-ea"/>
                <a:ea typeface="+mn-ea"/>
              </a:rPr>
              <a:t>), (</a:t>
            </a:r>
            <a:r>
              <a:rPr lang="en-US" sz="1800" dirty="0" err="1">
                <a:latin typeface="+mn-ea"/>
                <a:ea typeface="+mn-ea"/>
              </a:rPr>
              <a:t>y,z</a:t>
            </a:r>
            <a:r>
              <a:rPr lang="en-US" sz="1800" dirty="0">
                <a:latin typeface="+mn-ea"/>
                <a:ea typeface="+mn-ea"/>
              </a:rPr>
              <a:t>) }</a:t>
            </a:r>
          </a:p>
        </p:txBody>
      </p:sp>
      <p:sp>
        <p:nvSpPr>
          <p:cNvPr id="76" name="Text Box 74">
            <a:extLst>
              <a:ext uri="{FF2B5EF4-FFF2-40B4-BE49-F238E27FC236}">
                <a16:creationId xmlns:a16="http://schemas.microsoft.com/office/drawing/2014/main" id="{7F9F7F37-D4F2-41D6-96A6-4637FE54B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5523954"/>
            <a:ext cx="6647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sz="1800" dirty="0">
                <a:latin typeface="+mn-ea"/>
                <a:ea typeface="+mn-ea"/>
              </a:rPr>
              <a:t>除了用来描述路由器构成的网络，图还可以用于描述其它网络，</a:t>
            </a:r>
            <a:br>
              <a:rPr lang="en-US" altLang="zh-CN" sz="1800" dirty="0">
                <a:latin typeface="+mn-ea"/>
                <a:ea typeface="+mn-ea"/>
              </a:rPr>
            </a:br>
            <a:r>
              <a:rPr lang="zh-CN" altLang="en-US" sz="1800" dirty="0">
                <a:latin typeface="+mn-ea"/>
                <a:ea typeface="+mn-ea"/>
              </a:rPr>
              <a:t>例如</a:t>
            </a:r>
            <a:r>
              <a:rPr lang="en-US" altLang="zh-CN" sz="1800" dirty="0">
                <a:latin typeface="+mn-ea"/>
                <a:ea typeface="+mn-ea"/>
              </a:rPr>
              <a:t>P2P</a:t>
            </a:r>
            <a:r>
              <a:rPr lang="zh-CN" altLang="en-US" sz="1800" dirty="0">
                <a:latin typeface="+mn-ea"/>
                <a:ea typeface="+mn-ea"/>
              </a:rPr>
              <a:t>网络，其中节点是</a:t>
            </a:r>
            <a:r>
              <a:rPr lang="en-US" altLang="zh-CN" sz="1800" dirty="0">
                <a:latin typeface="+mn-ea"/>
                <a:ea typeface="+mn-ea"/>
              </a:rPr>
              <a:t>peer</a:t>
            </a:r>
            <a:r>
              <a:rPr lang="zh-CN" altLang="en-US" sz="1800" dirty="0">
                <a:latin typeface="+mn-ea"/>
                <a:ea typeface="+mn-ea"/>
              </a:rPr>
              <a:t>，边是</a:t>
            </a:r>
            <a:r>
              <a:rPr lang="en-US" altLang="zh-CN" sz="1800" dirty="0">
                <a:latin typeface="+mn-ea"/>
                <a:ea typeface="+mn-ea"/>
              </a:rPr>
              <a:t>peer</a:t>
            </a:r>
            <a:r>
              <a:rPr lang="zh-CN" altLang="en-US" sz="1800" dirty="0">
                <a:latin typeface="+mn-ea"/>
                <a:ea typeface="+mn-ea"/>
              </a:rPr>
              <a:t>之间的</a:t>
            </a:r>
            <a:r>
              <a:rPr lang="en-US" altLang="zh-CN" sz="1800" dirty="0">
                <a:latin typeface="+mn-ea"/>
                <a:ea typeface="+mn-ea"/>
              </a:rPr>
              <a:t>TCP</a:t>
            </a:r>
            <a:r>
              <a:rPr lang="zh-CN" altLang="en-US" sz="1800" dirty="0">
                <a:latin typeface="+mn-ea"/>
                <a:ea typeface="+mn-ea"/>
              </a:rPr>
              <a:t>连接</a:t>
            </a:r>
            <a:endParaRPr 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72826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39356-2FA5-4B94-8170-C0A54E99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网络的图抽象：代价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5C25E-55FC-4D2F-9BA2-0329F9E2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F8F97286-5D29-44B2-A3F1-A330A58149DB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1848445"/>
            <a:ext cx="3571875" cy="2236788"/>
            <a:chOff x="3162" y="1071"/>
            <a:chExt cx="2250" cy="1409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ACDE6FDA-C406-46B4-B1AE-70B58FD8E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E48463D-DC83-4828-B3AD-84C2767EA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D138ACFD-361F-4838-B1EE-3A82BB981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B21A0C1D-8BED-4EE0-8D67-D88B4207E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30D6CCC-DB3F-4D44-9826-8B4D8398F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7F6339C-35E2-4DF8-A42F-8D12D6F32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C38662D6-B818-4CD5-BB63-DC2F26ADE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C77BE916-66A7-49A0-853F-1FFB91226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A62F1DF6-EE9B-4218-81FD-351C249C9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A499C262-F6C9-4A26-BF37-FA00760F3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038FC9C3-41E7-4C83-B474-A2C386362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BE47FA6D-F51E-4A5E-B3DE-0F5920BF1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15948FAC-189E-4E1D-9C87-CA3663DB1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F4A5D7BD-5464-4196-93BD-A2F3E9725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26287448-8255-4266-A22A-8A70EC774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55A465E6-B258-4FBB-9959-774FEA01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10C008F0-7690-4C48-AFF0-3F1BD556A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867386BF-8CB3-4C07-8E80-A1B40C92A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AC0DC73C-8493-4883-838E-B9AC3C8B3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420F59B4-6C5D-41F8-94F6-CF5211099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AC8ED4FB-5282-4BB9-A28A-47287C15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F8566E7D-BE3F-433F-9C23-604F2538D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FAEA6171-AB63-4BFF-A81D-4DF138A60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9059A360-1121-43D6-B459-AF9EE056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94D35B2-C159-481F-95DD-8F87E73CA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D096F06C-6CB8-4D6C-BB0E-C97EC1E6F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D552590-E969-4400-8902-90535B28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1">
              <a:extLst>
                <a:ext uri="{FF2B5EF4-FFF2-40B4-BE49-F238E27FC236}">
                  <a16:creationId xmlns:a16="http://schemas.microsoft.com/office/drawing/2014/main" id="{F429A5C2-F375-4E0C-A6C1-5F2F99B62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1B6EC5F6-918F-4926-9A96-2643032F5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DA741253-9672-482D-B713-3A0D6015E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B24ED953-4E30-4426-9F47-3E67D6D49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6D28519C-C068-4F9A-873B-C55400AB4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B400FA02-5361-4C0A-A8D4-442ECF1BC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0A21A938-05A6-43E9-A3AB-510FF34F8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24EF2AC0-CA0A-483D-B450-54B1D9045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1CC31F7-9BC3-4436-B182-D7820A047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B0761335-408D-4034-BFDE-875546B6E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025802A9-4A88-4BC6-A828-F00E91C75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9F60E6B7-7046-4BE4-A731-342781459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84EBCBF3-67F6-423B-9C19-F3E188B20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09E88DF5-B5C1-4012-943B-A5A6EB185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45">
              <a:extLst>
                <a:ext uri="{FF2B5EF4-FFF2-40B4-BE49-F238E27FC236}">
                  <a16:creationId xmlns:a16="http://schemas.microsoft.com/office/drawing/2014/main" id="{544F132B-F537-4108-9997-6C43FD3804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73" name="Rectangle 46">
                <a:extLst>
                  <a:ext uri="{FF2B5EF4-FFF2-40B4-BE49-F238E27FC236}">
                    <a16:creationId xmlns:a16="http://schemas.microsoft.com/office/drawing/2014/main" id="{CBC7D961-ECA8-4F65-AE35-1AFEE09D4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47">
                <a:extLst>
                  <a:ext uri="{FF2B5EF4-FFF2-40B4-BE49-F238E27FC236}">
                    <a16:creationId xmlns:a16="http://schemas.microsoft.com/office/drawing/2014/main" id="{CDB40F38-86D2-4056-92A9-CAB76C208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8D49FBB3-56BA-450D-8F1A-1F879E6C0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71" name="Rectangle 49">
                <a:extLst>
                  <a:ext uri="{FF2B5EF4-FFF2-40B4-BE49-F238E27FC236}">
                    <a16:creationId xmlns:a16="http://schemas.microsoft.com/office/drawing/2014/main" id="{916D5E55-B31E-45B7-930B-26FC6A863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Text Box 50">
                <a:extLst>
                  <a:ext uri="{FF2B5EF4-FFF2-40B4-BE49-F238E27FC236}">
                    <a16:creationId xmlns:a16="http://schemas.microsoft.com/office/drawing/2014/main" id="{93AB55BA-7AAE-4243-83EA-9117398BD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49" name="Group 51">
              <a:extLst>
                <a:ext uri="{FF2B5EF4-FFF2-40B4-BE49-F238E27FC236}">
                  <a16:creationId xmlns:a16="http://schemas.microsoft.com/office/drawing/2014/main" id="{C0FF95CF-DF32-4860-9F2D-2A933A4D4D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69" name="Rectangle 52">
                <a:extLst>
                  <a:ext uri="{FF2B5EF4-FFF2-40B4-BE49-F238E27FC236}">
                    <a16:creationId xmlns:a16="http://schemas.microsoft.com/office/drawing/2014/main" id="{6003A78E-DFD5-461C-86BD-14A2F6E63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Text Box 53">
                <a:extLst>
                  <a:ext uri="{FF2B5EF4-FFF2-40B4-BE49-F238E27FC236}">
                    <a16:creationId xmlns:a16="http://schemas.microsoft.com/office/drawing/2014/main" id="{7A73905B-321C-42DD-912D-5085820BE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50" name="Group 54">
              <a:extLst>
                <a:ext uri="{FF2B5EF4-FFF2-40B4-BE49-F238E27FC236}">
                  <a16:creationId xmlns:a16="http://schemas.microsoft.com/office/drawing/2014/main" id="{19F61FBE-DF89-49EC-BD59-CCCEB18F3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67" name="Rectangle 55">
                <a:extLst>
                  <a:ext uri="{FF2B5EF4-FFF2-40B4-BE49-F238E27FC236}">
                    <a16:creationId xmlns:a16="http://schemas.microsoft.com/office/drawing/2014/main" id="{1C177C8B-EE33-475A-BECC-A8D6E6DEC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56">
                <a:extLst>
                  <a:ext uri="{FF2B5EF4-FFF2-40B4-BE49-F238E27FC236}">
                    <a16:creationId xmlns:a16="http://schemas.microsoft.com/office/drawing/2014/main" id="{9A8E06BF-BC76-40D6-8F6A-86685E1B5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51" name="Group 57">
              <a:extLst>
                <a:ext uri="{FF2B5EF4-FFF2-40B4-BE49-F238E27FC236}">
                  <a16:creationId xmlns:a16="http://schemas.microsoft.com/office/drawing/2014/main" id="{53EAB723-9D4B-4472-A4A2-F375D3EE3C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65" name="Rectangle 58">
                <a:extLst>
                  <a:ext uri="{FF2B5EF4-FFF2-40B4-BE49-F238E27FC236}">
                    <a16:creationId xmlns:a16="http://schemas.microsoft.com/office/drawing/2014/main" id="{CE08825D-658B-4D63-9ED8-2975D5DC2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59">
                <a:extLst>
                  <a:ext uri="{FF2B5EF4-FFF2-40B4-BE49-F238E27FC236}">
                    <a16:creationId xmlns:a16="http://schemas.microsoft.com/office/drawing/2014/main" id="{782BE308-6C9C-4B07-B671-1EF477A274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52" name="Group 60">
              <a:extLst>
                <a:ext uri="{FF2B5EF4-FFF2-40B4-BE49-F238E27FC236}">
                  <a16:creationId xmlns:a16="http://schemas.microsoft.com/office/drawing/2014/main" id="{39FB6EE2-0863-48D9-9F19-8D190186C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63" name="Rectangle 61">
                <a:extLst>
                  <a:ext uri="{FF2B5EF4-FFF2-40B4-BE49-F238E27FC236}">
                    <a16:creationId xmlns:a16="http://schemas.microsoft.com/office/drawing/2014/main" id="{4F360A0E-9F34-4573-9BFF-663BF062F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Text Box 62">
                <a:extLst>
                  <a:ext uri="{FF2B5EF4-FFF2-40B4-BE49-F238E27FC236}">
                    <a16:creationId xmlns:a16="http://schemas.microsoft.com/office/drawing/2014/main" id="{7989C213-768C-44C5-9010-D12E077135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D2B7909B-4BB5-4683-9534-26DE468F1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D24A7AB8-3AA8-4118-B4B3-D5CEF79C2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4CFD0E03-73FE-43B9-AA4C-975DA98A5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01221C84-BB30-4C62-98F1-51D721B77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A0B5B67F-F92D-4983-A35B-6E09EED40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B5C949D4-231A-402F-877A-E7A0F544B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F59B4C9D-4E7B-44BE-B0CC-E3A2D019D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5AC978F8-BB73-4887-A8E5-8C7917422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4C839900-F967-4507-8E23-FB5B94C70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62" name="Text Box 72">
              <a:extLst>
                <a:ext uri="{FF2B5EF4-FFF2-40B4-BE49-F238E27FC236}">
                  <a16:creationId xmlns:a16="http://schemas.microsoft.com/office/drawing/2014/main" id="{ED0F0B34-0A5E-4526-8B50-3AA19A2D4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75" name="Text Box 73">
            <a:extLst>
              <a:ext uri="{FF2B5EF4-FFF2-40B4-BE49-F238E27FC236}">
                <a16:creationId xmlns:a16="http://schemas.microsoft.com/office/drawing/2014/main" id="{E6F0033C-2000-47C2-838E-813F310E2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2042120"/>
            <a:ext cx="341632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+mn-ea"/>
                <a:ea typeface="+mn-ea"/>
              </a:rPr>
              <a:t>c(</a:t>
            </a:r>
            <a:r>
              <a:rPr lang="en-US" sz="1800" dirty="0" err="1">
                <a:latin typeface="+mn-ea"/>
                <a:ea typeface="+mn-ea"/>
              </a:rPr>
              <a:t>x,x</a:t>
            </a:r>
            <a:r>
              <a:rPr lang="ja-JP" altLang="en-US" sz="1800" dirty="0">
                <a:latin typeface="+mn-ea"/>
                <a:ea typeface="+mn-ea"/>
              </a:rPr>
              <a:t>’</a:t>
            </a:r>
            <a:r>
              <a:rPr lang="en-US" altLang="ja-JP" sz="1800" dirty="0">
                <a:latin typeface="+mn-ea"/>
                <a:ea typeface="+mn-ea"/>
              </a:rPr>
              <a:t>) = </a:t>
            </a:r>
            <a:r>
              <a:rPr lang="zh-CN" altLang="en-US" sz="1800" dirty="0">
                <a:latin typeface="+mn-ea"/>
                <a:ea typeface="+mn-ea"/>
              </a:rPr>
              <a:t>链路</a:t>
            </a:r>
            <a:r>
              <a:rPr lang="en-US" altLang="ja-JP" sz="1800" dirty="0">
                <a:latin typeface="+mn-ea"/>
                <a:ea typeface="+mn-ea"/>
              </a:rPr>
              <a:t>(</a:t>
            </a:r>
            <a:r>
              <a:rPr lang="en-US" altLang="ja-JP" sz="1800" dirty="0" err="1">
                <a:latin typeface="+mn-ea"/>
                <a:ea typeface="+mn-ea"/>
              </a:rPr>
              <a:t>x,x</a:t>
            </a:r>
            <a:r>
              <a:rPr lang="ja-JP" altLang="en-US" sz="1800" dirty="0">
                <a:latin typeface="+mn-ea"/>
                <a:ea typeface="+mn-ea"/>
              </a:rPr>
              <a:t>’</a:t>
            </a:r>
            <a:r>
              <a:rPr lang="en-US" altLang="ja-JP" sz="1800" dirty="0">
                <a:latin typeface="+mn-ea"/>
                <a:ea typeface="+mn-ea"/>
              </a:rPr>
              <a:t>)</a:t>
            </a:r>
            <a:r>
              <a:rPr lang="zh-CN" altLang="en-US" sz="1800" dirty="0">
                <a:latin typeface="+mn-ea"/>
                <a:ea typeface="+mn-ea"/>
              </a:rPr>
              <a:t>的代价</a:t>
            </a:r>
            <a:endParaRPr lang="en-US" altLang="ja-JP" sz="1800" dirty="0">
              <a:latin typeface="+mn-ea"/>
              <a:ea typeface="+mn-ea"/>
            </a:endParaRPr>
          </a:p>
          <a:p>
            <a:r>
              <a:rPr lang="en-US" sz="1800" dirty="0">
                <a:latin typeface="+mn-ea"/>
                <a:ea typeface="+mn-ea"/>
              </a:rPr>
              <a:t>      </a:t>
            </a:r>
            <a:r>
              <a:rPr lang="zh-CN" altLang="en-US" sz="1800" dirty="0">
                <a:latin typeface="+mn-ea"/>
                <a:ea typeface="+mn-ea"/>
              </a:rPr>
              <a:t>例如</a:t>
            </a:r>
            <a:r>
              <a:rPr lang="en-US" sz="1800" dirty="0">
                <a:latin typeface="+mn-ea"/>
                <a:ea typeface="+mn-ea"/>
              </a:rPr>
              <a:t>, c(</a:t>
            </a:r>
            <a:r>
              <a:rPr lang="en-US" sz="1800" dirty="0" err="1">
                <a:latin typeface="+mn-ea"/>
                <a:ea typeface="+mn-ea"/>
              </a:rPr>
              <a:t>w,z</a:t>
            </a:r>
            <a:r>
              <a:rPr lang="en-US" sz="1800" dirty="0">
                <a:latin typeface="+mn-ea"/>
                <a:ea typeface="+mn-ea"/>
              </a:rPr>
              <a:t>) = 5</a:t>
            </a:r>
          </a:p>
          <a:p>
            <a:endParaRPr lang="en-US" sz="1800" dirty="0">
              <a:latin typeface="+mn-ea"/>
              <a:ea typeface="+mn-ea"/>
            </a:endParaRPr>
          </a:p>
          <a:p>
            <a:r>
              <a:rPr lang="zh-CN" altLang="en-US" sz="1800" dirty="0">
                <a:latin typeface="+mn-ea"/>
                <a:ea typeface="+mn-ea"/>
              </a:rPr>
              <a:t>链路的代价可统一设为</a:t>
            </a:r>
            <a:r>
              <a:rPr lang="en-US" altLang="zh-CN" sz="1800" dirty="0">
                <a:latin typeface="+mn-ea"/>
                <a:ea typeface="+mn-ea"/>
              </a:rPr>
              <a:t>1</a:t>
            </a:r>
            <a:r>
              <a:rPr lang="zh-CN" altLang="en-US" sz="1800" dirty="0">
                <a:latin typeface="+mn-ea"/>
                <a:ea typeface="+mn-ea"/>
              </a:rPr>
              <a:t>，或者</a:t>
            </a:r>
            <a:br>
              <a:rPr lang="en-US" altLang="zh-CN" sz="1800" dirty="0">
                <a:latin typeface="+mn-ea"/>
                <a:ea typeface="+mn-ea"/>
              </a:rPr>
            </a:br>
            <a:r>
              <a:rPr lang="zh-CN" altLang="en-US" sz="1800" dirty="0">
                <a:latin typeface="+mn-ea"/>
                <a:ea typeface="+mn-ea"/>
              </a:rPr>
              <a:t>带宽分之一，或者拥塞的程度</a:t>
            </a:r>
            <a:endParaRPr lang="en-US" sz="1800" dirty="0">
              <a:latin typeface="+mn-ea"/>
              <a:ea typeface="+mn-ea"/>
            </a:endParaRPr>
          </a:p>
        </p:txBody>
      </p:sp>
      <p:sp>
        <p:nvSpPr>
          <p:cNvPr id="76" name="Text Box 74">
            <a:extLst>
              <a:ext uri="{FF2B5EF4-FFF2-40B4-BE49-F238E27FC236}">
                <a16:creationId xmlns:a16="http://schemas.microsoft.com/office/drawing/2014/main" id="{43405169-6927-46B5-B7CA-D2898A2BD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4580533"/>
            <a:ext cx="8148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sz="1800" dirty="0">
                <a:latin typeface="+mn-ea"/>
                <a:ea typeface="+mn-ea"/>
              </a:rPr>
              <a:t>路径</a:t>
            </a:r>
            <a:r>
              <a:rPr lang="en-US" sz="1800" dirty="0">
                <a:latin typeface="+mn-ea"/>
                <a:ea typeface="+mn-ea"/>
              </a:rPr>
              <a:t> (x</a:t>
            </a:r>
            <a:r>
              <a:rPr lang="en-US" sz="1800" baseline="-25000" dirty="0">
                <a:latin typeface="+mn-ea"/>
                <a:ea typeface="+mn-ea"/>
              </a:rPr>
              <a:t>1</a:t>
            </a:r>
            <a:r>
              <a:rPr lang="en-US" sz="1800" dirty="0">
                <a:latin typeface="+mn-ea"/>
                <a:ea typeface="+mn-ea"/>
              </a:rPr>
              <a:t>, x</a:t>
            </a:r>
            <a:r>
              <a:rPr lang="en-US" sz="1800" baseline="-25000" dirty="0">
                <a:latin typeface="+mn-ea"/>
                <a:ea typeface="+mn-ea"/>
              </a:rPr>
              <a:t>2</a:t>
            </a:r>
            <a:r>
              <a:rPr lang="en-US" sz="1800" dirty="0">
                <a:latin typeface="+mn-ea"/>
                <a:ea typeface="+mn-ea"/>
              </a:rPr>
              <a:t>, x</a:t>
            </a:r>
            <a:r>
              <a:rPr lang="en-US" sz="1800" baseline="-25000" dirty="0">
                <a:latin typeface="+mn-ea"/>
                <a:ea typeface="+mn-ea"/>
              </a:rPr>
              <a:t>3</a:t>
            </a:r>
            <a:r>
              <a:rPr lang="en-US" sz="1800" dirty="0">
                <a:latin typeface="+mn-ea"/>
                <a:ea typeface="+mn-ea"/>
              </a:rPr>
              <a:t>,…, </a:t>
            </a:r>
            <a:r>
              <a:rPr lang="en-US" sz="1800" dirty="0" err="1">
                <a:latin typeface="+mn-ea"/>
                <a:ea typeface="+mn-ea"/>
              </a:rPr>
              <a:t>x</a:t>
            </a:r>
            <a:r>
              <a:rPr lang="en-US" sz="1800" baseline="-25000" dirty="0" err="1">
                <a:latin typeface="+mn-ea"/>
                <a:ea typeface="+mn-ea"/>
              </a:rPr>
              <a:t>p</a:t>
            </a:r>
            <a:r>
              <a:rPr lang="en-US" sz="1800" dirty="0">
                <a:latin typeface="+mn-ea"/>
                <a:ea typeface="+mn-ea"/>
              </a:rPr>
              <a:t>) </a:t>
            </a:r>
            <a:r>
              <a:rPr lang="zh-CN" altLang="en-US" sz="1800" dirty="0">
                <a:latin typeface="+mn-ea"/>
                <a:ea typeface="+mn-ea"/>
              </a:rPr>
              <a:t>的代价 </a:t>
            </a:r>
            <a:r>
              <a:rPr lang="en-US" sz="1800" dirty="0">
                <a:latin typeface="+mn-ea"/>
                <a:ea typeface="+mn-ea"/>
              </a:rPr>
              <a:t>= c(x</a:t>
            </a:r>
            <a:r>
              <a:rPr lang="en-US" sz="1800" baseline="-25000" dirty="0">
                <a:latin typeface="+mn-ea"/>
                <a:ea typeface="+mn-ea"/>
              </a:rPr>
              <a:t>1</a:t>
            </a:r>
            <a:r>
              <a:rPr lang="en-US" sz="1800" dirty="0">
                <a:latin typeface="+mn-ea"/>
                <a:ea typeface="+mn-ea"/>
              </a:rPr>
              <a:t>,x</a:t>
            </a:r>
            <a:r>
              <a:rPr lang="en-US" sz="1800" baseline="-25000" dirty="0">
                <a:latin typeface="+mn-ea"/>
                <a:ea typeface="+mn-ea"/>
              </a:rPr>
              <a:t>2</a:t>
            </a:r>
            <a:r>
              <a:rPr lang="en-US" sz="1800" dirty="0">
                <a:latin typeface="+mn-ea"/>
                <a:ea typeface="+mn-ea"/>
              </a:rPr>
              <a:t>) + c(x</a:t>
            </a:r>
            <a:r>
              <a:rPr lang="en-US" sz="1800" baseline="-25000" dirty="0">
                <a:latin typeface="+mn-ea"/>
                <a:ea typeface="+mn-ea"/>
              </a:rPr>
              <a:t>2</a:t>
            </a:r>
            <a:r>
              <a:rPr lang="en-US" sz="1800" dirty="0">
                <a:latin typeface="+mn-ea"/>
                <a:ea typeface="+mn-ea"/>
              </a:rPr>
              <a:t>,x</a:t>
            </a:r>
            <a:r>
              <a:rPr lang="en-US" sz="1800" baseline="-25000" dirty="0">
                <a:latin typeface="+mn-ea"/>
                <a:ea typeface="+mn-ea"/>
              </a:rPr>
              <a:t>3</a:t>
            </a:r>
            <a:r>
              <a:rPr lang="en-US" sz="1800" dirty="0">
                <a:latin typeface="+mn-ea"/>
                <a:ea typeface="+mn-ea"/>
              </a:rPr>
              <a:t>) + … + c(x</a:t>
            </a:r>
            <a:r>
              <a:rPr lang="en-US" sz="1800" baseline="-25000" dirty="0">
                <a:latin typeface="+mn-ea"/>
                <a:ea typeface="+mn-ea"/>
              </a:rPr>
              <a:t>p-1</a:t>
            </a:r>
            <a:r>
              <a:rPr lang="en-US" sz="1800" dirty="0">
                <a:latin typeface="+mn-ea"/>
                <a:ea typeface="+mn-ea"/>
              </a:rPr>
              <a:t>,x</a:t>
            </a:r>
            <a:r>
              <a:rPr lang="en-US" sz="1800" baseline="-25000" dirty="0">
                <a:latin typeface="+mn-ea"/>
                <a:ea typeface="+mn-ea"/>
              </a:rPr>
              <a:t>p</a:t>
            </a:r>
            <a:r>
              <a:rPr lang="en-US" sz="1800" dirty="0">
                <a:latin typeface="+mn-ea"/>
                <a:ea typeface="+mn-ea"/>
              </a:rPr>
              <a:t>)  </a:t>
            </a:r>
          </a:p>
        </p:txBody>
      </p:sp>
      <p:sp>
        <p:nvSpPr>
          <p:cNvPr id="77" name="Text Box 75">
            <a:extLst>
              <a:ext uri="{FF2B5EF4-FFF2-40B4-BE49-F238E27FC236}">
                <a16:creationId xmlns:a16="http://schemas.microsoft.com/office/drawing/2014/main" id="{A0171FE1-B819-4B0B-A916-92F9F422C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5334595"/>
            <a:ext cx="7494359" cy="95410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sz="2800" dirty="0">
                <a:solidFill>
                  <a:srgbClr val="CC0000"/>
                </a:solidFill>
                <a:latin typeface="+mn-ea"/>
                <a:ea typeface="+mn-ea"/>
              </a:rPr>
              <a:t>核心问题</a:t>
            </a:r>
            <a:r>
              <a:rPr lang="en-US" sz="2800" dirty="0">
                <a:solidFill>
                  <a:srgbClr val="CC0000"/>
                </a:solidFill>
                <a:latin typeface="+mn-ea"/>
                <a:ea typeface="+mn-ea"/>
              </a:rPr>
              <a:t>:</a:t>
            </a:r>
            <a:r>
              <a:rPr lang="en-US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节点</a:t>
            </a:r>
            <a:r>
              <a:rPr lang="en-US" dirty="0">
                <a:latin typeface="+mn-ea"/>
                <a:ea typeface="+mn-ea"/>
              </a:rPr>
              <a:t>u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dirty="0">
                <a:latin typeface="+mn-ea"/>
                <a:ea typeface="+mn-ea"/>
              </a:rPr>
              <a:t>z</a:t>
            </a:r>
            <a:r>
              <a:rPr lang="zh-CN" altLang="en-US" dirty="0">
                <a:latin typeface="+mn-ea"/>
                <a:ea typeface="+mn-ea"/>
              </a:rPr>
              <a:t>之间最小代价的路径是哪一条</a:t>
            </a:r>
            <a:r>
              <a:rPr lang="en-US" dirty="0">
                <a:latin typeface="+mn-ea"/>
                <a:ea typeface="+mn-ea"/>
              </a:rPr>
              <a:t> ?</a:t>
            </a:r>
          </a:p>
          <a:p>
            <a:r>
              <a:rPr lang="zh-CN" altLang="en-US" sz="2800" dirty="0">
                <a:solidFill>
                  <a:srgbClr val="CC0000"/>
                </a:solidFill>
                <a:latin typeface="+mn-ea"/>
                <a:ea typeface="+mn-ea"/>
              </a:rPr>
              <a:t>路由算法</a:t>
            </a:r>
            <a:r>
              <a:rPr lang="en-US" sz="2800" dirty="0">
                <a:solidFill>
                  <a:srgbClr val="CC0000"/>
                </a:solidFill>
                <a:latin typeface="+mn-ea"/>
                <a:ea typeface="+mn-ea"/>
              </a:rPr>
              <a:t>:</a:t>
            </a:r>
            <a:r>
              <a:rPr lang="en-US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寻找最小代价（最短）路径的算法</a:t>
            </a:r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81061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0">
  <a:themeElements>
    <a:clrScheme name="USTC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STC">
      <a:majorFont>
        <a:latin typeface="Tahoma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TC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深度可编程网络的研究与应用（20190823）</Template>
  <TotalTime>7028</TotalTime>
  <Words>5752</Words>
  <Application>Microsoft Office PowerPoint</Application>
  <PresentationFormat>全屏显示(4:3)</PresentationFormat>
  <Paragraphs>1293</Paragraphs>
  <Slides>64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ZapfDingbats</vt:lpstr>
      <vt:lpstr>楷体_GB2312</vt:lpstr>
      <vt:lpstr>Arial</vt:lpstr>
      <vt:lpstr>Calibri</vt:lpstr>
      <vt:lpstr>Comic Sans MS</vt:lpstr>
      <vt:lpstr>Gill Sans MT</vt:lpstr>
      <vt:lpstr>Tahoma</vt:lpstr>
      <vt:lpstr>Times New Roman</vt:lpstr>
      <vt:lpstr>Wingdings</vt:lpstr>
      <vt:lpstr>Lec0</vt:lpstr>
      <vt:lpstr>第五章 网络层控制平面</vt:lpstr>
      <vt:lpstr>目录</vt:lpstr>
      <vt:lpstr>网络层功能</vt:lpstr>
      <vt:lpstr>每个路由器参与的控制平面</vt:lpstr>
      <vt:lpstr>逻辑上集中的控制平面</vt:lpstr>
      <vt:lpstr>目录</vt:lpstr>
      <vt:lpstr>路由协议</vt:lpstr>
      <vt:lpstr>网络的图抽象</vt:lpstr>
      <vt:lpstr>网络的图抽象：代价</vt:lpstr>
      <vt:lpstr>路由算法分类</vt:lpstr>
      <vt:lpstr>目录</vt:lpstr>
      <vt:lpstr>一种链路状态路由算法</vt:lpstr>
      <vt:lpstr>Dijsktra算法</vt:lpstr>
      <vt:lpstr>Dijsktra算法举例一</vt:lpstr>
      <vt:lpstr>Dijsktra算法举例二</vt:lpstr>
      <vt:lpstr>Dijsktra算法举例二</vt:lpstr>
      <vt:lpstr>对Dijkstra算法的讨论</vt:lpstr>
      <vt:lpstr>目录</vt:lpstr>
      <vt:lpstr>距离矢量算法</vt:lpstr>
      <vt:lpstr>Bellman-Ford算法举例</vt:lpstr>
      <vt:lpstr>距离矢量算法</vt:lpstr>
      <vt:lpstr>距离矢量算法</vt:lpstr>
      <vt:lpstr>距离矢量算法</vt:lpstr>
      <vt:lpstr>PowerPoint 演示文稿</vt:lpstr>
      <vt:lpstr>PowerPoint 演示文稿</vt:lpstr>
      <vt:lpstr>距离矢量：链路代价变化</vt:lpstr>
      <vt:lpstr>距离矢量：链路代价变化</vt:lpstr>
      <vt:lpstr>距离矢量：链路代价变化</vt:lpstr>
      <vt:lpstr>比较链路状态和距离矢量算法</vt:lpstr>
      <vt:lpstr>目录</vt:lpstr>
      <vt:lpstr>路由的可扩展性</vt:lpstr>
      <vt:lpstr>因特网可扩展路由</vt:lpstr>
      <vt:lpstr>连接众多AS</vt:lpstr>
      <vt:lpstr>域间路由的任务</vt:lpstr>
      <vt:lpstr>域内路由</vt:lpstr>
      <vt:lpstr>RIP协议</vt:lpstr>
      <vt:lpstr>RIP举例</vt:lpstr>
      <vt:lpstr>RIP举例</vt:lpstr>
      <vt:lpstr>RIP：链路故障和恢复</vt:lpstr>
      <vt:lpstr>RIP路由表进程</vt:lpstr>
      <vt:lpstr>目录</vt:lpstr>
      <vt:lpstr>OSPF协议</vt:lpstr>
      <vt:lpstr>OSPF高级特性</vt:lpstr>
      <vt:lpstr>分层OSPF</vt:lpstr>
      <vt:lpstr>分层OSPF</vt:lpstr>
      <vt:lpstr>比较RIP和OSPF</vt:lpstr>
      <vt:lpstr>目录</vt:lpstr>
      <vt:lpstr>因特网域间路由：BGP</vt:lpstr>
      <vt:lpstr>eBGP和iBGP连接</vt:lpstr>
      <vt:lpstr>BGP基础</vt:lpstr>
      <vt:lpstr>BGP路径和属性</vt:lpstr>
      <vt:lpstr>BGP路径通告</vt:lpstr>
      <vt:lpstr>BGP路径通告</vt:lpstr>
      <vt:lpstr>BGP消息</vt:lpstr>
      <vt:lpstr>BGP、OSPF和转发表项</vt:lpstr>
      <vt:lpstr>BGP、OSPF和转发表项</vt:lpstr>
      <vt:lpstr>BGP路由选择</vt:lpstr>
      <vt:lpstr>热土豆路由</vt:lpstr>
      <vt:lpstr>BGP：通过选择性通告实现策略</vt:lpstr>
      <vt:lpstr>BGP：通过选择性通告实现策略</vt:lpstr>
      <vt:lpstr>域间路由和域内路由的区别</vt:lpstr>
      <vt:lpstr>目录</vt:lpstr>
      <vt:lpstr>ICMP: 因特网控制消息协议</vt:lpstr>
      <vt:lpstr>ICMP和traceroute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网络层控制平面</dc:title>
  <dc:creator>NTKO</dc:creator>
  <cp:lastModifiedBy>Ye Tian</cp:lastModifiedBy>
  <cp:revision>176</cp:revision>
  <dcterms:created xsi:type="dcterms:W3CDTF">2023-06-27T01:01:38Z</dcterms:created>
  <dcterms:modified xsi:type="dcterms:W3CDTF">2023-12-12T14:04:47Z</dcterms:modified>
</cp:coreProperties>
</file>