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59" r:id="rId5"/>
    <p:sldId id="263" r:id="rId6"/>
    <p:sldId id="267" r:id="rId7"/>
    <p:sldId id="269" r:id="rId8"/>
    <p:sldId id="268" r:id="rId9"/>
    <p:sldId id="265" r:id="rId10"/>
    <p:sldId id="270" r:id="rId11"/>
    <p:sldId id="260" r:id="rId12"/>
    <p:sldId id="261" r:id="rId13"/>
    <p:sldId id="274" r:id="rId14"/>
    <p:sldId id="271" r:id="rId15"/>
    <p:sldId id="272" r:id="rId16"/>
    <p:sldId id="273" r:id="rId17"/>
    <p:sldId id="262" r:id="rId18"/>
  </p:sldIdLst>
  <p:sldSz cx="12192000" cy="6858000"/>
  <p:notesSz cx="6797675" cy="9929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20A3F5-9489-4B3B-844E-C243B80E70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4E2E960-28E6-490F-9E8B-6CA2101E6E92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/>
            <a:t>进程概念</a:t>
          </a:r>
        </a:p>
      </dgm:t>
    </dgm:pt>
    <dgm:pt modelId="{40F6A8A6-73D0-42E8-B35B-4AD23E162782}" type="par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03623D04-97D4-41A0-9FD6-17E8EC91B82B}" type="sib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AC9793AE-4903-42DE-8AB5-E658C7D79E44}">
      <dgm:prSet phldrT="[文本]"/>
      <dgm:spPr/>
      <dgm:t>
        <a:bodyPr/>
        <a:lstStyle/>
        <a:p>
          <a:r>
            <a:rPr lang="zh-CN" altLang="en-US" dirty="0"/>
            <a:t>进程调度</a:t>
          </a:r>
        </a:p>
      </dgm:t>
    </dgm:pt>
    <dgm:pt modelId="{909403CC-29EC-47F3-ADD2-7377219A84EE}" type="par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C7B7ABFA-6536-48F6-82ED-2B0E265E7A76}" type="sib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F0C0270F-B6DF-4DBA-A786-6D3C621E6E47}">
      <dgm:prSet phldrT="[文本]"/>
      <dgm:spPr/>
      <dgm:t>
        <a:bodyPr/>
        <a:lstStyle/>
        <a:p>
          <a:r>
            <a:rPr lang="zh-CN" altLang="en-US" dirty="0"/>
            <a:t>进程同步</a:t>
          </a:r>
        </a:p>
      </dgm:t>
    </dgm:pt>
    <dgm:pt modelId="{1C4D9B4D-20BA-40D9-87A8-2C2EB276CC09}" type="par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B206EAD3-182D-4663-8648-A051B868814C}" type="sib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6BAE4557-B864-49F6-9696-7E908FDAC011}">
      <dgm:prSet phldrT="[文本]"/>
      <dgm:spPr/>
      <dgm:t>
        <a:bodyPr/>
        <a:lstStyle/>
        <a:p>
          <a:r>
            <a:rPr lang="zh-CN" altLang="en-US" dirty="0"/>
            <a:t>死锁</a:t>
          </a:r>
        </a:p>
      </dgm:t>
    </dgm:pt>
    <dgm:pt modelId="{D8C1290D-B60B-4F86-9A3F-2C43BB76314E}" type="par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D287FA85-10CA-49F5-8A24-6AC14526B0EF}" type="sib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2871DFA7-E243-42F4-BCC2-BF93EB513E15}">
      <dgm:prSet phldrT="[文本]"/>
      <dgm:spPr/>
      <dgm:t>
        <a:bodyPr/>
        <a:lstStyle/>
        <a:p>
          <a:r>
            <a:rPr lang="zh-CN" altLang="en-US" dirty="0"/>
            <a:t>线程抽象</a:t>
          </a:r>
        </a:p>
      </dgm:t>
    </dgm:pt>
    <dgm:pt modelId="{20684AF6-C166-4A07-ADB8-71832C492779}" type="par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5D896F60-B9C4-4FBA-809E-3065E19552D7}" type="sib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38415509-58C9-471E-877D-89F79DEFC5DC}" type="pres">
      <dgm:prSet presAssocID="{6B20A3F5-9489-4B3B-844E-C243B80E7041}" presName="Name0" presStyleCnt="0">
        <dgm:presLayoutVars>
          <dgm:dir/>
          <dgm:resizeHandles val="exact"/>
        </dgm:presLayoutVars>
      </dgm:prSet>
      <dgm:spPr/>
    </dgm:pt>
    <dgm:pt modelId="{E1EA602C-8A9E-43D1-8F31-4D745A1D9092}" type="pres">
      <dgm:prSet presAssocID="{E4E2E960-28E6-490F-9E8B-6CA2101E6E92}" presName="parTxOnly" presStyleLbl="node1" presStyleIdx="0" presStyleCnt="5">
        <dgm:presLayoutVars>
          <dgm:bulletEnabled val="1"/>
        </dgm:presLayoutVars>
      </dgm:prSet>
      <dgm:spPr/>
    </dgm:pt>
    <dgm:pt modelId="{8E44102C-178A-41EB-9A8B-FF8391AB4D5C}" type="pres">
      <dgm:prSet presAssocID="{03623D04-97D4-41A0-9FD6-17E8EC91B82B}" presName="parSpace" presStyleCnt="0"/>
      <dgm:spPr/>
    </dgm:pt>
    <dgm:pt modelId="{3B5502A6-D175-4584-8D00-A598BF813D55}" type="pres">
      <dgm:prSet presAssocID="{AC9793AE-4903-42DE-8AB5-E658C7D79E44}" presName="parTxOnly" presStyleLbl="node1" presStyleIdx="1" presStyleCnt="5">
        <dgm:presLayoutVars>
          <dgm:bulletEnabled val="1"/>
        </dgm:presLayoutVars>
      </dgm:prSet>
      <dgm:spPr/>
    </dgm:pt>
    <dgm:pt modelId="{B37B4BD1-1881-4E13-84CA-272A3B3452DF}" type="pres">
      <dgm:prSet presAssocID="{C7B7ABFA-6536-48F6-82ED-2B0E265E7A76}" presName="parSpace" presStyleCnt="0"/>
      <dgm:spPr/>
    </dgm:pt>
    <dgm:pt modelId="{A9DD0828-5979-47CB-B03D-5F39688FC4D4}" type="pres">
      <dgm:prSet presAssocID="{2871DFA7-E243-42F4-BCC2-BF93EB513E15}" presName="parTxOnly" presStyleLbl="node1" presStyleIdx="2" presStyleCnt="5">
        <dgm:presLayoutVars>
          <dgm:bulletEnabled val="1"/>
        </dgm:presLayoutVars>
      </dgm:prSet>
      <dgm:spPr/>
    </dgm:pt>
    <dgm:pt modelId="{CF14FC80-F54B-4653-905E-B7F775BE6085}" type="pres">
      <dgm:prSet presAssocID="{5D896F60-B9C4-4FBA-809E-3065E19552D7}" presName="parSpace" presStyleCnt="0"/>
      <dgm:spPr/>
    </dgm:pt>
    <dgm:pt modelId="{EA739649-C7AC-4C83-80A3-AA8BA5E14CED}" type="pres">
      <dgm:prSet presAssocID="{F0C0270F-B6DF-4DBA-A786-6D3C621E6E47}" presName="parTxOnly" presStyleLbl="node1" presStyleIdx="3" presStyleCnt="5">
        <dgm:presLayoutVars>
          <dgm:bulletEnabled val="1"/>
        </dgm:presLayoutVars>
      </dgm:prSet>
      <dgm:spPr/>
    </dgm:pt>
    <dgm:pt modelId="{9B090F52-3358-4FE1-B410-B874E8A848C2}" type="pres">
      <dgm:prSet presAssocID="{B206EAD3-182D-4663-8648-A051B868814C}" presName="parSpace" presStyleCnt="0"/>
      <dgm:spPr/>
    </dgm:pt>
    <dgm:pt modelId="{DE561144-999D-4347-8B4C-542FE1577900}" type="pres">
      <dgm:prSet presAssocID="{6BAE4557-B864-49F6-9696-7E908FDAC011}" presName="parTxOnly" presStyleLbl="node1" presStyleIdx="4" presStyleCnt="5" custLinFactNeighborX="12035" custLinFactNeighborY="17671">
        <dgm:presLayoutVars>
          <dgm:bulletEnabled val="1"/>
        </dgm:presLayoutVars>
      </dgm:prSet>
      <dgm:spPr/>
    </dgm:pt>
  </dgm:ptLst>
  <dgm:cxnLst>
    <dgm:cxn modelId="{A634AB0D-E488-4888-A933-2FC20F9C9A7E}" type="presOf" srcId="{E4E2E960-28E6-490F-9E8B-6CA2101E6E92}" destId="{E1EA602C-8A9E-43D1-8F31-4D745A1D9092}" srcOrd="0" destOrd="0" presId="urn:microsoft.com/office/officeart/2005/8/layout/hChevron3"/>
    <dgm:cxn modelId="{27EFE717-C522-4159-BFEB-21C912DF8D48}" srcId="{6B20A3F5-9489-4B3B-844E-C243B80E7041}" destId="{2871DFA7-E243-42F4-BCC2-BF93EB513E15}" srcOrd="2" destOrd="0" parTransId="{20684AF6-C166-4A07-ADB8-71832C492779}" sibTransId="{5D896F60-B9C4-4FBA-809E-3065E19552D7}"/>
    <dgm:cxn modelId="{3B23731D-F6C5-43A8-8E8F-4C0A85FD7219}" type="presOf" srcId="{F0C0270F-B6DF-4DBA-A786-6D3C621E6E47}" destId="{EA739649-C7AC-4C83-80A3-AA8BA5E14CED}" srcOrd="0" destOrd="0" presId="urn:microsoft.com/office/officeart/2005/8/layout/hChevron3"/>
    <dgm:cxn modelId="{47C27133-C135-46EB-9D34-322CCB07E2AB}" srcId="{6B20A3F5-9489-4B3B-844E-C243B80E7041}" destId="{6BAE4557-B864-49F6-9696-7E908FDAC011}" srcOrd="4" destOrd="0" parTransId="{D8C1290D-B60B-4F86-9A3F-2C43BB76314E}" sibTransId="{D287FA85-10CA-49F5-8A24-6AC14526B0EF}"/>
    <dgm:cxn modelId="{5F4F7C3C-34E3-4D0B-9219-489BC4E2B070}" type="presOf" srcId="{6B20A3F5-9489-4B3B-844E-C243B80E7041}" destId="{38415509-58C9-471E-877D-89F79DEFC5DC}" srcOrd="0" destOrd="0" presId="urn:microsoft.com/office/officeart/2005/8/layout/hChevron3"/>
    <dgm:cxn modelId="{95E3794A-4E6A-44AA-9198-3E3196A510E0}" type="presOf" srcId="{2871DFA7-E243-42F4-BCC2-BF93EB513E15}" destId="{A9DD0828-5979-47CB-B03D-5F39688FC4D4}" srcOrd="0" destOrd="0" presId="urn:microsoft.com/office/officeart/2005/8/layout/hChevron3"/>
    <dgm:cxn modelId="{C9501B84-520A-4794-96BB-0DA4162564CE}" srcId="{6B20A3F5-9489-4B3B-844E-C243B80E7041}" destId="{AC9793AE-4903-42DE-8AB5-E658C7D79E44}" srcOrd="1" destOrd="0" parTransId="{909403CC-29EC-47F3-ADD2-7377219A84EE}" sibTransId="{C7B7ABFA-6536-48F6-82ED-2B0E265E7A76}"/>
    <dgm:cxn modelId="{F6C072B3-DD98-414F-B6D6-5CA11B3A6EE4}" type="presOf" srcId="{AC9793AE-4903-42DE-8AB5-E658C7D79E44}" destId="{3B5502A6-D175-4584-8D00-A598BF813D55}" srcOrd="0" destOrd="0" presId="urn:microsoft.com/office/officeart/2005/8/layout/hChevron3"/>
    <dgm:cxn modelId="{D86B2AE8-300D-4E8D-8FBF-658BF1BA45AF}" type="presOf" srcId="{6BAE4557-B864-49F6-9696-7E908FDAC011}" destId="{DE561144-999D-4347-8B4C-542FE1577900}" srcOrd="0" destOrd="0" presId="urn:microsoft.com/office/officeart/2005/8/layout/hChevron3"/>
    <dgm:cxn modelId="{0AAE60EA-98B6-4765-BACA-65BFF95653A0}" srcId="{6B20A3F5-9489-4B3B-844E-C243B80E7041}" destId="{F0C0270F-B6DF-4DBA-A786-6D3C621E6E47}" srcOrd="3" destOrd="0" parTransId="{1C4D9B4D-20BA-40D9-87A8-2C2EB276CC09}" sibTransId="{B206EAD3-182D-4663-8648-A051B868814C}"/>
    <dgm:cxn modelId="{9563C7EB-FEE4-4347-BC2D-A25CEF38EB87}" srcId="{6B20A3F5-9489-4B3B-844E-C243B80E7041}" destId="{E4E2E960-28E6-490F-9E8B-6CA2101E6E92}" srcOrd="0" destOrd="0" parTransId="{40F6A8A6-73D0-42E8-B35B-4AD23E162782}" sibTransId="{03623D04-97D4-41A0-9FD6-17E8EC91B82B}"/>
    <dgm:cxn modelId="{77A1260C-EC19-43A6-9AAB-F02B9C3EF291}" type="presParOf" srcId="{38415509-58C9-471E-877D-89F79DEFC5DC}" destId="{E1EA602C-8A9E-43D1-8F31-4D745A1D9092}" srcOrd="0" destOrd="0" presId="urn:microsoft.com/office/officeart/2005/8/layout/hChevron3"/>
    <dgm:cxn modelId="{5D605A43-B182-43BA-A516-D4B3FC3D7A10}" type="presParOf" srcId="{38415509-58C9-471E-877D-89F79DEFC5DC}" destId="{8E44102C-178A-41EB-9A8B-FF8391AB4D5C}" srcOrd="1" destOrd="0" presId="urn:microsoft.com/office/officeart/2005/8/layout/hChevron3"/>
    <dgm:cxn modelId="{0D2E76A5-3768-4F3C-AA89-CF84ED3FCCCC}" type="presParOf" srcId="{38415509-58C9-471E-877D-89F79DEFC5DC}" destId="{3B5502A6-D175-4584-8D00-A598BF813D55}" srcOrd="2" destOrd="0" presId="urn:microsoft.com/office/officeart/2005/8/layout/hChevron3"/>
    <dgm:cxn modelId="{18261FC7-EBAD-4FB7-B2C9-C016DA021564}" type="presParOf" srcId="{38415509-58C9-471E-877D-89F79DEFC5DC}" destId="{B37B4BD1-1881-4E13-84CA-272A3B3452DF}" srcOrd="3" destOrd="0" presId="urn:microsoft.com/office/officeart/2005/8/layout/hChevron3"/>
    <dgm:cxn modelId="{85EE9166-B08B-455D-B1EA-F4154E134677}" type="presParOf" srcId="{38415509-58C9-471E-877D-89F79DEFC5DC}" destId="{A9DD0828-5979-47CB-B03D-5F39688FC4D4}" srcOrd="4" destOrd="0" presId="urn:microsoft.com/office/officeart/2005/8/layout/hChevron3"/>
    <dgm:cxn modelId="{DD2D8958-425E-49FE-8B40-FB11B2DE1BC6}" type="presParOf" srcId="{38415509-58C9-471E-877D-89F79DEFC5DC}" destId="{CF14FC80-F54B-4653-905E-B7F775BE6085}" srcOrd="5" destOrd="0" presId="urn:microsoft.com/office/officeart/2005/8/layout/hChevron3"/>
    <dgm:cxn modelId="{F200A72A-E5CB-4DCE-8A85-787041AAA551}" type="presParOf" srcId="{38415509-58C9-471E-877D-89F79DEFC5DC}" destId="{EA739649-C7AC-4C83-80A3-AA8BA5E14CED}" srcOrd="6" destOrd="0" presId="urn:microsoft.com/office/officeart/2005/8/layout/hChevron3"/>
    <dgm:cxn modelId="{613D89E4-1209-4247-9FEF-F8C1408653C2}" type="presParOf" srcId="{38415509-58C9-471E-877D-89F79DEFC5DC}" destId="{9B090F52-3358-4FE1-B410-B874E8A848C2}" srcOrd="7" destOrd="0" presId="urn:microsoft.com/office/officeart/2005/8/layout/hChevron3"/>
    <dgm:cxn modelId="{62D02DB8-9B8C-42D0-9AAA-A4E4ACF365EE}" type="presParOf" srcId="{38415509-58C9-471E-877D-89F79DEFC5DC}" destId="{DE561144-999D-4347-8B4C-542FE15779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B20A3F5-9489-4B3B-844E-C243B80E70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4E2E960-28E6-490F-9E8B-6CA2101E6E92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/>
            <a:t>进程概念</a:t>
          </a:r>
        </a:p>
      </dgm:t>
    </dgm:pt>
    <dgm:pt modelId="{40F6A8A6-73D0-42E8-B35B-4AD23E162782}" type="par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03623D04-97D4-41A0-9FD6-17E8EC91B82B}" type="sib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AC9793AE-4903-42DE-8AB5-E658C7D79E44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/>
            <a:t>进程调度</a:t>
          </a:r>
        </a:p>
      </dgm:t>
    </dgm:pt>
    <dgm:pt modelId="{909403CC-29EC-47F3-ADD2-7377219A84EE}" type="par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C7B7ABFA-6536-48F6-82ED-2B0E265E7A76}" type="sib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F0C0270F-B6DF-4DBA-A786-6D3C621E6E47}">
      <dgm:prSet phldrT="[文本]"/>
      <dgm:spPr/>
      <dgm:t>
        <a:bodyPr/>
        <a:lstStyle/>
        <a:p>
          <a:r>
            <a:rPr lang="zh-CN" altLang="en-US" dirty="0"/>
            <a:t>进程同步</a:t>
          </a:r>
        </a:p>
      </dgm:t>
    </dgm:pt>
    <dgm:pt modelId="{1C4D9B4D-20BA-40D9-87A8-2C2EB276CC09}" type="par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B206EAD3-182D-4663-8648-A051B868814C}" type="sib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6BAE4557-B864-49F6-9696-7E908FDAC011}">
      <dgm:prSet phldrT="[文本]"/>
      <dgm:spPr/>
      <dgm:t>
        <a:bodyPr/>
        <a:lstStyle/>
        <a:p>
          <a:r>
            <a:rPr lang="zh-CN" altLang="en-US" dirty="0"/>
            <a:t>死锁</a:t>
          </a:r>
        </a:p>
      </dgm:t>
    </dgm:pt>
    <dgm:pt modelId="{D8C1290D-B60B-4F86-9A3F-2C43BB76314E}" type="par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D287FA85-10CA-49F5-8A24-6AC14526B0EF}" type="sib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2871DFA7-E243-42F4-BCC2-BF93EB513E15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/>
            <a:t>线程抽象</a:t>
          </a:r>
        </a:p>
      </dgm:t>
    </dgm:pt>
    <dgm:pt modelId="{20684AF6-C166-4A07-ADB8-71832C492779}" type="par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5D896F60-B9C4-4FBA-809E-3065E19552D7}" type="sib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38415509-58C9-471E-877D-89F79DEFC5DC}" type="pres">
      <dgm:prSet presAssocID="{6B20A3F5-9489-4B3B-844E-C243B80E7041}" presName="Name0" presStyleCnt="0">
        <dgm:presLayoutVars>
          <dgm:dir/>
          <dgm:resizeHandles val="exact"/>
        </dgm:presLayoutVars>
      </dgm:prSet>
      <dgm:spPr/>
    </dgm:pt>
    <dgm:pt modelId="{E1EA602C-8A9E-43D1-8F31-4D745A1D9092}" type="pres">
      <dgm:prSet presAssocID="{E4E2E960-28E6-490F-9E8B-6CA2101E6E92}" presName="parTxOnly" presStyleLbl="node1" presStyleIdx="0" presStyleCnt="5">
        <dgm:presLayoutVars>
          <dgm:bulletEnabled val="1"/>
        </dgm:presLayoutVars>
      </dgm:prSet>
      <dgm:spPr/>
    </dgm:pt>
    <dgm:pt modelId="{8E44102C-178A-41EB-9A8B-FF8391AB4D5C}" type="pres">
      <dgm:prSet presAssocID="{03623D04-97D4-41A0-9FD6-17E8EC91B82B}" presName="parSpace" presStyleCnt="0"/>
      <dgm:spPr/>
    </dgm:pt>
    <dgm:pt modelId="{3B5502A6-D175-4584-8D00-A598BF813D55}" type="pres">
      <dgm:prSet presAssocID="{AC9793AE-4903-42DE-8AB5-E658C7D79E44}" presName="parTxOnly" presStyleLbl="node1" presStyleIdx="1" presStyleCnt="5">
        <dgm:presLayoutVars>
          <dgm:bulletEnabled val="1"/>
        </dgm:presLayoutVars>
      </dgm:prSet>
      <dgm:spPr/>
    </dgm:pt>
    <dgm:pt modelId="{B37B4BD1-1881-4E13-84CA-272A3B3452DF}" type="pres">
      <dgm:prSet presAssocID="{C7B7ABFA-6536-48F6-82ED-2B0E265E7A76}" presName="parSpace" presStyleCnt="0"/>
      <dgm:spPr/>
    </dgm:pt>
    <dgm:pt modelId="{A9DD0828-5979-47CB-B03D-5F39688FC4D4}" type="pres">
      <dgm:prSet presAssocID="{2871DFA7-E243-42F4-BCC2-BF93EB513E15}" presName="parTxOnly" presStyleLbl="node1" presStyleIdx="2" presStyleCnt="5">
        <dgm:presLayoutVars>
          <dgm:bulletEnabled val="1"/>
        </dgm:presLayoutVars>
      </dgm:prSet>
      <dgm:spPr/>
    </dgm:pt>
    <dgm:pt modelId="{CF14FC80-F54B-4653-905E-B7F775BE6085}" type="pres">
      <dgm:prSet presAssocID="{5D896F60-B9C4-4FBA-809E-3065E19552D7}" presName="parSpace" presStyleCnt="0"/>
      <dgm:spPr/>
    </dgm:pt>
    <dgm:pt modelId="{EA739649-C7AC-4C83-80A3-AA8BA5E14CED}" type="pres">
      <dgm:prSet presAssocID="{F0C0270F-B6DF-4DBA-A786-6D3C621E6E47}" presName="parTxOnly" presStyleLbl="node1" presStyleIdx="3" presStyleCnt="5">
        <dgm:presLayoutVars>
          <dgm:bulletEnabled val="1"/>
        </dgm:presLayoutVars>
      </dgm:prSet>
      <dgm:spPr/>
    </dgm:pt>
    <dgm:pt modelId="{9B090F52-3358-4FE1-B410-B874E8A848C2}" type="pres">
      <dgm:prSet presAssocID="{B206EAD3-182D-4663-8648-A051B868814C}" presName="parSpace" presStyleCnt="0"/>
      <dgm:spPr/>
    </dgm:pt>
    <dgm:pt modelId="{DE561144-999D-4347-8B4C-542FE1577900}" type="pres">
      <dgm:prSet presAssocID="{6BAE4557-B864-49F6-9696-7E908FDAC011}" presName="parTxOnly" presStyleLbl="node1" presStyleIdx="4" presStyleCnt="5" custLinFactNeighborX="12035" custLinFactNeighborY="17671">
        <dgm:presLayoutVars>
          <dgm:bulletEnabled val="1"/>
        </dgm:presLayoutVars>
      </dgm:prSet>
      <dgm:spPr/>
    </dgm:pt>
  </dgm:ptLst>
  <dgm:cxnLst>
    <dgm:cxn modelId="{A634AB0D-E488-4888-A933-2FC20F9C9A7E}" type="presOf" srcId="{E4E2E960-28E6-490F-9E8B-6CA2101E6E92}" destId="{E1EA602C-8A9E-43D1-8F31-4D745A1D9092}" srcOrd="0" destOrd="0" presId="urn:microsoft.com/office/officeart/2005/8/layout/hChevron3"/>
    <dgm:cxn modelId="{27EFE717-C522-4159-BFEB-21C912DF8D48}" srcId="{6B20A3F5-9489-4B3B-844E-C243B80E7041}" destId="{2871DFA7-E243-42F4-BCC2-BF93EB513E15}" srcOrd="2" destOrd="0" parTransId="{20684AF6-C166-4A07-ADB8-71832C492779}" sibTransId="{5D896F60-B9C4-4FBA-809E-3065E19552D7}"/>
    <dgm:cxn modelId="{3B23731D-F6C5-43A8-8E8F-4C0A85FD7219}" type="presOf" srcId="{F0C0270F-B6DF-4DBA-A786-6D3C621E6E47}" destId="{EA739649-C7AC-4C83-80A3-AA8BA5E14CED}" srcOrd="0" destOrd="0" presId="urn:microsoft.com/office/officeart/2005/8/layout/hChevron3"/>
    <dgm:cxn modelId="{47C27133-C135-46EB-9D34-322CCB07E2AB}" srcId="{6B20A3F5-9489-4B3B-844E-C243B80E7041}" destId="{6BAE4557-B864-49F6-9696-7E908FDAC011}" srcOrd="4" destOrd="0" parTransId="{D8C1290D-B60B-4F86-9A3F-2C43BB76314E}" sibTransId="{D287FA85-10CA-49F5-8A24-6AC14526B0EF}"/>
    <dgm:cxn modelId="{5F4F7C3C-34E3-4D0B-9219-489BC4E2B070}" type="presOf" srcId="{6B20A3F5-9489-4B3B-844E-C243B80E7041}" destId="{38415509-58C9-471E-877D-89F79DEFC5DC}" srcOrd="0" destOrd="0" presId="urn:microsoft.com/office/officeart/2005/8/layout/hChevron3"/>
    <dgm:cxn modelId="{95E3794A-4E6A-44AA-9198-3E3196A510E0}" type="presOf" srcId="{2871DFA7-E243-42F4-BCC2-BF93EB513E15}" destId="{A9DD0828-5979-47CB-B03D-5F39688FC4D4}" srcOrd="0" destOrd="0" presId="urn:microsoft.com/office/officeart/2005/8/layout/hChevron3"/>
    <dgm:cxn modelId="{C9501B84-520A-4794-96BB-0DA4162564CE}" srcId="{6B20A3F5-9489-4B3B-844E-C243B80E7041}" destId="{AC9793AE-4903-42DE-8AB5-E658C7D79E44}" srcOrd="1" destOrd="0" parTransId="{909403CC-29EC-47F3-ADD2-7377219A84EE}" sibTransId="{C7B7ABFA-6536-48F6-82ED-2B0E265E7A76}"/>
    <dgm:cxn modelId="{F6C072B3-DD98-414F-B6D6-5CA11B3A6EE4}" type="presOf" srcId="{AC9793AE-4903-42DE-8AB5-E658C7D79E44}" destId="{3B5502A6-D175-4584-8D00-A598BF813D55}" srcOrd="0" destOrd="0" presId="urn:microsoft.com/office/officeart/2005/8/layout/hChevron3"/>
    <dgm:cxn modelId="{D86B2AE8-300D-4E8D-8FBF-658BF1BA45AF}" type="presOf" srcId="{6BAE4557-B864-49F6-9696-7E908FDAC011}" destId="{DE561144-999D-4347-8B4C-542FE1577900}" srcOrd="0" destOrd="0" presId="urn:microsoft.com/office/officeart/2005/8/layout/hChevron3"/>
    <dgm:cxn modelId="{0AAE60EA-98B6-4765-BACA-65BFF95653A0}" srcId="{6B20A3F5-9489-4B3B-844E-C243B80E7041}" destId="{F0C0270F-B6DF-4DBA-A786-6D3C621E6E47}" srcOrd="3" destOrd="0" parTransId="{1C4D9B4D-20BA-40D9-87A8-2C2EB276CC09}" sibTransId="{B206EAD3-182D-4663-8648-A051B868814C}"/>
    <dgm:cxn modelId="{9563C7EB-FEE4-4347-BC2D-A25CEF38EB87}" srcId="{6B20A3F5-9489-4B3B-844E-C243B80E7041}" destId="{E4E2E960-28E6-490F-9E8B-6CA2101E6E92}" srcOrd="0" destOrd="0" parTransId="{40F6A8A6-73D0-42E8-B35B-4AD23E162782}" sibTransId="{03623D04-97D4-41A0-9FD6-17E8EC91B82B}"/>
    <dgm:cxn modelId="{77A1260C-EC19-43A6-9AAB-F02B9C3EF291}" type="presParOf" srcId="{38415509-58C9-471E-877D-89F79DEFC5DC}" destId="{E1EA602C-8A9E-43D1-8F31-4D745A1D9092}" srcOrd="0" destOrd="0" presId="urn:microsoft.com/office/officeart/2005/8/layout/hChevron3"/>
    <dgm:cxn modelId="{5D605A43-B182-43BA-A516-D4B3FC3D7A10}" type="presParOf" srcId="{38415509-58C9-471E-877D-89F79DEFC5DC}" destId="{8E44102C-178A-41EB-9A8B-FF8391AB4D5C}" srcOrd="1" destOrd="0" presId="urn:microsoft.com/office/officeart/2005/8/layout/hChevron3"/>
    <dgm:cxn modelId="{0D2E76A5-3768-4F3C-AA89-CF84ED3FCCCC}" type="presParOf" srcId="{38415509-58C9-471E-877D-89F79DEFC5DC}" destId="{3B5502A6-D175-4584-8D00-A598BF813D55}" srcOrd="2" destOrd="0" presId="urn:microsoft.com/office/officeart/2005/8/layout/hChevron3"/>
    <dgm:cxn modelId="{18261FC7-EBAD-4FB7-B2C9-C016DA021564}" type="presParOf" srcId="{38415509-58C9-471E-877D-89F79DEFC5DC}" destId="{B37B4BD1-1881-4E13-84CA-272A3B3452DF}" srcOrd="3" destOrd="0" presId="urn:microsoft.com/office/officeart/2005/8/layout/hChevron3"/>
    <dgm:cxn modelId="{85EE9166-B08B-455D-B1EA-F4154E134677}" type="presParOf" srcId="{38415509-58C9-471E-877D-89F79DEFC5DC}" destId="{A9DD0828-5979-47CB-B03D-5F39688FC4D4}" srcOrd="4" destOrd="0" presId="urn:microsoft.com/office/officeart/2005/8/layout/hChevron3"/>
    <dgm:cxn modelId="{DD2D8958-425E-49FE-8B40-FB11B2DE1BC6}" type="presParOf" srcId="{38415509-58C9-471E-877D-89F79DEFC5DC}" destId="{CF14FC80-F54B-4653-905E-B7F775BE6085}" srcOrd="5" destOrd="0" presId="urn:microsoft.com/office/officeart/2005/8/layout/hChevron3"/>
    <dgm:cxn modelId="{F200A72A-E5CB-4DCE-8A85-787041AAA551}" type="presParOf" srcId="{38415509-58C9-471E-877D-89F79DEFC5DC}" destId="{EA739649-C7AC-4C83-80A3-AA8BA5E14CED}" srcOrd="6" destOrd="0" presId="urn:microsoft.com/office/officeart/2005/8/layout/hChevron3"/>
    <dgm:cxn modelId="{613D89E4-1209-4247-9FEF-F8C1408653C2}" type="presParOf" srcId="{38415509-58C9-471E-877D-89F79DEFC5DC}" destId="{9B090F52-3358-4FE1-B410-B874E8A848C2}" srcOrd="7" destOrd="0" presId="urn:microsoft.com/office/officeart/2005/8/layout/hChevron3"/>
    <dgm:cxn modelId="{62D02DB8-9B8C-42D0-9AAA-A4E4ACF365EE}" type="presParOf" srcId="{38415509-58C9-471E-877D-89F79DEFC5DC}" destId="{DE561144-999D-4347-8B4C-542FE15779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B20A3F5-9489-4B3B-844E-C243B80E70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4E2E960-28E6-490F-9E8B-6CA2101E6E92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/>
            <a:t>进程概念</a:t>
          </a:r>
        </a:p>
      </dgm:t>
    </dgm:pt>
    <dgm:pt modelId="{40F6A8A6-73D0-42E8-B35B-4AD23E162782}" type="par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03623D04-97D4-41A0-9FD6-17E8EC91B82B}" type="sib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AC9793AE-4903-42DE-8AB5-E658C7D79E44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/>
            <a:t>进程调度</a:t>
          </a:r>
        </a:p>
      </dgm:t>
    </dgm:pt>
    <dgm:pt modelId="{909403CC-29EC-47F3-ADD2-7377219A84EE}" type="par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C7B7ABFA-6536-48F6-82ED-2B0E265E7A76}" type="sib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F0C0270F-B6DF-4DBA-A786-6D3C621E6E47}">
      <dgm:prSet phldrT="[文本]"/>
      <dgm:spPr/>
      <dgm:t>
        <a:bodyPr/>
        <a:lstStyle/>
        <a:p>
          <a:r>
            <a:rPr lang="zh-CN" altLang="en-US" dirty="0"/>
            <a:t>进程同步</a:t>
          </a:r>
        </a:p>
      </dgm:t>
    </dgm:pt>
    <dgm:pt modelId="{1C4D9B4D-20BA-40D9-87A8-2C2EB276CC09}" type="par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B206EAD3-182D-4663-8648-A051B868814C}" type="sib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6BAE4557-B864-49F6-9696-7E908FDAC011}">
      <dgm:prSet phldrT="[文本]"/>
      <dgm:spPr/>
      <dgm:t>
        <a:bodyPr/>
        <a:lstStyle/>
        <a:p>
          <a:r>
            <a:rPr lang="zh-CN" altLang="en-US" dirty="0"/>
            <a:t>死锁</a:t>
          </a:r>
        </a:p>
      </dgm:t>
    </dgm:pt>
    <dgm:pt modelId="{D8C1290D-B60B-4F86-9A3F-2C43BB76314E}" type="par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D287FA85-10CA-49F5-8A24-6AC14526B0EF}" type="sib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2871DFA7-E243-42F4-BCC2-BF93EB513E15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/>
            <a:t>线程抽象</a:t>
          </a:r>
        </a:p>
      </dgm:t>
    </dgm:pt>
    <dgm:pt modelId="{20684AF6-C166-4A07-ADB8-71832C492779}" type="par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5D896F60-B9C4-4FBA-809E-3065E19552D7}" type="sib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38415509-58C9-471E-877D-89F79DEFC5DC}" type="pres">
      <dgm:prSet presAssocID="{6B20A3F5-9489-4B3B-844E-C243B80E7041}" presName="Name0" presStyleCnt="0">
        <dgm:presLayoutVars>
          <dgm:dir/>
          <dgm:resizeHandles val="exact"/>
        </dgm:presLayoutVars>
      </dgm:prSet>
      <dgm:spPr/>
    </dgm:pt>
    <dgm:pt modelId="{E1EA602C-8A9E-43D1-8F31-4D745A1D9092}" type="pres">
      <dgm:prSet presAssocID="{E4E2E960-28E6-490F-9E8B-6CA2101E6E92}" presName="parTxOnly" presStyleLbl="node1" presStyleIdx="0" presStyleCnt="5">
        <dgm:presLayoutVars>
          <dgm:bulletEnabled val="1"/>
        </dgm:presLayoutVars>
      </dgm:prSet>
      <dgm:spPr/>
    </dgm:pt>
    <dgm:pt modelId="{8E44102C-178A-41EB-9A8B-FF8391AB4D5C}" type="pres">
      <dgm:prSet presAssocID="{03623D04-97D4-41A0-9FD6-17E8EC91B82B}" presName="parSpace" presStyleCnt="0"/>
      <dgm:spPr/>
    </dgm:pt>
    <dgm:pt modelId="{3B5502A6-D175-4584-8D00-A598BF813D55}" type="pres">
      <dgm:prSet presAssocID="{AC9793AE-4903-42DE-8AB5-E658C7D79E44}" presName="parTxOnly" presStyleLbl="node1" presStyleIdx="1" presStyleCnt="5">
        <dgm:presLayoutVars>
          <dgm:bulletEnabled val="1"/>
        </dgm:presLayoutVars>
      </dgm:prSet>
      <dgm:spPr/>
    </dgm:pt>
    <dgm:pt modelId="{B37B4BD1-1881-4E13-84CA-272A3B3452DF}" type="pres">
      <dgm:prSet presAssocID="{C7B7ABFA-6536-48F6-82ED-2B0E265E7A76}" presName="parSpace" presStyleCnt="0"/>
      <dgm:spPr/>
    </dgm:pt>
    <dgm:pt modelId="{A9DD0828-5979-47CB-B03D-5F39688FC4D4}" type="pres">
      <dgm:prSet presAssocID="{2871DFA7-E243-42F4-BCC2-BF93EB513E15}" presName="parTxOnly" presStyleLbl="node1" presStyleIdx="2" presStyleCnt="5">
        <dgm:presLayoutVars>
          <dgm:bulletEnabled val="1"/>
        </dgm:presLayoutVars>
      </dgm:prSet>
      <dgm:spPr/>
    </dgm:pt>
    <dgm:pt modelId="{CF14FC80-F54B-4653-905E-B7F775BE6085}" type="pres">
      <dgm:prSet presAssocID="{5D896F60-B9C4-4FBA-809E-3065E19552D7}" presName="parSpace" presStyleCnt="0"/>
      <dgm:spPr/>
    </dgm:pt>
    <dgm:pt modelId="{EA739649-C7AC-4C83-80A3-AA8BA5E14CED}" type="pres">
      <dgm:prSet presAssocID="{F0C0270F-B6DF-4DBA-A786-6D3C621E6E47}" presName="parTxOnly" presStyleLbl="node1" presStyleIdx="3" presStyleCnt="5">
        <dgm:presLayoutVars>
          <dgm:bulletEnabled val="1"/>
        </dgm:presLayoutVars>
      </dgm:prSet>
      <dgm:spPr/>
    </dgm:pt>
    <dgm:pt modelId="{9B090F52-3358-4FE1-B410-B874E8A848C2}" type="pres">
      <dgm:prSet presAssocID="{B206EAD3-182D-4663-8648-A051B868814C}" presName="parSpace" presStyleCnt="0"/>
      <dgm:spPr/>
    </dgm:pt>
    <dgm:pt modelId="{DE561144-999D-4347-8B4C-542FE1577900}" type="pres">
      <dgm:prSet presAssocID="{6BAE4557-B864-49F6-9696-7E908FDAC011}" presName="parTxOnly" presStyleLbl="node1" presStyleIdx="4" presStyleCnt="5" custLinFactNeighborX="12035" custLinFactNeighborY="17671">
        <dgm:presLayoutVars>
          <dgm:bulletEnabled val="1"/>
        </dgm:presLayoutVars>
      </dgm:prSet>
      <dgm:spPr/>
    </dgm:pt>
  </dgm:ptLst>
  <dgm:cxnLst>
    <dgm:cxn modelId="{A634AB0D-E488-4888-A933-2FC20F9C9A7E}" type="presOf" srcId="{E4E2E960-28E6-490F-9E8B-6CA2101E6E92}" destId="{E1EA602C-8A9E-43D1-8F31-4D745A1D9092}" srcOrd="0" destOrd="0" presId="urn:microsoft.com/office/officeart/2005/8/layout/hChevron3"/>
    <dgm:cxn modelId="{27EFE717-C522-4159-BFEB-21C912DF8D48}" srcId="{6B20A3F5-9489-4B3B-844E-C243B80E7041}" destId="{2871DFA7-E243-42F4-BCC2-BF93EB513E15}" srcOrd="2" destOrd="0" parTransId="{20684AF6-C166-4A07-ADB8-71832C492779}" sibTransId="{5D896F60-B9C4-4FBA-809E-3065E19552D7}"/>
    <dgm:cxn modelId="{3B23731D-F6C5-43A8-8E8F-4C0A85FD7219}" type="presOf" srcId="{F0C0270F-B6DF-4DBA-A786-6D3C621E6E47}" destId="{EA739649-C7AC-4C83-80A3-AA8BA5E14CED}" srcOrd="0" destOrd="0" presId="urn:microsoft.com/office/officeart/2005/8/layout/hChevron3"/>
    <dgm:cxn modelId="{47C27133-C135-46EB-9D34-322CCB07E2AB}" srcId="{6B20A3F5-9489-4B3B-844E-C243B80E7041}" destId="{6BAE4557-B864-49F6-9696-7E908FDAC011}" srcOrd="4" destOrd="0" parTransId="{D8C1290D-B60B-4F86-9A3F-2C43BB76314E}" sibTransId="{D287FA85-10CA-49F5-8A24-6AC14526B0EF}"/>
    <dgm:cxn modelId="{5F4F7C3C-34E3-4D0B-9219-489BC4E2B070}" type="presOf" srcId="{6B20A3F5-9489-4B3B-844E-C243B80E7041}" destId="{38415509-58C9-471E-877D-89F79DEFC5DC}" srcOrd="0" destOrd="0" presId="urn:microsoft.com/office/officeart/2005/8/layout/hChevron3"/>
    <dgm:cxn modelId="{95E3794A-4E6A-44AA-9198-3E3196A510E0}" type="presOf" srcId="{2871DFA7-E243-42F4-BCC2-BF93EB513E15}" destId="{A9DD0828-5979-47CB-B03D-5F39688FC4D4}" srcOrd="0" destOrd="0" presId="urn:microsoft.com/office/officeart/2005/8/layout/hChevron3"/>
    <dgm:cxn modelId="{C9501B84-520A-4794-96BB-0DA4162564CE}" srcId="{6B20A3F5-9489-4B3B-844E-C243B80E7041}" destId="{AC9793AE-4903-42DE-8AB5-E658C7D79E44}" srcOrd="1" destOrd="0" parTransId="{909403CC-29EC-47F3-ADD2-7377219A84EE}" sibTransId="{C7B7ABFA-6536-48F6-82ED-2B0E265E7A76}"/>
    <dgm:cxn modelId="{F6C072B3-DD98-414F-B6D6-5CA11B3A6EE4}" type="presOf" srcId="{AC9793AE-4903-42DE-8AB5-E658C7D79E44}" destId="{3B5502A6-D175-4584-8D00-A598BF813D55}" srcOrd="0" destOrd="0" presId="urn:microsoft.com/office/officeart/2005/8/layout/hChevron3"/>
    <dgm:cxn modelId="{D86B2AE8-300D-4E8D-8FBF-658BF1BA45AF}" type="presOf" srcId="{6BAE4557-B864-49F6-9696-7E908FDAC011}" destId="{DE561144-999D-4347-8B4C-542FE1577900}" srcOrd="0" destOrd="0" presId="urn:microsoft.com/office/officeart/2005/8/layout/hChevron3"/>
    <dgm:cxn modelId="{0AAE60EA-98B6-4765-BACA-65BFF95653A0}" srcId="{6B20A3F5-9489-4B3B-844E-C243B80E7041}" destId="{F0C0270F-B6DF-4DBA-A786-6D3C621E6E47}" srcOrd="3" destOrd="0" parTransId="{1C4D9B4D-20BA-40D9-87A8-2C2EB276CC09}" sibTransId="{B206EAD3-182D-4663-8648-A051B868814C}"/>
    <dgm:cxn modelId="{9563C7EB-FEE4-4347-BC2D-A25CEF38EB87}" srcId="{6B20A3F5-9489-4B3B-844E-C243B80E7041}" destId="{E4E2E960-28E6-490F-9E8B-6CA2101E6E92}" srcOrd="0" destOrd="0" parTransId="{40F6A8A6-73D0-42E8-B35B-4AD23E162782}" sibTransId="{03623D04-97D4-41A0-9FD6-17E8EC91B82B}"/>
    <dgm:cxn modelId="{77A1260C-EC19-43A6-9AAB-F02B9C3EF291}" type="presParOf" srcId="{38415509-58C9-471E-877D-89F79DEFC5DC}" destId="{E1EA602C-8A9E-43D1-8F31-4D745A1D9092}" srcOrd="0" destOrd="0" presId="urn:microsoft.com/office/officeart/2005/8/layout/hChevron3"/>
    <dgm:cxn modelId="{5D605A43-B182-43BA-A516-D4B3FC3D7A10}" type="presParOf" srcId="{38415509-58C9-471E-877D-89F79DEFC5DC}" destId="{8E44102C-178A-41EB-9A8B-FF8391AB4D5C}" srcOrd="1" destOrd="0" presId="urn:microsoft.com/office/officeart/2005/8/layout/hChevron3"/>
    <dgm:cxn modelId="{0D2E76A5-3768-4F3C-AA89-CF84ED3FCCCC}" type="presParOf" srcId="{38415509-58C9-471E-877D-89F79DEFC5DC}" destId="{3B5502A6-D175-4584-8D00-A598BF813D55}" srcOrd="2" destOrd="0" presId="urn:microsoft.com/office/officeart/2005/8/layout/hChevron3"/>
    <dgm:cxn modelId="{18261FC7-EBAD-4FB7-B2C9-C016DA021564}" type="presParOf" srcId="{38415509-58C9-471E-877D-89F79DEFC5DC}" destId="{B37B4BD1-1881-4E13-84CA-272A3B3452DF}" srcOrd="3" destOrd="0" presId="urn:microsoft.com/office/officeart/2005/8/layout/hChevron3"/>
    <dgm:cxn modelId="{85EE9166-B08B-455D-B1EA-F4154E134677}" type="presParOf" srcId="{38415509-58C9-471E-877D-89F79DEFC5DC}" destId="{A9DD0828-5979-47CB-B03D-5F39688FC4D4}" srcOrd="4" destOrd="0" presId="urn:microsoft.com/office/officeart/2005/8/layout/hChevron3"/>
    <dgm:cxn modelId="{DD2D8958-425E-49FE-8B40-FB11B2DE1BC6}" type="presParOf" srcId="{38415509-58C9-471E-877D-89F79DEFC5DC}" destId="{CF14FC80-F54B-4653-905E-B7F775BE6085}" srcOrd="5" destOrd="0" presId="urn:microsoft.com/office/officeart/2005/8/layout/hChevron3"/>
    <dgm:cxn modelId="{F200A72A-E5CB-4DCE-8A85-787041AAA551}" type="presParOf" srcId="{38415509-58C9-471E-877D-89F79DEFC5DC}" destId="{EA739649-C7AC-4C83-80A3-AA8BA5E14CED}" srcOrd="6" destOrd="0" presId="urn:microsoft.com/office/officeart/2005/8/layout/hChevron3"/>
    <dgm:cxn modelId="{613D89E4-1209-4247-9FEF-F8C1408653C2}" type="presParOf" srcId="{38415509-58C9-471E-877D-89F79DEFC5DC}" destId="{9B090F52-3358-4FE1-B410-B874E8A848C2}" srcOrd="7" destOrd="0" presId="urn:microsoft.com/office/officeart/2005/8/layout/hChevron3"/>
    <dgm:cxn modelId="{62D02DB8-9B8C-42D0-9AAA-A4E4ACF365EE}" type="presParOf" srcId="{38415509-58C9-471E-877D-89F79DEFC5DC}" destId="{DE561144-999D-4347-8B4C-542FE15779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B20A3F5-9489-4B3B-844E-C243B80E70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4E2E960-28E6-490F-9E8B-6CA2101E6E92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/>
            <a:t>进程概念</a:t>
          </a:r>
        </a:p>
      </dgm:t>
    </dgm:pt>
    <dgm:pt modelId="{40F6A8A6-73D0-42E8-B35B-4AD23E162782}" type="par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03623D04-97D4-41A0-9FD6-17E8EC91B82B}" type="sib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AC9793AE-4903-42DE-8AB5-E658C7D79E44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/>
            <a:t>进程调度</a:t>
          </a:r>
        </a:p>
      </dgm:t>
    </dgm:pt>
    <dgm:pt modelId="{909403CC-29EC-47F3-ADD2-7377219A84EE}" type="par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C7B7ABFA-6536-48F6-82ED-2B0E265E7A76}" type="sib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F0C0270F-B6DF-4DBA-A786-6D3C621E6E47}">
      <dgm:prSet phldrT="[文本]"/>
      <dgm:spPr/>
      <dgm:t>
        <a:bodyPr/>
        <a:lstStyle/>
        <a:p>
          <a:r>
            <a:rPr lang="zh-CN" altLang="en-US" dirty="0"/>
            <a:t>进程同步</a:t>
          </a:r>
        </a:p>
      </dgm:t>
    </dgm:pt>
    <dgm:pt modelId="{1C4D9B4D-20BA-40D9-87A8-2C2EB276CC09}" type="par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B206EAD3-182D-4663-8648-A051B868814C}" type="sib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6BAE4557-B864-49F6-9696-7E908FDAC011}">
      <dgm:prSet phldrT="[文本]"/>
      <dgm:spPr/>
      <dgm:t>
        <a:bodyPr/>
        <a:lstStyle/>
        <a:p>
          <a:r>
            <a:rPr lang="zh-CN" altLang="en-US" dirty="0"/>
            <a:t>死锁</a:t>
          </a:r>
        </a:p>
      </dgm:t>
    </dgm:pt>
    <dgm:pt modelId="{D8C1290D-B60B-4F86-9A3F-2C43BB76314E}" type="par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D287FA85-10CA-49F5-8A24-6AC14526B0EF}" type="sib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2871DFA7-E243-42F4-BCC2-BF93EB513E15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/>
            <a:t>线程抽象</a:t>
          </a:r>
        </a:p>
      </dgm:t>
    </dgm:pt>
    <dgm:pt modelId="{20684AF6-C166-4A07-ADB8-71832C492779}" type="par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5D896F60-B9C4-4FBA-809E-3065E19552D7}" type="sib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38415509-58C9-471E-877D-89F79DEFC5DC}" type="pres">
      <dgm:prSet presAssocID="{6B20A3F5-9489-4B3B-844E-C243B80E7041}" presName="Name0" presStyleCnt="0">
        <dgm:presLayoutVars>
          <dgm:dir/>
          <dgm:resizeHandles val="exact"/>
        </dgm:presLayoutVars>
      </dgm:prSet>
      <dgm:spPr/>
    </dgm:pt>
    <dgm:pt modelId="{E1EA602C-8A9E-43D1-8F31-4D745A1D9092}" type="pres">
      <dgm:prSet presAssocID="{E4E2E960-28E6-490F-9E8B-6CA2101E6E92}" presName="parTxOnly" presStyleLbl="node1" presStyleIdx="0" presStyleCnt="5">
        <dgm:presLayoutVars>
          <dgm:bulletEnabled val="1"/>
        </dgm:presLayoutVars>
      </dgm:prSet>
      <dgm:spPr/>
    </dgm:pt>
    <dgm:pt modelId="{8E44102C-178A-41EB-9A8B-FF8391AB4D5C}" type="pres">
      <dgm:prSet presAssocID="{03623D04-97D4-41A0-9FD6-17E8EC91B82B}" presName="parSpace" presStyleCnt="0"/>
      <dgm:spPr/>
    </dgm:pt>
    <dgm:pt modelId="{3B5502A6-D175-4584-8D00-A598BF813D55}" type="pres">
      <dgm:prSet presAssocID="{AC9793AE-4903-42DE-8AB5-E658C7D79E44}" presName="parTxOnly" presStyleLbl="node1" presStyleIdx="1" presStyleCnt="5">
        <dgm:presLayoutVars>
          <dgm:bulletEnabled val="1"/>
        </dgm:presLayoutVars>
      </dgm:prSet>
      <dgm:spPr/>
    </dgm:pt>
    <dgm:pt modelId="{B37B4BD1-1881-4E13-84CA-272A3B3452DF}" type="pres">
      <dgm:prSet presAssocID="{C7B7ABFA-6536-48F6-82ED-2B0E265E7A76}" presName="parSpace" presStyleCnt="0"/>
      <dgm:spPr/>
    </dgm:pt>
    <dgm:pt modelId="{A9DD0828-5979-47CB-B03D-5F39688FC4D4}" type="pres">
      <dgm:prSet presAssocID="{2871DFA7-E243-42F4-BCC2-BF93EB513E15}" presName="parTxOnly" presStyleLbl="node1" presStyleIdx="2" presStyleCnt="5">
        <dgm:presLayoutVars>
          <dgm:bulletEnabled val="1"/>
        </dgm:presLayoutVars>
      </dgm:prSet>
      <dgm:spPr/>
    </dgm:pt>
    <dgm:pt modelId="{CF14FC80-F54B-4653-905E-B7F775BE6085}" type="pres">
      <dgm:prSet presAssocID="{5D896F60-B9C4-4FBA-809E-3065E19552D7}" presName="parSpace" presStyleCnt="0"/>
      <dgm:spPr/>
    </dgm:pt>
    <dgm:pt modelId="{EA739649-C7AC-4C83-80A3-AA8BA5E14CED}" type="pres">
      <dgm:prSet presAssocID="{F0C0270F-B6DF-4DBA-A786-6D3C621E6E47}" presName="parTxOnly" presStyleLbl="node1" presStyleIdx="3" presStyleCnt="5">
        <dgm:presLayoutVars>
          <dgm:bulletEnabled val="1"/>
        </dgm:presLayoutVars>
      </dgm:prSet>
      <dgm:spPr/>
    </dgm:pt>
    <dgm:pt modelId="{9B090F52-3358-4FE1-B410-B874E8A848C2}" type="pres">
      <dgm:prSet presAssocID="{B206EAD3-182D-4663-8648-A051B868814C}" presName="parSpace" presStyleCnt="0"/>
      <dgm:spPr/>
    </dgm:pt>
    <dgm:pt modelId="{DE561144-999D-4347-8B4C-542FE1577900}" type="pres">
      <dgm:prSet presAssocID="{6BAE4557-B864-49F6-9696-7E908FDAC011}" presName="parTxOnly" presStyleLbl="node1" presStyleIdx="4" presStyleCnt="5" custLinFactNeighborX="12035" custLinFactNeighborY="17671">
        <dgm:presLayoutVars>
          <dgm:bulletEnabled val="1"/>
        </dgm:presLayoutVars>
      </dgm:prSet>
      <dgm:spPr/>
    </dgm:pt>
  </dgm:ptLst>
  <dgm:cxnLst>
    <dgm:cxn modelId="{A634AB0D-E488-4888-A933-2FC20F9C9A7E}" type="presOf" srcId="{E4E2E960-28E6-490F-9E8B-6CA2101E6E92}" destId="{E1EA602C-8A9E-43D1-8F31-4D745A1D9092}" srcOrd="0" destOrd="0" presId="urn:microsoft.com/office/officeart/2005/8/layout/hChevron3"/>
    <dgm:cxn modelId="{27EFE717-C522-4159-BFEB-21C912DF8D48}" srcId="{6B20A3F5-9489-4B3B-844E-C243B80E7041}" destId="{2871DFA7-E243-42F4-BCC2-BF93EB513E15}" srcOrd="2" destOrd="0" parTransId="{20684AF6-C166-4A07-ADB8-71832C492779}" sibTransId="{5D896F60-B9C4-4FBA-809E-3065E19552D7}"/>
    <dgm:cxn modelId="{3B23731D-F6C5-43A8-8E8F-4C0A85FD7219}" type="presOf" srcId="{F0C0270F-B6DF-4DBA-A786-6D3C621E6E47}" destId="{EA739649-C7AC-4C83-80A3-AA8BA5E14CED}" srcOrd="0" destOrd="0" presId="urn:microsoft.com/office/officeart/2005/8/layout/hChevron3"/>
    <dgm:cxn modelId="{47C27133-C135-46EB-9D34-322CCB07E2AB}" srcId="{6B20A3F5-9489-4B3B-844E-C243B80E7041}" destId="{6BAE4557-B864-49F6-9696-7E908FDAC011}" srcOrd="4" destOrd="0" parTransId="{D8C1290D-B60B-4F86-9A3F-2C43BB76314E}" sibTransId="{D287FA85-10CA-49F5-8A24-6AC14526B0EF}"/>
    <dgm:cxn modelId="{5F4F7C3C-34E3-4D0B-9219-489BC4E2B070}" type="presOf" srcId="{6B20A3F5-9489-4B3B-844E-C243B80E7041}" destId="{38415509-58C9-471E-877D-89F79DEFC5DC}" srcOrd="0" destOrd="0" presId="urn:microsoft.com/office/officeart/2005/8/layout/hChevron3"/>
    <dgm:cxn modelId="{95E3794A-4E6A-44AA-9198-3E3196A510E0}" type="presOf" srcId="{2871DFA7-E243-42F4-BCC2-BF93EB513E15}" destId="{A9DD0828-5979-47CB-B03D-5F39688FC4D4}" srcOrd="0" destOrd="0" presId="urn:microsoft.com/office/officeart/2005/8/layout/hChevron3"/>
    <dgm:cxn modelId="{C9501B84-520A-4794-96BB-0DA4162564CE}" srcId="{6B20A3F5-9489-4B3B-844E-C243B80E7041}" destId="{AC9793AE-4903-42DE-8AB5-E658C7D79E44}" srcOrd="1" destOrd="0" parTransId="{909403CC-29EC-47F3-ADD2-7377219A84EE}" sibTransId="{C7B7ABFA-6536-48F6-82ED-2B0E265E7A76}"/>
    <dgm:cxn modelId="{F6C072B3-DD98-414F-B6D6-5CA11B3A6EE4}" type="presOf" srcId="{AC9793AE-4903-42DE-8AB5-E658C7D79E44}" destId="{3B5502A6-D175-4584-8D00-A598BF813D55}" srcOrd="0" destOrd="0" presId="urn:microsoft.com/office/officeart/2005/8/layout/hChevron3"/>
    <dgm:cxn modelId="{D86B2AE8-300D-4E8D-8FBF-658BF1BA45AF}" type="presOf" srcId="{6BAE4557-B864-49F6-9696-7E908FDAC011}" destId="{DE561144-999D-4347-8B4C-542FE1577900}" srcOrd="0" destOrd="0" presId="urn:microsoft.com/office/officeart/2005/8/layout/hChevron3"/>
    <dgm:cxn modelId="{0AAE60EA-98B6-4765-BACA-65BFF95653A0}" srcId="{6B20A3F5-9489-4B3B-844E-C243B80E7041}" destId="{F0C0270F-B6DF-4DBA-A786-6D3C621E6E47}" srcOrd="3" destOrd="0" parTransId="{1C4D9B4D-20BA-40D9-87A8-2C2EB276CC09}" sibTransId="{B206EAD3-182D-4663-8648-A051B868814C}"/>
    <dgm:cxn modelId="{9563C7EB-FEE4-4347-BC2D-A25CEF38EB87}" srcId="{6B20A3F5-9489-4B3B-844E-C243B80E7041}" destId="{E4E2E960-28E6-490F-9E8B-6CA2101E6E92}" srcOrd="0" destOrd="0" parTransId="{40F6A8A6-73D0-42E8-B35B-4AD23E162782}" sibTransId="{03623D04-97D4-41A0-9FD6-17E8EC91B82B}"/>
    <dgm:cxn modelId="{77A1260C-EC19-43A6-9AAB-F02B9C3EF291}" type="presParOf" srcId="{38415509-58C9-471E-877D-89F79DEFC5DC}" destId="{E1EA602C-8A9E-43D1-8F31-4D745A1D9092}" srcOrd="0" destOrd="0" presId="urn:microsoft.com/office/officeart/2005/8/layout/hChevron3"/>
    <dgm:cxn modelId="{5D605A43-B182-43BA-A516-D4B3FC3D7A10}" type="presParOf" srcId="{38415509-58C9-471E-877D-89F79DEFC5DC}" destId="{8E44102C-178A-41EB-9A8B-FF8391AB4D5C}" srcOrd="1" destOrd="0" presId="urn:microsoft.com/office/officeart/2005/8/layout/hChevron3"/>
    <dgm:cxn modelId="{0D2E76A5-3768-4F3C-AA89-CF84ED3FCCCC}" type="presParOf" srcId="{38415509-58C9-471E-877D-89F79DEFC5DC}" destId="{3B5502A6-D175-4584-8D00-A598BF813D55}" srcOrd="2" destOrd="0" presId="urn:microsoft.com/office/officeart/2005/8/layout/hChevron3"/>
    <dgm:cxn modelId="{18261FC7-EBAD-4FB7-B2C9-C016DA021564}" type="presParOf" srcId="{38415509-58C9-471E-877D-89F79DEFC5DC}" destId="{B37B4BD1-1881-4E13-84CA-272A3B3452DF}" srcOrd="3" destOrd="0" presId="urn:microsoft.com/office/officeart/2005/8/layout/hChevron3"/>
    <dgm:cxn modelId="{85EE9166-B08B-455D-B1EA-F4154E134677}" type="presParOf" srcId="{38415509-58C9-471E-877D-89F79DEFC5DC}" destId="{A9DD0828-5979-47CB-B03D-5F39688FC4D4}" srcOrd="4" destOrd="0" presId="urn:microsoft.com/office/officeart/2005/8/layout/hChevron3"/>
    <dgm:cxn modelId="{DD2D8958-425E-49FE-8B40-FB11B2DE1BC6}" type="presParOf" srcId="{38415509-58C9-471E-877D-89F79DEFC5DC}" destId="{CF14FC80-F54B-4653-905E-B7F775BE6085}" srcOrd="5" destOrd="0" presId="urn:microsoft.com/office/officeart/2005/8/layout/hChevron3"/>
    <dgm:cxn modelId="{F200A72A-E5CB-4DCE-8A85-787041AAA551}" type="presParOf" srcId="{38415509-58C9-471E-877D-89F79DEFC5DC}" destId="{EA739649-C7AC-4C83-80A3-AA8BA5E14CED}" srcOrd="6" destOrd="0" presId="urn:microsoft.com/office/officeart/2005/8/layout/hChevron3"/>
    <dgm:cxn modelId="{613D89E4-1209-4247-9FEF-F8C1408653C2}" type="presParOf" srcId="{38415509-58C9-471E-877D-89F79DEFC5DC}" destId="{9B090F52-3358-4FE1-B410-B874E8A848C2}" srcOrd="7" destOrd="0" presId="urn:microsoft.com/office/officeart/2005/8/layout/hChevron3"/>
    <dgm:cxn modelId="{62D02DB8-9B8C-42D0-9AAA-A4E4ACF365EE}" type="presParOf" srcId="{38415509-58C9-471E-877D-89F79DEFC5DC}" destId="{DE561144-999D-4347-8B4C-542FE15779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B20A3F5-9489-4B3B-844E-C243B80E70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4E2E960-28E6-490F-9E8B-6CA2101E6E92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/>
            <a:t>进程概念</a:t>
          </a:r>
        </a:p>
      </dgm:t>
    </dgm:pt>
    <dgm:pt modelId="{40F6A8A6-73D0-42E8-B35B-4AD23E162782}" type="par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03623D04-97D4-41A0-9FD6-17E8EC91B82B}" type="sib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AC9793AE-4903-42DE-8AB5-E658C7D79E44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/>
            <a:t>进程调度</a:t>
          </a:r>
        </a:p>
      </dgm:t>
    </dgm:pt>
    <dgm:pt modelId="{909403CC-29EC-47F3-ADD2-7377219A84EE}" type="par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C7B7ABFA-6536-48F6-82ED-2B0E265E7A76}" type="sib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F0C0270F-B6DF-4DBA-A786-6D3C621E6E47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/>
            <a:t>进程同步</a:t>
          </a:r>
        </a:p>
      </dgm:t>
    </dgm:pt>
    <dgm:pt modelId="{1C4D9B4D-20BA-40D9-87A8-2C2EB276CC09}" type="par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B206EAD3-182D-4663-8648-A051B868814C}" type="sib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6BAE4557-B864-49F6-9696-7E908FDAC011}">
      <dgm:prSet phldrT="[文本]"/>
      <dgm:spPr/>
      <dgm:t>
        <a:bodyPr/>
        <a:lstStyle/>
        <a:p>
          <a:r>
            <a:rPr lang="zh-CN" altLang="en-US" dirty="0"/>
            <a:t>死锁</a:t>
          </a:r>
        </a:p>
      </dgm:t>
    </dgm:pt>
    <dgm:pt modelId="{D8C1290D-B60B-4F86-9A3F-2C43BB76314E}" type="par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D287FA85-10CA-49F5-8A24-6AC14526B0EF}" type="sib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2871DFA7-E243-42F4-BCC2-BF93EB513E15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/>
            <a:t>线程抽象</a:t>
          </a:r>
        </a:p>
      </dgm:t>
    </dgm:pt>
    <dgm:pt modelId="{20684AF6-C166-4A07-ADB8-71832C492779}" type="par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5D896F60-B9C4-4FBA-809E-3065E19552D7}" type="sib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38415509-58C9-471E-877D-89F79DEFC5DC}" type="pres">
      <dgm:prSet presAssocID="{6B20A3F5-9489-4B3B-844E-C243B80E7041}" presName="Name0" presStyleCnt="0">
        <dgm:presLayoutVars>
          <dgm:dir/>
          <dgm:resizeHandles val="exact"/>
        </dgm:presLayoutVars>
      </dgm:prSet>
      <dgm:spPr/>
    </dgm:pt>
    <dgm:pt modelId="{E1EA602C-8A9E-43D1-8F31-4D745A1D9092}" type="pres">
      <dgm:prSet presAssocID="{E4E2E960-28E6-490F-9E8B-6CA2101E6E92}" presName="parTxOnly" presStyleLbl="node1" presStyleIdx="0" presStyleCnt="5">
        <dgm:presLayoutVars>
          <dgm:bulletEnabled val="1"/>
        </dgm:presLayoutVars>
      </dgm:prSet>
      <dgm:spPr/>
    </dgm:pt>
    <dgm:pt modelId="{8E44102C-178A-41EB-9A8B-FF8391AB4D5C}" type="pres">
      <dgm:prSet presAssocID="{03623D04-97D4-41A0-9FD6-17E8EC91B82B}" presName="parSpace" presStyleCnt="0"/>
      <dgm:spPr/>
    </dgm:pt>
    <dgm:pt modelId="{3B5502A6-D175-4584-8D00-A598BF813D55}" type="pres">
      <dgm:prSet presAssocID="{AC9793AE-4903-42DE-8AB5-E658C7D79E44}" presName="parTxOnly" presStyleLbl="node1" presStyleIdx="1" presStyleCnt="5">
        <dgm:presLayoutVars>
          <dgm:bulletEnabled val="1"/>
        </dgm:presLayoutVars>
      </dgm:prSet>
      <dgm:spPr/>
    </dgm:pt>
    <dgm:pt modelId="{B37B4BD1-1881-4E13-84CA-272A3B3452DF}" type="pres">
      <dgm:prSet presAssocID="{C7B7ABFA-6536-48F6-82ED-2B0E265E7A76}" presName="parSpace" presStyleCnt="0"/>
      <dgm:spPr/>
    </dgm:pt>
    <dgm:pt modelId="{A9DD0828-5979-47CB-B03D-5F39688FC4D4}" type="pres">
      <dgm:prSet presAssocID="{2871DFA7-E243-42F4-BCC2-BF93EB513E15}" presName="parTxOnly" presStyleLbl="node1" presStyleIdx="2" presStyleCnt="5">
        <dgm:presLayoutVars>
          <dgm:bulletEnabled val="1"/>
        </dgm:presLayoutVars>
      </dgm:prSet>
      <dgm:spPr/>
    </dgm:pt>
    <dgm:pt modelId="{CF14FC80-F54B-4653-905E-B7F775BE6085}" type="pres">
      <dgm:prSet presAssocID="{5D896F60-B9C4-4FBA-809E-3065E19552D7}" presName="parSpace" presStyleCnt="0"/>
      <dgm:spPr/>
    </dgm:pt>
    <dgm:pt modelId="{EA739649-C7AC-4C83-80A3-AA8BA5E14CED}" type="pres">
      <dgm:prSet presAssocID="{F0C0270F-B6DF-4DBA-A786-6D3C621E6E47}" presName="parTxOnly" presStyleLbl="node1" presStyleIdx="3" presStyleCnt="5">
        <dgm:presLayoutVars>
          <dgm:bulletEnabled val="1"/>
        </dgm:presLayoutVars>
      </dgm:prSet>
      <dgm:spPr/>
    </dgm:pt>
    <dgm:pt modelId="{9B090F52-3358-4FE1-B410-B874E8A848C2}" type="pres">
      <dgm:prSet presAssocID="{B206EAD3-182D-4663-8648-A051B868814C}" presName="parSpace" presStyleCnt="0"/>
      <dgm:spPr/>
    </dgm:pt>
    <dgm:pt modelId="{DE561144-999D-4347-8B4C-542FE1577900}" type="pres">
      <dgm:prSet presAssocID="{6BAE4557-B864-49F6-9696-7E908FDAC011}" presName="parTxOnly" presStyleLbl="node1" presStyleIdx="4" presStyleCnt="5" custLinFactNeighborX="12035" custLinFactNeighborY="17671">
        <dgm:presLayoutVars>
          <dgm:bulletEnabled val="1"/>
        </dgm:presLayoutVars>
      </dgm:prSet>
      <dgm:spPr/>
    </dgm:pt>
  </dgm:ptLst>
  <dgm:cxnLst>
    <dgm:cxn modelId="{A634AB0D-E488-4888-A933-2FC20F9C9A7E}" type="presOf" srcId="{E4E2E960-28E6-490F-9E8B-6CA2101E6E92}" destId="{E1EA602C-8A9E-43D1-8F31-4D745A1D9092}" srcOrd="0" destOrd="0" presId="urn:microsoft.com/office/officeart/2005/8/layout/hChevron3"/>
    <dgm:cxn modelId="{27EFE717-C522-4159-BFEB-21C912DF8D48}" srcId="{6B20A3F5-9489-4B3B-844E-C243B80E7041}" destId="{2871DFA7-E243-42F4-BCC2-BF93EB513E15}" srcOrd="2" destOrd="0" parTransId="{20684AF6-C166-4A07-ADB8-71832C492779}" sibTransId="{5D896F60-B9C4-4FBA-809E-3065E19552D7}"/>
    <dgm:cxn modelId="{3B23731D-F6C5-43A8-8E8F-4C0A85FD7219}" type="presOf" srcId="{F0C0270F-B6DF-4DBA-A786-6D3C621E6E47}" destId="{EA739649-C7AC-4C83-80A3-AA8BA5E14CED}" srcOrd="0" destOrd="0" presId="urn:microsoft.com/office/officeart/2005/8/layout/hChevron3"/>
    <dgm:cxn modelId="{47C27133-C135-46EB-9D34-322CCB07E2AB}" srcId="{6B20A3F5-9489-4B3B-844E-C243B80E7041}" destId="{6BAE4557-B864-49F6-9696-7E908FDAC011}" srcOrd="4" destOrd="0" parTransId="{D8C1290D-B60B-4F86-9A3F-2C43BB76314E}" sibTransId="{D287FA85-10CA-49F5-8A24-6AC14526B0EF}"/>
    <dgm:cxn modelId="{5F4F7C3C-34E3-4D0B-9219-489BC4E2B070}" type="presOf" srcId="{6B20A3F5-9489-4B3B-844E-C243B80E7041}" destId="{38415509-58C9-471E-877D-89F79DEFC5DC}" srcOrd="0" destOrd="0" presId="urn:microsoft.com/office/officeart/2005/8/layout/hChevron3"/>
    <dgm:cxn modelId="{95E3794A-4E6A-44AA-9198-3E3196A510E0}" type="presOf" srcId="{2871DFA7-E243-42F4-BCC2-BF93EB513E15}" destId="{A9DD0828-5979-47CB-B03D-5F39688FC4D4}" srcOrd="0" destOrd="0" presId="urn:microsoft.com/office/officeart/2005/8/layout/hChevron3"/>
    <dgm:cxn modelId="{C9501B84-520A-4794-96BB-0DA4162564CE}" srcId="{6B20A3F5-9489-4B3B-844E-C243B80E7041}" destId="{AC9793AE-4903-42DE-8AB5-E658C7D79E44}" srcOrd="1" destOrd="0" parTransId="{909403CC-29EC-47F3-ADD2-7377219A84EE}" sibTransId="{C7B7ABFA-6536-48F6-82ED-2B0E265E7A76}"/>
    <dgm:cxn modelId="{F6C072B3-DD98-414F-B6D6-5CA11B3A6EE4}" type="presOf" srcId="{AC9793AE-4903-42DE-8AB5-E658C7D79E44}" destId="{3B5502A6-D175-4584-8D00-A598BF813D55}" srcOrd="0" destOrd="0" presId="urn:microsoft.com/office/officeart/2005/8/layout/hChevron3"/>
    <dgm:cxn modelId="{D86B2AE8-300D-4E8D-8FBF-658BF1BA45AF}" type="presOf" srcId="{6BAE4557-B864-49F6-9696-7E908FDAC011}" destId="{DE561144-999D-4347-8B4C-542FE1577900}" srcOrd="0" destOrd="0" presId="urn:microsoft.com/office/officeart/2005/8/layout/hChevron3"/>
    <dgm:cxn modelId="{0AAE60EA-98B6-4765-BACA-65BFF95653A0}" srcId="{6B20A3F5-9489-4B3B-844E-C243B80E7041}" destId="{F0C0270F-B6DF-4DBA-A786-6D3C621E6E47}" srcOrd="3" destOrd="0" parTransId="{1C4D9B4D-20BA-40D9-87A8-2C2EB276CC09}" sibTransId="{B206EAD3-182D-4663-8648-A051B868814C}"/>
    <dgm:cxn modelId="{9563C7EB-FEE4-4347-BC2D-A25CEF38EB87}" srcId="{6B20A3F5-9489-4B3B-844E-C243B80E7041}" destId="{E4E2E960-28E6-490F-9E8B-6CA2101E6E92}" srcOrd="0" destOrd="0" parTransId="{40F6A8A6-73D0-42E8-B35B-4AD23E162782}" sibTransId="{03623D04-97D4-41A0-9FD6-17E8EC91B82B}"/>
    <dgm:cxn modelId="{77A1260C-EC19-43A6-9AAB-F02B9C3EF291}" type="presParOf" srcId="{38415509-58C9-471E-877D-89F79DEFC5DC}" destId="{E1EA602C-8A9E-43D1-8F31-4D745A1D9092}" srcOrd="0" destOrd="0" presId="urn:microsoft.com/office/officeart/2005/8/layout/hChevron3"/>
    <dgm:cxn modelId="{5D605A43-B182-43BA-A516-D4B3FC3D7A10}" type="presParOf" srcId="{38415509-58C9-471E-877D-89F79DEFC5DC}" destId="{8E44102C-178A-41EB-9A8B-FF8391AB4D5C}" srcOrd="1" destOrd="0" presId="urn:microsoft.com/office/officeart/2005/8/layout/hChevron3"/>
    <dgm:cxn modelId="{0D2E76A5-3768-4F3C-AA89-CF84ED3FCCCC}" type="presParOf" srcId="{38415509-58C9-471E-877D-89F79DEFC5DC}" destId="{3B5502A6-D175-4584-8D00-A598BF813D55}" srcOrd="2" destOrd="0" presId="urn:microsoft.com/office/officeart/2005/8/layout/hChevron3"/>
    <dgm:cxn modelId="{18261FC7-EBAD-4FB7-B2C9-C016DA021564}" type="presParOf" srcId="{38415509-58C9-471E-877D-89F79DEFC5DC}" destId="{B37B4BD1-1881-4E13-84CA-272A3B3452DF}" srcOrd="3" destOrd="0" presId="urn:microsoft.com/office/officeart/2005/8/layout/hChevron3"/>
    <dgm:cxn modelId="{85EE9166-B08B-455D-B1EA-F4154E134677}" type="presParOf" srcId="{38415509-58C9-471E-877D-89F79DEFC5DC}" destId="{A9DD0828-5979-47CB-B03D-5F39688FC4D4}" srcOrd="4" destOrd="0" presId="urn:microsoft.com/office/officeart/2005/8/layout/hChevron3"/>
    <dgm:cxn modelId="{DD2D8958-425E-49FE-8B40-FB11B2DE1BC6}" type="presParOf" srcId="{38415509-58C9-471E-877D-89F79DEFC5DC}" destId="{CF14FC80-F54B-4653-905E-B7F775BE6085}" srcOrd="5" destOrd="0" presId="urn:microsoft.com/office/officeart/2005/8/layout/hChevron3"/>
    <dgm:cxn modelId="{F200A72A-E5CB-4DCE-8A85-787041AAA551}" type="presParOf" srcId="{38415509-58C9-471E-877D-89F79DEFC5DC}" destId="{EA739649-C7AC-4C83-80A3-AA8BA5E14CED}" srcOrd="6" destOrd="0" presId="urn:microsoft.com/office/officeart/2005/8/layout/hChevron3"/>
    <dgm:cxn modelId="{613D89E4-1209-4247-9FEF-F8C1408653C2}" type="presParOf" srcId="{38415509-58C9-471E-877D-89F79DEFC5DC}" destId="{9B090F52-3358-4FE1-B410-B874E8A848C2}" srcOrd="7" destOrd="0" presId="urn:microsoft.com/office/officeart/2005/8/layout/hChevron3"/>
    <dgm:cxn modelId="{62D02DB8-9B8C-42D0-9AAA-A4E4ACF365EE}" type="presParOf" srcId="{38415509-58C9-471E-877D-89F79DEFC5DC}" destId="{DE561144-999D-4347-8B4C-542FE15779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B20A3F5-9489-4B3B-844E-C243B80E70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4E2E960-28E6-490F-9E8B-6CA2101E6E92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/>
            <a:t>进程概念</a:t>
          </a:r>
        </a:p>
      </dgm:t>
    </dgm:pt>
    <dgm:pt modelId="{40F6A8A6-73D0-42E8-B35B-4AD23E162782}" type="par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03623D04-97D4-41A0-9FD6-17E8EC91B82B}" type="sib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AC9793AE-4903-42DE-8AB5-E658C7D79E44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/>
            <a:t>进程调度</a:t>
          </a:r>
        </a:p>
      </dgm:t>
    </dgm:pt>
    <dgm:pt modelId="{909403CC-29EC-47F3-ADD2-7377219A84EE}" type="par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C7B7ABFA-6536-48F6-82ED-2B0E265E7A76}" type="sib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F0C0270F-B6DF-4DBA-A786-6D3C621E6E47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/>
            <a:t>进程同步</a:t>
          </a:r>
        </a:p>
      </dgm:t>
    </dgm:pt>
    <dgm:pt modelId="{1C4D9B4D-20BA-40D9-87A8-2C2EB276CC09}" type="par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B206EAD3-182D-4663-8648-A051B868814C}" type="sib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6BAE4557-B864-49F6-9696-7E908FDAC011}">
      <dgm:prSet phldrT="[文本]"/>
      <dgm:spPr/>
      <dgm:t>
        <a:bodyPr/>
        <a:lstStyle/>
        <a:p>
          <a:r>
            <a:rPr lang="zh-CN" altLang="en-US" dirty="0"/>
            <a:t>死锁</a:t>
          </a:r>
        </a:p>
      </dgm:t>
    </dgm:pt>
    <dgm:pt modelId="{D8C1290D-B60B-4F86-9A3F-2C43BB76314E}" type="par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D287FA85-10CA-49F5-8A24-6AC14526B0EF}" type="sib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2871DFA7-E243-42F4-BCC2-BF93EB513E15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/>
            <a:t>线程抽象</a:t>
          </a:r>
        </a:p>
      </dgm:t>
    </dgm:pt>
    <dgm:pt modelId="{20684AF6-C166-4A07-ADB8-71832C492779}" type="par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5D896F60-B9C4-4FBA-809E-3065E19552D7}" type="sib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38415509-58C9-471E-877D-89F79DEFC5DC}" type="pres">
      <dgm:prSet presAssocID="{6B20A3F5-9489-4B3B-844E-C243B80E7041}" presName="Name0" presStyleCnt="0">
        <dgm:presLayoutVars>
          <dgm:dir/>
          <dgm:resizeHandles val="exact"/>
        </dgm:presLayoutVars>
      </dgm:prSet>
      <dgm:spPr/>
    </dgm:pt>
    <dgm:pt modelId="{E1EA602C-8A9E-43D1-8F31-4D745A1D9092}" type="pres">
      <dgm:prSet presAssocID="{E4E2E960-28E6-490F-9E8B-6CA2101E6E92}" presName="parTxOnly" presStyleLbl="node1" presStyleIdx="0" presStyleCnt="5">
        <dgm:presLayoutVars>
          <dgm:bulletEnabled val="1"/>
        </dgm:presLayoutVars>
      </dgm:prSet>
      <dgm:spPr/>
    </dgm:pt>
    <dgm:pt modelId="{8E44102C-178A-41EB-9A8B-FF8391AB4D5C}" type="pres">
      <dgm:prSet presAssocID="{03623D04-97D4-41A0-9FD6-17E8EC91B82B}" presName="parSpace" presStyleCnt="0"/>
      <dgm:spPr/>
    </dgm:pt>
    <dgm:pt modelId="{3B5502A6-D175-4584-8D00-A598BF813D55}" type="pres">
      <dgm:prSet presAssocID="{AC9793AE-4903-42DE-8AB5-E658C7D79E44}" presName="parTxOnly" presStyleLbl="node1" presStyleIdx="1" presStyleCnt="5">
        <dgm:presLayoutVars>
          <dgm:bulletEnabled val="1"/>
        </dgm:presLayoutVars>
      </dgm:prSet>
      <dgm:spPr/>
    </dgm:pt>
    <dgm:pt modelId="{B37B4BD1-1881-4E13-84CA-272A3B3452DF}" type="pres">
      <dgm:prSet presAssocID="{C7B7ABFA-6536-48F6-82ED-2B0E265E7A76}" presName="parSpace" presStyleCnt="0"/>
      <dgm:spPr/>
    </dgm:pt>
    <dgm:pt modelId="{A9DD0828-5979-47CB-B03D-5F39688FC4D4}" type="pres">
      <dgm:prSet presAssocID="{2871DFA7-E243-42F4-BCC2-BF93EB513E15}" presName="parTxOnly" presStyleLbl="node1" presStyleIdx="2" presStyleCnt="5">
        <dgm:presLayoutVars>
          <dgm:bulletEnabled val="1"/>
        </dgm:presLayoutVars>
      </dgm:prSet>
      <dgm:spPr/>
    </dgm:pt>
    <dgm:pt modelId="{CF14FC80-F54B-4653-905E-B7F775BE6085}" type="pres">
      <dgm:prSet presAssocID="{5D896F60-B9C4-4FBA-809E-3065E19552D7}" presName="parSpace" presStyleCnt="0"/>
      <dgm:spPr/>
    </dgm:pt>
    <dgm:pt modelId="{EA739649-C7AC-4C83-80A3-AA8BA5E14CED}" type="pres">
      <dgm:prSet presAssocID="{F0C0270F-B6DF-4DBA-A786-6D3C621E6E47}" presName="parTxOnly" presStyleLbl="node1" presStyleIdx="3" presStyleCnt="5">
        <dgm:presLayoutVars>
          <dgm:bulletEnabled val="1"/>
        </dgm:presLayoutVars>
      </dgm:prSet>
      <dgm:spPr/>
    </dgm:pt>
    <dgm:pt modelId="{9B090F52-3358-4FE1-B410-B874E8A848C2}" type="pres">
      <dgm:prSet presAssocID="{B206EAD3-182D-4663-8648-A051B868814C}" presName="parSpace" presStyleCnt="0"/>
      <dgm:spPr/>
    </dgm:pt>
    <dgm:pt modelId="{DE561144-999D-4347-8B4C-542FE1577900}" type="pres">
      <dgm:prSet presAssocID="{6BAE4557-B864-49F6-9696-7E908FDAC011}" presName="parTxOnly" presStyleLbl="node1" presStyleIdx="4" presStyleCnt="5" custLinFactNeighborX="12035" custLinFactNeighborY="17671">
        <dgm:presLayoutVars>
          <dgm:bulletEnabled val="1"/>
        </dgm:presLayoutVars>
      </dgm:prSet>
      <dgm:spPr/>
    </dgm:pt>
  </dgm:ptLst>
  <dgm:cxnLst>
    <dgm:cxn modelId="{A634AB0D-E488-4888-A933-2FC20F9C9A7E}" type="presOf" srcId="{E4E2E960-28E6-490F-9E8B-6CA2101E6E92}" destId="{E1EA602C-8A9E-43D1-8F31-4D745A1D9092}" srcOrd="0" destOrd="0" presId="urn:microsoft.com/office/officeart/2005/8/layout/hChevron3"/>
    <dgm:cxn modelId="{27EFE717-C522-4159-BFEB-21C912DF8D48}" srcId="{6B20A3F5-9489-4B3B-844E-C243B80E7041}" destId="{2871DFA7-E243-42F4-BCC2-BF93EB513E15}" srcOrd="2" destOrd="0" parTransId="{20684AF6-C166-4A07-ADB8-71832C492779}" sibTransId="{5D896F60-B9C4-4FBA-809E-3065E19552D7}"/>
    <dgm:cxn modelId="{3B23731D-F6C5-43A8-8E8F-4C0A85FD7219}" type="presOf" srcId="{F0C0270F-B6DF-4DBA-A786-6D3C621E6E47}" destId="{EA739649-C7AC-4C83-80A3-AA8BA5E14CED}" srcOrd="0" destOrd="0" presId="urn:microsoft.com/office/officeart/2005/8/layout/hChevron3"/>
    <dgm:cxn modelId="{47C27133-C135-46EB-9D34-322CCB07E2AB}" srcId="{6B20A3F5-9489-4B3B-844E-C243B80E7041}" destId="{6BAE4557-B864-49F6-9696-7E908FDAC011}" srcOrd="4" destOrd="0" parTransId="{D8C1290D-B60B-4F86-9A3F-2C43BB76314E}" sibTransId="{D287FA85-10CA-49F5-8A24-6AC14526B0EF}"/>
    <dgm:cxn modelId="{5F4F7C3C-34E3-4D0B-9219-489BC4E2B070}" type="presOf" srcId="{6B20A3F5-9489-4B3B-844E-C243B80E7041}" destId="{38415509-58C9-471E-877D-89F79DEFC5DC}" srcOrd="0" destOrd="0" presId="urn:microsoft.com/office/officeart/2005/8/layout/hChevron3"/>
    <dgm:cxn modelId="{95E3794A-4E6A-44AA-9198-3E3196A510E0}" type="presOf" srcId="{2871DFA7-E243-42F4-BCC2-BF93EB513E15}" destId="{A9DD0828-5979-47CB-B03D-5F39688FC4D4}" srcOrd="0" destOrd="0" presId="urn:microsoft.com/office/officeart/2005/8/layout/hChevron3"/>
    <dgm:cxn modelId="{C9501B84-520A-4794-96BB-0DA4162564CE}" srcId="{6B20A3F5-9489-4B3B-844E-C243B80E7041}" destId="{AC9793AE-4903-42DE-8AB5-E658C7D79E44}" srcOrd="1" destOrd="0" parTransId="{909403CC-29EC-47F3-ADD2-7377219A84EE}" sibTransId="{C7B7ABFA-6536-48F6-82ED-2B0E265E7A76}"/>
    <dgm:cxn modelId="{F6C072B3-DD98-414F-B6D6-5CA11B3A6EE4}" type="presOf" srcId="{AC9793AE-4903-42DE-8AB5-E658C7D79E44}" destId="{3B5502A6-D175-4584-8D00-A598BF813D55}" srcOrd="0" destOrd="0" presId="urn:microsoft.com/office/officeart/2005/8/layout/hChevron3"/>
    <dgm:cxn modelId="{D86B2AE8-300D-4E8D-8FBF-658BF1BA45AF}" type="presOf" srcId="{6BAE4557-B864-49F6-9696-7E908FDAC011}" destId="{DE561144-999D-4347-8B4C-542FE1577900}" srcOrd="0" destOrd="0" presId="urn:microsoft.com/office/officeart/2005/8/layout/hChevron3"/>
    <dgm:cxn modelId="{0AAE60EA-98B6-4765-BACA-65BFF95653A0}" srcId="{6B20A3F5-9489-4B3B-844E-C243B80E7041}" destId="{F0C0270F-B6DF-4DBA-A786-6D3C621E6E47}" srcOrd="3" destOrd="0" parTransId="{1C4D9B4D-20BA-40D9-87A8-2C2EB276CC09}" sibTransId="{B206EAD3-182D-4663-8648-A051B868814C}"/>
    <dgm:cxn modelId="{9563C7EB-FEE4-4347-BC2D-A25CEF38EB87}" srcId="{6B20A3F5-9489-4B3B-844E-C243B80E7041}" destId="{E4E2E960-28E6-490F-9E8B-6CA2101E6E92}" srcOrd="0" destOrd="0" parTransId="{40F6A8A6-73D0-42E8-B35B-4AD23E162782}" sibTransId="{03623D04-97D4-41A0-9FD6-17E8EC91B82B}"/>
    <dgm:cxn modelId="{77A1260C-EC19-43A6-9AAB-F02B9C3EF291}" type="presParOf" srcId="{38415509-58C9-471E-877D-89F79DEFC5DC}" destId="{E1EA602C-8A9E-43D1-8F31-4D745A1D9092}" srcOrd="0" destOrd="0" presId="urn:microsoft.com/office/officeart/2005/8/layout/hChevron3"/>
    <dgm:cxn modelId="{5D605A43-B182-43BA-A516-D4B3FC3D7A10}" type="presParOf" srcId="{38415509-58C9-471E-877D-89F79DEFC5DC}" destId="{8E44102C-178A-41EB-9A8B-FF8391AB4D5C}" srcOrd="1" destOrd="0" presId="urn:microsoft.com/office/officeart/2005/8/layout/hChevron3"/>
    <dgm:cxn modelId="{0D2E76A5-3768-4F3C-AA89-CF84ED3FCCCC}" type="presParOf" srcId="{38415509-58C9-471E-877D-89F79DEFC5DC}" destId="{3B5502A6-D175-4584-8D00-A598BF813D55}" srcOrd="2" destOrd="0" presId="urn:microsoft.com/office/officeart/2005/8/layout/hChevron3"/>
    <dgm:cxn modelId="{18261FC7-EBAD-4FB7-B2C9-C016DA021564}" type="presParOf" srcId="{38415509-58C9-471E-877D-89F79DEFC5DC}" destId="{B37B4BD1-1881-4E13-84CA-272A3B3452DF}" srcOrd="3" destOrd="0" presId="urn:microsoft.com/office/officeart/2005/8/layout/hChevron3"/>
    <dgm:cxn modelId="{85EE9166-B08B-455D-B1EA-F4154E134677}" type="presParOf" srcId="{38415509-58C9-471E-877D-89F79DEFC5DC}" destId="{A9DD0828-5979-47CB-B03D-5F39688FC4D4}" srcOrd="4" destOrd="0" presId="urn:microsoft.com/office/officeart/2005/8/layout/hChevron3"/>
    <dgm:cxn modelId="{DD2D8958-425E-49FE-8B40-FB11B2DE1BC6}" type="presParOf" srcId="{38415509-58C9-471E-877D-89F79DEFC5DC}" destId="{CF14FC80-F54B-4653-905E-B7F775BE6085}" srcOrd="5" destOrd="0" presId="urn:microsoft.com/office/officeart/2005/8/layout/hChevron3"/>
    <dgm:cxn modelId="{F200A72A-E5CB-4DCE-8A85-787041AAA551}" type="presParOf" srcId="{38415509-58C9-471E-877D-89F79DEFC5DC}" destId="{EA739649-C7AC-4C83-80A3-AA8BA5E14CED}" srcOrd="6" destOrd="0" presId="urn:microsoft.com/office/officeart/2005/8/layout/hChevron3"/>
    <dgm:cxn modelId="{613D89E4-1209-4247-9FEF-F8C1408653C2}" type="presParOf" srcId="{38415509-58C9-471E-877D-89F79DEFC5DC}" destId="{9B090F52-3358-4FE1-B410-B874E8A848C2}" srcOrd="7" destOrd="0" presId="urn:microsoft.com/office/officeart/2005/8/layout/hChevron3"/>
    <dgm:cxn modelId="{62D02DB8-9B8C-42D0-9AAA-A4E4ACF365EE}" type="presParOf" srcId="{38415509-58C9-471E-877D-89F79DEFC5DC}" destId="{DE561144-999D-4347-8B4C-542FE15779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B20A3F5-9489-4B3B-844E-C243B80E70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4E2E960-28E6-490F-9E8B-6CA2101E6E92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/>
            <a:t>进程概念</a:t>
          </a:r>
        </a:p>
      </dgm:t>
    </dgm:pt>
    <dgm:pt modelId="{40F6A8A6-73D0-42E8-B35B-4AD23E162782}" type="par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03623D04-97D4-41A0-9FD6-17E8EC91B82B}" type="sib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AC9793AE-4903-42DE-8AB5-E658C7D79E44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/>
            <a:t>进程调度</a:t>
          </a:r>
        </a:p>
      </dgm:t>
    </dgm:pt>
    <dgm:pt modelId="{909403CC-29EC-47F3-ADD2-7377219A84EE}" type="par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C7B7ABFA-6536-48F6-82ED-2B0E265E7A76}" type="sib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F0C0270F-B6DF-4DBA-A786-6D3C621E6E47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/>
            <a:t>进程同步</a:t>
          </a:r>
        </a:p>
      </dgm:t>
    </dgm:pt>
    <dgm:pt modelId="{1C4D9B4D-20BA-40D9-87A8-2C2EB276CC09}" type="par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B206EAD3-182D-4663-8648-A051B868814C}" type="sib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6BAE4557-B864-49F6-9696-7E908FDAC011}">
      <dgm:prSet phldrT="[文本]"/>
      <dgm:spPr/>
      <dgm:t>
        <a:bodyPr/>
        <a:lstStyle/>
        <a:p>
          <a:r>
            <a:rPr lang="zh-CN" altLang="en-US" dirty="0"/>
            <a:t>死锁</a:t>
          </a:r>
        </a:p>
      </dgm:t>
    </dgm:pt>
    <dgm:pt modelId="{D8C1290D-B60B-4F86-9A3F-2C43BB76314E}" type="par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D287FA85-10CA-49F5-8A24-6AC14526B0EF}" type="sib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2871DFA7-E243-42F4-BCC2-BF93EB513E15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/>
            <a:t>线程抽象</a:t>
          </a:r>
        </a:p>
      </dgm:t>
    </dgm:pt>
    <dgm:pt modelId="{20684AF6-C166-4A07-ADB8-71832C492779}" type="par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5D896F60-B9C4-4FBA-809E-3065E19552D7}" type="sib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38415509-58C9-471E-877D-89F79DEFC5DC}" type="pres">
      <dgm:prSet presAssocID="{6B20A3F5-9489-4B3B-844E-C243B80E7041}" presName="Name0" presStyleCnt="0">
        <dgm:presLayoutVars>
          <dgm:dir/>
          <dgm:resizeHandles val="exact"/>
        </dgm:presLayoutVars>
      </dgm:prSet>
      <dgm:spPr/>
    </dgm:pt>
    <dgm:pt modelId="{E1EA602C-8A9E-43D1-8F31-4D745A1D9092}" type="pres">
      <dgm:prSet presAssocID="{E4E2E960-28E6-490F-9E8B-6CA2101E6E92}" presName="parTxOnly" presStyleLbl="node1" presStyleIdx="0" presStyleCnt="5">
        <dgm:presLayoutVars>
          <dgm:bulletEnabled val="1"/>
        </dgm:presLayoutVars>
      </dgm:prSet>
      <dgm:spPr/>
    </dgm:pt>
    <dgm:pt modelId="{8E44102C-178A-41EB-9A8B-FF8391AB4D5C}" type="pres">
      <dgm:prSet presAssocID="{03623D04-97D4-41A0-9FD6-17E8EC91B82B}" presName="parSpace" presStyleCnt="0"/>
      <dgm:spPr/>
    </dgm:pt>
    <dgm:pt modelId="{3B5502A6-D175-4584-8D00-A598BF813D55}" type="pres">
      <dgm:prSet presAssocID="{AC9793AE-4903-42DE-8AB5-E658C7D79E44}" presName="parTxOnly" presStyleLbl="node1" presStyleIdx="1" presStyleCnt="5">
        <dgm:presLayoutVars>
          <dgm:bulletEnabled val="1"/>
        </dgm:presLayoutVars>
      </dgm:prSet>
      <dgm:spPr/>
    </dgm:pt>
    <dgm:pt modelId="{B37B4BD1-1881-4E13-84CA-272A3B3452DF}" type="pres">
      <dgm:prSet presAssocID="{C7B7ABFA-6536-48F6-82ED-2B0E265E7A76}" presName="parSpace" presStyleCnt="0"/>
      <dgm:spPr/>
    </dgm:pt>
    <dgm:pt modelId="{A9DD0828-5979-47CB-B03D-5F39688FC4D4}" type="pres">
      <dgm:prSet presAssocID="{2871DFA7-E243-42F4-BCC2-BF93EB513E15}" presName="parTxOnly" presStyleLbl="node1" presStyleIdx="2" presStyleCnt="5">
        <dgm:presLayoutVars>
          <dgm:bulletEnabled val="1"/>
        </dgm:presLayoutVars>
      </dgm:prSet>
      <dgm:spPr/>
    </dgm:pt>
    <dgm:pt modelId="{CF14FC80-F54B-4653-905E-B7F775BE6085}" type="pres">
      <dgm:prSet presAssocID="{5D896F60-B9C4-4FBA-809E-3065E19552D7}" presName="parSpace" presStyleCnt="0"/>
      <dgm:spPr/>
    </dgm:pt>
    <dgm:pt modelId="{EA739649-C7AC-4C83-80A3-AA8BA5E14CED}" type="pres">
      <dgm:prSet presAssocID="{F0C0270F-B6DF-4DBA-A786-6D3C621E6E47}" presName="parTxOnly" presStyleLbl="node1" presStyleIdx="3" presStyleCnt="5">
        <dgm:presLayoutVars>
          <dgm:bulletEnabled val="1"/>
        </dgm:presLayoutVars>
      </dgm:prSet>
      <dgm:spPr/>
    </dgm:pt>
    <dgm:pt modelId="{9B090F52-3358-4FE1-B410-B874E8A848C2}" type="pres">
      <dgm:prSet presAssocID="{B206EAD3-182D-4663-8648-A051B868814C}" presName="parSpace" presStyleCnt="0"/>
      <dgm:spPr/>
    </dgm:pt>
    <dgm:pt modelId="{DE561144-999D-4347-8B4C-542FE1577900}" type="pres">
      <dgm:prSet presAssocID="{6BAE4557-B864-49F6-9696-7E908FDAC011}" presName="parTxOnly" presStyleLbl="node1" presStyleIdx="4" presStyleCnt="5" custLinFactNeighborX="12035" custLinFactNeighborY="17671">
        <dgm:presLayoutVars>
          <dgm:bulletEnabled val="1"/>
        </dgm:presLayoutVars>
      </dgm:prSet>
      <dgm:spPr/>
    </dgm:pt>
  </dgm:ptLst>
  <dgm:cxnLst>
    <dgm:cxn modelId="{A634AB0D-E488-4888-A933-2FC20F9C9A7E}" type="presOf" srcId="{E4E2E960-28E6-490F-9E8B-6CA2101E6E92}" destId="{E1EA602C-8A9E-43D1-8F31-4D745A1D9092}" srcOrd="0" destOrd="0" presId="urn:microsoft.com/office/officeart/2005/8/layout/hChevron3"/>
    <dgm:cxn modelId="{27EFE717-C522-4159-BFEB-21C912DF8D48}" srcId="{6B20A3F5-9489-4B3B-844E-C243B80E7041}" destId="{2871DFA7-E243-42F4-BCC2-BF93EB513E15}" srcOrd="2" destOrd="0" parTransId="{20684AF6-C166-4A07-ADB8-71832C492779}" sibTransId="{5D896F60-B9C4-4FBA-809E-3065E19552D7}"/>
    <dgm:cxn modelId="{3B23731D-F6C5-43A8-8E8F-4C0A85FD7219}" type="presOf" srcId="{F0C0270F-B6DF-4DBA-A786-6D3C621E6E47}" destId="{EA739649-C7AC-4C83-80A3-AA8BA5E14CED}" srcOrd="0" destOrd="0" presId="urn:microsoft.com/office/officeart/2005/8/layout/hChevron3"/>
    <dgm:cxn modelId="{47C27133-C135-46EB-9D34-322CCB07E2AB}" srcId="{6B20A3F5-9489-4B3B-844E-C243B80E7041}" destId="{6BAE4557-B864-49F6-9696-7E908FDAC011}" srcOrd="4" destOrd="0" parTransId="{D8C1290D-B60B-4F86-9A3F-2C43BB76314E}" sibTransId="{D287FA85-10CA-49F5-8A24-6AC14526B0EF}"/>
    <dgm:cxn modelId="{5F4F7C3C-34E3-4D0B-9219-489BC4E2B070}" type="presOf" srcId="{6B20A3F5-9489-4B3B-844E-C243B80E7041}" destId="{38415509-58C9-471E-877D-89F79DEFC5DC}" srcOrd="0" destOrd="0" presId="urn:microsoft.com/office/officeart/2005/8/layout/hChevron3"/>
    <dgm:cxn modelId="{95E3794A-4E6A-44AA-9198-3E3196A510E0}" type="presOf" srcId="{2871DFA7-E243-42F4-BCC2-BF93EB513E15}" destId="{A9DD0828-5979-47CB-B03D-5F39688FC4D4}" srcOrd="0" destOrd="0" presId="urn:microsoft.com/office/officeart/2005/8/layout/hChevron3"/>
    <dgm:cxn modelId="{C9501B84-520A-4794-96BB-0DA4162564CE}" srcId="{6B20A3F5-9489-4B3B-844E-C243B80E7041}" destId="{AC9793AE-4903-42DE-8AB5-E658C7D79E44}" srcOrd="1" destOrd="0" parTransId="{909403CC-29EC-47F3-ADD2-7377219A84EE}" sibTransId="{C7B7ABFA-6536-48F6-82ED-2B0E265E7A76}"/>
    <dgm:cxn modelId="{F6C072B3-DD98-414F-B6D6-5CA11B3A6EE4}" type="presOf" srcId="{AC9793AE-4903-42DE-8AB5-E658C7D79E44}" destId="{3B5502A6-D175-4584-8D00-A598BF813D55}" srcOrd="0" destOrd="0" presId="urn:microsoft.com/office/officeart/2005/8/layout/hChevron3"/>
    <dgm:cxn modelId="{D86B2AE8-300D-4E8D-8FBF-658BF1BA45AF}" type="presOf" srcId="{6BAE4557-B864-49F6-9696-7E908FDAC011}" destId="{DE561144-999D-4347-8B4C-542FE1577900}" srcOrd="0" destOrd="0" presId="urn:microsoft.com/office/officeart/2005/8/layout/hChevron3"/>
    <dgm:cxn modelId="{0AAE60EA-98B6-4765-BACA-65BFF95653A0}" srcId="{6B20A3F5-9489-4B3B-844E-C243B80E7041}" destId="{F0C0270F-B6DF-4DBA-A786-6D3C621E6E47}" srcOrd="3" destOrd="0" parTransId="{1C4D9B4D-20BA-40D9-87A8-2C2EB276CC09}" sibTransId="{B206EAD3-182D-4663-8648-A051B868814C}"/>
    <dgm:cxn modelId="{9563C7EB-FEE4-4347-BC2D-A25CEF38EB87}" srcId="{6B20A3F5-9489-4B3B-844E-C243B80E7041}" destId="{E4E2E960-28E6-490F-9E8B-6CA2101E6E92}" srcOrd="0" destOrd="0" parTransId="{40F6A8A6-73D0-42E8-B35B-4AD23E162782}" sibTransId="{03623D04-97D4-41A0-9FD6-17E8EC91B82B}"/>
    <dgm:cxn modelId="{77A1260C-EC19-43A6-9AAB-F02B9C3EF291}" type="presParOf" srcId="{38415509-58C9-471E-877D-89F79DEFC5DC}" destId="{E1EA602C-8A9E-43D1-8F31-4D745A1D9092}" srcOrd="0" destOrd="0" presId="urn:microsoft.com/office/officeart/2005/8/layout/hChevron3"/>
    <dgm:cxn modelId="{5D605A43-B182-43BA-A516-D4B3FC3D7A10}" type="presParOf" srcId="{38415509-58C9-471E-877D-89F79DEFC5DC}" destId="{8E44102C-178A-41EB-9A8B-FF8391AB4D5C}" srcOrd="1" destOrd="0" presId="urn:microsoft.com/office/officeart/2005/8/layout/hChevron3"/>
    <dgm:cxn modelId="{0D2E76A5-3768-4F3C-AA89-CF84ED3FCCCC}" type="presParOf" srcId="{38415509-58C9-471E-877D-89F79DEFC5DC}" destId="{3B5502A6-D175-4584-8D00-A598BF813D55}" srcOrd="2" destOrd="0" presId="urn:microsoft.com/office/officeart/2005/8/layout/hChevron3"/>
    <dgm:cxn modelId="{18261FC7-EBAD-4FB7-B2C9-C016DA021564}" type="presParOf" srcId="{38415509-58C9-471E-877D-89F79DEFC5DC}" destId="{B37B4BD1-1881-4E13-84CA-272A3B3452DF}" srcOrd="3" destOrd="0" presId="urn:microsoft.com/office/officeart/2005/8/layout/hChevron3"/>
    <dgm:cxn modelId="{85EE9166-B08B-455D-B1EA-F4154E134677}" type="presParOf" srcId="{38415509-58C9-471E-877D-89F79DEFC5DC}" destId="{A9DD0828-5979-47CB-B03D-5F39688FC4D4}" srcOrd="4" destOrd="0" presId="urn:microsoft.com/office/officeart/2005/8/layout/hChevron3"/>
    <dgm:cxn modelId="{DD2D8958-425E-49FE-8B40-FB11B2DE1BC6}" type="presParOf" srcId="{38415509-58C9-471E-877D-89F79DEFC5DC}" destId="{CF14FC80-F54B-4653-905E-B7F775BE6085}" srcOrd="5" destOrd="0" presId="urn:microsoft.com/office/officeart/2005/8/layout/hChevron3"/>
    <dgm:cxn modelId="{F200A72A-E5CB-4DCE-8A85-787041AAA551}" type="presParOf" srcId="{38415509-58C9-471E-877D-89F79DEFC5DC}" destId="{EA739649-C7AC-4C83-80A3-AA8BA5E14CED}" srcOrd="6" destOrd="0" presId="urn:microsoft.com/office/officeart/2005/8/layout/hChevron3"/>
    <dgm:cxn modelId="{613D89E4-1209-4247-9FEF-F8C1408653C2}" type="presParOf" srcId="{38415509-58C9-471E-877D-89F79DEFC5DC}" destId="{9B090F52-3358-4FE1-B410-B874E8A848C2}" srcOrd="7" destOrd="0" presId="urn:microsoft.com/office/officeart/2005/8/layout/hChevron3"/>
    <dgm:cxn modelId="{62D02DB8-9B8C-42D0-9AAA-A4E4ACF365EE}" type="presParOf" srcId="{38415509-58C9-471E-877D-89F79DEFC5DC}" destId="{DE561144-999D-4347-8B4C-542FE15779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B20A3F5-9489-4B3B-844E-C243B80E70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4E2E960-28E6-490F-9E8B-6CA2101E6E92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/>
            <a:t>进程概念</a:t>
          </a:r>
        </a:p>
      </dgm:t>
    </dgm:pt>
    <dgm:pt modelId="{40F6A8A6-73D0-42E8-B35B-4AD23E162782}" type="par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03623D04-97D4-41A0-9FD6-17E8EC91B82B}" type="sib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AC9793AE-4903-42DE-8AB5-E658C7D79E44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/>
            <a:t>进程调度</a:t>
          </a:r>
        </a:p>
      </dgm:t>
    </dgm:pt>
    <dgm:pt modelId="{909403CC-29EC-47F3-ADD2-7377219A84EE}" type="par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C7B7ABFA-6536-48F6-82ED-2B0E265E7A76}" type="sib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F0C0270F-B6DF-4DBA-A786-6D3C621E6E47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/>
            <a:t>进程同步</a:t>
          </a:r>
        </a:p>
      </dgm:t>
    </dgm:pt>
    <dgm:pt modelId="{1C4D9B4D-20BA-40D9-87A8-2C2EB276CC09}" type="par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B206EAD3-182D-4663-8648-A051B868814C}" type="sib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6BAE4557-B864-49F6-9696-7E908FDAC011}">
      <dgm:prSet phldrT="[文本]"/>
      <dgm:spPr/>
      <dgm:t>
        <a:bodyPr/>
        <a:lstStyle/>
        <a:p>
          <a:r>
            <a:rPr lang="zh-CN" altLang="en-US" dirty="0"/>
            <a:t>死锁</a:t>
          </a:r>
        </a:p>
      </dgm:t>
    </dgm:pt>
    <dgm:pt modelId="{D8C1290D-B60B-4F86-9A3F-2C43BB76314E}" type="par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D287FA85-10CA-49F5-8A24-6AC14526B0EF}" type="sib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2871DFA7-E243-42F4-BCC2-BF93EB513E15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/>
            <a:t>线程抽象</a:t>
          </a:r>
        </a:p>
      </dgm:t>
    </dgm:pt>
    <dgm:pt modelId="{20684AF6-C166-4A07-ADB8-71832C492779}" type="par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5D896F60-B9C4-4FBA-809E-3065E19552D7}" type="sib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38415509-58C9-471E-877D-89F79DEFC5DC}" type="pres">
      <dgm:prSet presAssocID="{6B20A3F5-9489-4B3B-844E-C243B80E7041}" presName="Name0" presStyleCnt="0">
        <dgm:presLayoutVars>
          <dgm:dir/>
          <dgm:resizeHandles val="exact"/>
        </dgm:presLayoutVars>
      </dgm:prSet>
      <dgm:spPr/>
    </dgm:pt>
    <dgm:pt modelId="{E1EA602C-8A9E-43D1-8F31-4D745A1D9092}" type="pres">
      <dgm:prSet presAssocID="{E4E2E960-28E6-490F-9E8B-6CA2101E6E92}" presName="parTxOnly" presStyleLbl="node1" presStyleIdx="0" presStyleCnt="5">
        <dgm:presLayoutVars>
          <dgm:bulletEnabled val="1"/>
        </dgm:presLayoutVars>
      </dgm:prSet>
      <dgm:spPr/>
    </dgm:pt>
    <dgm:pt modelId="{8E44102C-178A-41EB-9A8B-FF8391AB4D5C}" type="pres">
      <dgm:prSet presAssocID="{03623D04-97D4-41A0-9FD6-17E8EC91B82B}" presName="parSpace" presStyleCnt="0"/>
      <dgm:spPr/>
    </dgm:pt>
    <dgm:pt modelId="{3B5502A6-D175-4584-8D00-A598BF813D55}" type="pres">
      <dgm:prSet presAssocID="{AC9793AE-4903-42DE-8AB5-E658C7D79E44}" presName="parTxOnly" presStyleLbl="node1" presStyleIdx="1" presStyleCnt="5">
        <dgm:presLayoutVars>
          <dgm:bulletEnabled val="1"/>
        </dgm:presLayoutVars>
      </dgm:prSet>
      <dgm:spPr/>
    </dgm:pt>
    <dgm:pt modelId="{B37B4BD1-1881-4E13-84CA-272A3B3452DF}" type="pres">
      <dgm:prSet presAssocID="{C7B7ABFA-6536-48F6-82ED-2B0E265E7A76}" presName="parSpace" presStyleCnt="0"/>
      <dgm:spPr/>
    </dgm:pt>
    <dgm:pt modelId="{A9DD0828-5979-47CB-B03D-5F39688FC4D4}" type="pres">
      <dgm:prSet presAssocID="{2871DFA7-E243-42F4-BCC2-BF93EB513E15}" presName="parTxOnly" presStyleLbl="node1" presStyleIdx="2" presStyleCnt="5">
        <dgm:presLayoutVars>
          <dgm:bulletEnabled val="1"/>
        </dgm:presLayoutVars>
      </dgm:prSet>
      <dgm:spPr/>
    </dgm:pt>
    <dgm:pt modelId="{CF14FC80-F54B-4653-905E-B7F775BE6085}" type="pres">
      <dgm:prSet presAssocID="{5D896F60-B9C4-4FBA-809E-3065E19552D7}" presName="parSpace" presStyleCnt="0"/>
      <dgm:spPr/>
    </dgm:pt>
    <dgm:pt modelId="{EA739649-C7AC-4C83-80A3-AA8BA5E14CED}" type="pres">
      <dgm:prSet presAssocID="{F0C0270F-B6DF-4DBA-A786-6D3C621E6E47}" presName="parTxOnly" presStyleLbl="node1" presStyleIdx="3" presStyleCnt="5">
        <dgm:presLayoutVars>
          <dgm:bulletEnabled val="1"/>
        </dgm:presLayoutVars>
      </dgm:prSet>
      <dgm:spPr/>
    </dgm:pt>
    <dgm:pt modelId="{9B090F52-3358-4FE1-B410-B874E8A848C2}" type="pres">
      <dgm:prSet presAssocID="{B206EAD3-182D-4663-8648-A051B868814C}" presName="parSpace" presStyleCnt="0"/>
      <dgm:spPr/>
    </dgm:pt>
    <dgm:pt modelId="{DE561144-999D-4347-8B4C-542FE1577900}" type="pres">
      <dgm:prSet presAssocID="{6BAE4557-B864-49F6-9696-7E908FDAC011}" presName="parTxOnly" presStyleLbl="node1" presStyleIdx="4" presStyleCnt="5" custLinFactNeighborX="12035" custLinFactNeighborY="17671">
        <dgm:presLayoutVars>
          <dgm:bulletEnabled val="1"/>
        </dgm:presLayoutVars>
      </dgm:prSet>
      <dgm:spPr/>
    </dgm:pt>
  </dgm:ptLst>
  <dgm:cxnLst>
    <dgm:cxn modelId="{A634AB0D-E488-4888-A933-2FC20F9C9A7E}" type="presOf" srcId="{E4E2E960-28E6-490F-9E8B-6CA2101E6E92}" destId="{E1EA602C-8A9E-43D1-8F31-4D745A1D9092}" srcOrd="0" destOrd="0" presId="urn:microsoft.com/office/officeart/2005/8/layout/hChevron3"/>
    <dgm:cxn modelId="{27EFE717-C522-4159-BFEB-21C912DF8D48}" srcId="{6B20A3F5-9489-4B3B-844E-C243B80E7041}" destId="{2871DFA7-E243-42F4-BCC2-BF93EB513E15}" srcOrd="2" destOrd="0" parTransId="{20684AF6-C166-4A07-ADB8-71832C492779}" sibTransId="{5D896F60-B9C4-4FBA-809E-3065E19552D7}"/>
    <dgm:cxn modelId="{3B23731D-F6C5-43A8-8E8F-4C0A85FD7219}" type="presOf" srcId="{F0C0270F-B6DF-4DBA-A786-6D3C621E6E47}" destId="{EA739649-C7AC-4C83-80A3-AA8BA5E14CED}" srcOrd="0" destOrd="0" presId="urn:microsoft.com/office/officeart/2005/8/layout/hChevron3"/>
    <dgm:cxn modelId="{47C27133-C135-46EB-9D34-322CCB07E2AB}" srcId="{6B20A3F5-9489-4B3B-844E-C243B80E7041}" destId="{6BAE4557-B864-49F6-9696-7E908FDAC011}" srcOrd="4" destOrd="0" parTransId="{D8C1290D-B60B-4F86-9A3F-2C43BB76314E}" sibTransId="{D287FA85-10CA-49F5-8A24-6AC14526B0EF}"/>
    <dgm:cxn modelId="{5F4F7C3C-34E3-4D0B-9219-489BC4E2B070}" type="presOf" srcId="{6B20A3F5-9489-4B3B-844E-C243B80E7041}" destId="{38415509-58C9-471E-877D-89F79DEFC5DC}" srcOrd="0" destOrd="0" presId="urn:microsoft.com/office/officeart/2005/8/layout/hChevron3"/>
    <dgm:cxn modelId="{95E3794A-4E6A-44AA-9198-3E3196A510E0}" type="presOf" srcId="{2871DFA7-E243-42F4-BCC2-BF93EB513E15}" destId="{A9DD0828-5979-47CB-B03D-5F39688FC4D4}" srcOrd="0" destOrd="0" presId="urn:microsoft.com/office/officeart/2005/8/layout/hChevron3"/>
    <dgm:cxn modelId="{C9501B84-520A-4794-96BB-0DA4162564CE}" srcId="{6B20A3F5-9489-4B3B-844E-C243B80E7041}" destId="{AC9793AE-4903-42DE-8AB5-E658C7D79E44}" srcOrd="1" destOrd="0" parTransId="{909403CC-29EC-47F3-ADD2-7377219A84EE}" sibTransId="{C7B7ABFA-6536-48F6-82ED-2B0E265E7A76}"/>
    <dgm:cxn modelId="{F6C072B3-DD98-414F-B6D6-5CA11B3A6EE4}" type="presOf" srcId="{AC9793AE-4903-42DE-8AB5-E658C7D79E44}" destId="{3B5502A6-D175-4584-8D00-A598BF813D55}" srcOrd="0" destOrd="0" presId="urn:microsoft.com/office/officeart/2005/8/layout/hChevron3"/>
    <dgm:cxn modelId="{D86B2AE8-300D-4E8D-8FBF-658BF1BA45AF}" type="presOf" srcId="{6BAE4557-B864-49F6-9696-7E908FDAC011}" destId="{DE561144-999D-4347-8B4C-542FE1577900}" srcOrd="0" destOrd="0" presId="urn:microsoft.com/office/officeart/2005/8/layout/hChevron3"/>
    <dgm:cxn modelId="{0AAE60EA-98B6-4765-BACA-65BFF95653A0}" srcId="{6B20A3F5-9489-4B3B-844E-C243B80E7041}" destId="{F0C0270F-B6DF-4DBA-A786-6D3C621E6E47}" srcOrd="3" destOrd="0" parTransId="{1C4D9B4D-20BA-40D9-87A8-2C2EB276CC09}" sibTransId="{B206EAD3-182D-4663-8648-A051B868814C}"/>
    <dgm:cxn modelId="{9563C7EB-FEE4-4347-BC2D-A25CEF38EB87}" srcId="{6B20A3F5-9489-4B3B-844E-C243B80E7041}" destId="{E4E2E960-28E6-490F-9E8B-6CA2101E6E92}" srcOrd="0" destOrd="0" parTransId="{40F6A8A6-73D0-42E8-B35B-4AD23E162782}" sibTransId="{03623D04-97D4-41A0-9FD6-17E8EC91B82B}"/>
    <dgm:cxn modelId="{77A1260C-EC19-43A6-9AAB-F02B9C3EF291}" type="presParOf" srcId="{38415509-58C9-471E-877D-89F79DEFC5DC}" destId="{E1EA602C-8A9E-43D1-8F31-4D745A1D9092}" srcOrd="0" destOrd="0" presId="urn:microsoft.com/office/officeart/2005/8/layout/hChevron3"/>
    <dgm:cxn modelId="{5D605A43-B182-43BA-A516-D4B3FC3D7A10}" type="presParOf" srcId="{38415509-58C9-471E-877D-89F79DEFC5DC}" destId="{8E44102C-178A-41EB-9A8B-FF8391AB4D5C}" srcOrd="1" destOrd="0" presId="urn:microsoft.com/office/officeart/2005/8/layout/hChevron3"/>
    <dgm:cxn modelId="{0D2E76A5-3768-4F3C-AA89-CF84ED3FCCCC}" type="presParOf" srcId="{38415509-58C9-471E-877D-89F79DEFC5DC}" destId="{3B5502A6-D175-4584-8D00-A598BF813D55}" srcOrd="2" destOrd="0" presId="urn:microsoft.com/office/officeart/2005/8/layout/hChevron3"/>
    <dgm:cxn modelId="{18261FC7-EBAD-4FB7-B2C9-C016DA021564}" type="presParOf" srcId="{38415509-58C9-471E-877D-89F79DEFC5DC}" destId="{B37B4BD1-1881-4E13-84CA-272A3B3452DF}" srcOrd="3" destOrd="0" presId="urn:microsoft.com/office/officeart/2005/8/layout/hChevron3"/>
    <dgm:cxn modelId="{85EE9166-B08B-455D-B1EA-F4154E134677}" type="presParOf" srcId="{38415509-58C9-471E-877D-89F79DEFC5DC}" destId="{A9DD0828-5979-47CB-B03D-5F39688FC4D4}" srcOrd="4" destOrd="0" presId="urn:microsoft.com/office/officeart/2005/8/layout/hChevron3"/>
    <dgm:cxn modelId="{DD2D8958-425E-49FE-8B40-FB11B2DE1BC6}" type="presParOf" srcId="{38415509-58C9-471E-877D-89F79DEFC5DC}" destId="{CF14FC80-F54B-4653-905E-B7F775BE6085}" srcOrd="5" destOrd="0" presId="urn:microsoft.com/office/officeart/2005/8/layout/hChevron3"/>
    <dgm:cxn modelId="{F200A72A-E5CB-4DCE-8A85-787041AAA551}" type="presParOf" srcId="{38415509-58C9-471E-877D-89F79DEFC5DC}" destId="{EA739649-C7AC-4C83-80A3-AA8BA5E14CED}" srcOrd="6" destOrd="0" presId="urn:microsoft.com/office/officeart/2005/8/layout/hChevron3"/>
    <dgm:cxn modelId="{613D89E4-1209-4247-9FEF-F8C1408653C2}" type="presParOf" srcId="{38415509-58C9-471E-877D-89F79DEFC5DC}" destId="{9B090F52-3358-4FE1-B410-B874E8A848C2}" srcOrd="7" destOrd="0" presId="urn:microsoft.com/office/officeart/2005/8/layout/hChevron3"/>
    <dgm:cxn modelId="{62D02DB8-9B8C-42D0-9AAA-A4E4ACF365EE}" type="presParOf" srcId="{38415509-58C9-471E-877D-89F79DEFC5DC}" destId="{DE561144-999D-4347-8B4C-542FE15779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B20A3F5-9489-4B3B-844E-C243B80E70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4E2E960-28E6-490F-9E8B-6CA2101E6E92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/>
            <a:t>进程概念</a:t>
          </a:r>
        </a:p>
      </dgm:t>
    </dgm:pt>
    <dgm:pt modelId="{40F6A8A6-73D0-42E8-B35B-4AD23E162782}" type="par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03623D04-97D4-41A0-9FD6-17E8EC91B82B}" type="sib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AC9793AE-4903-42DE-8AB5-E658C7D79E44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/>
            <a:t>进程调度</a:t>
          </a:r>
        </a:p>
      </dgm:t>
    </dgm:pt>
    <dgm:pt modelId="{909403CC-29EC-47F3-ADD2-7377219A84EE}" type="par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C7B7ABFA-6536-48F6-82ED-2B0E265E7A76}" type="sib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F0C0270F-B6DF-4DBA-A786-6D3C621E6E47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/>
            <a:t>进程同步</a:t>
          </a:r>
        </a:p>
      </dgm:t>
    </dgm:pt>
    <dgm:pt modelId="{1C4D9B4D-20BA-40D9-87A8-2C2EB276CC09}" type="par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B206EAD3-182D-4663-8648-A051B868814C}" type="sib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6BAE4557-B864-49F6-9696-7E908FDAC011}">
      <dgm:prSet phldrT="[文本]"/>
      <dgm:spPr/>
      <dgm:t>
        <a:bodyPr/>
        <a:lstStyle/>
        <a:p>
          <a:r>
            <a:rPr lang="zh-CN" altLang="en-US" dirty="0"/>
            <a:t>死锁</a:t>
          </a:r>
        </a:p>
      </dgm:t>
    </dgm:pt>
    <dgm:pt modelId="{D8C1290D-B60B-4F86-9A3F-2C43BB76314E}" type="par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D287FA85-10CA-49F5-8A24-6AC14526B0EF}" type="sib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2871DFA7-E243-42F4-BCC2-BF93EB513E15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/>
            <a:t>线程抽象</a:t>
          </a:r>
        </a:p>
      </dgm:t>
    </dgm:pt>
    <dgm:pt modelId="{20684AF6-C166-4A07-ADB8-71832C492779}" type="par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5D896F60-B9C4-4FBA-809E-3065E19552D7}" type="sib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38415509-58C9-471E-877D-89F79DEFC5DC}" type="pres">
      <dgm:prSet presAssocID="{6B20A3F5-9489-4B3B-844E-C243B80E7041}" presName="Name0" presStyleCnt="0">
        <dgm:presLayoutVars>
          <dgm:dir/>
          <dgm:resizeHandles val="exact"/>
        </dgm:presLayoutVars>
      </dgm:prSet>
      <dgm:spPr/>
    </dgm:pt>
    <dgm:pt modelId="{E1EA602C-8A9E-43D1-8F31-4D745A1D9092}" type="pres">
      <dgm:prSet presAssocID="{E4E2E960-28E6-490F-9E8B-6CA2101E6E92}" presName="parTxOnly" presStyleLbl="node1" presStyleIdx="0" presStyleCnt="5">
        <dgm:presLayoutVars>
          <dgm:bulletEnabled val="1"/>
        </dgm:presLayoutVars>
      </dgm:prSet>
      <dgm:spPr/>
    </dgm:pt>
    <dgm:pt modelId="{8E44102C-178A-41EB-9A8B-FF8391AB4D5C}" type="pres">
      <dgm:prSet presAssocID="{03623D04-97D4-41A0-9FD6-17E8EC91B82B}" presName="parSpace" presStyleCnt="0"/>
      <dgm:spPr/>
    </dgm:pt>
    <dgm:pt modelId="{3B5502A6-D175-4584-8D00-A598BF813D55}" type="pres">
      <dgm:prSet presAssocID="{AC9793AE-4903-42DE-8AB5-E658C7D79E44}" presName="parTxOnly" presStyleLbl="node1" presStyleIdx="1" presStyleCnt="5">
        <dgm:presLayoutVars>
          <dgm:bulletEnabled val="1"/>
        </dgm:presLayoutVars>
      </dgm:prSet>
      <dgm:spPr/>
    </dgm:pt>
    <dgm:pt modelId="{B37B4BD1-1881-4E13-84CA-272A3B3452DF}" type="pres">
      <dgm:prSet presAssocID="{C7B7ABFA-6536-48F6-82ED-2B0E265E7A76}" presName="parSpace" presStyleCnt="0"/>
      <dgm:spPr/>
    </dgm:pt>
    <dgm:pt modelId="{A9DD0828-5979-47CB-B03D-5F39688FC4D4}" type="pres">
      <dgm:prSet presAssocID="{2871DFA7-E243-42F4-BCC2-BF93EB513E15}" presName="parTxOnly" presStyleLbl="node1" presStyleIdx="2" presStyleCnt="5">
        <dgm:presLayoutVars>
          <dgm:bulletEnabled val="1"/>
        </dgm:presLayoutVars>
      </dgm:prSet>
      <dgm:spPr/>
    </dgm:pt>
    <dgm:pt modelId="{CF14FC80-F54B-4653-905E-B7F775BE6085}" type="pres">
      <dgm:prSet presAssocID="{5D896F60-B9C4-4FBA-809E-3065E19552D7}" presName="parSpace" presStyleCnt="0"/>
      <dgm:spPr/>
    </dgm:pt>
    <dgm:pt modelId="{EA739649-C7AC-4C83-80A3-AA8BA5E14CED}" type="pres">
      <dgm:prSet presAssocID="{F0C0270F-B6DF-4DBA-A786-6D3C621E6E47}" presName="parTxOnly" presStyleLbl="node1" presStyleIdx="3" presStyleCnt="5">
        <dgm:presLayoutVars>
          <dgm:bulletEnabled val="1"/>
        </dgm:presLayoutVars>
      </dgm:prSet>
      <dgm:spPr/>
    </dgm:pt>
    <dgm:pt modelId="{9B090F52-3358-4FE1-B410-B874E8A848C2}" type="pres">
      <dgm:prSet presAssocID="{B206EAD3-182D-4663-8648-A051B868814C}" presName="parSpace" presStyleCnt="0"/>
      <dgm:spPr/>
    </dgm:pt>
    <dgm:pt modelId="{DE561144-999D-4347-8B4C-542FE1577900}" type="pres">
      <dgm:prSet presAssocID="{6BAE4557-B864-49F6-9696-7E908FDAC011}" presName="parTxOnly" presStyleLbl="node1" presStyleIdx="4" presStyleCnt="5" custLinFactNeighborX="12035" custLinFactNeighborY="17671">
        <dgm:presLayoutVars>
          <dgm:bulletEnabled val="1"/>
        </dgm:presLayoutVars>
      </dgm:prSet>
      <dgm:spPr/>
    </dgm:pt>
  </dgm:ptLst>
  <dgm:cxnLst>
    <dgm:cxn modelId="{A634AB0D-E488-4888-A933-2FC20F9C9A7E}" type="presOf" srcId="{E4E2E960-28E6-490F-9E8B-6CA2101E6E92}" destId="{E1EA602C-8A9E-43D1-8F31-4D745A1D9092}" srcOrd="0" destOrd="0" presId="urn:microsoft.com/office/officeart/2005/8/layout/hChevron3"/>
    <dgm:cxn modelId="{27EFE717-C522-4159-BFEB-21C912DF8D48}" srcId="{6B20A3F5-9489-4B3B-844E-C243B80E7041}" destId="{2871DFA7-E243-42F4-BCC2-BF93EB513E15}" srcOrd="2" destOrd="0" parTransId="{20684AF6-C166-4A07-ADB8-71832C492779}" sibTransId="{5D896F60-B9C4-4FBA-809E-3065E19552D7}"/>
    <dgm:cxn modelId="{3B23731D-F6C5-43A8-8E8F-4C0A85FD7219}" type="presOf" srcId="{F0C0270F-B6DF-4DBA-A786-6D3C621E6E47}" destId="{EA739649-C7AC-4C83-80A3-AA8BA5E14CED}" srcOrd="0" destOrd="0" presId="urn:microsoft.com/office/officeart/2005/8/layout/hChevron3"/>
    <dgm:cxn modelId="{47C27133-C135-46EB-9D34-322CCB07E2AB}" srcId="{6B20A3F5-9489-4B3B-844E-C243B80E7041}" destId="{6BAE4557-B864-49F6-9696-7E908FDAC011}" srcOrd="4" destOrd="0" parTransId="{D8C1290D-B60B-4F86-9A3F-2C43BB76314E}" sibTransId="{D287FA85-10CA-49F5-8A24-6AC14526B0EF}"/>
    <dgm:cxn modelId="{5F4F7C3C-34E3-4D0B-9219-489BC4E2B070}" type="presOf" srcId="{6B20A3F5-9489-4B3B-844E-C243B80E7041}" destId="{38415509-58C9-471E-877D-89F79DEFC5DC}" srcOrd="0" destOrd="0" presId="urn:microsoft.com/office/officeart/2005/8/layout/hChevron3"/>
    <dgm:cxn modelId="{95E3794A-4E6A-44AA-9198-3E3196A510E0}" type="presOf" srcId="{2871DFA7-E243-42F4-BCC2-BF93EB513E15}" destId="{A9DD0828-5979-47CB-B03D-5F39688FC4D4}" srcOrd="0" destOrd="0" presId="urn:microsoft.com/office/officeart/2005/8/layout/hChevron3"/>
    <dgm:cxn modelId="{C9501B84-520A-4794-96BB-0DA4162564CE}" srcId="{6B20A3F5-9489-4B3B-844E-C243B80E7041}" destId="{AC9793AE-4903-42DE-8AB5-E658C7D79E44}" srcOrd="1" destOrd="0" parTransId="{909403CC-29EC-47F3-ADD2-7377219A84EE}" sibTransId="{C7B7ABFA-6536-48F6-82ED-2B0E265E7A76}"/>
    <dgm:cxn modelId="{F6C072B3-DD98-414F-B6D6-5CA11B3A6EE4}" type="presOf" srcId="{AC9793AE-4903-42DE-8AB5-E658C7D79E44}" destId="{3B5502A6-D175-4584-8D00-A598BF813D55}" srcOrd="0" destOrd="0" presId="urn:microsoft.com/office/officeart/2005/8/layout/hChevron3"/>
    <dgm:cxn modelId="{D86B2AE8-300D-4E8D-8FBF-658BF1BA45AF}" type="presOf" srcId="{6BAE4557-B864-49F6-9696-7E908FDAC011}" destId="{DE561144-999D-4347-8B4C-542FE1577900}" srcOrd="0" destOrd="0" presId="urn:microsoft.com/office/officeart/2005/8/layout/hChevron3"/>
    <dgm:cxn modelId="{0AAE60EA-98B6-4765-BACA-65BFF95653A0}" srcId="{6B20A3F5-9489-4B3B-844E-C243B80E7041}" destId="{F0C0270F-B6DF-4DBA-A786-6D3C621E6E47}" srcOrd="3" destOrd="0" parTransId="{1C4D9B4D-20BA-40D9-87A8-2C2EB276CC09}" sibTransId="{B206EAD3-182D-4663-8648-A051B868814C}"/>
    <dgm:cxn modelId="{9563C7EB-FEE4-4347-BC2D-A25CEF38EB87}" srcId="{6B20A3F5-9489-4B3B-844E-C243B80E7041}" destId="{E4E2E960-28E6-490F-9E8B-6CA2101E6E92}" srcOrd="0" destOrd="0" parTransId="{40F6A8A6-73D0-42E8-B35B-4AD23E162782}" sibTransId="{03623D04-97D4-41A0-9FD6-17E8EC91B82B}"/>
    <dgm:cxn modelId="{77A1260C-EC19-43A6-9AAB-F02B9C3EF291}" type="presParOf" srcId="{38415509-58C9-471E-877D-89F79DEFC5DC}" destId="{E1EA602C-8A9E-43D1-8F31-4D745A1D9092}" srcOrd="0" destOrd="0" presId="urn:microsoft.com/office/officeart/2005/8/layout/hChevron3"/>
    <dgm:cxn modelId="{5D605A43-B182-43BA-A516-D4B3FC3D7A10}" type="presParOf" srcId="{38415509-58C9-471E-877D-89F79DEFC5DC}" destId="{8E44102C-178A-41EB-9A8B-FF8391AB4D5C}" srcOrd="1" destOrd="0" presId="urn:microsoft.com/office/officeart/2005/8/layout/hChevron3"/>
    <dgm:cxn modelId="{0D2E76A5-3768-4F3C-AA89-CF84ED3FCCCC}" type="presParOf" srcId="{38415509-58C9-471E-877D-89F79DEFC5DC}" destId="{3B5502A6-D175-4584-8D00-A598BF813D55}" srcOrd="2" destOrd="0" presId="urn:microsoft.com/office/officeart/2005/8/layout/hChevron3"/>
    <dgm:cxn modelId="{18261FC7-EBAD-4FB7-B2C9-C016DA021564}" type="presParOf" srcId="{38415509-58C9-471E-877D-89F79DEFC5DC}" destId="{B37B4BD1-1881-4E13-84CA-272A3B3452DF}" srcOrd="3" destOrd="0" presId="urn:microsoft.com/office/officeart/2005/8/layout/hChevron3"/>
    <dgm:cxn modelId="{85EE9166-B08B-455D-B1EA-F4154E134677}" type="presParOf" srcId="{38415509-58C9-471E-877D-89F79DEFC5DC}" destId="{A9DD0828-5979-47CB-B03D-5F39688FC4D4}" srcOrd="4" destOrd="0" presId="urn:microsoft.com/office/officeart/2005/8/layout/hChevron3"/>
    <dgm:cxn modelId="{DD2D8958-425E-49FE-8B40-FB11B2DE1BC6}" type="presParOf" srcId="{38415509-58C9-471E-877D-89F79DEFC5DC}" destId="{CF14FC80-F54B-4653-905E-B7F775BE6085}" srcOrd="5" destOrd="0" presId="urn:microsoft.com/office/officeart/2005/8/layout/hChevron3"/>
    <dgm:cxn modelId="{F200A72A-E5CB-4DCE-8A85-787041AAA551}" type="presParOf" srcId="{38415509-58C9-471E-877D-89F79DEFC5DC}" destId="{EA739649-C7AC-4C83-80A3-AA8BA5E14CED}" srcOrd="6" destOrd="0" presId="urn:microsoft.com/office/officeart/2005/8/layout/hChevron3"/>
    <dgm:cxn modelId="{613D89E4-1209-4247-9FEF-F8C1408653C2}" type="presParOf" srcId="{38415509-58C9-471E-877D-89F79DEFC5DC}" destId="{9B090F52-3358-4FE1-B410-B874E8A848C2}" srcOrd="7" destOrd="0" presId="urn:microsoft.com/office/officeart/2005/8/layout/hChevron3"/>
    <dgm:cxn modelId="{62D02DB8-9B8C-42D0-9AAA-A4E4ACF365EE}" type="presParOf" srcId="{38415509-58C9-471E-877D-89F79DEFC5DC}" destId="{DE561144-999D-4347-8B4C-542FE15779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B20A3F5-9489-4B3B-844E-C243B80E70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4E2E960-28E6-490F-9E8B-6CA2101E6E92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/>
            <a:t>进程概念</a:t>
          </a:r>
        </a:p>
      </dgm:t>
    </dgm:pt>
    <dgm:pt modelId="{40F6A8A6-73D0-42E8-B35B-4AD23E162782}" type="par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03623D04-97D4-41A0-9FD6-17E8EC91B82B}" type="sib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AC9793AE-4903-42DE-8AB5-E658C7D79E44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/>
            <a:t>进程调度</a:t>
          </a:r>
        </a:p>
      </dgm:t>
    </dgm:pt>
    <dgm:pt modelId="{909403CC-29EC-47F3-ADD2-7377219A84EE}" type="par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C7B7ABFA-6536-48F6-82ED-2B0E265E7A76}" type="sib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F0C0270F-B6DF-4DBA-A786-6D3C621E6E47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/>
            <a:t>进程同步</a:t>
          </a:r>
        </a:p>
      </dgm:t>
    </dgm:pt>
    <dgm:pt modelId="{1C4D9B4D-20BA-40D9-87A8-2C2EB276CC09}" type="par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B206EAD3-182D-4663-8648-A051B868814C}" type="sib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6BAE4557-B864-49F6-9696-7E908FDAC011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/>
            <a:t>死锁</a:t>
          </a:r>
        </a:p>
      </dgm:t>
    </dgm:pt>
    <dgm:pt modelId="{D8C1290D-B60B-4F86-9A3F-2C43BB76314E}" type="par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D287FA85-10CA-49F5-8A24-6AC14526B0EF}" type="sib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2871DFA7-E243-42F4-BCC2-BF93EB513E15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/>
            <a:t>线程抽象</a:t>
          </a:r>
        </a:p>
      </dgm:t>
    </dgm:pt>
    <dgm:pt modelId="{20684AF6-C166-4A07-ADB8-71832C492779}" type="par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5D896F60-B9C4-4FBA-809E-3065E19552D7}" type="sib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38415509-58C9-471E-877D-89F79DEFC5DC}" type="pres">
      <dgm:prSet presAssocID="{6B20A3F5-9489-4B3B-844E-C243B80E7041}" presName="Name0" presStyleCnt="0">
        <dgm:presLayoutVars>
          <dgm:dir/>
          <dgm:resizeHandles val="exact"/>
        </dgm:presLayoutVars>
      </dgm:prSet>
      <dgm:spPr/>
    </dgm:pt>
    <dgm:pt modelId="{E1EA602C-8A9E-43D1-8F31-4D745A1D9092}" type="pres">
      <dgm:prSet presAssocID="{E4E2E960-28E6-490F-9E8B-6CA2101E6E92}" presName="parTxOnly" presStyleLbl="node1" presStyleIdx="0" presStyleCnt="5">
        <dgm:presLayoutVars>
          <dgm:bulletEnabled val="1"/>
        </dgm:presLayoutVars>
      </dgm:prSet>
      <dgm:spPr/>
    </dgm:pt>
    <dgm:pt modelId="{8E44102C-178A-41EB-9A8B-FF8391AB4D5C}" type="pres">
      <dgm:prSet presAssocID="{03623D04-97D4-41A0-9FD6-17E8EC91B82B}" presName="parSpace" presStyleCnt="0"/>
      <dgm:spPr/>
    </dgm:pt>
    <dgm:pt modelId="{3B5502A6-D175-4584-8D00-A598BF813D55}" type="pres">
      <dgm:prSet presAssocID="{AC9793AE-4903-42DE-8AB5-E658C7D79E44}" presName="parTxOnly" presStyleLbl="node1" presStyleIdx="1" presStyleCnt="5">
        <dgm:presLayoutVars>
          <dgm:bulletEnabled val="1"/>
        </dgm:presLayoutVars>
      </dgm:prSet>
      <dgm:spPr/>
    </dgm:pt>
    <dgm:pt modelId="{B37B4BD1-1881-4E13-84CA-272A3B3452DF}" type="pres">
      <dgm:prSet presAssocID="{C7B7ABFA-6536-48F6-82ED-2B0E265E7A76}" presName="parSpace" presStyleCnt="0"/>
      <dgm:spPr/>
    </dgm:pt>
    <dgm:pt modelId="{A9DD0828-5979-47CB-B03D-5F39688FC4D4}" type="pres">
      <dgm:prSet presAssocID="{2871DFA7-E243-42F4-BCC2-BF93EB513E15}" presName="parTxOnly" presStyleLbl="node1" presStyleIdx="2" presStyleCnt="5">
        <dgm:presLayoutVars>
          <dgm:bulletEnabled val="1"/>
        </dgm:presLayoutVars>
      </dgm:prSet>
      <dgm:spPr/>
    </dgm:pt>
    <dgm:pt modelId="{CF14FC80-F54B-4653-905E-B7F775BE6085}" type="pres">
      <dgm:prSet presAssocID="{5D896F60-B9C4-4FBA-809E-3065E19552D7}" presName="parSpace" presStyleCnt="0"/>
      <dgm:spPr/>
    </dgm:pt>
    <dgm:pt modelId="{EA739649-C7AC-4C83-80A3-AA8BA5E14CED}" type="pres">
      <dgm:prSet presAssocID="{F0C0270F-B6DF-4DBA-A786-6D3C621E6E47}" presName="parTxOnly" presStyleLbl="node1" presStyleIdx="3" presStyleCnt="5">
        <dgm:presLayoutVars>
          <dgm:bulletEnabled val="1"/>
        </dgm:presLayoutVars>
      </dgm:prSet>
      <dgm:spPr/>
    </dgm:pt>
    <dgm:pt modelId="{9B090F52-3358-4FE1-B410-B874E8A848C2}" type="pres">
      <dgm:prSet presAssocID="{B206EAD3-182D-4663-8648-A051B868814C}" presName="parSpace" presStyleCnt="0"/>
      <dgm:spPr/>
    </dgm:pt>
    <dgm:pt modelId="{DE561144-999D-4347-8B4C-542FE1577900}" type="pres">
      <dgm:prSet presAssocID="{6BAE4557-B864-49F6-9696-7E908FDAC011}" presName="parTxOnly" presStyleLbl="node1" presStyleIdx="4" presStyleCnt="5" custLinFactNeighborX="12035" custLinFactNeighborY="17671">
        <dgm:presLayoutVars>
          <dgm:bulletEnabled val="1"/>
        </dgm:presLayoutVars>
      </dgm:prSet>
      <dgm:spPr/>
    </dgm:pt>
  </dgm:ptLst>
  <dgm:cxnLst>
    <dgm:cxn modelId="{A634AB0D-E488-4888-A933-2FC20F9C9A7E}" type="presOf" srcId="{E4E2E960-28E6-490F-9E8B-6CA2101E6E92}" destId="{E1EA602C-8A9E-43D1-8F31-4D745A1D9092}" srcOrd="0" destOrd="0" presId="urn:microsoft.com/office/officeart/2005/8/layout/hChevron3"/>
    <dgm:cxn modelId="{27EFE717-C522-4159-BFEB-21C912DF8D48}" srcId="{6B20A3F5-9489-4B3B-844E-C243B80E7041}" destId="{2871DFA7-E243-42F4-BCC2-BF93EB513E15}" srcOrd="2" destOrd="0" parTransId="{20684AF6-C166-4A07-ADB8-71832C492779}" sibTransId="{5D896F60-B9C4-4FBA-809E-3065E19552D7}"/>
    <dgm:cxn modelId="{3B23731D-F6C5-43A8-8E8F-4C0A85FD7219}" type="presOf" srcId="{F0C0270F-B6DF-4DBA-A786-6D3C621E6E47}" destId="{EA739649-C7AC-4C83-80A3-AA8BA5E14CED}" srcOrd="0" destOrd="0" presId="urn:microsoft.com/office/officeart/2005/8/layout/hChevron3"/>
    <dgm:cxn modelId="{47C27133-C135-46EB-9D34-322CCB07E2AB}" srcId="{6B20A3F5-9489-4B3B-844E-C243B80E7041}" destId="{6BAE4557-B864-49F6-9696-7E908FDAC011}" srcOrd="4" destOrd="0" parTransId="{D8C1290D-B60B-4F86-9A3F-2C43BB76314E}" sibTransId="{D287FA85-10CA-49F5-8A24-6AC14526B0EF}"/>
    <dgm:cxn modelId="{5F4F7C3C-34E3-4D0B-9219-489BC4E2B070}" type="presOf" srcId="{6B20A3F5-9489-4B3B-844E-C243B80E7041}" destId="{38415509-58C9-471E-877D-89F79DEFC5DC}" srcOrd="0" destOrd="0" presId="urn:microsoft.com/office/officeart/2005/8/layout/hChevron3"/>
    <dgm:cxn modelId="{95E3794A-4E6A-44AA-9198-3E3196A510E0}" type="presOf" srcId="{2871DFA7-E243-42F4-BCC2-BF93EB513E15}" destId="{A9DD0828-5979-47CB-B03D-5F39688FC4D4}" srcOrd="0" destOrd="0" presId="urn:microsoft.com/office/officeart/2005/8/layout/hChevron3"/>
    <dgm:cxn modelId="{C9501B84-520A-4794-96BB-0DA4162564CE}" srcId="{6B20A3F5-9489-4B3B-844E-C243B80E7041}" destId="{AC9793AE-4903-42DE-8AB5-E658C7D79E44}" srcOrd="1" destOrd="0" parTransId="{909403CC-29EC-47F3-ADD2-7377219A84EE}" sibTransId="{C7B7ABFA-6536-48F6-82ED-2B0E265E7A76}"/>
    <dgm:cxn modelId="{F6C072B3-DD98-414F-B6D6-5CA11B3A6EE4}" type="presOf" srcId="{AC9793AE-4903-42DE-8AB5-E658C7D79E44}" destId="{3B5502A6-D175-4584-8D00-A598BF813D55}" srcOrd="0" destOrd="0" presId="urn:microsoft.com/office/officeart/2005/8/layout/hChevron3"/>
    <dgm:cxn modelId="{D86B2AE8-300D-4E8D-8FBF-658BF1BA45AF}" type="presOf" srcId="{6BAE4557-B864-49F6-9696-7E908FDAC011}" destId="{DE561144-999D-4347-8B4C-542FE1577900}" srcOrd="0" destOrd="0" presId="urn:microsoft.com/office/officeart/2005/8/layout/hChevron3"/>
    <dgm:cxn modelId="{0AAE60EA-98B6-4765-BACA-65BFF95653A0}" srcId="{6B20A3F5-9489-4B3B-844E-C243B80E7041}" destId="{F0C0270F-B6DF-4DBA-A786-6D3C621E6E47}" srcOrd="3" destOrd="0" parTransId="{1C4D9B4D-20BA-40D9-87A8-2C2EB276CC09}" sibTransId="{B206EAD3-182D-4663-8648-A051B868814C}"/>
    <dgm:cxn modelId="{9563C7EB-FEE4-4347-BC2D-A25CEF38EB87}" srcId="{6B20A3F5-9489-4B3B-844E-C243B80E7041}" destId="{E4E2E960-28E6-490F-9E8B-6CA2101E6E92}" srcOrd="0" destOrd="0" parTransId="{40F6A8A6-73D0-42E8-B35B-4AD23E162782}" sibTransId="{03623D04-97D4-41A0-9FD6-17E8EC91B82B}"/>
    <dgm:cxn modelId="{77A1260C-EC19-43A6-9AAB-F02B9C3EF291}" type="presParOf" srcId="{38415509-58C9-471E-877D-89F79DEFC5DC}" destId="{E1EA602C-8A9E-43D1-8F31-4D745A1D9092}" srcOrd="0" destOrd="0" presId="urn:microsoft.com/office/officeart/2005/8/layout/hChevron3"/>
    <dgm:cxn modelId="{5D605A43-B182-43BA-A516-D4B3FC3D7A10}" type="presParOf" srcId="{38415509-58C9-471E-877D-89F79DEFC5DC}" destId="{8E44102C-178A-41EB-9A8B-FF8391AB4D5C}" srcOrd="1" destOrd="0" presId="urn:microsoft.com/office/officeart/2005/8/layout/hChevron3"/>
    <dgm:cxn modelId="{0D2E76A5-3768-4F3C-AA89-CF84ED3FCCCC}" type="presParOf" srcId="{38415509-58C9-471E-877D-89F79DEFC5DC}" destId="{3B5502A6-D175-4584-8D00-A598BF813D55}" srcOrd="2" destOrd="0" presId="urn:microsoft.com/office/officeart/2005/8/layout/hChevron3"/>
    <dgm:cxn modelId="{18261FC7-EBAD-4FB7-B2C9-C016DA021564}" type="presParOf" srcId="{38415509-58C9-471E-877D-89F79DEFC5DC}" destId="{B37B4BD1-1881-4E13-84CA-272A3B3452DF}" srcOrd="3" destOrd="0" presId="urn:microsoft.com/office/officeart/2005/8/layout/hChevron3"/>
    <dgm:cxn modelId="{85EE9166-B08B-455D-B1EA-F4154E134677}" type="presParOf" srcId="{38415509-58C9-471E-877D-89F79DEFC5DC}" destId="{A9DD0828-5979-47CB-B03D-5F39688FC4D4}" srcOrd="4" destOrd="0" presId="urn:microsoft.com/office/officeart/2005/8/layout/hChevron3"/>
    <dgm:cxn modelId="{DD2D8958-425E-49FE-8B40-FB11B2DE1BC6}" type="presParOf" srcId="{38415509-58C9-471E-877D-89F79DEFC5DC}" destId="{CF14FC80-F54B-4653-905E-B7F775BE6085}" srcOrd="5" destOrd="0" presId="urn:microsoft.com/office/officeart/2005/8/layout/hChevron3"/>
    <dgm:cxn modelId="{F200A72A-E5CB-4DCE-8A85-787041AAA551}" type="presParOf" srcId="{38415509-58C9-471E-877D-89F79DEFC5DC}" destId="{EA739649-C7AC-4C83-80A3-AA8BA5E14CED}" srcOrd="6" destOrd="0" presId="urn:microsoft.com/office/officeart/2005/8/layout/hChevron3"/>
    <dgm:cxn modelId="{613D89E4-1209-4247-9FEF-F8C1408653C2}" type="presParOf" srcId="{38415509-58C9-471E-877D-89F79DEFC5DC}" destId="{9B090F52-3358-4FE1-B410-B874E8A848C2}" srcOrd="7" destOrd="0" presId="urn:microsoft.com/office/officeart/2005/8/layout/hChevron3"/>
    <dgm:cxn modelId="{62D02DB8-9B8C-42D0-9AAA-A4E4ACF365EE}" type="presParOf" srcId="{38415509-58C9-471E-877D-89F79DEFC5DC}" destId="{DE561144-999D-4347-8B4C-542FE15779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A2569CB-5047-4CD0-84A1-D45D9BACB2A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8B9DEE0-AB51-4653-B945-B014C884F1B2}">
      <dgm:prSet phldrT="[文本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/>
            <a:t>Request</a:t>
          </a:r>
          <a:endParaRPr lang="zh-CN" altLang="en-US" dirty="0"/>
        </a:p>
      </dgm:t>
    </dgm:pt>
    <dgm:pt modelId="{9EA635D7-D0E6-4491-9E0A-15F873556041}" type="parTrans" cxnId="{2A41A895-1429-4BEF-A029-1B93DE218B03}">
      <dgm:prSet/>
      <dgm:spPr/>
      <dgm:t>
        <a:bodyPr/>
        <a:lstStyle/>
        <a:p>
          <a:endParaRPr lang="zh-CN" altLang="en-US"/>
        </a:p>
      </dgm:t>
    </dgm:pt>
    <dgm:pt modelId="{6C933BB8-5957-46F8-A6C3-9B92A9813E74}" type="sibTrans" cxnId="{2A41A895-1429-4BEF-A029-1B93DE218B03}">
      <dgm:prSet/>
      <dgm:spPr/>
      <dgm:t>
        <a:bodyPr/>
        <a:lstStyle/>
        <a:p>
          <a:endParaRPr lang="zh-CN" altLang="en-US"/>
        </a:p>
      </dgm:t>
    </dgm:pt>
    <dgm:pt modelId="{8E425F5D-AC22-42C9-842C-7E9E2F6EB280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/>
            <a:t>Use</a:t>
          </a:r>
          <a:endParaRPr lang="zh-CN" altLang="en-US" dirty="0"/>
        </a:p>
      </dgm:t>
    </dgm:pt>
    <dgm:pt modelId="{BDEDE29E-AEBD-43BE-B967-B8DCE1613D93}" type="parTrans" cxnId="{3A08CD60-C872-4992-9BE2-63D630286AEA}">
      <dgm:prSet/>
      <dgm:spPr/>
      <dgm:t>
        <a:bodyPr/>
        <a:lstStyle/>
        <a:p>
          <a:endParaRPr lang="zh-CN" altLang="en-US"/>
        </a:p>
      </dgm:t>
    </dgm:pt>
    <dgm:pt modelId="{411A213F-687A-402B-B6A8-E16D61036D64}" type="sibTrans" cxnId="{3A08CD60-C872-4992-9BE2-63D630286AEA}">
      <dgm:prSet/>
      <dgm:spPr/>
      <dgm:t>
        <a:bodyPr/>
        <a:lstStyle/>
        <a:p>
          <a:endParaRPr lang="zh-CN" altLang="en-US"/>
        </a:p>
      </dgm:t>
    </dgm:pt>
    <dgm:pt modelId="{30C9C390-54E5-4DF4-86EB-E9E8D5D7CAE5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/>
            <a:t>Release</a:t>
          </a:r>
          <a:endParaRPr lang="zh-CN" altLang="en-US" dirty="0"/>
        </a:p>
      </dgm:t>
    </dgm:pt>
    <dgm:pt modelId="{BF0C3BA5-8397-4B85-B5F9-893870156F64}" type="parTrans" cxnId="{0AD7B012-EEDB-40A0-AEDF-CDB81A30A85D}">
      <dgm:prSet/>
      <dgm:spPr/>
      <dgm:t>
        <a:bodyPr/>
        <a:lstStyle/>
        <a:p>
          <a:endParaRPr lang="zh-CN" altLang="en-US"/>
        </a:p>
      </dgm:t>
    </dgm:pt>
    <dgm:pt modelId="{6EED54C4-0CEF-4682-9066-2DA0A7318270}" type="sibTrans" cxnId="{0AD7B012-EEDB-40A0-AEDF-CDB81A30A85D}">
      <dgm:prSet/>
      <dgm:spPr/>
      <dgm:t>
        <a:bodyPr/>
        <a:lstStyle/>
        <a:p>
          <a:endParaRPr lang="zh-CN" altLang="en-US"/>
        </a:p>
      </dgm:t>
    </dgm:pt>
    <dgm:pt modelId="{7DF7FC43-97E7-44B9-9743-C7CA07285FDA}" type="pres">
      <dgm:prSet presAssocID="{8A2569CB-5047-4CD0-84A1-D45D9BACB2A9}" presName="Name0" presStyleCnt="0">
        <dgm:presLayoutVars>
          <dgm:dir/>
          <dgm:animLvl val="lvl"/>
          <dgm:resizeHandles val="exact"/>
        </dgm:presLayoutVars>
      </dgm:prSet>
      <dgm:spPr/>
    </dgm:pt>
    <dgm:pt modelId="{B45DAA8B-4D8B-47A5-A7E7-B7FFB0E896F4}" type="pres">
      <dgm:prSet presAssocID="{78B9DEE0-AB51-4653-B945-B014C884F1B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ABCC6AD-209F-4D14-AE3E-BA1F347D6504}" type="pres">
      <dgm:prSet presAssocID="{6C933BB8-5957-46F8-A6C3-9B92A9813E74}" presName="parTxOnlySpace" presStyleCnt="0"/>
      <dgm:spPr/>
    </dgm:pt>
    <dgm:pt modelId="{E6DCD3E6-D7A5-418D-AD68-C2C44045FB9C}" type="pres">
      <dgm:prSet presAssocID="{8E425F5D-AC22-42C9-842C-7E9E2F6EB28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74FA71B-4B48-442A-9DEC-68AF3447A981}" type="pres">
      <dgm:prSet presAssocID="{411A213F-687A-402B-B6A8-E16D61036D64}" presName="parTxOnlySpace" presStyleCnt="0"/>
      <dgm:spPr/>
    </dgm:pt>
    <dgm:pt modelId="{4C3E1F5F-F6D3-4A0E-BD9F-D7993D7FF086}" type="pres">
      <dgm:prSet presAssocID="{30C9C390-54E5-4DF4-86EB-E9E8D5D7CAE5}" presName="parTxOnly" presStyleLbl="node1" presStyleIdx="2" presStyleCnt="3" custLinFactNeighborX="42189" custLinFactNeighborY="27119">
        <dgm:presLayoutVars>
          <dgm:chMax val="0"/>
          <dgm:chPref val="0"/>
          <dgm:bulletEnabled val="1"/>
        </dgm:presLayoutVars>
      </dgm:prSet>
      <dgm:spPr/>
    </dgm:pt>
  </dgm:ptLst>
  <dgm:cxnLst>
    <dgm:cxn modelId="{C7EAFA11-6389-432F-98C5-213B2EDD9CEE}" type="presOf" srcId="{30C9C390-54E5-4DF4-86EB-E9E8D5D7CAE5}" destId="{4C3E1F5F-F6D3-4A0E-BD9F-D7993D7FF086}" srcOrd="0" destOrd="0" presId="urn:microsoft.com/office/officeart/2005/8/layout/chevron1"/>
    <dgm:cxn modelId="{0AD7B012-EEDB-40A0-AEDF-CDB81A30A85D}" srcId="{8A2569CB-5047-4CD0-84A1-D45D9BACB2A9}" destId="{30C9C390-54E5-4DF4-86EB-E9E8D5D7CAE5}" srcOrd="2" destOrd="0" parTransId="{BF0C3BA5-8397-4B85-B5F9-893870156F64}" sibTransId="{6EED54C4-0CEF-4682-9066-2DA0A7318270}"/>
    <dgm:cxn modelId="{3A08CD60-C872-4992-9BE2-63D630286AEA}" srcId="{8A2569CB-5047-4CD0-84A1-D45D9BACB2A9}" destId="{8E425F5D-AC22-42C9-842C-7E9E2F6EB280}" srcOrd="1" destOrd="0" parTransId="{BDEDE29E-AEBD-43BE-B967-B8DCE1613D93}" sibTransId="{411A213F-687A-402B-B6A8-E16D61036D64}"/>
    <dgm:cxn modelId="{2A41A895-1429-4BEF-A029-1B93DE218B03}" srcId="{8A2569CB-5047-4CD0-84A1-D45D9BACB2A9}" destId="{78B9DEE0-AB51-4653-B945-B014C884F1B2}" srcOrd="0" destOrd="0" parTransId="{9EA635D7-D0E6-4491-9E0A-15F873556041}" sibTransId="{6C933BB8-5957-46F8-A6C3-9B92A9813E74}"/>
    <dgm:cxn modelId="{82B32DA9-0E61-4E2C-A2C6-D031EECAAF60}" type="presOf" srcId="{8A2569CB-5047-4CD0-84A1-D45D9BACB2A9}" destId="{7DF7FC43-97E7-44B9-9743-C7CA07285FDA}" srcOrd="0" destOrd="0" presId="urn:microsoft.com/office/officeart/2005/8/layout/chevron1"/>
    <dgm:cxn modelId="{9EB969B0-C37A-4154-A2A3-A473F20FE3AC}" type="presOf" srcId="{8E425F5D-AC22-42C9-842C-7E9E2F6EB280}" destId="{E6DCD3E6-D7A5-418D-AD68-C2C44045FB9C}" srcOrd="0" destOrd="0" presId="urn:microsoft.com/office/officeart/2005/8/layout/chevron1"/>
    <dgm:cxn modelId="{E6F630EB-075E-4EF7-A45F-05E5D2095CED}" type="presOf" srcId="{78B9DEE0-AB51-4653-B945-B014C884F1B2}" destId="{B45DAA8B-4D8B-47A5-A7E7-B7FFB0E896F4}" srcOrd="0" destOrd="0" presId="urn:microsoft.com/office/officeart/2005/8/layout/chevron1"/>
    <dgm:cxn modelId="{86E6328F-3AD7-4856-AC05-618B6DFFAA0E}" type="presParOf" srcId="{7DF7FC43-97E7-44B9-9743-C7CA07285FDA}" destId="{B45DAA8B-4D8B-47A5-A7E7-B7FFB0E896F4}" srcOrd="0" destOrd="0" presId="urn:microsoft.com/office/officeart/2005/8/layout/chevron1"/>
    <dgm:cxn modelId="{B81795FF-E117-40B2-BD03-4399E9B54E66}" type="presParOf" srcId="{7DF7FC43-97E7-44B9-9743-C7CA07285FDA}" destId="{FABCC6AD-209F-4D14-AE3E-BA1F347D6504}" srcOrd="1" destOrd="0" presId="urn:microsoft.com/office/officeart/2005/8/layout/chevron1"/>
    <dgm:cxn modelId="{E07B1512-D3AB-4864-83FD-DC2E54D728CA}" type="presParOf" srcId="{7DF7FC43-97E7-44B9-9743-C7CA07285FDA}" destId="{E6DCD3E6-D7A5-418D-AD68-C2C44045FB9C}" srcOrd="2" destOrd="0" presId="urn:microsoft.com/office/officeart/2005/8/layout/chevron1"/>
    <dgm:cxn modelId="{0B1432F5-C5F5-453D-9F78-004E15748C30}" type="presParOf" srcId="{7DF7FC43-97E7-44B9-9743-C7CA07285FDA}" destId="{774FA71B-4B48-442A-9DEC-68AF3447A981}" srcOrd="3" destOrd="0" presId="urn:microsoft.com/office/officeart/2005/8/layout/chevron1"/>
    <dgm:cxn modelId="{70780407-3DFE-40BA-9513-94524F7B31A3}" type="presParOf" srcId="{7DF7FC43-97E7-44B9-9743-C7CA07285FDA}" destId="{4C3E1F5F-F6D3-4A0E-BD9F-D7993D7FF08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20A3F5-9489-4B3B-844E-C243B80E70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4E2E960-28E6-490F-9E8B-6CA2101E6E92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/>
            <a:t>进程概念</a:t>
          </a:r>
        </a:p>
      </dgm:t>
    </dgm:pt>
    <dgm:pt modelId="{40F6A8A6-73D0-42E8-B35B-4AD23E162782}" type="par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03623D04-97D4-41A0-9FD6-17E8EC91B82B}" type="sib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AC9793AE-4903-42DE-8AB5-E658C7D79E44}">
      <dgm:prSet phldrT="[文本]"/>
      <dgm:spPr/>
      <dgm:t>
        <a:bodyPr/>
        <a:lstStyle/>
        <a:p>
          <a:r>
            <a:rPr lang="zh-CN" altLang="en-US" dirty="0"/>
            <a:t>进程调度</a:t>
          </a:r>
        </a:p>
      </dgm:t>
    </dgm:pt>
    <dgm:pt modelId="{909403CC-29EC-47F3-ADD2-7377219A84EE}" type="par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C7B7ABFA-6536-48F6-82ED-2B0E265E7A76}" type="sib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F0C0270F-B6DF-4DBA-A786-6D3C621E6E47}">
      <dgm:prSet phldrT="[文本]"/>
      <dgm:spPr/>
      <dgm:t>
        <a:bodyPr/>
        <a:lstStyle/>
        <a:p>
          <a:r>
            <a:rPr lang="zh-CN" altLang="en-US" dirty="0"/>
            <a:t>进程同步</a:t>
          </a:r>
        </a:p>
      </dgm:t>
    </dgm:pt>
    <dgm:pt modelId="{1C4D9B4D-20BA-40D9-87A8-2C2EB276CC09}" type="par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B206EAD3-182D-4663-8648-A051B868814C}" type="sib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6BAE4557-B864-49F6-9696-7E908FDAC011}">
      <dgm:prSet phldrT="[文本]"/>
      <dgm:spPr/>
      <dgm:t>
        <a:bodyPr/>
        <a:lstStyle/>
        <a:p>
          <a:r>
            <a:rPr lang="zh-CN" altLang="en-US" dirty="0"/>
            <a:t>死锁</a:t>
          </a:r>
        </a:p>
      </dgm:t>
    </dgm:pt>
    <dgm:pt modelId="{D8C1290D-B60B-4F86-9A3F-2C43BB76314E}" type="par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D287FA85-10CA-49F5-8A24-6AC14526B0EF}" type="sib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2871DFA7-E243-42F4-BCC2-BF93EB513E15}">
      <dgm:prSet phldrT="[文本]"/>
      <dgm:spPr/>
      <dgm:t>
        <a:bodyPr/>
        <a:lstStyle/>
        <a:p>
          <a:r>
            <a:rPr lang="zh-CN" altLang="en-US" dirty="0"/>
            <a:t>线程抽象</a:t>
          </a:r>
        </a:p>
      </dgm:t>
    </dgm:pt>
    <dgm:pt modelId="{20684AF6-C166-4A07-ADB8-71832C492779}" type="par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5D896F60-B9C4-4FBA-809E-3065E19552D7}" type="sib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38415509-58C9-471E-877D-89F79DEFC5DC}" type="pres">
      <dgm:prSet presAssocID="{6B20A3F5-9489-4B3B-844E-C243B80E7041}" presName="Name0" presStyleCnt="0">
        <dgm:presLayoutVars>
          <dgm:dir/>
          <dgm:resizeHandles val="exact"/>
        </dgm:presLayoutVars>
      </dgm:prSet>
      <dgm:spPr/>
    </dgm:pt>
    <dgm:pt modelId="{E1EA602C-8A9E-43D1-8F31-4D745A1D9092}" type="pres">
      <dgm:prSet presAssocID="{E4E2E960-28E6-490F-9E8B-6CA2101E6E92}" presName="parTxOnly" presStyleLbl="node1" presStyleIdx="0" presStyleCnt="5">
        <dgm:presLayoutVars>
          <dgm:bulletEnabled val="1"/>
        </dgm:presLayoutVars>
      </dgm:prSet>
      <dgm:spPr/>
    </dgm:pt>
    <dgm:pt modelId="{8E44102C-178A-41EB-9A8B-FF8391AB4D5C}" type="pres">
      <dgm:prSet presAssocID="{03623D04-97D4-41A0-9FD6-17E8EC91B82B}" presName="parSpace" presStyleCnt="0"/>
      <dgm:spPr/>
    </dgm:pt>
    <dgm:pt modelId="{3B5502A6-D175-4584-8D00-A598BF813D55}" type="pres">
      <dgm:prSet presAssocID="{AC9793AE-4903-42DE-8AB5-E658C7D79E44}" presName="parTxOnly" presStyleLbl="node1" presStyleIdx="1" presStyleCnt="5">
        <dgm:presLayoutVars>
          <dgm:bulletEnabled val="1"/>
        </dgm:presLayoutVars>
      </dgm:prSet>
      <dgm:spPr/>
    </dgm:pt>
    <dgm:pt modelId="{B37B4BD1-1881-4E13-84CA-272A3B3452DF}" type="pres">
      <dgm:prSet presAssocID="{C7B7ABFA-6536-48F6-82ED-2B0E265E7A76}" presName="parSpace" presStyleCnt="0"/>
      <dgm:spPr/>
    </dgm:pt>
    <dgm:pt modelId="{A9DD0828-5979-47CB-B03D-5F39688FC4D4}" type="pres">
      <dgm:prSet presAssocID="{2871DFA7-E243-42F4-BCC2-BF93EB513E15}" presName="parTxOnly" presStyleLbl="node1" presStyleIdx="2" presStyleCnt="5">
        <dgm:presLayoutVars>
          <dgm:bulletEnabled val="1"/>
        </dgm:presLayoutVars>
      </dgm:prSet>
      <dgm:spPr/>
    </dgm:pt>
    <dgm:pt modelId="{CF14FC80-F54B-4653-905E-B7F775BE6085}" type="pres">
      <dgm:prSet presAssocID="{5D896F60-B9C4-4FBA-809E-3065E19552D7}" presName="parSpace" presStyleCnt="0"/>
      <dgm:spPr/>
    </dgm:pt>
    <dgm:pt modelId="{EA739649-C7AC-4C83-80A3-AA8BA5E14CED}" type="pres">
      <dgm:prSet presAssocID="{F0C0270F-B6DF-4DBA-A786-6D3C621E6E47}" presName="parTxOnly" presStyleLbl="node1" presStyleIdx="3" presStyleCnt="5">
        <dgm:presLayoutVars>
          <dgm:bulletEnabled val="1"/>
        </dgm:presLayoutVars>
      </dgm:prSet>
      <dgm:spPr/>
    </dgm:pt>
    <dgm:pt modelId="{9B090F52-3358-4FE1-B410-B874E8A848C2}" type="pres">
      <dgm:prSet presAssocID="{B206EAD3-182D-4663-8648-A051B868814C}" presName="parSpace" presStyleCnt="0"/>
      <dgm:spPr/>
    </dgm:pt>
    <dgm:pt modelId="{DE561144-999D-4347-8B4C-542FE1577900}" type="pres">
      <dgm:prSet presAssocID="{6BAE4557-B864-49F6-9696-7E908FDAC011}" presName="parTxOnly" presStyleLbl="node1" presStyleIdx="4" presStyleCnt="5" custLinFactNeighborX="12035" custLinFactNeighborY="17671">
        <dgm:presLayoutVars>
          <dgm:bulletEnabled val="1"/>
        </dgm:presLayoutVars>
      </dgm:prSet>
      <dgm:spPr/>
    </dgm:pt>
  </dgm:ptLst>
  <dgm:cxnLst>
    <dgm:cxn modelId="{A634AB0D-E488-4888-A933-2FC20F9C9A7E}" type="presOf" srcId="{E4E2E960-28E6-490F-9E8B-6CA2101E6E92}" destId="{E1EA602C-8A9E-43D1-8F31-4D745A1D9092}" srcOrd="0" destOrd="0" presId="urn:microsoft.com/office/officeart/2005/8/layout/hChevron3"/>
    <dgm:cxn modelId="{27EFE717-C522-4159-BFEB-21C912DF8D48}" srcId="{6B20A3F5-9489-4B3B-844E-C243B80E7041}" destId="{2871DFA7-E243-42F4-BCC2-BF93EB513E15}" srcOrd="2" destOrd="0" parTransId="{20684AF6-C166-4A07-ADB8-71832C492779}" sibTransId="{5D896F60-B9C4-4FBA-809E-3065E19552D7}"/>
    <dgm:cxn modelId="{3B23731D-F6C5-43A8-8E8F-4C0A85FD7219}" type="presOf" srcId="{F0C0270F-B6DF-4DBA-A786-6D3C621E6E47}" destId="{EA739649-C7AC-4C83-80A3-AA8BA5E14CED}" srcOrd="0" destOrd="0" presId="urn:microsoft.com/office/officeart/2005/8/layout/hChevron3"/>
    <dgm:cxn modelId="{47C27133-C135-46EB-9D34-322CCB07E2AB}" srcId="{6B20A3F5-9489-4B3B-844E-C243B80E7041}" destId="{6BAE4557-B864-49F6-9696-7E908FDAC011}" srcOrd="4" destOrd="0" parTransId="{D8C1290D-B60B-4F86-9A3F-2C43BB76314E}" sibTransId="{D287FA85-10CA-49F5-8A24-6AC14526B0EF}"/>
    <dgm:cxn modelId="{5F4F7C3C-34E3-4D0B-9219-489BC4E2B070}" type="presOf" srcId="{6B20A3F5-9489-4B3B-844E-C243B80E7041}" destId="{38415509-58C9-471E-877D-89F79DEFC5DC}" srcOrd="0" destOrd="0" presId="urn:microsoft.com/office/officeart/2005/8/layout/hChevron3"/>
    <dgm:cxn modelId="{95E3794A-4E6A-44AA-9198-3E3196A510E0}" type="presOf" srcId="{2871DFA7-E243-42F4-BCC2-BF93EB513E15}" destId="{A9DD0828-5979-47CB-B03D-5F39688FC4D4}" srcOrd="0" destOrd="0" presId="urn:microsoft.com/office/officeart/2005/8/layout/hChevron3"/>
    <dgm:cxn modelId="{C9501B84-520A-4794-96BB-0DA4162564CE}" srcId="{6B20A3F5-9489-4B3B-844E-C243B80E7041}" destId="{AC9793AE-4903-42DE-8AB5-E658C7D79E44}" srcOrd="1" destOrd="0" parTransId="{909403CC-29EC-47F3-ADD2-7377219A84EE}" sibTransId="{C7B7ABFA-6536-48F6-82ED-2B0E265E7A76}"/>
    <dgm:cxn modelId="{F6C072B3-DD98-414F-B6D6-5CA11B3A6EE4}" type="presOf" srcId="{AC9793AE-4903-42DE-8AB5-E658C7D79E44}" destId="{3B5502A6-D175-4584-8D00-A598BF813D55}" srcOrd="0" destOrd="0" presId="urn:microsoft.com/office/officeart/2005/8/layout/hChevron3"/>
    <dgm:cxn modelId="{D86B2AE8-300D-4E8D-8FBF-658BF1BA45AF}" type="presOf" srcId="{6BAE4557-B864-49F6-9696-7E908FDAC011}" destId="{DE561144-999D-4347-8B4C-542FE1577900}" srcOrd="0" destOrd="0" presId="urn:microsoft.com/office/officeart/2005/8/layout/hChevron3"/>
    <dgm:cxn modelId="{0AAE60EA-98B6-4765-BACA-65BFF95653A0}" srcId="{6B20A3F5-9489-4B3B-844E-C243B80E7041}" destId="{F0C0270F-B6DF-4DBA-A786-6D3C621E6E47}" srcOrd="3" destOrd="0" parTransId="{1C4D9B4D-20BA-40D9-87A8-2C2EB276CC09}" sibTransId="{B206EAD3-182D-4663-8648-A051B868814C}"/>
    <dgm:cxn modelId="{9563C7EB-FEE4-4347-BC2D-A25CEF38EB87}" srcId="{6B20A3F5-9489-4B3B-844E-C243B80E7041}" destId="{E4E2E960-28E6-490F-9E8B-6CA2101E6E92}" srcOrd="0" destOrd="0" parTransId="{40F6A8A6-73D0-42E8-B35B-4AD23E162782}" sibTransId="{03623D04-97D4-41A0-9FD6-17E8EC91B82B}"/>
    <dgm:cxn modelId="{77A1260C-EC19-43A6-9AAB-F02B9C3EF291}" type="presParOf" srcId="{38415509-58C9-471E-877D-89F79DEFC5DC}" destId="{E1EA602C-8A9E-43D1-8F31-4D745A1D9092}" srcOrd="0" destOrd="0" presId="urn:microsoft.com/office/officeart/2005/8/layout/hChevron3"/>
    <dgm:cxn modelId="{5D605A43-B182-43BA-A516-D4B3FC3D7A10}" type="presParOf" srcId="{38415509-58C9-471E-877D-89F79DEFC5DC}" destId="{8E44102C-178A-41EB-9A8B-FF8391AB4D5C}" srcOrd="1" destOrd="0" presId="urn:microsoft.com/office/officeart/2005/8/layout/hChevron3"/>
    <dgm:cxn modelId="{0D2E76A5-3768-4F3C-AA89-CF84ED3FCCCC}" type="presParOf" srcId="{38415509-58C9-471E-877D-89F79DEFC5DC}" destId="{3B5502A6-D175-4584-8D00-A598BF813D55}" srcOrd="2" destOrd="0" presId="urn:microsoft.com/office/officeart/2005/8/layout/hChevron3"/>
    <dgm:cxn modelId="{18261FC7-EBAD-4FB7-B2C9-C016DA021564}" type="presParOf" srcId="{38415509-58C9-471E-877D-89F79DEFC5DC}" destId="{B37B4BD1-1881-4E13-84CA-272A3B3452DF}" srcOrd="3" destOrd="0" presId="urn:microsoft.com/office/officeart/2005/8/layout/hChevron3"/>
    <dgm:cxn modelId="{85EE9166-B08B-455D-B1EA-F4154E134677}" type="presParOf" srcId="{38415509-58C9-471E-877D-89F79DEFC5DC}" destId="{A9DD0828-5979-47CB-B03D-5F39688FC4D4}" srcOrd="4" destOrd="0" presId="urn:microsoft.com/office/officeart/2005/8/layout/hChevron3"/>
    <dgm:cxn modelId="{DD2D8958-425E-49FE-8B40-FB11B2DE1BC6}" type="presParOf" srcId="{38415509-58C9-471E-877D-89F79DEFC5DC}" destId="{CF14FC80-F54B-4653-905E-B7F775BE6085}" srcOrd="5" destOrd="0" presId="urn:microsoft.com/office/officeart/2005/8/layout/hChevron3"/>
    <dgm:cxn modelId="{F200A72A-E5CB-4DCE-8A85-787041AAA551}" type="presParOf" srcId="{38415509-58C9-471E-877D-89F79DEFC5DC}" destId="{EA739649-C7AC-4C83-80A3-AA8BA5E14CED}" srcOrd="6" destOrd="0" presId="urn:microsoft.com/office/officeart/2005/8/layout/hChevron3"/>
    <dgm:cxn modelId="{613D89E4-1209-4247-9FEF-F8C1408653C2}" type="presParOf" srcId="{38415509-58C9-471E-877D-89F79DEFC5DC}" destId="{9B090F52-3358-4FE1-B410-B874E8A848C2}" srcOrd="7" destOrd="0" presId="urn:microsoft.com/office/officeart/2005/8/layout/hChevron3"/>
    <dgm:cxn modelId="{62D02DB8-9B8C-42D0-9AAA-A4E4ACF365EE}" type="presParOf" srcId="{38415509-58C9-471E-877D-89F79DEFC5DC}" destId="{DE561144-999D-4347-8B4C-542FE15779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20A3F5-9489-4B3B-844E-C243B80E70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4E2E960-28E6-490F-9E8B-6CA2101E6E92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/>
            <a:t>进程概念</a:t>
          </a:r>
        </a:p>
      </dgm:t>
    </dgm:pt>
    <dgm:pt modelId="{40F6A8A6-73D0-42E8-B35B-4AD23E162782}" type="par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03623D04-97D4-41A0-9FD6-17E8EC91B82B}" type="sib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AC9793AE-4903-42DE-8AB5-E658C7D79E44}">
      <dgm:prSet phldrT="[文本]"/>
      <dgm:spPr/>
      <dgm:t>
        <a:bodyPr/>
        <a:lstStyle/>
        <a:p>
          <a:r>
            <a:rPr lang="zh-CN" altLang="en-US" dirty="0"/>
            <a:t>进程调度</a:t>
          </a:r>
        </a:p>
      </dgm:t>
    </dgm:pt>
    <dgm:pt modelId="{909403CC-29EC-47F3-ADD2-7377219A84EE}" type="par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C7B7ABFA-6536-48F6-82ED-2B0E265E7A76}" type="sib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F0C0270F-B6DF-4DBA-A786-6D3C621E6E47}">
      <dgm:prSet phldrT="[文本]"/>
      <dgm:spPr/>
      <dgm:t>
        <a:bodyPr/>
        <a:lstStyle/>
        <a:p>
          <a:r>
            <a:rPr lang="zh-CN" altLang="en-US" dirty="0"/>
            <a:t>进程同步</a:t>
          </a:r>
        </a:p>
      </dgm:t>
    </dgm:pt>
    <dgm:pt modelId="{1C4D9B4D-20BA-40D9-87A8-2C2EB276CC09}" type="par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B206EAD3-182D-4663-8648-A051B868814C}" type="sib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6BAE4557-B864-49F6-9696-7E908FDAC011}">
      <dgm:prSet phldrT="[文本]"/>
      <dgm:spPr/>
      <dgm:t>
        <a:bodyPr/>
        <a:lstStyle/>
        <a:p>
          <a:r>
            <a:rPr lang="zh-CN" altLang="en-US" dirty="0"/>
            <a:t>死锁</a:t>
          </a:r>
        </a:p>
      </dgm:t>
    </dgm:pt>
    <dgm:pt modelId="{D8C1290D-B60B-4F86-9A3F-2C43BB76314E}" type="par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D287FA85-10CA-49F5-8A24-6AC14526B0EF}" type="sib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2871DFA7-E243-42F4-BCC2-BF93EB513E15}">
      <dgm:prSet phldrT="[文本]"/>
      <dgm:spPr/>
      <dgm:t>
        <a:bodyPr/>
        <a:lstStyle/>
        <a:p>
          <a:r>
            <a:rPr lang="zh-CN" altLang="en-US" dirty="0"/>
            <a:t>线程抽象</a:t>
          </a:r>
        </a:p>
      </dgm:t>
    </dgm:pt>
    <dgm:pt modelId="{20684AF6-C166-4A07-ADB8-71832C492779}" type="par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5D896F60-B9C4-4FBA-809E-3065E19552D7}" type="sib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38415509-58C9-471E-877D-89F79DEFC5DC}" type="pres">
      <dgm:prSet presAssocID="{6B20A3F5-9489-4B3B-844E-C243B80E7041}" presName="Name0" presStyleCnt="0">
        <dgm:presLayoutVars>
          <dgm:dir/>
          <dgm:resizeHandles val="exact"/>
        </dgm:presLayoutVars>
      </dgm:prSet>
      <dgm:spPr/>
    </dgm:pt>
    <dgm:pt modelId="{E1EA602C-8A9E-43D1-8F31-4D745A1D9092}" type="pres">
      <dgm:prSet presAssocID="{E4E2E960-28E6-490F-9E8B-6CA2101E6E92}" presName="parTxOnly" presStyleLbl="node1" presStyleIdx="0" presStyleCnt="5">
        <dgm:presLayoutVars>
          <dgm:bulletEnabled val="1"/>
        </dgm:presLayoutVars>
      </dgm:prSet>
      <dgm:spPr/>
    </dgm:pt>
    <dgm:pt modelId="{8E44102C-178A-41EB-9A8B-FF8391AB4D5C}" type="pres">
      <dgm:prSet presAssocID="{03623D04-97D4-41A0-9FD6-17E8EC91B82B}" presName="parSpace" presStyleCnt="0"/>
      <dgm:spPr/>
    </dgm:pt>
    <dgm:pt modelId="{3B5502A6-D175-4584-8D00-A598BF813D55}" type="pres">
      <dgm:prSet presAssocID="{AC9793AE-4903-42DE-8AB5-E658C7D79E44}" presName="parTxOnly" presStyleLbl="node1" presStyleIdx="1" presStyleCnt="5">
        <dgm:presLayoutVars>
          <dgm:bulletEnabled val="1"/>
        </dgm:presLayoutVars>
      </dgm:prSet>
      <dgm:spPr/>
    </dgm:pt>
    <dgm:pt modelId="{B37B4BD1-1881-4E13-84CA-272A3B3452DF}" type="pres">
      <dgm:prSet presAssocID="{C7B7ABFA-6536-48F6-82ED-2B0E265E7A76}" presName="parSpace" presStyleCnt="0"/>
      <dgm:spPr/>
    </dgm:pt>
    <dgm:pt modelId="{A9DD0828-5979-47CB-B03D-5F39688FC4D4}" type="pres">
      <dgm:prSet presAssocID="{2871DFA7-E243-42F4-BCC2-BF93EB513E15}" presName="parTxOnly" presStyleLbl="node1" presStyleIdx="2" presStyleCnt="5">
        <dgm:presLayoutVars>
          <dgm:bulletEnabled val="1"/>
        </dgm:presLayoutVars>
      </dgm:prSet>
      <dgm:spPr/>
    </dgm:pt>
    <dgm:pt modelId="{CF14FC80-F54B-4653-905E-B7F775BE6085}" type="pres">
      <dgm:prSet presAssocID="{5D896F60-B9C4-4FBA-809E-3065E19552D7}" presName="parSpace" presStyleCnt="0"/>
      <dgm:spPr/>
    </dgm:pt>
    <dgm:pt modelId="{EA739649-C7AC-4C83-80A3-AA8BA5E14CED}" type="pres">
      <dgm:prSet presAssocID="{F0C0270F-B6DF-4DBA-A786-6D3C621E6E47}" presName="parTxOnly" presStyleLbl="node1" presStyleIdx="3" presStyleCnt="5">
        <dgm:presLayoutVars>
          <dgm:bulletEnabled val="1"/>
        </dgm:presLayoutVars>
      </dgm:prSet>
      <dgm:spPr/>
    </dgm:pt>
    <dgm:pt modelId="{9B090F52-3358-4FE1-B410-B874E8A848C2}" type="pres">
      <dgm:prSet presAssocID="{B206EAD3-182D-4663-8648-A051B868814C}" presName="parSpace" presStyleCnt="0"/>
      <dgm:spPr/>
    </dgm:pt>
    <dgm:pt modelId="{DE561144-999D-4347-8B4C-542FE1577900}" type="pres">
      <dgm:prSet presAssocID="{6BAE4557-B864-49F6-9696-7E908FDAC011}" presName="parTxOnly" presStyleLbl="node1" presStyleIdx="4" presStyleCnt="5" custLinFactNeighborX="12035" custLinFactNeighborY="17671">
        <dgm:presLayoutVars>
          <dgm:bulletEnabled val="1"/>
        </dgm:presLayoutVars>
      </dgm:prSet>
      <dgm:spPr/>
    </dgm:pt>
  </dgm:ptLst>
  <dgm:cxnLst>
    <dgm:cxn modelId="{A634AB0D-E488-4888-A933-2FC20F9C9A7E}" type="presOf" srcId="{E4E2E960-28E6-490F-9E8B-6CA2101E6E92}" destId="{E1EA602C-8A9E-43D1-8F31-4D745A1D9092}" srcOrd="0" destOrd="0" presId="urn:microsoft.com/office/officeart/2005/8/layout/hChevron3"/>
    <dgm:cxn modelId="{27EFE717-C522-4159-BFEB-21C912DF8D48}" srcId="{6B20A3F5-9489-4B3B-844E-C243B80E7041}" destId="{2871DFA7-E243-42F4-BCC2-BF93EB513E15}" srcOrd="2" destOrd="0" parTransId="{20684AF6-C166-4A07-ADB8-71832C492779}" sibTransId="{5D896F60-B9C4-4FBA-809E-3065E19552D7}"/>
    <dgm:cxn modelId="{3B23731D-F6C5-43A8-8E8F-4C0A85FD7219}" type="presOf" srcId="{F0C0270F-B6DF-4DBA-A786-6D3C621E6E47}" destId="{EA739649-C7AC-4C83-80A3-AA8BA5E14CED}" srcOrd="0" destOrd="0" presId="urn:microsoft.com/office/officeart/2005/8/layout/hChevron3"/>
    <dgm:cxn modelId="{47C27133-C135-46EB-9D34-322CCB07E2AB}" srcId="{6B20A3F5-9489-4B3B-844E-C243B80E7041}" destId="{6BAE4557-B864-49F6-9696-7E908FDAC011}" srcOrd="4" destOrd="0" parTransId="{D8C1290D-B60B-4F86-9A3F-2C43BB76314E}" sibTransId="{D287FA85-10CA-49F5-8A24-6AC14526B0EF}"/>
    <dgm:cxn modelId="{5F4F7C3C-34E3-4D0B-9219-489BC4E2B070}" type="presOf" srcId="{6B20A3F5-9489-4B3B-844E-C243B80E7041}" destId="{38415509-58C9-471E-877D-89F79DEFC5DC}" srcOrd="0" destOrd="0" presId="urn:microsoft.com/office/officeart/2005/8/layout/hChevron3"/>
    <dgm:cxn modelId="{95E3794A-4E6A-44AA-9198-3E3196A510E0}" type="presOf" srcId="{2871DFA7-E243-42F4-BCC2-BF93EB513E15}" destId="{A9DD0828-5979-47CB-B03D-5F39688FC4D4}" srcOrd="0" destOrd="0" presId="urn:microsoft.com/office/officeart/2005/8/layout/hChevron3"/>
    <dgm:cxn modelId="{C9501B84-520A-4794-96BB-0DA4162564CE}" srcId="{6B20A3F5-9489-4B3B-844E-C243B80E7041}" destId="{AC9793AE-4903-42DE-8AB5-E658C7D79E44}" srcOrd="1" destOrd="0" parTransId="{909403CC-29EC-47F3-ADD2-7377219A84EE}" sibTransId="{C7B7ABFA-6536-48F6-82ED-2B0E265E7A76}"/>
    <dgm:cxn modelId="{F6C072B3-DD98-414F-B6D6-5CA11B3A6EE4}" type="presOf" srcId="{AC9793AE-4903-42DE-8AB5-E658C7D79E44}" destId="{3B5502A6-D175-4584-8D00-A598BF813D55}" srcOrd="0" destOrd="0" presId="urn:microsoft.com/office/officeart/2005/8/layout/hChevron3"/>
    <dgm:cxn modelId="{D86B2AE8-300D-4E8D-8FBF-658BF1BA45AF}" type="presOf" srcId="{6BAE4557-B864-49F6-9696-7E908FDAC011}" destId="{DE561144-999D-4347-8B4C-542FE1577900}" srcOrd="0" destOrd="0" presId="urn:microsoft.com/office/officeart/2005/8/layout/hChevron3"/>
    <dgm:cxn modelId="{0AAE60EA-98B6-4765-BACA-65BFF95653A0}" srcId="{6B20A3F5-9489-4B3B-844E-C243B80E7041}" destId="{F0C0270F-B6DF-4DBA-A786-6D3C621E6E47}" srcOrd="3" destOrd="0" parTransId="{1C4D9B4D-20BA-40D9-87A8-2C2EB276CC09}" sibTransId="{B206EAD3-182D-4663-8648-A051B868814C}"/>
    <dgm:cxn modelId="{9563C7EB-FEE4-4347-BC2D-A25CEF38EB87}" srcId="{6B20A3F5-9489-4B3B-844E-C243B80E7041}" destId="{E4E2E960-28E6-490F-9E8B-6CA2101E6E92}" srcOrd="0" destOrd="0" parTransId="{40F6A8A6-73D0-42E8-B35B-4AD23E162782}" sibTransId="{03623D04-97D4-41A0-9FD6-17E8EC91B82B}"/>
    <dgm:cxn modelId="{77A1260C-EC19-43A6-9AAB-F02B9C3EF291}" type="presParOf" srcId="{38415509-58C9-471E-877D-89F79DEFC5DC}" destId="{E1EA602C-8A9E-43D1-8F31-4D745A1D9092}" srcOrd="0" destOrd="0" presId="urn:microsoft.com/office/officeart/2005/8/layout/hChevron3"/>
    <dgm:cxn modelId="{5D605A43-B182-43BA-A516-D4B3FC3D7A10}" type="presParOf" srcId="{38415509-58C9-471E-877D-89F79DEFC5DC}" destId="{8E44102C-178A-41EB-9A8B-FF8391AB4D5C}" srcOrd="1" destOrd="0" presId="urn:microsoft.com/office/officeart/2005/8/layout/hChevron3"/>
    <dgm:cxn modelId="{0D2E76A5-3768-4F3C-AA89-CF84ED3FCCCC}" type="presParOf" srcId="{38415509-58C9-471E-877D-89F79DEFC5DC}" destId="{3B5502A6-D175-4584-8D00-A598BF813D55}" srcOrd="2" destOrd="0" presId="urn:microsoft.com/office/officeart/2005/8/layout/hChevron3"/>
    <dgm:cxn modelId="{18261FC7-EBAD-4FB7-B2C9-C016DA021564}" type="presParOf" srcId="{38415509-58C9-471E-877D-89F79DEFC5DC}" destId="{B37B4BD1-1881-4E13-84CA-272A3B3452DF}" srcOrd="3" destOrd="0" presId="urn:microsoft.com/office/officeart/2005/8/layout/hChevron3"/>
    <dgm:cxn modelId="{85EE9166-B08B-455D-B1EA-F4154E134677}" type="presParOf" srcId="{38415509-58C9-471E-877D-89F79DEFC5DC}" destId="{A9DD0828-5979-47CB-B03D-5F39688FC4D4}" srcOrd="4" destOrd="0" presId="urn:microsoft.com/office/officeart/2005/8/layout/hChevron3"/>
    <dgm:cxn modelId="{DD2D8958-425E-49FE-8B40-FB11B2DE1BC6}" type="presParOf" srcId="{38415509-58C9-471E-877D-89F79DEFC5DC}" destId="{CF14FC80-F54B-4653-905E-B7F775BE6085}" srcOrd="5" destOrd="0" presId="urn:microsoft.com/office/officeart/2005/8/layout/hChevron3"/>
    <dgm:cxn modelId="{F200A72A-E5CB-4DCE-8A85-787041AAA551}" type="presParOf" srcId="{38415509-58C9-471E-877D-89F79DEFC5DC}" destId="{EA739649-C7AC-4C83-80A3-AA8BA5E14CED}" srcOrd="6" destOrd="0" presId="urn:microsoft.com/office/officeart/2005/8/layout/hChevron3"/>
    <dgm:cxn modelId="{613D89E4-1209-4247-9FEF-F8C1408653C2}" type="presParOf" srcId="{38415509-58C9-471E-877D-89F79DEFC5DC}" destId="{9B090F52-3358-4FE1-B410-B874E8A848C2}" srcOrd="7" destOrd="0" presId="urn:microsoft.com/office/officeart/2005/8/layout/hChevron3"/>
    <dgm:cxn modelId="{62D02DB8-9B8C-42D0-9AAA-A4E4ACF365EE}" type="presParOf" srcId="{38415509-58C9-471E-877D-89F79DEFC5DC}" destId="{DE561144-999D-4347-8B4C-542FE15779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20A3F5-9489-4B3B-844E-C243B80E70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4E2E960-28E6-490F-9E8B-6CA2101E6E92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/>
            <a:t>进程概念</a:t>
          </a:r>
        </a:p>
      </dgm:t>
    </dgm:pt>
    <dgm:pt modelId="{40F6A8A6-73D0-42E8-B35B-4AD23E162782}" type="par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03623D04-97D4-41A0-9FD6-17E8EC91B82B}" type="sib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AC9793AE-4903-42DE-8AB5-E658C7D79E44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/>
            <a:t>进程调度</a:t>
          </a:r>
        </a:p>
      </dgm:t>
    </dgm:pt>
    <dgm:pt modelId="{909403CC-29EC-47F3-ADD2-7377219A84EE}" type="par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C7B7ABFA-6536-48F6-82ED-2B0E265E7A76}" type="sib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F0C0270F-B6DF-4DBA-A786-6D3C621E6E47}">
      <dgm:prSet phldrT="[文本]"/>
      <dgm:spPr/>
      <dgm:t>
        <a:bodyPr/>
        <a:lstStyle/>
        <a:p>
          <a:r>
            <a:rPr lang="zh-CN" altLang="en-US" dirty="0"/>
            <a:t>进程同步</a:t>
          </a:r>
        </a:p>
      </dgm:t>
    </dgm:pt>
    <dgm:pt modelId="{1C4D9B4D-20BA-40D9-87A8-2C2EB276CC09}" type="par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B206EAD3-182D-4663-8648-A051B868814C}" type="sib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6BAE4557-B864-49F6-9696-7E908FDAC011}">
      <dgm:prSet phldrT="[文本]"/>
      <dgm:spPr/>
      <dgm:t>
        <a:bodyPr/>
        <a:lstStyle/>
        <a:p>
          <a:r>
            <a:rPr lang="zh-CN" altLang="en-US" dirty="0"/>
            <a:t>死锁</a:t>
          </a:r>
        </a:p>
      </dgm:t>
    </dgm:pt>
    <dgm:pt modelId="{D8C1290D-B60B-4F86-9A3F-2C43BB76314E}" type="par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D287FA85-10CA-49F5-8A24-6AC14526B0EF}" type="sib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2871DFA7-E243-42F4-BCC2-BF93EB513E15}">
      <dgm:prSet phldrT="[文本]"/>
      <dgm:spPr/>
      <dgm:t>
        <a:bodyPr/>
        <a:lstStyle/>
        <a:p>
          <a:r>
            <a:rPr lang="zh-CN" altLang="en-US" dirty="0"/>
            <a:t>线程抽象</a:t>
          </a:r>
        </a:p>
      </dgm:t>
    </dgm:pt>
    <dgm:pt modelId="{20684AF6-C166-4A07-ADB8-71832C492779}" type="par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5D896F60-B9C4-4FBA-809E-3065E19552D7}" type="sib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38415509-58C9-471E-877D-89F79DEFC5DC}" type="pres">
      <dgm:prSet presAssocID="{6B20A3F5-9489-4B3B-844E-C243B80E7041}" presName="Name0" presStyleCnt="0">
        <dgm:presLayoutVars>
          <dgm:dir/>
          <dgm:resizeHandles val="exact"/>
        </dgm:presLayoutVars>
      </dgm:prSet>
      <dgm:spPr/>
    </dgm:pt>
    <dgm:pt modelId="{E1EA602C-8A9E-43D1-8F31-4D745A1D9092}" type="pres">
      <dgm:prSet presAssocID="{E4E2E960-28E6-490F-9E8B-6CA2101E6E92}" presName="parTxOnly" presStyleLbl="node1" presStyleIdx="0" presStyleCnt="5">
        <dgm:presLayoutVars>
          <dgm:bulletEnabled val="1"/>
        </dgm:presLayoutVars>
      </dgm:prSet>
      <dgm:spPr/>
    </dgm:pt>
    <dgm:pt modelId="{8E44102C-178A-41EB-9A8B-FF8391AB4D5C}" type="pres">
      <dgm:prSet presAssocID="{03623D04-97D4-41A0-9FD6-17E8EC91B82B}" presName="parSpace" presStyleCnt="0"/>
      <dgm:spPr/>
    </dgm:pt>
    <dgm:pt modelId="{3B5502A6-D175-4584-8D00-A598BF813D55}" type="pres">
      <dgm:prSet presAssocID="{AC9793AE-4903-42DE-8AB5-E658C7D79E44}" presName="parTxOnly" presStyleLbl="node1" presStyleIdx="1" presStyleCnt="5">
        <dgm:presLayoutVars>
          <dgm:bulletEnabled val="1"/>
        </dgm:presLayoutVars>
      </dgm:prSet>
      <dgm:spPr/>
    </dgm:pt>
    <dgm:pt modelId="{B37B4BD1-1881-4E13-84CA-272A3B3452DF}" type="pres">
      <dgm:prSet presAssocID="{C7B7ABFA-6536-48F6-82ED-2B0E265E7A76}" presName="parSpace" presStyleCnt="0"/>
      <dgm:spPr/>
    </dgm:pt>
    <dgm:pt modelId="{A9DD0828-5979-47CB-B03D-5F39688FC4D4}" type="pres">
      <dgm:prSet presAssocID="{2871DFA7-E243-42F4-BCC2-BF93EB513E15}" presName="parTxOnly" presStyleLbl="node1" presStyleIdx="2" presStyleCnt="5">
        <dgm:presLayoutVars>
          <dgm:bulletEnabled val="1"/>
        </dgm:presLayoutVars>
      </dgm:prSet>
      <dgm:spPr/>
    </dgm:pt>
    <dgm:pt modelId="{CF14FC80-F54B-4653-905E-B7F775BE6085}" type="pres">
      <dgm:prSet presAssocID="{5D896F60-B9C4-4FBA-809E-3065E19552D7}" presName="parSpace" presStyleCnt="0"/>
      <dgm:spPr/>
    </dgm:pt>
    <dgm:pt modelId="{EA739649-C7AC-4C83-80A3-AA8BA5E14CED}" type="pres">
      <dgm:prSet presAssocID="{F0C0270F-B6DF-4DBA-A786-6D3C621E6E47}" presName="parTxOnly" presStyleLbl="node1" presStyleIdx="3" presStyleCnt="5">
        <dgm:presLayoutVars>
          <dgm:bulletEnabled val="1"/>
        </dgm:presLayoutVars>
      </dgm:prSet>
      <dgm:spPr/>
    </dgm:pt>
    <dgm:pt modelId="{9B090F52-3358-4FE1-B410-B874E8A848C2}" type="pres">
      <dgm:prSet presAssocID="{B206EAD3-182D-4663-8648-A051B868814C}" presName="parSpace" presStyleCnt="0"/>
      <dgm:spPr/>
    </dgm:pt>
    <dgm:pt modelId="{DE561144-999D-4347-8B4C-542FE1577900}" type="pres">
      <dgm:prSet presAssocID="{6BAE4557-B864-49F6-9696-7E908FDAC011}" presName="parTxOnly" presStyleLbl="node1" presStyleIdx="4" presStyleCnt="5" custLinFactNeighborX="12035" custLinFactNeighborY="17671">
        <dgm:presLayoutVars>
          <dgm:bulletEnabled val="1"/>
        </dgm:presLayoutVars>
      </dgm:prSet>
      <dgm:spPr/>
    </dgm:pt>
  </dgm:ptLst>
  <dgm:cxnLst>
    <dgm:cxn modelId="{A634AB0D-E488-4888-A933-2FC20F9C9A7E}" type="presOf" srcId="{E4E2E960-28E6-490F-9E8B-6CA2101E6E92}" destId="{E1EA602C-8A9E-43D1-8F31-4D745A1D9092}" srcOrd="0" destOrd="0" presId="urn:microsoft.com/office/officeart/2005/8/layout/hChevron3"/>
    <dgm:cxn modelId="{27EFE717-C522-4159-BFEB-21C912DF8D48}" srcId="{6B20A3F5-9489-4B3B-844E-C243B80E7041}" destId="{2871DFA7-E243-42F4-BCC2-BF93EB513E15}" srcOrd="2" destOrd="0" parTransId="{20684AF6-C166-4A07-ADB8-71832C492779}" sibTransId="{5D896F60-B9C4-4FBA-809E-3065E19552D7}"/>
    <dgm:cxn modelId="{3B23731D-F6C5-43A8-8E8F-4C0A85FD7219}" type="presOf" srcId="{F0C0270F-B6DF-4DBA-A786-6D3C621E6E47}" destId="{EA739649-C7AC-4C83-80A3-AA8BA5E14CED}" srcOrd="0" destOrd="0" presId="urn:microsoft.com/office/officeart/2005/8/layout/hChevron3"/>
    <dgm:cxn modelId="{47C27133-C135-46EB-9D34-322CCB07E2AB}" srcId="{6B20A3F5-9489-4B3B-844E-C243B80E7041}" destId="{6BAE4557-B864-49F6-9696-7E908FDAC011}" srcOrd="4" destOrd="0" parTransId="{D8C1290D-B60B-4F86-9A3F-2C43BB76314E}" sibTransId="{D287FA85-10CA-49F5-8A24-6AC14526B0EF}"/>
    <dgm:cxn modelId="{5F4F7C3C-34E3-4D0B-9219-489BC4E2B070}" type="presOf" srcId="{6B20A3F5-9489-4B3B-844E-C243B80E7041}" destId="{38415509-58C9-471E-877D-89F79DEFC5DC}" srcOrd="0" destOrd="0" presId="urn:microsoft.com/office/officeart/2005/8/layout/hChevron3"/>
    <dgm:cxn modelId="{95E3794A-4E6A-44AA-9198-3E3196A510E0}" type="presOf" srcId="{2871DFA7-E243-42F4-BCC2-BF93EB513E15}" destId="{A9DD0828-5979-47CB-B03D-5F39688FC4D4}" srcOrd="0" destOrd="0" presId="urn:microsoft.com/office/officeart/2005/8/layout/hChevron3"/>
    <dgm:cxn modelId="{C9501B84-520A-4794-96BB-0DA4162564CE}" srcId="{6B20A3F5-9489-4B3B-844E-C243B80E7041}" destId="{AC9793AE-4903-42DE-8AB5-E658C7D79E44}" srcOrd="1" destOrd="0" parTransId="{909403CC-29EC-47F3-ADD2-7377219A84EE}" sibTransId="{C7B7ABFA-6536-48F6-82ED-2B0E265E7A76}"/>
    <dgm:cxn modelId="{F6C072B3-DD98-414F-B6D6-5CA11B3A6EE4}" type="presOf" srcId="{AC9793AE-4903-42DE-8AB5-E658C7D79E44}" destId="{3B5502A6-D175-4584-8D00-A598BF813D55}" srcOrd="0" destOrd="0" presId="urn:microsoft.com/office/officeart/2005/8/layout/hChevron3"/>
    <dgm:cxn modelId="{D86B2AE8-300D-4E8D-8FBF-658BF1BA45AF}" type="presOf" srcId="{6BAE4557-B864-49F6-9696-7E908FDAC011}" destId="{DE561144-999D-4347-8B4C-542FE1577900}" srcOrd="0" destOrd="0" presId="urn:microsoft.com/office/officeart/2005/8/layout/hChevron3"/>
    <dgm:cxn modelId="{0AAE60EA-98B6-4765-BACA-65BFF95653A0}" srcId="{6B20A3F5-9489-4B3B-844E-C243B80E7041}" destId="{F0C0270F-B6DF-4DBA-A786-6D3C621E6E47}" srcOrd="3" destOrd="0" parTransId="{1C4D9B4D-20BA-40D9-87A8-2C2EB276CC09}" sibTransId="{B206EAD3-182D-4663-8648-A051B868814C}"/>
    <dgm:cxn modelId="{9563C7EB-FEE4-4347-BC2D-A25CEF38EB87}" srcId="{6B20A3F5-9489-4B3B-844E-C243B80E7041}" destId="{E4E2E960-28E6-490F-9E8B-6CA2101E6E92}" srcOrd="0" destOrd="0" parTransId="{40F6A8A6-73D0-42E8-B35B-4AD23E162782}" sibTransId="{03623D04-97D4-41A0-9FD6-17E8EC91B82B}"/>
    <dgm:cxn modelId="{77A1260C-EC19-43A6-9AAB-F02B9C3EF291}" type="presParOf" srcId="{38415509-58C9-471E-877D-89F79DEFC5DC}" destId="{E1EA602C-8A9E-43D1-8F31-4D745A1D9092}" srcOrd="0" destOrd="0" presId="urn:microsoft.com/office/officeart/2005/8/layout/hChevron3"/>
    <dgm:cxn modelId="{5D605A43-B182-43BA-A516-D4B3FC3D7A10}" type="presParOf" srcId="{38415509-58C9-471E-877D-89F79DEFC5DC}" destId="{8E44102C-178A-41EB-9A8B-FF8391AB4D5C}" srcOrd="1" destOrd="0" presId="urn:microsoft.com/office/officeart/2005/8/layout/hChevron3"/>
    <dgm:cxn modelId="{0D2E76A5-3768-4F3C-AA89-CF84ED3FCCCC}" type="presParOf" srcId="{38415509-58C9-471E-877D-89F79DEFC5DC}" destId="{3B5502A6-D175-4584-8D00-A598BF813D55}" srcOrd="2" destOrd="0" presId="urn:microsoft.com/office/officeart/2005/8/layout/hChevron3"/>
    <dgm:cxn modelId="{18261FC7-EBAD-4FB7-B2C9-C016DA021564}" type="presParOf" srcId="{38415509-58C9-471E-877D-89F79DEFC5DC}" destId="{B37B4BD1-1881-4E13-84CA-272A3B3452DF}" srcOrd="3" destOrd="0" presId="urn:microsoft.com/office/officeart/2005/8/layout/hChevron3"/>
    <dgm:cxn modelId="{85EE9166-B08B-455D-B1EA-F4154E134677}" type="presParOf" srcId="{38415509-58C9-471E-877D-89F79DEFC5DC}" destId="{A9DD0828-5979-47CB-B03D-5F39688FC4D4}" srcOrd="4" destOrd="0" presId="urn:microsoft.com/office/officeart/2005/8/layout/hChevron3"/>
    <dgm:cxn modelId="{DD2D8958-425E-49FE-8B40-FB11B2DE1BC6}" type="presParOf" srcId="{38415509-58C9-471E-877D-89F79DEFC5DC}" destId="{CF14FC80-F54B-4653-905E-B7F775BE6085}" srcOrd="5" destOrd="0" presId="urn:microsoft.com/office/officeart/2005/8/layout/hChevron3"/>
    <dgm:cxn modelId="{F200A72A-E5CB-4DCE-8A85-787041AAA551}" type="presParOf" srcId="{38415509-58C9-471E-877D-89F79DEFC5DC}" destId="{EA739649-C7AC-4C83-80A3-AA8BA5E14CED}" srcOrd="6" destOrd="0" presId="urn:microsoft.com/office/officeart/2005/8/layout/hChevron3"/>
    <dgm:cxn modelId="{613D89E4-1209-4247-9FEF-F8C1408653C2}" type="presParOf" srcId="{38415509-58C9-471E-877D-89F79DEFC5DC}" destId="{9B090F52-3358-4FE1-B410-B874E8A848C2}" srcOrd="7" destOrd="0" presId="urn:microsoft.com/office/officeart/2005/8/layout/hChevron3"/>
    <dgm:cxn modelId="{62D02DB8-9B8C-42D0-9AAA-A4E4ACF365EE}" type="presParOf" srcId="{38415509-58C9-471E-877D-89F79DEFC5DC}" destId="{DE561144-999D-4347-8B4C-542FE15779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2D1457-B9FD-4D08-9EC4-437958E2782C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3AF08BC-C449-46B0-A26F-3A10A8B9550A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solidFill>
          <a:srgbClr val="FF0000"/>
        </a:solidFill>
      </dgm:spPr>
      <dgm:t>
        <a:bodyPr/>
        <a:lstStyle/>
        <a:p>
          <a:r>
            <a:rPr lang="zh-CN" altLang="en-US" dirty="0"/>
            <a:t>调度算法</a:t>
          </a:r>
        </a:p>
      </dgm:t>
    </dgm:pt>
    <dgm:pt modelId="{1EF67755-3C1F-4741-AEB7-51B846C7E071}" type="parTrans" cxnId="{F66247C0-F3B7-4A84-B282-6D5EA6E721DF}">
      <dgm:prSet/>
      <dgm:spPr/>
      <dgm:t>
        <a:bodyPr/>
        <a:lstStyle/>
        <a:p>
          <a:endParaRPr lang="zh-CN" altLang="en-US"/>
        </a:p>
      </dgm:t>
    </dgm:pt>
    <dgm:pt modelId="{369A9495-AFB4-44EF-AFAE-39C02BEBF5BE}" type="sibTrans" cxnId="{F66247C0-F3B7-4A84-B282-6D5EA6E721DF}">
      <dgm:prSet/>
      <dgm:spPr/>
      <dgm:t>
        <a:bodyPr/>
        <a:lstStyle/>
        <a:p>
          <a:endParaRPr lang="zh-CN" altLang="en-US"/>
        </a:p>
      </dgm:t>
    </dgm:pt>
    <dgm:pt modelId="{3E9C9DC5-ADAE-4A9D-A999-3763E68D7189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评估</a:t>
          </a:r>
          <a:endParaRPr lang="en-US" altLang="zh-CN" dirty="0"/>
        </a:p>
        <a:p>
          <a:r>
            <a:rPr lang="zh-CN" altLang="en-US" dirty="0"/>
            <a:t>指标</a:t>
          </a:r>
        </a:p>
      </dgm:t>
    </dgm:pt>
    <dgm:pt modelId="{4F0BE3B3-6133-4C37-8639-2FE69A1271C4}" type="parTrans" cxnId="{F96A6BD4-1A0D-4038-BB62-AB7B5004D059}">
      <dgm:prSet/>
      <dgm:spPr/>
      <dgm:t>
        <a:bodyPr/>
        <a:lstStyle/>
        <a:p>
          <a:endParaRPr lang="zh-CN" altLang="en-US"/>
        </a:p>
      </dgm:t>
    </dgm:pt>
    <dgm:pt modelId="{AA621D60-9011-4CE2-BE45-1B729568F103}" type="sibTrans" cxnId="{F96A6BD4-1A0D-4038-BB62-AB7B5004D059}">
      <dgm:prSet/>
      <dgm:spPr/>
      <dgm:t>
        <a:bodyPr/>
        <a:lstStyle/>
        <a:p>
          <a:endParaRPr lang="zh-CN" altLang="en-US"/>
        </a:p>
      </dgm:t>
    </dgm:pt>
    <dgm:pt modelId="{FCC6D093-1BDC-4DCB-B85B-DE3C0E16D0FA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基本</a:t>
          </a:r>
          <a:endParaRPr lang="en-US" altLang="zh-CN" dirty="0"/>
        </a:p>
        <a:p>
          <a:r>
            <a:rPr lang="zh-CN" altLang="en-US" dirty="0"/>
            <a:t>算法</a:t>
          </a:r>
        </a:p>
      </dgm:t>
    </dgm:pt>
    <dgm:pt modelId="{0ABC62A0-D1DE-4EAA-A2CA-CDE39AD168B5}" type="parTrans" cxnId="{81D68936-6563-4C0C-979A-44ADEAEB77C4}">
      <dgm:prSet/>
      <dgm:spPr/>
      <dgm:t>
        <a:bodyPr/>
        <a:lstStyle/>
        <a:p>
          <a:endParaRPr lang="zh-CN" altLang="en-US"/>
        </a:p>
      </dgm:t>
    </dgm:pt>
    <dgm:pt modelId="{54BA2A18-05D3-491C-BF38-56EAD83B6944}" type="sibTrans" cxnId="{81D68936-6563-4C0C-979A-44ADEAEB77C4}">
      <dgm:prSet/>
      <dgm:spPr/>
      <dgm:t>
        <a:bodyPr/>
        <a:lstStyle/>
        <a:p>
          <a:endParaRPr lang="zh-CN" altLang="en-US"/>
        </a:p>
      </dgm:t>
    </dgm:pt>
    <dgm:pt modelId="{C9B372D5-B151-431F-84D1-CB9C22735615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算法</a:t>
          </a:r>
          <a:endParaRPr lang="en-US" altLang="zh-CN" dirty="0"/>
        </a:p>
        <a:p>
          <a:r>
            <a:rPr lang="zh-CN" altLang="en-US" dirty="0"/>
            <a:t>扩展</a:t>
          </a:r>
        </a:p>
      </dgm:t>
    </dgm:pt>
    <dgm:pt modelId="{A560F17C-C922-4A74-8E66-D642A92633AC}" type="parTrans" cxnId="{D97AC5AC-5735-4870-B209-56A79948363E}">
      <dgm:prSet/>
      <dgm:spPr/>
      <dgm:t>
        <a:bodyPr/>
        <a:lstStyle/>
        <a:p>
          <a:endParaRPr lang="zh-CN" altLang="en-US"/>
        </a:p>
      </dgm:t>
    </dgm:pt>
    <dgm:pt modelId="{47B34046-B7E4-4F9B-925B-8FA8837E3796}" type="sibTrans" cxnId="{D97AC5AC-5735-4870-B209-56A79948363E}">
      <dgm:prSet/>
      <dgm:spPr/>
      <dgm:t>
        <a:bodyPr/>
        <a:lstStyle/>
        <a:p>
          <a:endParaRPr lang="zh-CN" altLang="en-US"/>
        </a:p>
      </dgm:t>
    </dgm:pt>
    <dgm:pt modelId="{222A2BFA-6822-4FDF-8E69-CD7998D2EDB5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问题</a:t>
          </a:r>
          <a:endParaRPr lang="en-US" altLang="zh-CN" dirty="0"/>
        </a:p>
        <a:p>
          <a:r>
            <a:rPr lang="zh-CN" altLang="en-US" dirty="0"/>
            <a:t>模型</a:t>
          </a:r>
        </a:p>
      </dgm:t>
    </dgm:pt>
    <dgm:pt modelId="{BE079F91-8D6E-40B4-9A36-C39DB170FB3A}" type="parTrans" cxnId="{26DC7FA8-9FC5-45F0-967D-E00BF0D54E0E}">
      <dgm:prSet/>
      <dgm:spPr/>
      <dgm:t>
        <a:bodyPr/>
        <a:lstStyle/>
        <a:p>
          <a:endParaRPr lang="zh-CN" altLang="en-US"/>
        </a:p>
      </dgm:t>
    </dgm:pt>
    <dgm:pt modelId="{5A6318EC-1CE0-4DB4-9B59-F511F14B9E2D}" type="sibTrans" cxnId="{26DC7FA8-9FC5-45F0-967D-E00BF0D54E0E}">
      <dgm:prSet/>
      <dgm:spPr/>
      <dgm:t>
        <a:bodyPr/>
        <a:lstStyle/>
        <a:p>
          <a:endParaRPr lang="zh-CN" altLang="en-US"/>
        </a:p>
      </dgm:t>
    </dgm:pt>
    <dgm:pt modelId="{1E96CF3E-C0E2-45DD-BAC6-5C608DEBB7E6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应用</a:t>
          </a:r>
          <a:endParaRPr lang="en-US" altLang="zh-CN" dirty="0"/>
        </a:p>
        <a:p>
          <a:r>
            <a:rPr lang="zh-CN" altLang="en-US" dirty="0"/>
            <a:t>实现</a:t>
          </a:r>
        </a:p>
      </dgm:t>
    </dgm:pt>
    <dgm:pt modelId="{CB0CB602-EA4F-4156-AF92-BEA364C6C858}" type="parTrans" cxnId="{45957843-EAAA-47C2-A84E-254F1EBA3AA0}">
      <dgm:prSet/>
      <dgm:spPr/>
      <dgm:t>
        <a:bodyPr/>
        <a:lstStyle/>
        <a:p>
          <a:endParaRPr lang="zh-CN" altLang="en-US"/>
        </a:p>
      </dgm:t>
    </dgm:pt>
    <dgm:pt modelId="{5042DB8D-FEB4-429B-BB49-D86297B5136E}" type="sibTrans" cxnId="{45957843-EAAA-47C2-A84E-254F1EBA3AA0}">
      <dgm:prSet/>
      <dgm:spPr/>
      <dgm:t>
        <a:bodyPr/>
        <a:lstStyle/>
        <a:p>
          <a:endParaRPr lang="zh-CN" altLang="en-US"/>
        </a:p>
      </dgm:t>
    </dgm:pt>
    <dgm:pt modelId="{2820D81F-017F-41EF-85B9-28C1FC5FC67C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评估</a:t>
          </a:r>
          <a:endParaRPr lang="en-US" altLang="zh-CN" dirty="0"/>
        </a:p>
        <a:p>
          <a:r>
            <a:rPr lang="zh-CN" altLang="en-US" dirty="0"/>
            <a:t>方法</a:t>
          </a:r>
        </a:p>
      </dgm:t>
    </dgm:pt>
    <dgm:pt modelId="{B1FD63D7-E171-43E8-ABC9-24D53F516E50}" type="parTrans" cxnId="{D3DF0EF6-36FC-445D-BF59-FE3FE966C897}">
      <dgm:prSet/>
      <dgm:spPr/>
      <dgm:t>
        <a:bodyPr/>
        <a:lstStyle/>
        <a:p>
          <a:endParaRPr lang="zh-CN" altLang="en-US"/>
        </a:p>
      </dgm:t>
    </dgm:pt>
    <dgm:pt modelId="{763B427D-ACE1-4B10-9775-6C19805030D1}" type="sibTrans" cxnId="{D3DF0EF6-36FC-445D-BF59-FE3FE966C897}">
      <dgm:prSet/>
      <dgm:spPr/>
      <dgm:t>
        <a:bodyPr/>
        <a:lstStyle/>
        <a:p>
          <a:endParaRPr lang="zh-CN" altLang="en-US"/>
        </a:p>
      </dgm:t>
    </dgm:pt>
    <dgm:pt modelId="{7D53127E-2182-403B-859C-F1E593D6E71C}" type="pres">
      <dgm:prSet presAssocID="{A72D1457-B9FD-4D08-9EC4-437958E2782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E159446-B830-408E-BB60-86155B3285E9}" type="pres">
      <dgm:prSet presAssocID="{13AF08BC-C449-46B0-A26F-3A10A8B9550A}" presName="centerShape" presStyleLbl="node0" presStyleIdx="0" presStyleCnt="1"/>
      <dgm:spPr/>
    </dgm:pt>
    <dgm:pt modelId="{CC0E5D88-C0ED-4ED1-A5DA-BA822BBE1254}" type="pres">
      <dgm:prSet presAssocID="{BE079F91-8D6E-40B4-9A36-C39DB170FB3A}" presName="parTrans" presStyleLbl="bgSibTrans2D1" presStyleIdx="0" presStyleCnt="6"/>
      <dgm:spPr/>
    </dgm:pt>
    <dgm:pt modelId="{A33D4402-4804-47A2-8E79-FE23F60529FB}" type="pres">
      <dgm:prSet presAssocID="{222A2BFA-6822-4FDF-8E69-CD7998D2EDB5}" presName="node" presStyleLbl="node1" presStyleIdx="0" presStyleCnt="6">
        <dgm:presLayoutVars>
          <dgm:bulletEnabled val="1"/>
        </dgm:presLayoutVars>
      </dgm:prSet>
      <dgm:spPr/>
    </dgm:pt>
    <dgm:pt modelId="{D9C7B801-6E56-42D3-A0D6-EE40C93853EE}" type="pres">
      <dgm:prSet presAssocID="{4F0BE3B3-6133-4C37-8639-2FE69A1271C4}" presName="parTrans" presStyleLbl="bgSibTrans2D1" presStyleIdx="1" presStyleCnt="6"/>
      <dgm:spPr/>
    </dgm:pt>
    <dgm:pt modelId="{1FF50073-726F-4441-94A2-58E03E78D5BF}" type="pres">
      <dgm:prSet presAssocID="{3E9C9DC5-ADAE-4A9D-A999-3763E68D7189}" presName="node" presStyleLbl="node1" presStyleIdx="1" presStyleCnt="6">
        <dgm:presLayoutVars>
          <dgm:bulletEnabled val="1"/>
        </dgm:presLayoutVars>
      </dgm:prSet>
      <dgm:spPr/>
    </dgm:pt>
    <dgm:pt modelId="{7890A79C-494E-4EC6-955B-E874F74901EF}" type="pres">
      <dgm:prSet presAssocID="{0ABC62A0-D1DE-4EAA-A2CA-CDE39AD168B5}" presName="parTrans" presStyleLbl="bgSibTrans2D1" presStyleIdx="2" presStyleCnt="6"/>
      <dgm:spPr/>
    </dgm:pt>
    <dgm:pt modelId="{592D1999-CC37-44E6-9E1C-47F79AA799A0}" type="pres">
      <dgm:prSet presAssocID="{FCC6D093-1BDC-4DCB-B85B-DE3C0E16D0FA}" presName="node" presStyleLbl="node1" presStyleIdx="2" presStyleCnt="6">
        <dgm:presLayoutVars>
          <dgm:bulletEnabled val="1"/>
        </dgm:presLayoutVars>
      </dgm:prSet>
      <dgm:spPr/>
    </dgm:pt>
    <dgm:pt modelId="{28171A07-7D92-4A19-97D5-D617B255978A}" type="pres">
      <dgm:prSet presAssocID="{A560F17C-C922-4A74-8E66-D642A92633AC}" presName="parTrans" presStyleLbl="bgSibTrans2D1" presStyleIdx="3" presStyleCnt="6"/>
      <dgm:spPr/>
    </dgm:pt>
    <dgm:pt modelId="{A6F8A93F-7586-4096-ACA8-BA2731C8F67E}" type="pres">
      <dgm:prSet presAssocID="{C9B372D5-B151-431F-84D1-CB9C22735615}" presName="node" presStyleLbl="node1" presStyleIdx="3" presStyleCnt="6">
        <dgm:presLayoutVars>
          <dgm:bulletEnabled val="1"/>
        </dgm:presLayoutVars>
      </dgm:prSet>
      <dgm:spPr/>
    </dgm:pt>
    <dgm:pt modelId="{1142CD66-B003-4AAC-8DA0-3B1DCDEC8B62}" type="pres">
      <dgm:prSet presAssocID="{CB0CB602-EA4F-4156-AF92-BEA364C6C858}" presName="parTrans" presStyleLbl="bgSibTrans2D1" presStyleIdx="4" presStyleCnt="6"/>
      <dgm:spPr/>
    </dgm:pt>
    <dgm:pt modelId="{EF0ED082-0FE8-4994-A568-7F3B332D3E5A}" type="pres">
      <dgm:prSet presAssocID="{1E96CF3E-C0E2-45DD-BAC6-5C608DEBB7E6}" presName="node" presStyleLbl="node1" presStyleIdx="4" presStyleCnt="6">
        <dgm:presLayoutVars>
          <dgm:bulletEnabled val="1"/>
        </dgm:presLayoutVars>
      </dgm:prSet>
      <dgm:spPr/>
    </dgm:pt>
    <dgm:pt modelId="{89E96BF0-7E7B-443C-B5E1-669610D27368}" type="pres">
      <dgm:prSet presAssocID="{B1FD63D7-E171-43E8-ABC9-24D53F516E50}" presName="parTrans" presStyleLbl="bgSibTrans2D1" presStyleIdx="5" presStyleCnt="6"/>
      <dgm:spPr/>
    </dgm:pt>
    <dgm:pt modelId="{005F28F2-C017-490C-9C9C-6620A4D7D397}" type="pres">
      <dgm:prSet presAssocID="{2820D81F-017F-41EF-85B9-28C1FC5FC67C}" presName="node" presStyleLbl="node1" presStyleIdx="5" presStyleCnt="6">
        <dgm:presLayoutVars>
          <dgm:bulletEnabled val="1"/>
        </dgm:presLayoutVars>
      </dgm:prSet>
      <dgm:spPr/>
    </dgm:pt>
  </dgm:ptLst>
  <dgm:cxnLst>
    <dgm:cxn modelId="{5BC56916-A6AA-4A4C-9634-DBAF07AB511D}" type="presOf" srcId="{3E9C9DC5-ADAE-4A9D-A999-3763E68D7189}" destId="{1FF50073-726F-4441-94A2-58E03E78D5BF}" srcOrd="0" destOrd="0" presId="urn:microsoft.com/office/officeart/2005/8/layout/radial4"/>
    <dgm:cxn modelId="{FBEC271A-22C2-445C-97B1-E6F46BC2420B}" type="presOf" srcId="{C9B372D5-B151-431F-84D1-CB9C22735615}" destId="{A6F8A93F-7586-4096-ACA8-BA2731C8F67E}" srcOrd="0" destOrd="0" presId="urn:microsoft.com/office/officeart/2005/8/layout/radial4"/>
    <dgm:cxn modelId="{81D68936-6563-4C0C-979A-44ADEAEB77C4}" srcId="{13AF08BC-C449-46B0-A26F-3A10A8B9550A}" destId="{FCC6D093-1BDC-4DCB-B85B-DE3C0E16D0FA}" srcOrd="2" destOrd="0" parTransId="{0ABC62A0-D1DE-4EAA-A2CA-CDE39AD168B5}" sibTransId="{54BA2A18-05D3-491C-BF38-56EAD83B6944}"/>
    <dgm:cxn modelId="{D873733B-C25F-4041-938E-C22FE8850302}" type="presOf" srcId="{222A2BFA-6822-4FDF-8E69-CD7998D2EDB5}" destId="{A33D4402-4804-47A2-8E79-FE23F60529FB}" srcOrd="0" destOrd="0" presId="urn:microsoft.com/office/officeart/2005/8/layout/radial4"/>
    <dgm:cxn modelId="{45957843-EAAA-47C2-A84E-254F1EBA3AA0}" srcId="{13AF08BC-C449-46B0-A26F-3A10A8B9550A}" destId="{1E96CF3E-C0E2-45DD-BAC6-5C608DEBB7E6}" srcOrd="4" destOrd="0" parTransId="{CB0CB602-EA4F-4156-AF92-BEA364C6C858}" sibTransId="{5042DB8D-FEB4-429B-BB49-D86297B5136E}"/>
    <dgm:cxn modelId="{639DDB46-AEF3-4EE6-9C4A-03FC66F84324}" type="presOf" srcId="{1E96CF3E-C0E2-45DD-BAC6-5C608DEBB7E6}" destId="{EF0ED082-0FE8-4994-A568-7F3B332D3E5A}" srcOrd="0" destOrd="0" presId="urn:microsoft.com/office/officeart/2005/8/layout/radial4"/>
    <dgm:cxn modelId="{0126CF6C-47C4-4E4B-BCF6-1E3524BD70C1}" type="presOf" srcId="{0ABC62A0-D1DE-4EAA-A2CA-CDE39AD168B5}" destId="{7890A79C-494E-4EC6-955B-E874F74901EF}" srcOrd="0" destOrd="0" presId="urn:microsoft.com/office/officeart/2005/8/layout/radial4"/>
    <dgm:cxn modelId="{DD67AE58-3A27-4C99-982E-FF5E99AE815D}" type="presOf" srcId="{BE079F91-8D6E-40B4-9A36-C39DB170FB3A}" destId="{CC0E5D88-C0ED-4ED1-A5DA-BA822BBE1254}" srcOrd="0" destOrd="0" presId="urn:microsoft.com/office/officeart/2005/8/layout/radial4"/>
    <dgm:cxn modelId="{DDE3EB7A-5A78-44A0-BB3A-2F779950262A}" type="presOf" srcId="{A560F17C-C922-4A74-8E66-D642A92633AC}" destId="{28171A07-7D92-4A19-97D5-D617B255978A}" srcOrd="0" destOrd="0" presId="urn:microsoft.com/office/officeart/2005/8/layout/radial4"/>
    <dgm:cxn modelId="{8933E093-D325-4C3F-BAF2-511E092006EB}" type="presOf" srcId="{13AF08BC-C449-46B0-A26F-3A10A8B9550A}" destId="{6E159446-B830-408E-BB60-86155B3285E9}" srcOrd="0" destOrd="0" presId="urn:microsoft.com/office/officeart/2005/8/layout/radial4"/>
    <dgm:cxn modelId="{F6F5539A-5701-4D05-B353-4BD3C8A599D3}" type="presOf" srcId="{4F0BE3B3-6133-4C37-8639-2FE69A1271C4}" destId="{D9C7B801-6E56-42D3-A0D6-EE40C93853EE}" srcOrd="0" destOrd="0" presId="urn:microsoft.com/office/officeart/2005/8/layout/radial4"/>
    <dgm:cxn modelId="{EDF61CA7-612D-4215-AC84-EF63B12847D2}" type="presOf" srcId="{2820D81F-017F-41EF-85B9-28C1FC5FC67C}" destId="{005F28F2-C017-490C-9C9C-6620A4D7D397}" srcOrd="0" destOrd="0" presId="urn:microsoft.com/office/officeart/2005/8/layout/radial4"/>
    <dgm:cxn modelId="{26DC7FA8-9FC5-45F0-967D-E00BF0D54E0E}" srcId="{13AF08BC-C449-46B0-A26F-3A10A8B9550A}" destId="{222A2BFA-6822-4FDF-8E69-CD7998D2EDB5}" srcOrd="0" destOrd="0" parTransId="{BE079F91-8D6E-40B4-9A36-C39DB170FB3A}" sibTransId="{5A6318EC-1CE0-4DB4-9B59-F511F14B9E2D}"/>
    <dgm:cxn modelId="{D97AC5AC-5735-4870-B209-56A79948363E}" srcId="{13AF08BC-C449-46B0-A26F-3A10A8B9550A}" destId="{C9B372D5-B151-431F-84D1-CB9C22735615}" srcOrd="3" destOrd="0" parTransId="{A560F17C-C922-4A74-8E66-D642A92633AC}" sibTransId="{47B34046-B7E4-4F9B-925B-8FA8837E3796}"/>
    <dgm:cxn modelId="{FDD86DB2-5E42-4B2C-93C1-2A06625D4DA4}" type="presOf" srcId="{A72D1457-B9FD-4D08-9EC4-437958E2782C}" destId="{7D53127E-2182-403B-859C-F1E593D6E71C}" srcOrd="0" destOrd="0" presId="urn:microsoft.com/office/officeart/2005/8/layout/radial4"/>
    <dgm:cxn modelId="{FF4FADBD-EC58-4A10-A266-6F568A6915AC}" type="presOf" srcId="{FCC6D093-1BDC-4DCB-B85B-DE3C0E16D0FA}" destId="{592D1999-CC37-44E6-9E1C-47F79AA799A0}" srcOrd="0" destOrd="0" presId="urn:microsoft.com/office/officeart/2005/8/layout/radial4"/>
    <dgm:cxn modelId="{F66247C0-F3B7-4A84-B282-6D5EA6E721DF}" srcId="{A72D1457-B9FD-4D08-9EC4-437958E2782C}" destId="{13AF08BC-C449-46B0-A26F-3A10A8B9550A}" srcOrd="0" destOrd="0" parTransId="{1EF67755-3C1F-4741-AEB7-51B846C7E071}" sibTransId="{369A9495-AFB4-44EF-AFAE-39C02BEBF5BE}"/>
    <dgm:cxn modelId="{F96A6BD4-1A0D-4038-BB62-AB7B5004D059}" srcId="{13AF08BC-C449-46B0-A26F-3A10A8B9550A}" destId="{3E9C9DC5-ADAE-4A9D-A999-3763E68D7189}" srcOrd="1" destOrd="0" parTransId="{4F0BE3B3-6133-4C37-8639-2FE69A1271C4}" sibTransId="{AA621D60-9011-4CE2-BE45-1B729568F103}"/>
    <dgm:cxn modelId="{FE7339F2-A03D-4F9D-8630-3906523D3E71}" type="presOf" srcId="{CB0CB602-EA4F-4156-AF92-BEA364C6C858}" destId="{1142CD66-B003-4AAC-8DA0-3B1DCDEC8B62}" srcOrd="0" destOrd="0" presId="urn:microsoft.com/office/officeart/2005/8/layout/radial4"/>
    <dgm:cxn modelId="{D3DF0EF6-36FC-445D-BF59-FE3FE966C897}" srcId="{13AF08BC-C449-46B0-A26F-3A10A8B9550A}" destId="{2820D81F-017F-41EF-85B9-28C1FC5FC67C}" srcOrd="5" destOrd="0" parTransId="{B1FD63D7-E171-43E8-ABC9-24D53F516E50}" sibTransId="{763B427D-ACE1-4B10-9775-6C19805030D1}"/>
    <dgm:cxn modelId="{C9E464F6-4374-4C3C-9642-DA2C365A2121}" type="presOf" srcId="{B1FD63D7-E171-43E8-ABC9-24D53F516E50}" destId="{89E96BF0-7E7B-443C-B5E1-669610D27368}" srcOrd="0" destOrd="0" presId="urn:microsoft.com/office/officeart/2005/8/layout/radial4"/>
    <dgm:cxn modelId="{7A31A102-D6D5-4C00-9630-11F753FB2DF0}" type="presParOf" srcId="{7D53127E-2182-403B-859C-F1E593D6E71C}" destId="{6E159446-B830-408E-BB60-86155B3285E9}" srcOrd="0" destOrd="0" presId="urn:microsoft.com/office/officeart/2005/8/layout/radial4"/>
    <dgm:cxn modelId="{27E2C8C8-E9E1-42C6-B2B7-95D1318E6920}" type="presParOf" srcId="{7D53127E-2182-403B-859C-F1E593D6E71C}" destId="{CC0E5D88-C0ED-4ED1-A5DA-BA822BBE1254}" srcOrd="1" destOrd="0" presId="urn:microsoft.com/office/officeart/2005/8/layout/radial4"/>
    <dgm:cxn modelId="{189C7BA8-EDC7-4808-9966-DDB3FE622F97}" type="presParOf" srcId="{7D53127E-2182-403B-859C-F1E593D6E71C}" destId="{A33D4402-4804-47A2-8E79-FE23F60529FB}" srcOrd="2" destOrd="0" presId="urn:microsoft.com/office/officeart/2005/8/layout/radial4"/>
    <dgm:cxn modelId="{F64F205C-85A0-4CF3-8C5E-0DB47F202239}" type="presParOf" srcId="{7D53127E-2182-403B-859C-F1E593D6E71C}" destId="{D9C7B801-6E56-42D3-A0D6-EE40C93853EE}" srcOrd="3" destOrd="0" presId="urn:microsoft.com/office/officeart/2005/8/layout/radial4"/>
    <dgm:cxn modelId="{5AF9BB3E-8D00-48D4-9384-1C28C1477B3E}" type="presParOf" srcId="{7D53127E-2182-403B-859C-F1E593D6E71C}" destId="{1FF50073-726F-4441-94A2-58E03E78D5BF}" srcOrd="4" destOrd="0" presId="urn:microsoft.com/office/officeart/2005/8/layout/radial4"/>
    <dgm:cxn modelId="{3AC5865D-9FD7-4FA3-9705-C580604AB286}" type="presParOf" srcId="{7D53127E-2182-403B-859C-F1E593D6E71C}" destId="{7890A79C-494E-4EC6-955B-E874F74901EF}" srcOrd="5" destOrd="0" presId="urn:microsoft.com/office/officeart/2005/8/layout/radial4"/>
    <dgm:cxn modelId="{D7B2538F-32D9-44A1-A3D4-9E080E85F7B4}" type="presParOf" srcId="{7D53127E-2182-403B-859C-F1E593D6E71C}" destId="{592D1999-CC37-44E6-9E1C-47F79AA799A0}" srcOrd="6" destOrd="0" presId="urn:microsoft.com/office/officeart/2005/8/layout/radial4"/>
    <dgm:cxn modelId="{7F248A01-FEA8-4CAF-96DB-E79500F79CC1}" type="presParOf" srcId="{7D53127E-2182-403B-859C-F1E593D6E71C}" destId="{28171A07-7D92-4A19-97D5-D617B255978A}" srcOrd="7" destOrd="0" presId="urn:microsoft.com/office/officeart/2005/8/layout/radial4"/>
    <dgm:cxn modelId="{FBA8330C-C514-4C92-B4DD-7C2C2A710C5D}" type="presParOf" srcId="{7D53127E-2182-403B-859C-F1E593D6E71C}" destId="{A6F8A93F-7586-4096-ACA8-BA2731C8F67E}" srcOrd="8" destOrd="0" presId="urn:microsoft.com/office/officeart/2005/8/layout/radial4"/>
    <dgm:cxn modelId="{F3AE8A64-BDCB-4550-B125-567A05E3E644}" type="presParOf" srcId="{7D53127E-2182-403B-859C-F1E593D6E71C}" destId="{1142CD66-B003-4AAC-8DA0-3B1DCDEC8B62}" srcOrd="9" destOrd="0" presId="urn:microsoft.com/office/officeart/2005/8/layout/radial4"/>
    <dgm:cxn modelId="{B095A7F3-1488-43DF-A90F-13505D20511F}" type="presParOf" srcId="{7D53127E-2182-403B-859C-F1E593D6E71C}" destId="{EF0ED082-0FE8-4994-A568-7F3B332D3E5A}" srcOrd="10" destOrd="0" presId="urn:microsoft.com/office/officeart/2005/8/layout/radial4"/>
    <dgm:cxn modelId="{56AE37DC-A1D2-4546-AF38-3C122AFE4DBE}" type="presParOf" srcId="{7D53127E-2182-403B-859C-F1E593D6E71C}" destId="{89E96BF0-7E7B-443C-B5E1-669610D27368}" srcOrd="11" destOrd="0" presId="urn:microsoft.com/office/officeart/2005/8/layout/radial4"/>
    <dgm:cxn modelId="{35524B0D-56E4-47F6-9423-C23D39B451D2}" type="presParOf" srcId="{7D53127E-2182-403B-859C-F1E593D6E71C}" destId="{005F28F2-C017-490C-9C9C-6620A4D7D397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B20A3F5-9489-4B3B-844E-C243B80E70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4E2E960-28E6-490F-9E8B-6CA2101E6E92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/>
            <a:t>进程概念</a:t>
          </a:r>
        </a:p>
      </dgm:t>
    </dgm:pt>
    <dgm:pt modelId="{40F6A8A6-73D0-42E8-B35B-4AD23E162782}" type="par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03623D04-97D4-41A0-9FD6-17E8EC91B82B}" type="sib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AC9793AE-4903-42DE-8AB5-E658C7D79E44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/>
            <a:t>进程调度</a:t>
          </a:r>
        </a:p>
      </dgm:t>
    </dgm:pt>
    <dgm:pt modelId="{909403CC-29EC-47F3-ADD2-7377219A84EE}" type="par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C7B7ABFA-6536-48F6-82ED-2B0E265E7A76}" type="sib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F0C0270F-B6DF-4DBA-A786-6D3C621E6E47}">
      <dgm:prSet phldrT="[文本]"/>
      <dgm:spPr/>
      <dgm:t>
        <a:bodyPr/>
        <a:lstStyle/>
        <a:p>
          <a:r>
            <a:rPr lang="zh-CN" altLang="en-US" dirty="0"/>
            <a:t>进程同步</a:t>
          </a:r>
        </a:p>
      </dgm:t>
    </dgm:pt>
    <dgm:pt modelId="{1C4D9B4D-20BA-40D9-87A8-2C2EB276CC09}" type="par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B206EAD3-182D-4663-8648-A051B868814C}" type="sib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6BAE4557-B864-49F6-9696-7E908FDAC011}">
      <dgm:prSet phldrT="[文本]"/>
      <dgm:spPr/>
      <dgm:t>
        <a:bodyPr/>
        <a:lstStyle/>
        <a:p>
          <a:r>
            <a:rPr lang="zh-CN" altLang="en-US" dirty="0"/>
            <a:t>死锁</a:t>
          </a:r>
        </a:p>
      </dgm:t>
    </dgm:pt>
    <dgm:pt modelId="{D8C1290D-B60B-4F86-9A3F-2C43BB76314E}" type="par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D287FA85-10CA-49F5-8A24-6AC14526B0EF}" type="sib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2871DFA7-E243-42F4-BCC2-BF93EB513E15}">
      <dgm:prSet phldrT="[文本]"/>
      <dgm:spPr/>
      <dgm:t>
        <a:bodyPr/>
        <a:lstStyle/>
        <a:p>
          <a:r>
            <a:rPr lang="zh-CN" altLang="en-US" dirty="0"/>
            <a:t>线程抽象</a:t>
          </a:r>
        </a:p>
      </dgm:t>
    </dgm:pt>
    <dgm:pt modelId="{20684AF6-C166-4A07-ADB8-71832C492779}" type="par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5D896F60-B9C4-4FBA-809E-3065E19552D7}" type="sib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38415509-58C9-471E-877D-89F79DEFC5DC}" type="pres">
      <dgm:prSet presAssocID="{6B20A3F5-9489-4B3B-844E-C243B80E7041}" presName="Name0" presStyleCnt="0">
        <dgm:presLayoutVars>
          <dgm:dir/>
          <dgm:resizeHandles val="exact"/>
        </dgm:presLayoutVars>
      </dgm:prSet>
      <dgm:spPr/>
    </dgm:pt>
    <dgm:pt modelId="{E1EA602C-8A9E-43D1-8F31-4D745A1D9092}" type="pres">
      <dgm:prSet presAssocID="{E4E2E960-28E6-490F-9E8B-6CA2101E6E92}" presName="parTxOnly" presStyleLbl="node1" presStyleIdx="0" presStyleCnt="5">
        <dgm:presLayoutVars>
          <dgm:bulletEnabled val="1"/>
        </dgm:presLayoutVars>
      </dgm:prSet>
      <dgm:spPr/>
    </dgm:pt>
    <dgm:pt modelId="{8E44102C-178A-41EB-9A8B-FF8391AB4D5C}" type="pres">
      <dgm:prSet presAssocID="{03623D04-97D4-41A0-9FD6-17E8EC91B82B}" presName="parSpace" presStyleCnt="0"/>
      <dgm:spPr/>
    </dgm:pt>
    <dgm:pt modelId="{3B5502A6-D175-4584-8D00-A598BF813D55}" type="pres">
      <dgm:prSet presAssocID="{AC9793AE-4903-42DE-8AB5-E658C7D79E44}" presName="parTxOnly" presStyleLbl="node1" presStyleIdx="1" presStyleCnt="5">
        <dgm:presLayoutVars>
          <dgm:bulletEnabled val="1"/>
        </dgm:presLayoutVars>
      </dgm:prSet>
      <dgm:spPr/>
    </dgm:pt>
    <dgm:pt modelId="{B37B4BD1-1881-4E13-84CA-272A3B3452DF}" type="pres">
      <dgm:prSet presAssocID="{C7B7ABFA-6536-48F6-82ED-2B0E265E7A76}" presName="parSpace" presStyleCnt="0"/>
      <dgm:spPr/>
    </dgm:pt>
    <dgm:pt modelId="{A9DD0828-5979-47CB-B03D-5F39688FC4D4}" type="pres">
      <dgm:prSet presAssocID="{2871DFA7-E243-42F4-BCC2-BF93EB513E15}" presName="parTxOnly" presStyleLbl="node1" presStyleIdx="2" presStyleCnt="5">
        <dgm:presLayoutVars>
          <dgm:bulletEnabled val="1"/>
        </dgm:presLayoutVars>
      </dgm:prSet>
      <dgm:spPr/>
    </dgm:pt>
    <dgm:pt modelId="{CF14FC80-F54B-4653-905E-B7F775BE6085}" type="pres">
      <dgm:prSet presAssocID="{5D896F60-B9C4-4FBA-809E-3065E19552D7}" presName="parSpace" presStyleCnt="0"/>
      <dgm:spPr/>
    </dgm:pt>
    <dgm:pt modelId="{EA739649-C7AC-4C83-80A3-AA8BA5E14CED}" type="pres">
      <dgm:prSet presAssocID="{F0C0270F-B6DF-4DBA-A786-6D3C621E6E47}" presName="parTxOnly" presStyleLbl="node1" presStyleIdx="3" presStyleCnt="5">
        <dgm:presLayoutVars>
          <dgm:bulletEnabled val="1"/>
        </dgm:presLayoutVars>
      </dgm:prSet>
      <dgm:spPr/>
    </dgm:pt>
    <dgm:pt modelId="{9B090F52-3358-4FE1-B410-B874E8A848C2}" type="pres">
      <dgm:prSet presAssocID="{B206EAD3-182D-4663-8648-A051B868814C}" presName="parSpace" presStyleCnt="0"/>
      <dgm:spPr/>
    </dgm:pt>
    <dgm:pt modelId="{DE561144-999D-4347-8B4C-542FE1577900}" type="pres">
      <dgm:prSet presAssocID="{6BAE4557-B864-49F6-9696-7E908FDAC011}" presName="parTxOnly" presStyleLbl="node1" presStyleIdx="4" presStyleCnt="5" custLinFactNeighborX="12035" custLinFactNeighborY="17671">
        <dgm:presLayoutVars>
          <dgm:bulletEnabled val="1"/>
        </dgm:presLayoutVars>
      </dgm:prSet>
      <dgm:spPr/>
    </dgm:pt>
  </dgm:ptLst>
  <dgm:cxnLst>
    <dgm:cxn modelId="{A634AB0D-E488-4888-A933-2FC20F9C9A7E}" type="presOf" srcId="{E4E2E960-28E6-490F-9E8B-6CA2101E6E92}" destId="{E1EA602C-8A9E-43D1-8F31-4D745A1D9092}" srcOrd="0" destOrd="0" presId="urn:microsoft.com/office/officeart/2005/8/layout/hChevron3"/>
    <dgm:cxn modelId="{27EFE717-C522-4159-BFEB-21C912DF8D48}" srcId="{6B20A3F5-9489-4B3B-844E-C243B80E7041}" destId="{2871DFA7-E243-42F4-BCC2-BF93EB513E15}" srcOrd="2" destOrd="0" parTransId="{20684AF6-C166-4A07-ADB8-71832C492779}" sibTransId="{5D896F60-B9C4-4FBA-809E-3065E19552D7}"/>
    <dgm:cxn modelId="{3B23731D-F6C5-43A8-8E8F-4C0A85FD7219}" type="presOf" srcId="{F0C0270F-B6DF-4DBA-A786-6D3C621E6E47}" destId="{EA739649-C7AC-4C83-80A3-AA8BA5E14CED}" srcOrd="0" destOrd="0" presId="urn:microsoft.com/office/officeart/2005/8/layout/hChevron3"/>
    <dgm:cxn modelId="{47C27133-C135-46EB-9D34-322CCB07E2AB}" srcId="{6B20A3F5-9489-4B3B-844E-C243B80E7041}" destId="{6BAE4557-B864-49F6-9696-7E908FDAC011}" srcOrd="4" destOrd="0" parTransId="{D8C1290D-B60B-4F86-9A3F-2C43BB76314E}" sibTransId="{D287FA85-10CA-49F5-8A24-6AC14526B0EF}"/>
    <dgm:cxn modelId="{5F4F7C3C-34E3-4D0B-9219-489BC4E2B070}" type="presOf" srcId="{6B20A3F5-9489-4B3B-844E-C243B80E7041}" destId="{38415509-58C9-471E-877D-89F79DEFC5DC}" srcOrd="0" destOrd="0" presId="urn:microsoft.com/office/officeart/2005/8/layout/hChevron3"/>
    <dgm:cxn modelId="{95E3794A-4E6A-44AA-9198-3E3196A510E0}" type="presOf" srcId="{2871DFA7-E243-42F4-BCC2-BF93EB513E15}" destId="{A9DD0828-5979-47CB-B03D-5F39688FC4D4}" srcOrd="0" destOrd="0" presId="urn:microsoft.com/office/officeart/2005/8/layout/hChevron3"/>
    <dgm:cxn modelId="{C9501B84-520A-4794-96BB-0DA4162564CE}" srcId="{6B20A3F5-9489-4B3B-844E-C243B80E7041}" destId="{AC9793AE-4903-42DE-8AB5-E658C7D79E44}" srcOrd="1" destOrd="0" parTransId="{909403CC-29EC-47F3-ADD2-7377219A84EE}" sibTransId="{C7B7ABFA-6536-48F6-82ED-2B0E265E7A76}"/>
    <dgm:cxn modelId="{F6C072B3-DD98-414F-B6D6-5CA11B3A6EE4}" type="presOf" srcId="{AC9793AE-4903-42DE-8AB5-E658C7D79E44}" destId="{3B5502A6-D175-4584-8D00-A598BF813D55}" srcOrd="0" destOrd="0" presId="urn:microsoft.com/office/officeart/2005/8/layout/hChevron3"/>
    <dgm:cxn modelId="{D86B2AE8-300D-4E8D-8FBF-658BF1BA45AF}" type="presOf" srcId="{6BAE4557-B864-49F6-9696-7E908FDAC011}" destId="{DE561144-999D-4347-8B4C-542FE1577900}" srcOrd="0" destOrd="0" presId="urn:microsoft.com/office/officeart/2005/8/layout/hChevron3"/>
    <dgm:cxn modelId="{0AAE60EA-98B6-4765-BACA-65BFF95653A0}" srcId="{6B20A3F5-9489-4B3B-844E-C243B80E7041}" destId="{F0C0270F-B6DF-4DBA-A786-6D3C621E6E47}" srcOrd="3" destOrd="0" parTransId="{1C4D9B4D-20BA-40D9-87A8-2C2EB276CC09}" sibTransId="{B206EAD3-182D-4663-8648-A051B868814C}"/>
    <dgm:cxn modelId="{9563C7EB-FEE4-4347-BC2D-A25CEF38EB87}" srcId="{6B20A3F5-9489-4B3B-844E-C243B80E7041}" destId="{E4E2E960-28E6-490F-9E8B-6CA2101E6E92}" srcOrd="0" destOrd="0" parTransId="{40F6A8A6-73D0-42E8-B35B-4AD23E162782}" sibTransId="{03623D04-97D4-41A0-9FD6-17E8EC91B82B}"/>
    <dgm:cxn modelId="{77A1260C-EC19-43A6-9AAB-F02B9C3EF291}" type="presParOf" srcId="{38415509-58C9-471E-877D-89F79DEFC5DC}" destId="{E1EA602C-8A9E-43D1-8F31-4D745A1D9092}" srcOrd="0" destOrd="0" presId="urn:microsoft.com/office/officeart/2005/8/layout/hChevron3"/>
    <dgm:cxn modelId="{5D605A43-B182-43BA-A516-D4B3FC3D7A10}" type="presParOf" srcId="{38415509-58C9-471E-877D-89F79DEFC5DC}" destId="{8E44102C-178A-41EB-9A8B-FF8391AB4D5C}" srcOrd="1" destOrd="0" presId="urn:microsoft.com/office/officeart/2005/8/layout/hChevron3"/>
    <dgm:cxn modelId="{0D2E76A5-3768-4F3C-AA89-CF84ED3FCCCC}" type="presParOf" srcId="{38415509-58C9-471E-877D-89F79DEFC5DC}" destId="{3B5502A6-D175-4584-8D00-A598BF813D55}" srcOrd="2" destOrd="0" presId="urn:microsoft.com/office/officeart/2005/8/layout/hChevron3"/>
    <dgm:cxn modelId="{18261FC7-EBAD-4FB7-B2C9-C016DA021564}" type="presParOf" srcId="{38415509-58C9-471E-877D-89F79DEFC5DC}" destId="{B37B4BD1-1881-4E13-84CA-272A3B3452DF}" srcOrd="3" destOrd="0" presId="urn:microsoft.com/office/officeart/2005/8/layout/hChevron3"/>
    <dgm:cxn modelId="{85EE9166-B08B-455D-B1EA-F4154E134677}" type="presParOf" srcId="{38415509-58C9-471E-877D-89F79DEFC5DC}" destId="{A9DD0828-5979-47CB-B03D-5F39688FC4D4}" srcOrd="4" destOrd="0" presId="urn:microsoft.com/office/officeart/2005/8/layout/hChevron3"/>
    <dgm:cxn modelId="{DD2D8958-425E-49FE-8B40-FB11B2DE1BC6}" type="presParOf" srcId="{38415509-58C9-471E-877D-89F79DEFC5DC}" destId="{CF14FC80-F54B-4653-905E-B7F775BE6085}" srcOrd="5" destOrd="0" presId="urn:microsoft.com/office/officeart/2005/8/layout/hChevron3"/>
    <dgm:cxn modelId="{F200A72A-E5CB-4DCE-8A85-787041AAA551}" type="presParOf" srcId="{38415509-58C9-471E-877D-89F79DEFC5DC}" destId="{EA739649-C7AC-4C83-80A3-AA8BA5E14CED}" srcOrd="6" destOrd="0" presId="urn:microsoft.com/office/officeart/2005/8/layout/hChevron3"/>
    <dgm:cxn modelId="{613D89E4-1209-4247-9FEF-F8C1408653C2}" type="presParOf" srcId="{38415509-58C9-471E-877D-89F79DEFC5DC}" destId="{9B090F52-3358-4FE1-B410-B874E8A848C2}" srcOrd="7" destOrd="0" presId="urn:microsoft.com/office/officeart/2005/8/layout/hChevron3"/>
    <dgm:cxn modelId="{62D02DB8-9B8C-42D0-9AAA-A4E4ACF365EE}" type="presParOf" srcId="{38415509-58C9-471E-877D-89F79DEFC5DC}" destId="{DE561144-999D-4347-8B4C-542FE15779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B20A3F5-9489-4B3B-844E-C243B80E70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4E2E960-28E6-490F-9E8B-6CA2101E6E92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/>
            <a:t>进程概念</a:t>
          </a:r>
        </a:p>
      </dgm:t>
    </dgm:pt>
    <dgm:pt modelId="{40F6A8A6-73D0-42E8-B35B-4AD23E162782}" type="par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03623D04-97D4-41A0-9FD6-17E8EC91B82B}" type="sib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AC9793AE-4903-42DE-8AB5-E658C7D79E44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/>
            <a:t>进程调度</a:t>
          </a:r>
        </a:p>
      </dgm:t>
    </dgm:pt>
    <dgm:pt modelId="{909403CC-29EC-47F3-ADD2-7377219A84EE}" type="par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C7B7ABFA-6536-48F6-82ED-2B0E265E7A76}" type="sib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F0C0270F-B6DF-4DBA-A786-6D3C621E6E47}">
      <dgm:prSet phldrT="[文本]"/>
      <dgm:spPr/>
      <dgm:t>
        <a:bodyPr/>
        <a:lstStyle/>
        <a:p>
          <a:r>
            <a:rPr lang="zh-CN" altLang="en-US" dirty="0"/>
            <a:t>进程同步</a:t>
          </a:r>
        </a:p>
      </dgm:t>
    </dgm:pt>
    <dgm:pt modelId="{1C4D9B4D-20BA-40D9-87A8-2C2EB276CC09}" type="par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B206EAD3-182D-4663-8648-A051B868814C}" type="sib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6BAE4557-B864-49F6-9696-7E908FDAC011}">
      <dgm:prSet phldrT="[文本]"/>
      <dgm:spPr/>
      <dgm:t>
        <a:bodyPr/>
        <a:lstStyle/>
        <a:p>
          <a:r>
            <a:rPr lang="zh-CN" altLang="en-US" dirty="0"/>
            <a:t>死锁</a:t>
          </a:r>
        </a:p>
      </dgm:t>
    </dgm:pt>
    <dgm:pt modelId="{D8C1290D-B60B-4F86-9A3F-2C43BB76314E}" type="par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D287FA85-10CA-49F5-8A24-6AC14526B0EF}" type="sib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2871DFA7-E243-42F4-BCC2-BF93EB513E15}">
      <dgm:prSet phldrT="[文本]"/>
      <dgm:spPr/>
      <dgm:t>
        <a:bodyPr/>
        <a:lstStyle/>
        <a:p>
          <a:r>
            <a:rPr lang="zh-CN" altLang="en-US" dirty="0"/>
            <a:t>线程抽象</a:t>
          </a:r>
        </a:p>
      </dgm:t>
    </dgm:pt>
    <dgm:pt modelId="{20684AF6-C166-4A07-ADB8-71832C492779}" type="par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5D896F60-B9C4-4FBA-809E-3065E19552D7}" type="sib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38415509-58C9-471E-877D-89F79DEFC5DC}" type="pres">
      <dgm:prSet presAssocID="{6B20A3F5-9489-4B3B-844E-C243B80E7041}" presName="Name0" presStyleCnt="0">
        <dgm:presLayoutVars>
          <dgm:dir/>
          <dgm:resizeHandles val="exact"/>
        </dgm:presLayoutVars>
      </dgm:prSet>
      <dgm:spPr/>
    </dgm:pt>
    <dgm:pt modelId="{E1EA602C-8A9E-43D1-8F31-4D745A1D9092}" type="pres">
      <dgm:prSet presAssocID="{E4E2E960-28E6-490F-9E8B-6CA2101E6E92}" presName="parTxOnly" presStyleLbl="node1" presStyleIdx="0" presStyleCnt="5">
        <dgm:presLayoutVars>
          <dgm:bulletEnabled val="1"/>
        </dgm:presLayoutVars>
      </dgm:prSet>
      <dgm:spPr/>
    </dgm:pt>
    <dgm:pt modelId="{8E44102C-178A-41EB-9A8B-FF8391AB4D5C}" type="pres">
      <dgm:prSet presAssocID="{03623D04-97D4-41A0-9FD6-17E8EC91B82B}" presName="parSpace" presStyleCnt="0"/>
      <dgm:spPr/>
    </dgm:pt>
    <dgm:pt modelId="{3B5502A6-D175-4584-8D00-A598BF813D55}" type="pres">
      <dgm:prSet presAssocID="{AC9793AE-4903-42DE-8AB5-E658C7D79E44}" presName="parTxOnly" presStyleLbl="node1" presStyleIdx="1" presStyleCnt="5">
        <dgm:presLayoutVars>
          <dgm:bulletEnabled val="1"/>
        </dgm:presLayoutVars>
      </dgm:prSet>
      <dgm:spPr/>
    </dgm:pt>
    <dgm:pt modelId="{B37B4BD1-1881-4E13-84CA-272A3B3452DF}" type="pres">
      <dgm:prSet presAssocID="{C7B7ABFA-6536-48F6-82ED-2B0E265E7A76}" presName="parSpace" presStyleCnt="0"/>
      <dgm:spPr/>
    </dgm:pt>
    <dgm:pt modelId="{A9DD0828-5979-47CB-B03D-5F39688FC4D4}" type="pres">
      <dgm:prSet presAssocID="{2871DFA7-E243-42F4-BCC2-BF93EB513E15}" presName="parTxOnly" presStyleLbl="node1" presStyleIdx="2" presStyleCnt="5">
        <dgm:presLayoutVars>
          <dgm:bulletEnabled val="1"/>
        </dgm:presLayoutVars>
      </dgm:prSet>
      <dgm:spPr/>
    </dgm:pt>
    <dgm:pt modelId="{CF14FC80-F54B-4653-905E-B7F775BE6085}" type="pres">
      <dgm:prSet presAssocID="{5D896F60-B9C4-4FBA-809E-3065E19552D7}" presName="parSpace" presStyleCnt="0"/>
      <dgm:spPr/>
    </dgm:pt>
    <dgm:pt modelId="{EA739649-C7AC-4C83-80A3-AA8BA5E14CED}" type="pres">
      <dgm:prSet presAssocID="{F0C0270F-B6DF-4DBA-A786-6D3C621E6E47}" presName="parTxOnly" presStyleLbl="node1" presStyleIdx="3" presStyleCnt="5">
        <dgm:presLayoutVars>
          <dgm:bulletEnabled val="1"/>
        </dgm:presLayoutVars>
      </dgm:prSet>
      <dgm:spPr/>
    </dgm:pt>
    <dgm:pt modelId="{9B090F52-3358-4FE1-B410-B874E8A848C2}" type="pres">
      <dgm:prSet presAssocID="{B206EAD3-182D-4663-8648-A051B868814C}" presName="parSpace" presStyleCnt="0"/>
      <dgm:spPr/>
    </dgm:pt>
    <dgm:pt modelId="{DE561144-999D-4347-8B4C-542FE1577900}" type="pres">
      <dgm:prSet presAssocID="{6BAE4557-B864-49F6-9696-7E908FDAC011}" presName="parTxOnly" presStyleLbl="node1" presStyleIdx="4" presStyleCnt="5" custLinFactNeighborX="12035" custLinFactNeighborY="17671">
        <dgm:presLayoutVars>
          <dgm:bulletEnabled val="1"/>
        </dgm:presLayoutVars>
      </dgm:prSet>
      <dgm:spPr/>
    </dgm:pt>
  </dgm:ptLst>
  <dgm:cxnLst>
    <dgm:cxn modelId="{A634AB0D-E488-4888-A933-2FC20F9C9A7E}" type="presOf" srcId="{E4E2E960-28E6-490F-9E8B-6CA2101E6E92}" destId="{E1EA602C-8A9E-43D1-8F31-4D745A1D9092}" srcOrd="0" destOrd="0" presId="urn:microsoft.com/office/officeart/2005/8/layout/hChevron3"/>
    <dgm:cxn modelId="{27EFE717-C522-4159-BFEB-21C912DF8D48}" srcId="{6B20A3F5-9489-4B3B-844E-C243B80E7041}" destId="{2871DFA7-E243-42F4-BCC2-BF93EB513E15}" srcOrd="2" destOrd="0" parTransId="{20684AF6-C166-4A07-ADB8-71832C492779}" sibTransId="{5D896F60-B9C4-4FBA-809E-3065E19552D7}"/>
    <dgm:cxn modelId="{3B23731D-F6C5-43A8-8E8F-4C0A85FD7219}" type="presOf" srcId="{F0C0270F-B6DF-4DBA-A786-6D3C621E6E47}" destId="{EA739649-C7AC-4C83-80A3-AA8BA5E14CED}" srcOrd="0" destOrd="0" presId="urn:microsoft.com/office/officeart/2005/8/layout/hChevron3"/>
    <dgm:cxn modelId="{47C27133-C135-46EB-9D34-322CCB07E2AB}" srcId="{6B20A3F5-9489-4B3B-844E-C243B80E7041}" destId="{6BAE4557-B864-49F6-9696-7E908FDAC011}" srcOrd="4" destOrd="0" parTransId="{D8C1290D-B60B-4F86-9A3F-2C43BB76314E}" sibTransId="{D287FA85-10CA-49F5-8A24-6AC14526B0EF}"/>
    <dgm:cxn modelId="{5F4F7C3C-34E3-4D0B-9219-489BC4E2B070}" type="presOf" srcId="{6B20A3F5-9489-4B3B-844E-C243B80E7041}" destId="{38415509-58C9-471E-877D-89F79DEFC5DC}" srcOrd="0" destOrd="0" presId="urn:microsoft.com/office/officeart/2005/8/layout/hChevron3"/>
    <dgm:cxn modelId="{95E3794A-4E6A-44AA-9198-3E3196A510E0}" type="presOf" srcId="{2871DFA7-E243-42F4-BCC2-BF93EB513E15}" destId="{A9DD0828-5979-47CB-B03D-5F39688FC4D4}" srcOrd="0" destOrd="0" presId="urn:microsoft.com/office/officeart/2005/8/layout/hChevron3"/>
    <dgm:cxn modelId="{C9501B84-520A-4794-96BB-0DA4162564CE}" srcId="{6B20A3F5-9489-4B3B-844E-C243B80E7041}" destId="{AC9793AE-4903-42DE-8AB5-E658C7D79E44}" srcOrd="1" destOrd="0" parTransId="{909403CC-29EC-47F3-ADD2-7377219A84EE}" sibTransId="{C7B7ABFA-6536-48F6-82ED-2B0E265E7A76}"/>
    <dgm:cxn modelId="{F6C072B3-DD98-414F-B6D6-5CA11B3A6EE4}" type="presOf" srcId="{AC9793AE-4903-42DE-8AB5-E658C7D79E44}" destId="{3B5502A6-D175-4584-8D00-A598BF813D55}" srcOrd="0" destOrd="0" presId="urn:microsoft.com/office/officeart/2005/8/layout/hChevron3"/>
    <dgm:cxn modelId="{D86B2AE8-300D-4E8D-8FBF-658BF1BA45AF}" type="presOf" srcId="{6BAE4557-B864-49F6-9696-7E908FDAC011}" destId="{DE561144-999D-4347-8B4C-542FE1577900}" srcOrd="0" destOrd="0" presId="urn:microsoft.com/office/officeart/2005/8/layout/hChevron3"/>
    <dgm:cxn modelId="{0AAE60EA-98B6-4765-BACA-65BFF95653A0}" srcId="{6B20A3F5-9489-4B3B-844E-C243B80E7041}" destId="{F0C0270F-B6DF-4DBA-A786-6D3C621E6E47}" srcOrd="3" destOrd="0" parTransId="{1C4D9B4D-20BA-40D9-87A8-2C2EB276CC09}" sibTransId="{B206EAD3-182D-4663-8648-A051B868814C}"/>
    <dgm:cxn modelId="{9563C7EB-FEE4-4347-BC2D-A25CEF38EB87}" srcId="{6B20A3F5-9489-4B3B-844E-C243B80E7041}" destId="{E4E2E960-28E6-490F-9E8B-6CA2101E6E92}" srcOrd="0" destOrd="0" parTransId="{40F6A8A6-73D0-42E8-B35B-4AD23E162782}" sibTransId="{03623D04-97D4-41A0-9FD6-17E8EC91B82B}"/>
    <dgm:cxn modelId="{77A1260C-EC19-43A6-9AAB-F02B9C3EF291}" type="presParOf" srcId="{38415509-58C9-471E-877D-89F79DEFC5DC}" destId="{E1EA602C-8A9E-43D1-8F31-4D745A1D9092}" srcOrd="0" destOrd="0" presId="urn:microsoft.com/office/officeart/2005/8/layout/hChevron3"/>
    <dgm:cxn modelId="{5D605A43-B182-43BA-A516-D4B3FC3D7A10}" type="presParOf" srcId="{38415509-58C9-471E-877D-89F79DEFC5DC}" destId="{8E44102C-178A-41EB-9A8B-FF8391AB4D5C}" srcOrd="1" destOrd="0" presId="urn:microsoft.com/office/officeart/2005/8/layout/hChevron3"/>
    <dgm:cxn modelId="{0D2E76A5-3768-4F3C-AA89-CF84ED3FCCCC}" type="presParOf" srcId="{38415509-58C9-471E-877D-89F79DEFC5DC}" destId="{3B5502A6-D175-4584-8D00-A598BF813D55}" srcOrd="2" destOrd="0" presId="urn:microsoft.com/office/officeart/2005/8/layout/hChevron3"/>
    <dgm:cxn modelId="{18261FC7-EBAD-4FB7-B2C9-C016DA021564}" type="presParOf" srcId="{38415509-58C9-471E-877D-89F79DEFC5DC}" destId="{B37B4BD1-1881-4E13-84CA-272A3B3452DF}" srcOrd="3" destOrd="0" presId="urn:microsoft.com/office/officeart/2005/8/layout/hChevron3"/>
    <dgm:cxn modelId="{85EE9166-B08B-455D-B1EA-F4154E134677}" type="presParOf" srcId="{38415509-58C9-471E-877D-89F79DEFC5DC}" destId="{A9DD0828-5979-47CB-B03D-5F39688FC4D4}" srcOrd="4" destOrd="0" presId="urn:microsoft.com/office/officeart/2005/8/layout/hChevron3"/>
    <dgm:cxn modelId="{DD2D8958-425E-49FE-8B40-FB11B2DE1BC6}" type="presParOf" srcId="{38415509-58C9-471E-877D-89F79DEFC5DC}" destId="{CF14FC80-F54B-4653-905E-B7F775BE6085}" srcOrd="5" destOrd="0" presId="urn:microsoft.com/office/officeart/2005/8/layout/hChevron3"/>
    <dgm:cxn modelId="{F200A72A-E5CB-4DCE-8A85-787041AAA551}" type="presParOf" srcId="{38415509-58C9-471E-877D-89F79DEFC5DC}" destId="{EA739649-C7AC-4C83-80A3-AA8BA5E14CED}" srcOrd="6" destOrd="0" presId="urn:microsoft.com/office/officeart/2005/8/layout/hChevron3"/>
    <dgm:cxn modelId="{613D89E4-1209-4247-9FEF-F8C1408653C2}" type="presParOf" srcId="{38415509-58C9-471E-877D-89F79DEFC5DC}" destId="{9B090F52-3358-4FE1-B410-B874E8A848C2}" srcOrd="7" destOrd="0" presId="urn:microsoft.com/office/officeart/2005/8/layout/hChevron3"/>
    <dgm:cxn modelId="{62D02DB8-9B8C-42D0-9AAA-A4E4ACF365EE}" type="presParOf" srcId="{38415509-58C9-471E-877D-89F79DEFC5DC}" destId="{DE561144-999D-4347-8B4C-542FE15779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B20A3F5-9489-4B3B-844E-C243B80E70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4E2E960-28E6-490F-9E8B-6CA2101E6E92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/>
            <a:t>进程概念</a:t>
          </a:r>
        </a:p>
      </dgm:t>
    </dgm:pt>
    <dgm:pt modelId="{40F6A8A6-73D0-42E8-B35B-4AD23E162782}" type="par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03623D04-97D4-41A0-9FD6-17E8EC91B82B}" type="sib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AC9793AE-4903-42DE-8AB5-E658C7D79E44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/>
            <a:t>进程调度</a:t>
          </a:r>
        </a:p>
      </dgm:t>
    </dgm:pt>
    <dgm:pt modelId="{909403CC-29EC-47F3-ADD2-7377219A84EE}" type="par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C7B7ABFA-6536-48F6-82ED-2B0E265E7A76}" type="sib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F0C0270F-B6DF-4DBA-A786-6D3C621E6E47}">
      <dgm:prSet phldrT="[文本]"/>
      <dgm:spPr/>
      <dgm:t>
        <a:bodyPr/>
        <a:lstStyle/>
        <a:p>
          <a:r>
            <a:rPr lang="zh-CN" altLang="en-US" dirty="0"/>
            <a:t>进程同步</a:t>
          </a:r>
        </a:p>
      </dgm:t>
    </dgm:pt>
    <dgm:pt modelId="{1C4D9B4D-20BA-40D9-87A8-2C2EB276CC09}" type="par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B206EAD3-182D-4663-8648-A051B868814C}" type="sib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6BAE4557-B864-49F6-9696-7E908FDAC011}">
      <dgm:prSet phldrT="[文本]"/>
      <dgm:spPr/>
      <dgm:t>
        <a:bodyPr/>
        <a:lstStyle/>
        <a:p>
          <a:r>
            <a:rPr lang="zh-CN" altLang="en-US" dirty="0"/>
            <a:t>死锁</a:t>
          </a:r>
        </a:p>
      </dgm:t>
    </dgm:pt>
    <dgm:pt modelId="{D8C1290D-B60B-4F86-9A3F-2C43BB76314E}" type="par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D287FA85-10CA-49F5-8A24-6AC14526B0EF}" type="sib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2871DFA7-E243-42F4-BCC2-BF93EB513E15}">
      <dgm:prSet phldrT="[文本]"/>
      <dgm:spPr/>
      <dgm:t>
        <a:bodyPr/>
        <a:lstStyle/>
        <a:p>
          <a:r>
            <a:rPr lang="zh-CN" altLang="en-US" dirty="0"/>
            <a:t>线程抽象</a:t>
          </a:r>
        </a:p>
      </dgm:t>
    </dgm:pt>
    <dgm:pt modelId="{20684AF6-C166-4A07-ADB8-71832C492779}" type="par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5D896F60-B9C4-4FBA-809E-3065E19552D7}" type="sib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38415509-58C9-471E-877D-89F79DEFC5DC}" type="pres">
      <dgm:prSet presAssocID="{6B20A3F5-9489-4B3B-844E-C243B80E7041}" presName="Name0" presStyleCnt="0">
        <dgm:presLayoutVars>
          <dgm:dir/>
          <dgm:resizeHandles val="exact"/>
        </dgm:presLayoutVars>
      </dgm:prSet>
      <dgm:spPr/>
    </dgm:pt>
    <dgm:pt modelId="{E1EA602C-8A9E-43D1-8F31-4D745A1D9092}" type="pres">
      <dgm:prSet presAssocID="{E4E2E960-28E6-490F-9E8B-6CA2101E6E92}" presName="parTxOnly" presStyleLbl="node1" presStyleIdx="0" presStyleCnt="5">
        <dgm:presLayoutVars>
          <dgm:bulletEnabled val="1"/>
        </dgm:presLayoutVars>
      </dgm:prSet>
      <dgm:spPr/>
    </dgm:pt>
    <dgm:pt modelId="{8E44102C-178A-41EB-9A8B-FF8391AB4D5C}" type="pres">
      <dgm:prSet presAssocID="{03623D04-97D4-41A0-9FD6-17E8EC91B82B}" presName="parSpace" presStyleCnt="0"/>
      <dgm:spPr/>
    </dgm:pt>
    <dgm:pt modelId="{3B5502A6-D175-4584-8D00-A598BF813D55}" type="pres">
      <dgm:prSet presAssocID="{AC9793AE-4903-42DE-8AB5-E658C7D79E44}" presName="parTxOnly" presStyleLbl="node1" presStyleIdx="1" presStyleCnt="5">
        <dgm:presLayoutVars>
          <dgm:bulletEnabled val="1"/>
        </dgm:presLayoutVars>
      </dgm:prSet>
      <dgm:spPr/>
    </dgm:pt>
    <dgm:pt modelId="{B37B4BD1-1881-4E13-84CA-272A3B3452DF}" type="pres">
      <dgm:prSet presAssocID="{C7B7ABFA-6536-48F6-82ED-2B0E265E7A76}" presName="parSpace" presStyleCnt="0"/>
      <dgm:spPr/>
    </dgm:pt>
    <dgm:pt modelId="{A9DD0828-5979-47CB-B03D-5F39688FC4D4}" type="pres">
      <dgm:prSet presAssocID="{2871DFA7-E243-42F4-BCC2-BF93EB513E15}" presName="parTxOnly" presStyleLbl="node1" presStyleIdx="2" presStyleCnt="5">
        <dgm:presLayoutVars>
          <dgm:bulletEnabled val="1"/>
        </dgm:presLayoutVars>
      </dgm:prSet>
      <dgm:spPr/>
    </dgm:pt>
    <dgm:pt modelId="{CF14FC80-F54B-4653-905E-B7F775BE6085}" type="pres">
      <dgm:prSet presAssocID="{5D896F60-B9C4-4FBA-809E-3065E19552D7}" presName="parSpace" presStyleCnt="0"/>
      <dgm:spPr/>
    </dgm:pt>
    <dgm:pt modelId="{EA739649-C7AC-4C83-80A3-AA8BA5E14CED}" type="pres">
      <dgm:prSet presAssocID="{F0C0270F-B6DF-4DBA-A786-6D3C621E6E47}" presName="parTxOnly" presStyleLbl="node1" presStyleIdx="3" presStyleCnt="5">
        <dgm:presLayoutVars>
          <dgm:bulletEnabled val="1"/>
        </dgm:presLayoutVars>
      </dgm:prSet>
      <dgm:spPr/>
    </dgm:pt>
    <dgm:pt modelId="{9B090F52-3358-4FE1-B410-B874E8A848C2}" type="pres">
      <dgm:prSet presAssocID="{B206EAD3-182D-4663-8648-A051B868814C}" presName="parSpace" presStyleCnt="0"/>
      <dgm:spPr/>
    </dgm:pt>
    <dgm:pt modelId="{DE561144-999D-4347-8B4C-542FE1577900}" type="pres">
      <dgm:prSet presAssocID="{6BAE4557-B864-49F6-9696-7E908FDAC011}" presName="parTxOnly" presStyleLbl="node1" presStyleIdx="4" presStyleCnt="5" custLinFactNeighborX="12035" custLinFactNeighborY="17671">
        <dgm:presLayoutVars>
          <dgm:bulletEnabled val="1"/>
        </dgm:presLayoutVars>
      </dgm:prSet>
      <dgm:spPr/>
    </dgm:pt>
  </dgm:ptLst>
  <dgm:cxnLst>
    <dgm:cxn modelId="{A634AB0D-E488-4888-A933-2FC20F9C9A7E}" type="presOf" srcId="{E4E2E960-28E6-490F-9E8B-6CA2101E6E92}" destId="{E1EA602C-8A9E-43D1-8F31-4D745A1D9092}" srcOrd="0" destOrd="0" presId="urn:microsoft.com/office/officeart/2005/8/layout/hChevron3"/>
    <dgm:cxn modelId="{27EFE717-C522-4159-BFEB-21C912DF8D48}" srcId="{6B20A3F5-9489-4B3B-844E-C243B80E7041}" destId="{2871DFA7-E243-42F4-BCC2-BF93EB513E15}" srcOrd="2" destOrd="0" parTransId="{20684AF6-C166-4A07-ADB8-71832C492779}" sibTransId="{5D896F60-B9C4-4FBA-809E-3065E19552D7}"/>
    <dgm:cxn modelId="{3B23731D-F6C5-43A8-8E8F-4C0A85FD7219}" type="presOf" srcId="{F0C0270F-B6DF-4DBA-A786-6D3C621E6E47}" destId="{EA739649-C7AC-4C83-80A3-AA8BA5E14CED}" srcOrd="0" destOrd="0" presId="urn:microsoft.com/office/officeart/2005/8/layout/hChevron3"/>
    <dgm:cxn modelId="{47C27133-C135-46EB-9D34-322CCB07E2AB}" srcId="{6B20A3F5-9489-4B3B-844E-C243B80E7041}" destId="{6BAE4557-B864-49F6-9696-7E908FDAC011}" srcOrd="4" destOrd="0" parTransId="{D8C1290D-B60B-4F86-9A3F-2C43BB76314E}" sibTransId="{D287FA85-10CA-49F5-8A24-6AC14526B0EF}"/>
    <dgm:cxn modelId="{5F4F7C3C-34E3-4D0B-9219-489BC4E2B070}" type="presOf" srcId="{6B20A3F5-9489-4B3B-844E-C243B80E7041}" destId="{38415509-58C9-471E-877D-89F79DEFC5DC}" srcOrd="0" destOrd="0" presId="urn:microsoft.com/office/officeart/2005/8/layout/hChevron3"/>
    <dgm:cxn modelId="{95E3794A-4E6A-44AA-9198-3E3196A510E0}" type="presOf" srcId="{2871DFA7-E243-42F4-BCC2-BF93EB513E15}" destId="{A9DD0828-5979-47CB-B03D-5F39688FC4D4}" srcOrd="0" destOrd="0" presId="urn:microsoft.com/office/officeart/2005/8/layout/hChevron3"/>
    <dgm:cxn modelId="{C9501B84-520A-4794-96BB-0DA4162564CE}" srcId="{6B20A3F5-9489-4B3B-844E-C243B80E7041}" destId="{AC9793AE-4903-42DE-8AB5-E658C7D79E44}" srcOrd="1" destOrd="0" parTransId="{909403CC-29EC-47F3-ADD2-7377219A84EE}" sibTransId="{C7B7ABFA-6536-48F6-82ED-2B0E265E7A76}"/>
    <dgm:cxn modelId="{F6C072B3-DD98-414F-B6D6-5CA11B3A6EE4}" type="presOf" srcId="{AC9793AE-4903-42DE-8AB5-E658C7D79E44}" destId="{3B5502A6-D175-4584-8D00-A598BF813D55}" srcOrd="0" destOrd="0" presId="urn:microsoft.com/office/officeart/2005/8/layout/hChevron3"/>
    <dgm:cxn modelId="{D86B2AE8-300D-4E8D-8FBF-658BF1BA45AF}" type="presOf" srcId="{6BAE4557-B864-49F6-9696-7E908FDAC011}" destId="{DE561144-999D-4347-8B4C-542FE1577900}" srcOrd="0" destOrd="0" presId="urn:microsoft.com/office/officeart/2005/8/layout/hChevron3"/>
    <dgm:cxn modelId="{0AAE60EA-98B6-4765-BACA-65BFF95653A0}" srcId="{6B20A3F5-9489-4B3B-844E-C243B80E7041}" destId="{F0C0270F-B6DF-4DBA-A786-6D3C621E6E47}" srcOrd="3" destOrd="0" parTransId="{1C4D9B4D-20BA-40D9-87A8-2C2EB276CC09}" sibTransId="{B206EAD3-182D-4663-8648-A051B868814C}"/>
    <dgm:cxn modelId="{9563C7EB-FEE4-4347-BC2D-A25CEF38EB87}" srcId="{6B20A3F5-9489-4B3B-844E-C243B80E7041}" destId="{E4E2E960-28E6-490F-9E8B-6CA2101E6E92}" srcOrd="0" destOrd="0" parTransId="{40F6A8A6-73D0-42E8-B35B-4AD23E162782}" sibTransId="{03623D04-97D4-41A0-9FD6-17E8EC91B82B}"/>
    <dgm:cxn modelId="{77A1260C-EC19-43A6-9AAB-F02B9C3EF291}" type="presParOf" srcId="{38415509-58C9-471E-877D-89F79DEFC5DC}" destId="{E1EA602C-8A9E-43D1-8F31-4D745A1D9092}" srcOrd="0" destOrd="0" presId="urn:microsoft.com/office/officeart/2005/8/layout/hChevron3"/>
    <dgm:cxn modelId="{5D605A43-B182-43BA-A516-D4B3FC3D7A10}" type="presParOf" srcId="{38415509-58C9-471E-877D-89F79DEFC5DC}" destId="{8E44102C-178A-41EB-9A8B-FF8391AB4D5C}" srcOrd="1" destOrd="0" presId="urn:microsoft.com/office/officeart/2005/8/layout/hChevron3"/>
    <dgm:cxn modelId="{0D2E76A5-3768-4F3C-AA89-CF84ED3FCCCC}" type="presParOf" srcId="{38415509-58C9-471E-877D-89F79DEFC5DC}" destId="{3B5502A6-D175-4584-8D00-A598BF813D55}" srcOrd="2" destOrd="0" presId="urn:microsoft.com/office/officeart/2005/8/layout/hChevron3"/>
    <dgm:cxn modelId="{18261FC7-EBAD-4FB7-B2C9-C016DA021564}" type="presParOf" srcId="{38415509-58C9-471E-877D-89F79DEFC5DC}" destId="{B37B4BD1-1881-4E13-84CA-272A3B3452DF}" srcOrd="3" destOrd="0" presId="urn:microsoft.com/office/officeart/2005/8/layout/hChevron3"/>
    <dgm:cxn modelId="{85EE9166-B08B-455D-B1EA-F4154E134677}" type="presParOf" srcId="{38415509-58C9-471E-877D-89F79DEFC5DC}" destId="{A9DD0828-5979-47CB-B03D-5F39688FC4D4}" srcOrd="4" destOrd="0" presId="urn:microsoft.com/office/officeart/2005/8/layout/hChevron3"/>
    <dgm:cxn modelId="{DD2D8958-425E-49FE-8B40-FB11B2DE1BC6}" type="presParOf" srcId="{38415509-58C9-471E-877D-89F79DEFC5DC}" destId="{CF14FC80-F54B-4653-905E-B7F775BE6085}" srcOrd="5" destOrd="0" presId="urn:microsoft.com/office/officeart/2005/8/layout/hChevron3"/>
    <dgm:cxn modelId="{F200A72A-E5CB-4DCE-8A85-787041AAA551}" type="presParOf" srcId="{38415509-58C9-471E-877D-89F79DEFC5DC}" destId="{EA739649-C7AC-4C83-80A3-AA8BA5E14CED}" srcOrd="6" destOrd="0" presId="urn:microsoft.com/office/officeart/2005/8/layout/hChevron3"/>
    <dgm:cxn modelId="{613D89E4-1209-4247-9FEF-F8C1408653C2}" type="presParOf" srcId="{38415509-58C9-471E-877D-89F79DEFC5DC}" destId="{9B090F52-3358-4FE1-B410-B874E8A848C2}" srcOrd="7" destOrd="0" presId="urn:microsoft.com/office/officeart/2005/8/layout/hChevron3"/>
    <dgm:cxn modelId="{62D02DB8-9B8C-42D0-9AAA-A4E4ACF365EE}" type="presParOf" srcId="{38415509-58C9-471E-877D-89F79DEFC5DC}" destId="{DE561144-999D-4347-8B4C-542FE15779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B20A3F5-9489-4B3B-844E-C243B80E704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4E2E960-28E6-490F-9E8B-6CA2101E6E92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/>
            <a:t>进程概念</a:t>
          </a:r>
        </a:p>
      </dgm:t>
    </dgm:pt>
    <dgm:pt modelId="{40F6A8A6-73D0-42E8-B35B-4AD23E162782}" type="par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03623D04-97D4-41A0-9FD6-17E8EC91B82B}" type="sibTrans" cxnId="{9563C7EB-FEE4-4347-BC2D-A25CEF38EB87}">
      <dgm:prSet/>
      <dgm:spPr/>
      <dgm:t>
        <a:bodyPr/>
        <a:lstStyle/>
        <a:p>
          <a:endParaRPr lang="zh-CN" altLang="en-US"/>
        </a:p>
      </dgm:t>
    </dgm:pt>
    <dgm:pt modelId="{AC9793AE-4903-42DE-8AB5-E658C7D79E44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/>
            <a:t>进程调度</a:t>
          </a:r>
        </a:p>
      </dgm:t>
    </dgm:pt>
    <dgm:pt modelId="{909403CC-29EC-47F3-ADD2-7377219A84EE}" type="par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C7B7ABFA-6536-48F6-82ED-2B0E265E7A76}" type="sibTrans" cxnId="{C9501B84-520A-4794-96BB-0DA4162564CE}">
      <dgm:prSet/>
      <dgm:spPr/>
      <dgm:t>
        <a:bodyPr/>
        <a:lstStyle/>
        <a:p>
          <a:endParaRPr lang="zh-CN" altLang="en-US"/>
        </a:p>
      </dgm:t>
    </dgm:pt>
    <dgm:pt modelId="{F0C0270F-B6DF-4DBA-A786-6D3C621E6E47}">
      <dgm:prSet phldrT="[文本]"/>
      <dgm:spPr/>
      <dgm:t>
        <a:bodyPr/>
        <a:lstStyle/>
        <a:p>
          <a:r>
            <a:rPr lang="zh-CN" altLang="en-US" dirty="0"/>
            <a:t>进程同步</a:t>
          </a:r>
        </a:p>
      </dgm:t>
    </dgm:pt>
    <dgm:pt modelId="{1C4D9B4D-20BA-40D9-87A8-2C2EB276CC09}" type="par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B206EAD3-182D-4663-8648-A051B868814C}" type="sibTrans" cxnId="{0AAE60EA-98B6-4765-BACA-65BFF95653A0}">
      <dgm:prSet/>
      <dgm:spPr/>
      <dgm:t>
        <a:bodyPr/>
        <a:lstStyle/>
        <a:p>
          <a:endParaRPr lang="zh-CN" altLang="en-US"/>
        </a:p>
      </dgm:t>
    </dgm:pt>
    <dgm:pt modelId="{6BAE4557-B864-49F6-9696-7E908FDAC011}">
      <dgm:prSet phldrT="[文本]"/>
      <dgm:spPr/>
      <dgm:t>
        <a:bodyPr/>
        <a:lstStyle/>
        <a:p>
          <a:r>
            <a:rPr lang="zh-CN" altLang="en-US" dirty="0"/>
            <a:t>死锁</a:t>
          </a:r>
        </a:p>
      </dgm:t>
    </dgm:pt>
    <dgm:pt modelId="{D8C1290D-B60B-4F86-9A3F-2C43BB76314E}" type="par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D287FA85-10CA-49F5-8A24-6AC14526B0EF}" type="sibTrans" cxnId="{47C27133-C135-46EB-9D34-322CCB07E2AB}">
      <dgm:prSet/>
      <dgm:spPr/>
      <dgm:t>
        <a:bodyPr/>
        <a:lstStyle/>
        <a:p>
          <a:endParaRPr lang="zh-CN" altLang="en-US"/>
        </a:p>
      </dgm:t>
    </dgm:pt>
    <dgm:pt modelId="{2871DFA7-E243-42F4-BCC2-BF93EB513E15}">
      <dgm:prSet phldrT="[文本]"/>
      <dgm:spPr/>
      <dgm:t>
        <a:bodyPr/>
        <a:lstStyle/>
        <a:p>
          <a:r>
            <a:rPr lang="zh-CN" altLang="en-US" dirty="0"/>
            <a:t>线程抽象</a:t>
          </a:r>
        </a:p>
      </dgm:t>
    </dgm:pt>
    <dgm:pt modelId="{20684AF6-C166-4A07-ADB8-71832C492779}" type="par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5D896F60-B9C4-4FBA-809E-3065E19552D7}" type="sibTrans" cxnId="{27EFE717-C522-4159-BFEB-21C912DF8D48}">
      <dgm:prSet/>
      <dgm:spPr/>
      <dgm:t>
        <a:bodyPr/>
        <a:lstStyle/>
        <a:p>
          <a:endParaRPr lang="zh-CN" altLang="en-US"/>
        </a:p>
      </dgm:t>
    </dgm:pt>
    <dgm:pt modelId="{38415509-58C9-471E-877D-89F79DEFC5DC}" type="pres">
      <dgm:prSet presAssocID="{6B20A3F5-9489-4B3B-844E-C243B80E7041}" presName="Name0" presStyleCnt="0">
        <dgm:presLayoutVars>
          <dgm:dir/>
          <dgm:resizeHandles val="exact"/>
        </dgm:presLayoutVars>
      </dgm:prSet>
      <dgm:spPr/>
    </dgm:pt>
    <dgm:pt modelId="{E1EA602C-8A9E-43D1-8F31-4D745A1D9092}" type="pres">
      <dgm:prSet presAssocID="{E4E2E960-28E6-490F-9E8B-6CA2101E6E92}" presName="parTxOnly" presStyleLbl="node1" presStyleIdx="0" presStyleCnt="5">
        <dgm:presLayoutVars>
          <dgm:bulletEnabled val="1"/>
        </dgm:presLayoutVars>
      </dgm:prSet>
      <dgm:spPr/>
    </dgm:pt>
    <dgm:pt modelId="{8E44102C-178A-41EB-9A8B-FF8391AB4D5C}" type="pres">
      <dgm:prSet presAssocID="{03623D04-97D4-41A0-9FD6-17E8EC91B82B}" presName="parSpace" presStyleCnt="0"/>
      <dgm:spPr/>
    </dgm:pt>
    <dgm:pt modelId="{3B5502A6-D175-4584-8D00-A598BF813D55}" type="pres">
      <dgm:prSet presAssocID="{AC9793AE-4903-42DE-8AB5-E658C7D79E44}" presName="parTxOnly" presStyleLbl="node1" presStyleIdx="1" presStyleCnt="5">
        <dgm:presLayoutVars>
          <dgm:bulletEnabled val="1"/>
        </dgm:presLayoutVars>
      </dgm:prSet>
      <dgm:spPr/>
    </dgm:pt>
    <dgm:pt modelId="{B37B4BD1-1881-4E13-84CA-272A3B3452DF}" type="pres">
      <dgm:prSet presAssocID="{C7B7ABFA-6536-48F6-82ED-2B0E265E7A76}" presName="parSpace" presStyleCnt="0"/>
      <dgm:spPr/>
    </dgm:pt>
    <dgm:pt modelId="{A9DD0828-5979-47CB-B03D-5F39688FC4D4}" type="pres">
      <dgm:prSet presAssocID="{2871DFA7-E243-42F4-BCC2-BF93EB513E15}" presName="parTxOnly" presStyleLbl="node1" presStyleIdx="2" presStyleCnt="5">
        <dgm:presLayoutVars>
          <dgm:bulletEnabled val="1"/>
        </dgm:presLayoutVars>
      </dgm:prSet>
      <dgm:spPr/>
    </dgm:pt>
    <dgm:pt modelId="{CF14FC80-F54B-4653-905E-B7F775BE6085}" type="pres">
      <dgm:prSet presAssocID="{5D896F60-B9C4-4FBA-809E-3065E19552D7}" presName="parSpace" presStyleCnt="0"/>
      <dgm:spPr/>
    </dgm:pt>
    <dgm:pt modelId="{EA739649-C7AC-4C83-80A3-AA8BA5E14CED}" type="pres">
      <dgm:prSet presAssocID="{F0C0270F-B6DF-4DBA-A786-6D3C621E6E47}" presName="parTxOnly" presStyleLbl="node1" presStyleIdx="3" presStyleCnt="5">
        <dgm:presLayoutVars>
          <dgm:bulletEnabled val="1"/>
        </dgm:presLayoutVars>
      </dgm:prSet>
      <dgm:spPr/>
    </dgm:pt>
    <dgm:pt modelId="{9B090F52-3358-4FE1-B410-B874E8A848C2}" type="pres">
      <dgm:prSet presAssocID="{B206EAD3-182D-4663-8648-A051B868814C}" presName="parSpace" presStyleCnt="0"/>
      <dgm:spPr/>
    </dgm:pt>
    <dgm:pt modelId="{DE561144-999D-4347-8B4C-542FE1577900}" type="pres">
      <dgm:prSet presAssocID="{6BAE4557-B864-49F6-9696-7E908FDAC011}" presName="parTxOnly" presStyleLbl="node1" presStyleIdx="4" presStyleCnt="5" custLinFactNeighborX="12035" custLinFactNeighborY="17671">
        <dgm:presLayoutVars>
          <dgm:bulletEnabled val="1"/>
        </dgm:presLayoutVars>
      </dgm:prSet>
      <dgm:spPr/>
    </dgm:pt>
  </dgm:ptLst>
  <dgm:cxnLst>
    <dgm:cxn modelId="{A634AB0D-E488-4888-A933-2FC20F9C9A7E}" type="presOf" srcId="{E4E2E960-28E6-490F-9E8B-6CA2101E6E92}" destId="{E1EA602C-8A9E-43D1-8F31-4D745A1D9092}" srcOrd="0" destOrd="0" presId="urn:microsoft.com/office/officeart/2005/8/layout/hChevron3"/>
    <dgm:cxn modelId="{27EFE717-C522-4159-BFEB-21C912DF8D48}" srcId="{6B20A3F5-9489-4B3B-844E-C243B80E7041}" destId="{2871DFA7-E243-42F4-BCC2-BF93EB513E15}" srcOrd="2" destOrd="0" parTransId="{20684AF6-C166-4A07-ADB8-71832C492779}" sibTransId="{5D896F60-B9C4-4FBA-809E-3065E19552D7}"/>
    <dgm:cxn modelId="{3B23731D-F6C5-43A8-8E8F-4C0A85FD7219}" type="presOf" srcId="{F0C0270F-B6DF-4DBA-A786-6D3C621E6E47}" destId="{EA739649-C7AC-4C83-80A3-AA8BA5E14CED}" srcOrd="0" destOrd="0" presId="urn:microsoft.com/office/officeart/2005/8/layout/hChevron3"/>
    <dgm:cxn modelId="{47C27133-C135-46EB-9D34-322CCB07E2AB}" srcId="{6B20A3F5-9489-4B3B-844E-C243B80E7041}" destId="{6BAE4557-B864-49F6-9696-7E908FDAC011}" srcOrd="4" destOrd="0" parTransId="{D8C1290D-B60B-4F86-9A3F-2C43BB76314E}" sibTransId="{D287FA85-10CA-49F5-8A24-6AC14526B0EF}"/>
    <dgm:cxn modelId="{5F4F7C3C-34E3-4D0B-9219-489BC4E2B070}" type="presOf" srcId="{6B20A3F5-9489-4B3B-844E-C243B80E7041}" destId="{38415509-58C9-471E-877D-89F79DEFC5DC}" srcOrd="0" destOrd="0" presId="urn:microsoft.com/office/officeart/2005/8/layout/hChevron3"/>
    <dgm:cxn modelId="{95E3794A-4E6A-44AA-9198-3E3196A510E0}" type="presOf" srcId="{2871DFA7-E243-42F4-BCC2-BF93EB513E15}" destId="{A9DD0828-5979-47CB-B03D-5F39688FC4D4}" srcOrd="0" destOrd="0" presId="urn:microsoft.com/office/officeart/2005/8/layout/hChevron3"/>
    <dgm:cxn modelId="{C9501B84-520A-4794-96BB-0DA4162564CE}" srcId="{6B20A3F5-9489-4B3B-844E-C243B80E7041}" destId="{AC9793AE-4903-42DE-8AB5-E658C7D79E44}" srcOrd="1" destOrd="0" parTransId="{909403CC-29EC-47F3-ADD2-7377219A84EE}" sibTransId="{C7B7ABFA-6536-48F6-82ED-2B0E265E7A76}"/>
    <dgm:cxn modelId="{F6C072B3-DD98-414F-B6D6-5CA11B3A6EE4}" type="presOf" srcId="{AC9793AE-4903-42DE-8AB5-E658C7D79E44}" destId="{3B5502A6-D175-4584-8D00-A598BF813D55}" srcOrd="0" destOrd="0" presId="urn:microsoft.com/office/officeart/2005/8/layout/hChevron3"/>
    <dgm:cxn modelId="{D86B2AE8-300D-4E8D-8FBF-658BF1BA45AF}" type="presOf" srcId="{6BAE4557-B864-49F6-9696-7E908FDAC011}" destId="{DE561144-999D-4347-8B4C-542FE1577900}" srcOrd="0" destOrd="0" presId="urn:microsoft.com/office/officeart/2005/8/layout/hChevron3"/>
    <dgm:cxn modelId="{0AAE60EA-98B6-4765-BACA-65BFF95653A0}" srcId="{6B20A3F5-9489-4B3B-844E-C243B80E7041}" destId="{F0C0270F-B6DF-4DBA-A786-6D3C621E6E47}" srcOrd="3" destOrd="0" parTransId="{1C4D9B4D-20BA-40D9-87A8-2C2EB276CC09}" sibTransId="{B206EAD3-182D-4663-8648-A051B868814C}"/>
    <dgm:cxn modelId="{9563C7EB-FEE4-4347-BC2D-A25CEF38EB87}" srcId="{6B20A3F5-9489-4B3B-844E-C243B80E7041}" destId="{E4E2E960-28E6-490F-9E8B-6CA2101E6E92}" srcOrd="0" destOrd="0" parTransId="{40F6A8A6-73D0-42E8-B35B-4AD23E162782}" sibTransId="{03623D04-97D4-41A0-9FD6-17E8EC91B82B}"/>
    <dgm:cxn modelId="{77A1260C-EC19-43A6-9AAB-F02B9C3EF291}" type="presParOf" srcId="{38415509-58C9-471E-877D-89F79DEFC5DC}" destId="{E1EA602C-8A9E-43D1-8F31-4D745A1D9092}" srcOrd="0" destOrd="0" presId="urn:microsoft.com/office/officeart/2005/8/layout/hChevron3"/>
    <dgm:cxn modelId="{5D605A43-B182-43BA-A516-D4B3FC3D7A10}" type="presParOf" srcId="{38415509-58C9-471E-877D-89F79DEFC5DC}" destId="{8E44102C-178A-41EB-9A8B-FF8391AB4D5C}" srcOrd="1" destOrd="0" presId="urn:microsoft.com/office/officeart/2005/8/layout/hChevron3"/>
    <dgm:cxn modelId="{0D2E76A5-3768-4F3C-AA89-CF84ED3FCCCC}" type="presParOf" srcId="{38415509-58C9-471E-877D-89F79DEFC5DC}" destId="{3B5502A6-D175-4584-8D00-A598BF813D55}" srcOrd="2" destOrd="0" presId="urn:microsoft.com/office/officeart/2005/8/layout/hChevron3"/>
    <dgm:cxn modelId="{18261FC7-EBAD-4FB7-B2C9-C016DA021564}" type="presParOf" srcId="{38415509-58C9-471E-877D-89F79DEFC5DC}" destId="{B37B4BD1-1881-4E13-84CA-272A3B3452DF}" srcOrd="3" destOrd="0" presId="urn:microsoft.com/office/officeart/2005/8/layout/hChevron3"/>
    <dgm:cxn modelId="{85EE9166-B08B-455D-B1EA-F4154E134677}" type="presParOf" srcId="{38415509-58C9-471E-877D-89F79DEFC5DC}" destId="{A9DD0828-5979-47CB-B03D-5F39688FC4D4}" srcOrd="4" destOrd="0" presId="urn:microsoft.com/office/officeart/2005/8/layout/hChevron3"/>
    <dgm:cxn modelId="{DD2D8958-425E-49FE-8B40-FB11B2DE1BC6}" type="presParOf" srcId="{38415509-58C9-471E-877D-89F79DEFC5DC}" destId="{CF14FC80-F54B-4653-905E-B7F775BE6085}" srcOrd="5" destOrd="0" presId="urn:microsoft.com/office/officeart/2005/8/layout/hChevron3"/>
    <dgm:cxn modelId="{F200A72A-E5CB-4DCE-8A85-787041AAA551}" type="presParOf" srcId="{38415509-58C9-471E-877D-89F79DEFC5DC}" destId="{EA739649-C7AC-4C83-80A3-AA8BA5E14CED}" srcOrd="6" destOrd="0" presId="urn:microsoft.com/office/officeart/2005/8/layout/hChevron3"/>
    <dgm:cxn modelId="{613D89E4-1209-4247-9FEF-F8C1408653C2}" type="presParOf" srcId="{38415509-58C9-471E-877D-89F79DEFC5DC}" destId="{9B090F52-3358-4FE1-B410-B874E8A848C2}" srcOrd="7" destOrd="0" presId="urn:microsoft.com/office/officeart/2005/8/layout/hChevron3"/>
    <dgm:cxn modelId="{62D02DB8-9B8C-42D0-9AAA-A4E4ACF365EE}" type="presParOf" srcId="{38415509-58C9-471E-877D-89F79DEFC5DC}" destId="{DE561144-999D-4347-8B4C-542FE157790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A602C-8A9E-43D1-8F31-4D745A1D9092}">
      <dsp:nvSpPr>
        <dsp:cNvPr id="0" name=""/>
        <dsp:cNvSpPr/>
      </dsp:nvSpPr>
      <dsp:spPr>
        <a:xfrm>
          <a:off x="927" y="0"/>
          <a:ext cx="1809279" cy="471576"/>
        </a:xfrm>
        <a:prstGeom prst="homePlat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进程概念</a:t>
          </a:r>
        </a:p>
      </dsp:txBody>
      <dsp:txXfrm>
        <a:off x="927" y="0"/>
        <a:ext cx="1691385" cy="471576"/>
      </dsp:txXfrm>
    </dsp:sp>
    <dsp:sp modelId="{3B5502A6-D175-4584-8D00-A598BF813D55}">
      <dsp:nvSpPr>
        <dsp:cNvPr id="0" name=""/>
        <dsp:cNvSpPr/>
      </dsp:nvSpPr>
      <dsp:spPr>
        <a:xfrm>
          <a:off x="1448351" y="0"/>
          <a:ext cx="1809279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进程调度</a:t>
          </a:r>
        </a:p>
      </dsp:txBody>
      <dsp:txXfrm>
        <a:off x="1684139" y="0"/>
        <a:ext cx="1337703" cy="471576"/>
      </dsp:txXfrm>
    </dsp:sp>
    <dsp:sp modelId="{A9DD0828-5979-47CB-B03D-5F39688FC4D4}">
      <dsp:nvSpPr>
        <dsp:cNvPr id="0" name=""/>
        <dsp:cNvSpPr/>
      </dsp:nvSpPr>
      <dsp:spPr>
        <a:xfrm>
          <a:off x="2895775" y="0"/>
          <a:ext cx="1809279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线程抽象</a:t>
          </a:r>
        </a:p>
      </dsp:txBody>
      <dsp:txXfrm>
        <a:off x="3131563" y="0"/>
        <a:ext cx="1337703" cy="471576"/>
      </dsp:txXfrm>
    </dsp:sp>
    <dsp:sp modelId="{EA739649-C7AC-4C83-80A3-AA8BA5E14CED}">
      <dsp:nvSpPr>
        <dsp:cNvPr id="0" name=""/>
        <dsp:cNvSpPr/>
      </dsp:nvSpPr>
      <dsp:spPr>
        <a:xfrm>
          <a:off x="4343198" y="0"/>
          <a:ext cx="1809279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进程同步</a:t>
          </a:r>
        </a:p>
      </dsp:txBody>
      <dsp:txXfrm>
        <a:off x="4578986" y="0"/>
        <a:ext cx="1337703" cy="471576"/>
      </dsp:txXfrm>
    </dsp:sp>
    <dsp:sp modelId="{DE561144-999D-4347-8B4C-542FE1577900}">
      <dsp:nvSpPr>
        <dsp:cNvPr id="0" name=""/>
        <dsp:cNvSpPr/>
      </dsp:nvSpPr>
      <dsp:spPr>
        <a:xfrm>
          <a:off x="5791550" y="0"/>
          <a:ext cx="1809279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死锁</a:t>
          </a:r>
        </a:p>
      </dsp:txBody>
      <dsp:txXfrm>
        <a:off x="6027338" y="0"/>
        <a:ext cx="1337703" cy="47157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A602C-8A9E-43D1-8F31-4D745A1D9092}">
      <dsp:nvSpPr>
        <dsp:cNvPr id="0" name=""/>
        <dsp:cNvSpPr/>
      </dsp:nvSpPr>
      <dsp:spPr>
        <a:xfrm>
          <a:off x="927" y="0"/>
          <a:ext cx="1809279" cy="471576"/>
        </a:xfrm>
        <a:prstGeom prst="homePlate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进程概念</a:t>
          </a:r>
        </a:p>
      </dsp:txBody>
      <dsp:txXfrm>
        <a:off x="927" y="0"/>
        <a:ext cx="1691385" cy="471576"/>
      </dsp:txXfrm>
    </dsp:sp>
    <dsp:sp modelId="{3B5502A6-D175-4584-8D00-A598BF813D55}">
      <dsp:nvSpPr>
        <dsp:cNvPr id="0" name=""/>
        <dsp:cNvSpPr/>
      </dsp:nvSpPr>
      <dsp:spPr>
        <a:xfrm>
          <a:off x="1448351" y="0"/>
          <a:ext cx="1809279" cy="471576"/>
        </a:xfrm>
        <a:prstGeom prst="chevron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进程调度</a:t>
          </a:r>
        </a:p>
      </dsp:txBody>
      <dsp:txXfrm>
        <a:off x="1684139" y="0"/>
        <a:ext cx="1337703" cy="471576"/>
      </dsp:txXfrm>
    </dsp:sp>
    <dsp:sp modelId="{A9DD0828-5979-47CB-B03D-5F39688FC4D4}">
      <dsp:nvSpPr>
        <dsp:cNvPr id="0" name=""/>
        <dsp:cNvSpPr/>
      </dsp:nvSpPr>
      <dsp:spPr>
        <a:xfrm>
          <a:off x="2895775" y="0"/>
          <a:ext cx="1809279" cy="471576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线程抽象</a:t>
          </a:r>
        </a:p>
      </dsp:txBody>
      <dsp:txXfrm>
        <a:off x="3131563" y="0"/>
        <a:ext cx="1337703" cy="471576"/>
      </dsp:txXfrm>
    </dsp:sp>
    <dsp:sp modelId="{EA739649-C7AC-4C83-80A3-AA8BA5E14CED}">
      <dsp:nvSpPr>
        <dsp:cNvPr id="0" name=""/>
        <dsp:cNvSpPr/>
      </dsp:nvSpPr>
      <dsp:spPr>
        <a:xfrm>
          <a:off x="4343198" y="0"/>
          <a:ext cx="1809279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进程同步</a:t>
          </a:r>
        </a:p>
      </dsp:txBody>
      <dsp:txXfrm>
        <a:off x="4578986" y="0"/>
        <a:ext cx="1337703" cy="471576"/>
      </dsp:txXfrm>
    </dsp:sp>
    <dsp:sp modelId="{DE561144-999D-4347-8B4C-542FE1577900}">
      <dsp:nvSpPr>
        <dsp:cNvPr id="0" name=""/>
        <dsp:cNvSpPr/>
      </dsp:nvSpPr>
      <dsp:spPr>
        <a:xfrm>
          <a:off x="5791550" y="0"/>
          <a:ext cx="1809279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死锁</a:t>
          </a:r>
        </a:p>
      </dsp:txBody>
      <dsp:txXfrm>
        <a:off x="6027338" y="0"/>
        <a:ext cx="1337703" cy="47157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A602C-8A9E-43D1-8F31-4D745A1D9092}">
      <dsp:nvSpPr>
        <dsp:cNvPr id="0" name=""/>
        <dsp:cNvSpPr/>
      </dsp:nvSpPr>
      <dsp:spPr>
        <a:xfrm>
          <a:off x="927" y="0"/>
          <a:ext cx="1809279" cy="471576"/>
        </a:xfrm>
        <a:prstGeom prst="homePlate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进程概念</a:t>
          </a:r>
        </a:p>
      </dsp:txBody>
      <dsp:txXfrm>
        <a:off x="927" y="0"/>
        <a:ext cx="1691385" cy="471576"/>
      </dsp:txXfrm>
    </dsp:sp>
    <dsp:sp modelId="{3B5502A6-D175-4584-8D00-A598BF813D55}">
      <dsp:nvSpPr>
        <dsp:cNvPr id="0" name=""/>
        <dsp:cNvSpPr/>
      </dsp:nvSpPr>
      <dsp:spPr>
        <a:xfrm>
          <a:off x="1448351" y="0"/>
          <a:ext cx="1809279" cy="471576"/>
        </a:xfrm>
        <a:prstGeom prst="chevron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进程调度</a:t>
          </a:r>
        </a:p>
      </dsp:txBody>
      <dsp:txXfrm>
        <a:off x="1684139" y="0"/>
        <a:ext cx="1337703" cy="471576"/>
      </dsp:txXfrm>
    </dsp:sp>
    <dsp:sp modelId="{A9DD0828-5979-47CB-B03D-5F39688FC4D4}">
      <dsp:nvSpPr>
        <dsp:cNvPr id="0" name=""/>
        <dsp:cNvSpPr/>
      </dsp:nvSpPr>
      <dsp:spPr>
        <a:xfrm>
          <a:off x="2895775" y="0"/>
          <a:ext cx="1809279" cy="471576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线程抽象</a:t>
          </a:r>
        </a:p>
      </dsp:txBody>
      <dsp:txXfrm>
        <a:off x="3131563" y="0"/>
        <a:ext cx="1337703" cy="471576"/>
      </dsp:txXfrm>
    </dsp:sp>
    <dsp:sp modelId="{EA739649-C7AC-4C83-80A3-AA8BA5E14CED}">
      <dsp:nvSpPr>
        <dsp:cNvPr id="0" name=""/>
        <dsp:cNvSpPr/>
      </dsp:nvSpPr>
      <dsp:spPr>
        <a:xfrm>
          <a:off x="4343198" y="0"/>
          <a:ext cx="1809279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进程同步</a:t>
          </a:r>
        </a:p>
      </dsp:txBody>
      <dsp:txXfrm>
        <a:off x="4578986" y="0"/>
        <a:ext cx="1337703" cy="471576"/>
      </dsp:txXfrm>
    </dsp:sp>
    <dsp:sp modelId="{DE561144-999D-4347-8B4C-542FE1577900}">
      <dsp:nvSpPr>
        <dsp:cNvPr id="0" name=""/>
        <dsp:cNvSpPr/>
      </dsp:nvSpPr>
      <dsp:spPr>
        <a:xfrm>
          <a:off x="5791550" y="0"/>
          <a:ext cx="1809279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死锁</a:t>
          </a:r>
        </a:p>
      </dsp:txBody>
      <dsp:txXfrm>
        <a:off x="6027338" y="0"/>
        <a:ext cx="1337703" cy="47157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A602C-8A9E-43D1-8F31-4D745A1D9092}">
      <dsp:nvSpPr>
        <dsp:cNvPr id="0" name=""/>
        <dsp:cNvSpPr/>
      </dsp:nvSpPr>
      <dsp:spPr>
        <a:xfrm>
          <a:off x="927" y="0"/>
          <a:ext cx="1809279" cy="471576"/>
        </a:xfrm>
        <a:prstGeom prst="homePlate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进程概念</a:t>
          </a:r>
        </a:p>
      </dsp:txBody>
      <dsp:txXfrm>
        <a:off x="927" y="0"/>
        <a:ext cx="1691385" cy="471576"/>
      </dsp:txXfrm>
    </dsp:sp>
    <dsp:sp modelId="{3B5502A6-D175-4584-8D00-A598BF813D55}">
      <dsp:nvSpPr>
        <dsp:cNvPr id="0" name=""/>
        <dsp:cNvSpPr/>
      </dsp:nvSpPr>
      <dsp:spPr>
        <a:xfrm>
          <a:off x="1448351" y="0"/>
          <a:ext cx="1809279" cy="471576"/>
        </a:xfrm>
        <a:prstGeom prst="chevron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进程调度</a:t>
          </a:r>
        </a:p>
      </dsp:txBody>
      <dsp:txXfrm>
        <a:off x="1684139" y="0"/>
        <a:ext cx="1337703" cy="471576"/>
      </dsp:txXfrm>
    </dsp:sp>
    <dsp:sp modelId="{A9DD0828-5979-47CB-B03D-5F39688FC4D4}">
      <dsp:nvSpPr>
        <dsp:cNvPr id="0" name=""/>
        <dsp:cNvSpPr/>
      </dsp:nvSpPr>
      <dsp:spPr>
        <a:xfrm>
          <a:off x="2895775" y="0"/>
          <a:ext cx="1809279" cy="471576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线程抽象</a:t>
          </a:r>
        </a:p>
      </dsp:txBody>
      <dsp:txXfrm>
        <a:off x="3131563" y="0"/>
        <a:ext cx="1337703" cy="471576"/>
      </dsp:txXfrm>
    </dsp:sp>
    <dsp:sp modelId="{EA739649-C7AC-4C83-80A3-AA8BA5E14CED}">
      <dsp:nvSpPr>
        <dsp:cNvPr id="0" name=""/>
        <dsp:cNvSpPr/>
      </dsp:nvSpPr>
      <dsp:spPr>
        <a:xfrm>
          <a:off x="4343198" y="0"/>
          <a:ext cx="1809279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进程同步</a:t>
          </a:r>
        </a:p>
      </dsp:txBody>
      <dsp:txXfrm>
        <a:off x="4578986" y="0"/>
        <a:ext cx="1337703" cy="471576"/>
      </dsp:txXfrm>
    </dsp:sp>
    <dsp:sp modelId="{DE561144-999D-4347-8B4C-542FE1577900}">
      <dsp:nvSpPr>
        <dsp:cNvPr id="0" name=""/>
        <dsp:cNvSpPr/>
      </dsp:nvSpPr>
      <dsp:spPr>
        <a:xfrm>
          <a:off x="5791550" y="0"/>
          <a:ext cx="1809279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死锁</a:t>
          </a:r>
        </a:p>
      </dsp:txBody>
      <dsp:txXfrm>
        <a:off x="6027338" y="0"/>
        <a:ext cx="1337703" cy="47157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A602C-8A9E-43D1-8F31-4D745A1D9092}">
      <dsp:nvSpPr>
        <dsp:cNvPr id="0" name=""/>
        <dsp:cNvSpPr/>
      </dsp:nvSpPr>
      <dsp:spPr>
        <a:xfrm>
          <a:off x="927" y="0"/>
          <a:ext cx="1809279" cy="471576"/>
        </a:xfrm>
        <a:prstGeom prst="homePlate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进程概念</a:t>
          </a:r>
        </a:p>
      </dsp:txBody>
      <dsp:txXfrm>
        <a:off x="927" y="0"/>
        <a:ext cx="1691385" cy="471576"/>
      </dsp:txXfrm>
    </dsp:sp>
    <dsp:sp modelId="{3B5502A6-D175-4584-8D00-A598BF813D55}">
      <dsp:nvSpPr>
        <dsp:cNvPr id="0" name=""/>
        <dsp:cNvSpPr/>
      </dsp:nvSpPr>
      <dsp:spPr>
        <a:xfrm>
          <a:off x="1448351" y="0"/>
          <a:ext cx="1809279" cy="471576"/>
        </a:xfrm>
        <a:prstGeom prst="chevron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进程调度</a:t>
          </a:r>
        </a:p>
      </dsp:txBody>
      <dsp:txXfrm>
        <a:off x="1684139" y="0"/>
        <a:ext cx="1337703" cy="471576"/>
      </dsp:txXfrm>
    </dsp:sp>
    <dsp:sp modelId="{A9DD0828-5979-47CB-B03D-5F39688FC4D4}">
      <dsp:nvSpPr>
        <dsp:cNvPr id="0" name=""/>
        <dsp:cNvSpPr/>
      </dsp:nvSpPr>
      <dsp:spPr>
        <a:xfrm>
          <a:off x="2895775" y="0"/>
          <a:ext cx="1809279" cy="471576"/>
        </a:xfrm>
        <a:prstGeom prst="chevron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线程抽象</a:t>
          </a:r>
        </a:p>
      </dsp:txBody>
      <dsp:txXfrm>
        <a:off x="3131563" y="0"/>
        <a:ext cx="1337703" cy="471576"/>
      </dsp:txXfrm>
    </dsp:sp>
    <dsp:sp modelId="{EA739649-C7AC-4C83-80A3-AA8BA5E14CED}">
      <dsp:nvSpPr>
        <dsp:cNvPr id="0" name=""/>
        <dsp:cNvSpPr/>
      </dsp:nvSpPr>
      <dsp:spPr>
        <a:xfrm>
          <a:off x="4343198" y="0"/>
          <a:ext cx="1809279" cy="471576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进程同步</a:t>
          </a:r>
        </a:p>
      </dsp:txBody>
      <dsp:txXfrm>
        <a:off x="4578986" y="0"/>
        <a:ext cx="1337703" cy="471576"/>
      </dsp:txXfrm>
    </dsp:sp>
    <dsp:sp modelId="{DE561144-999D-4347-8B4C-542FE1577900}">
      <dsp:nvSpPr>
        <dsp:cNvPr id="0" name=""/>
        <dsp:cNvSpPr/>
      </dsp:nvSpPr>
      <dsp:spPr>
        <a:xfrm>
          <a:off x="5791550" y="0"/>
          <a:ext cx="1809279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死锁</a:t>
          </a:r>
        </a:p>
      </dsp:txBody>
      <dsp:txXfrm>
        <a:off x="6027338" y="0"/>
        <a:ext cx="1337703" cy="47157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A602C-8A9E-43D1-8F31-4D745A1D9092}">
      <dsp:nvSpPr>
        <dsp:cNvPr id="0" name=""/>
        <dsp:cNvSpPr/>
      </dsp:nvSpPr>
      <dsp:spPr>
        <a:xfrm>
          <a:off x="927" y="0"/>
          <a:ext cx="1809279" cy="471576"/>
        </a:xfrm>
        <a:prstGeom prst="homePlate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进程概念</a:t>
          </a:r>
        </a:p>
      </dsp:txBody>
      <dsp:txXfrm>
        <a:off x="927" y="0"/>
        <a:ext cx="1691385" cy="471576"/>
      </dsp:txXfrm>
    </dsp:sp>
    <dsp:sp modelId="{3B5502A6-D175-4584-8D00-A598BF813D55}">
      <dsp:nvSpPr>
        <dsp:cNvPr id="0" name=""/>
        <dsp:cNvSpPr/>
      </dsp:nvSpPr>
      <dsp:spPr>
        <a:xfrm>
          <a:off x="1448351" y="0"/>
          <a:ext cx="1809279" cy="471576"/>
        </a:xfrm>
        <a:prstGeom prst="chevron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进程调度</a:t>
          </a:r>
        </a:p>
      </dsp:txBody>
      <dsp:txXfrm>
        <a:off x="1684139" y="0"/>
        <a:ext cx="1337703" cy="471576"/>
      </dsp:txXfrm>
    </dsp:sp>
    <dsp:sp modelId="{A9DD0828-5979-47CB-B03D-5F39688FC4D4}">
      <dsp:nvSpPr>
        <dsp:cNvPr id="0" name=""/>
        <dsp:cNvSpPr/>
      </dsp:nvSpPr>
      <dsp:spPr>
        <a:xfrm>
          <a:off x="2895775" y="0"/>
          <a:ext cx="1809279" cy="471576"/>
        </a:xfrm>
        <a:prstGeom prst="chevron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线程抽象</a:t>
          </a:r>
        </a:p>
      </dsp:txBody>
      <dsp:txXfrm>
        <a:off x="3131563" y="0"/>
        <a:ext cx="1337703" cy="471576"/>
      </dsp:txXfrm>
    </dsp:sp>
    <dsp:sp modelId="{EA739649-C7AC-4C83-80A3-AA8BA5E14CED}">
      <dsp:nvSpPr>
        <dsp:cNvPr id="0" name=""/>
        <dsp:cNvSpPr/>
      </dsp:nvSpPr>
      <dsp:spPr>
        <a:xfrm>
          <a:off x="4343198" y="0"/>
          <a:ext cx="1809279" cy="471576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进程同步</a:t>
          </a:r>
        </a:p>
      </dsp:txBody>
      <dsp:txXfrm>
        <a:off x="4578986" y="0"/>
        <a:ext cx="1337703" cy="471576"/>
      </dsp:txXfrm>
    </dsp:sp>
    <dsp:sp modelId="{DE561144-999D-4347-8B4C-542FE1577900}">
      <dsp:nvSpPr>
        <dsp:cNvPr id="0" name=""/>
        <dsp:cNvSpPr/>
      </dsp:nvSpPr>
      <dsp:spPr>
        <a:xfrm>
          <a:off x="5791550" y="0"/>
          <a:ext cx="1809279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死锁</a:t>
          </a:r>
        </a:p>
      </dsp:txBody>
      <dsp:txXfrm>
        <a:off x="6027338" y="0"/>
        <a:ext cx="1337703" cy="47157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A602C-8A9E-43D1-8F31-4D745A1D9092}">
      <dsp:nvSpPr>
        <dsp:cNvPr id="0" name=""/>
        <dsp:cNvSpPr/>
      </dsp:nvSpPr>
      <dsp:spPr>
        <a:xfrm>
          <a:off x="927" y="0"/>
          <a:ext cx="1809279" cy="471576"/>
        </a:xfrm>
        <a:prstGeom prst="homePlate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进程概念</a:t>
          </a:r>
        </a:p>
      </dsp:txBody>
      <dsp:txXfrm>
        <a:off x="927" y="0"/>
        <a:ext cx="1691385" cy="471576"/>
      </dsp:txXfrm>
    </dsp:sp>
    <dsp:sp modelId="{3B5502A6-D175-4584-8D00-A598BF813D55}">
      <dsp:nvSpPr>
        <dsp:cNvPr id="0" name=""/>
        <dsp:cNvSpPr/>
      </dsp:nvSpPr>
      <dsp:spPr>
        <a:xfrm>
          <a:off x="1448351" y="0"/>
          <a:ext cx="1809279" cy="471576"/>
        </a:xfrm>
        <a:prstGeom prst="chevron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进程调度</a:t>
          </a:r>
        </a:p>
      </dsp:txBody>
      <dsp:txXfrm>
        <a:off x="1684139" y="0"/>
        <a:ext cx="1337703" cy="471576"/>
      </dsp:txXfrm>
    </dsp:sp>
    <dsp:sp modelId="{A9DD0828-5979-47CB-B03D-5F39688FC4D4}">
      <dsp:nvSpPr>
        <dsp:cNvPr id="0" name=""/>
        <dsp:cNvSpPr/>
      </dsp:nvSpPr>
      <dsp:spPr>
        <a:xfrm>
          <a:off x="2895775" y="0"/>
          <a:ext cx="1809279" cy="471576"/>
        </a:xfrm>
        <a:prstGeom prst="chevron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线程抽象</a:t>
          </a:r>
        </a:p>
      </dsp:txBody>
      <dsp:txXfrm>
        <a:off x="3131563" y="0"/>
        <a:ext cx="1337703" cy="471576"/>
      </dsp:txXfrm>
    </dsp:sp>
    <dsp:sp modelId="{EA739649-C7AC-4C83-80A3-AA8BA5E14CED}">
      <dsp:nvSpPr>
        <dsp:cNvPr id="0" name=""/>
        <dsp:cNvSpPr/>
      </dsp:nvSpPr>
      <dsp:spPr>
        <a:xfrm>
          <a:off x="4343198" y="0"/>
          <a:ext cx="1809279" cy="471576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进程同步</a:t>
          </a:r>
        </a:p>
      </dsp:txBody>
      <dsp:txXfrm>
        <a:off x="4578986" y="0"/>
        <a:ext cx="1337703" cy="471576"/>
      </dsp:txXfrm>
    </dsp:sp>
    <dsp:sp modelId="{DE561144-999D-4347-8B4C-542FE1577900}">
      <dsp:nvSpPr>
        <dsp:cNvPr id="0" name=""/>
        <dsp:cNvSpPr/>
      </dsp:nvSpPr>
      <dsp:spPr>
        <a:xfrm>
          <a:off x="5791550" y="0"/>
          <a:ext cx="1809279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死锁</a:t>
          </a:r>
        </a:p>
      </dsp:txBody>
      <dsp:txXfrm>
        <a:off x="6027338" y="0"/>
        <a:ext cx="1337703" cy="47157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A602C-8A9E-43D1-8F31-4D745A1D9092}">
      <dsp:nvSpPr>
        <dsp:cNvPr id="0" name=""/>
        <dsp:cNvSpPr/>
      </dsp:nvSpPr>
      <dsp:spPr>
        <a:xfrm>
          <a:off x="927" y="0"/>
          <a:ext cx="1809279" cy="471576"/>
        </a:xfrm>
        <a:prstGeom prst="homePlate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进程概念</a:t>
          </a:r>
        </a:p>
      </dsp:txBody>
      <dsp:txXfrm>
        <a:off x="927" y="0"/>
        <a:ext cx="1691385" cy="471576"/>
      </dsp:txXfrm>
    </dsp:sp>
    <dsp:sp modelId="{3B5502A6-D175-4584-8D00-A598BF813D55}">
      <dsp:nvSpPr>
        <dsp:cNvPr id="0" name=""/>
        <dsp:cNvSpPr/>
      </dsp:nvSpPr>
      <dsp:spPr>
        <a:xfrm>
          <a:off x="1448351" y="0"/>
          <a:ext cx="1809279" cy="471576"/>
        </a:xfrm>
        <a:prstGeom prst="chevron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进程调度</a:t>
          </a:r>
        </a:p>
      </dsp:txBody>
      <dsp:txXfrm>
        <a:off x="1684139" y="0"/>
        <a:ext cx="1337703" cy="471576"/>
      </dsp:txXfrm>
    </dsp:sp>
    <dsp:sp modelId="{A9DD0828-5979-47CB-B03D-5F39688FC4D4}">
      <dsp:nvSpPr>
        <dsp:cNvPr id="0" name=""/>
        <dsp:cNvSpPr/>
      </dsp:nvSpPr>
      <dsp:spPr>
        <a:xfrm>
          <a:off x="2895775" y="0"/>
          <a:ext cx="1809279" cy="471576"/>
        </a:xfrm>
        <a:prstGeom prst="chevron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线程抽象</a:t>
          </a:r>
        </a:p>
      </dsp:txBody>
      <dsp:txXfrm>
        <a:off x="3131563" y="0"/>
        <a:ext cx="1337703" cy="471576"/>
      </dsp:txXfrm>
    </dsp:sp>
    <dsp:sp modelId="{EA739649-C7AC-4C83-80A3-AA8BA5E14CED}">
      <dsp:nvSpPr>
        <dsp:cNvPr id="0" name=""/>
        <dsp:cNvSpPr/>
      </dsp:nvSpPr>
      <dsp:spPr>
        <a:xfrm>
          <a:off x="4343198" y="0"/>
          <a:ext cx="1809279" cy="471576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进程同步</a:t>
          </a:r>
        </a:p>
      </dsp:txBody>
      <dsp:txXfrm>
        <a:off x="4578986" y="0"/>
        <a:ext cx="1337703" cy="471576"/>
      </dsp:txXfrm>
    </dsp:sp>
    <dsp:sp modelId="{DE561144-999D-4347-8B4C-542FE1577900}">
      <dsp:nvSpPr>
        <dsp:cNvPr id="0" name=""/>
        <dsp:cNvSpPr/>
      </dsp:nvSpPr>
      <dsp:spPr>
        <a:xfrm>
          <a:off x="5791550" y="0"/>
          <a:ext cx="1809279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死锁</a:t>
          </a:r>
        </a:p>
      </dsp:txBody>
      <dsp:txXfrm>
        <a:off x="6027338" y="0"/>
        <a:ext cx="1337703" cy="47157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A602C-8A9E-43D1-8F31-4D745A1D9092}">
      <dsp:nvSpPr>
        <dsp:cNvPr id="0" name=""/>
        <dsp:cNvSpPr/>
      </dsp:nvSpPr>
      <dsp:spPr>
        <a:xfrm>
          <a:off x="927" y="0"/>
          <a:ext cx="1809279" cy="471576"/>
        </a:xfrm>
        <a:prstGeom prst="homePlate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进程概念</a:t>
          </a:r>
        </a:p>
      </dsp:txBody>
      <dsp:txXfrm>
        <a:off x="927" y="0"/>
        <a:ext cx="1691385" cy="471576"/>
      </dsp:txXfrm>
    </dsp:sp>
    <dsp:sp modelId="{3B5502A6-D175-4584-8D00-A598BF813D55}">
      <dsp:nvSpPr>
        <dsp:cNvPr id="0" name=""/>
        <dsp:cNvSpPr/>
      </dsp:nvSpPr>
      <dsp:spPr>
        <a:xfrm>
          <a:off x="1448351" y="0"/>
          <a:ext cx="1809279" cy="471576"/>
        </a:xfrm>
        <a:prstGeom prst="chevron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进程调度</a:t>
          </a:r>
        </a:p>
      </dsp:txBody>
      <dsp:txXfrm>
        <a:off x="1684139" y="0"/>
        <a:ext cx="1337703" cy="471576"/>
      </dsp:txXfrm>
    </dsp:sp>
    <dsp:sp modelId="{A9DD0828-5979-47CB-B03D-5F39688FC4D4}">
      <dsp:nvSpPr>
        <dsp:cNvPr id="0" name=""/>
        <dsp:cNvSpPr/>
      </dsp:nvSpPr>
      <dsp:spPr>
        <a:xfrm>
          <a:off x="2895775" y="0"/>
          <a:ext cx="1809279" cy="471576"/>
        </a:xfrm>
        <a:prstGeom prst="chevron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线程抽象</a:t>
          </a:r>
        </a:p>
      </dsp:txBody>
      <dsp:txXfrm>
        <a:off x="3131563" y="0"/>
        <a:ext cx="1337703" cy="471576"/>
      </dsp:txXfrm>
    </dsp:sp>
    <dsp:sp modelId="{EA739649-C7AC-4C83-80A3-AA8BA5E14CED}">
      <dsp:nvSpPr>
        <dsp:cNvPr id="0" name=""/>
        <dsp:cNvSpPr/>
      </dsp:nvSpPr>
      <dsp:spPr>
        <a:xfrm>
          <a:off x="4343198" y="0"/>
          <a:ext cx="1809279" cy="471576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进程同步</a:t>
          </a:r>
        </a:p>
      </dsp:txBody>
      <dsp:txXfrm>
        <a:off x="4578986" y="0"/>
        <a:ext cx="1337703" cy="471576"/>
      </dsp:txXfrm>
    </dsp:sp>
    <dsp:sp modelId="{DE561144-999D-4347-8B4C-542FE1577900}">
      <dsp:nvSpPr>
        <dsp:cNvPr id="0" name=""/>
        <dsp:cNvSpPr/>
      </dsp:nvSpPr>
      <dsp:spPr>
        <a:xfrm>
          <a:off x="5791550" y="0"/>
          <a:ext cx="1809279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死锁</a:t>
          </a:r>
        </a:p>
      </dsp:txBody>
      <dsp:txXfrm>
        <a:off x="6027338" y="0"/>
        <a:ext cx="1337703" cy="47157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A602C-8A9E-43D1-8F31-4D745A1D9092}">
      <dsp:nvSpPr>
        <dsp:cNvPr id="0" name=""/>
        <dsp:cNvSpPr/>
      </dsp:nvSpPr>
      <dsp:spPr>
        <a:xfrm>
          <a:off x="927" y="0"/>
          <a:ext cx="1809279" cy="471576"/>
        </a:xfrm>
        <a:prstGeom prst="homePlate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进程概念</a:t>
          </a:r>
        </a:p>
      </dsp:txBody>
      <dsp:txXfrm>
        <a:off x="927" y="0"/>
        <a:ext cx="1691385" cy="471576"/>
      </dsp:txXfrm>
    </dsp:sp>
    <dsp:sp modelId="{3B5502A6-D175-4584-8D00-A598BF813D55}">
      <dsp:nvSpPr>
        <dsp:cNvPr id="0" name=""/>
        <dsp:cNvSpPr/>
      </dsp:nvSpPr>
      <dsp:spPr>
        <a:xfrm>
          <a:off x="1448351" y="0"/>
          <a:ext cx="1809279" cy="471576"/>
        </a:xfrm>
        <a:prstGeom prst="chevron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进程调度</a:t>
          </a:r>
        </a:p>
      </dsp:txBody>
      <dsp:txXfrm>
        <a:off x="1684139" y="0"/>
        <a:ext cx="1337703" cy="471576"/>
      </dsp:txXfrm>
    </dsp:sp>
    <dsp:sp modelId="{A9DD0828-5979-47CB-B03D-5F39688FC4D4}">
      <dsp:nvSpPr>
        <dsp:cNvPr id="0" name=""/>
        <dsp:cNvSpPr/>
      </dsp:nvSpPr>
      <dsp:spPr>
        <a:xfrm>
          <a:off x="2895775" y="0"/>
          <a:ext cx="1809279" cy="471576"/>
        </a:xfrm>
        <a:prstGeom prst="chevron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线程抽象</a:t>
          </a:r>
        </a:p>
      </dsp:txBody>
      <dsp:txXfrm>
        <a:off x="3131563" y="0"/>
        <a:ext cx="1337703" cy="471576"/>
      </dsp:txXfrm>
    </dsp:sp>
    <dsp:sp modelId="{EA739649-C7AC-4C83-80A3-AA8BA5E14CED}">
      <dsp:nvSpPr>
        <dsp:cNvPr id="0" name=""/>
        <dsp:cNvSpPr/>
      </dsp:nvSpPr>
      <dsp:spPr>
        <a:xfrm>
          <a:off x="4343198" y="0"/>
          <a:ext cx="1809279" cy="471576"/>
        </a:xfrm>
        <a:prstGeom prst="chevron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进程同步</a:t>
          </a:r>
        </a:p>
      </dsp:txBody>
      <dsp:txXfrm>
        <a:off x="4578986" y="0"/>
        <a:ext cx="1337703" cy="471576"/>
      </dsp:txXfrm>
    </dsp:sp>
    <dsp:sp modelId="{DE561144-999D-4347-8B4C-542FE1577900}">
      <dsp:nvSpPr>
        <dsp:cNvPr id="0" name=""/>
        <dsp:cNvSpPr/>
      </dsp:nvSpPr>
      <dsp:spPr>
        <a:xfrm>
          <a:off x="5791550" y="0"/>
          <a:ext cx="1809279" cy="471576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死锁</a:t>
          </a:r>
        </a:p>
      </dsp:txBody>
      <dsp:txXfrm>
        <a:off x="6027338" y="0"/>
        <a:ext cx="1337703" cy="47157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5DAA8B-4D8B-47A5-A7E7-B7FFB0E896F4}">
      <dsp:nvSpPr>
        <dsp:cNvPr id="0" name=""/>
        <dsp:cNvSpPr/>
      </dsp:nvSpPr>
      <dsp:spPr>
        <a:xfrm>
          <a:off x="1006" y="0"/>
          <a:ext cx="1226833" cy="318278"/>
        </a:xfrm>
        <a:prstGeom prst="chevron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Request</a:t>
          </a:r>
          <a:endParaRPr lang="zh-CN" altLang="en-US" sz="1700" kern="1200" dirty="0"/>
        </a:p>
      </dsp:txBody>
      <dsp:txXfrm>
        <a:off x="160145" y="0"/>
        <a:ext cx="908555" cy="318278"/>
      </dsp:txXfrm>
    </dsp:sp>
    <dsp:sp modelId="{E6DCD3E6-D7A5-418D-AD68-C2C44045FB9C}">
      <dsp:nvSpPr>
        <dsp:cNvPr id="0" name=""/>
        <dsp:cNvSpPr/>
      </dsp:nvSpPr>
      <dsp:spPr>
        <a:xfrm>
          <a:off x="1105156" y="0"/>
          <a:ext cx="1226833" cy="318278"/>
        </a:xfrm>
        <a:prstGeom prst="chevron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Use</a:t>
          </a:r>
          <a:endParaRPr lang="zh-CN" altLang="en-US" sz="1700" kern="1200" dirty="0"/>
        </a:p>
      </dsp:txBody>
      <dsp:txXfrm>
        <a:off x="1264295" y="0"/>
        <a:ext cx="908555" cy="318278"/>
      </dsp:txXfrm>
    </dsp:sp>
    <dsp:sp modelId="{4C3E1F5F-F6D3-4A0E-BD9F-D7993D7FF086}">
      <dsp:nvSpPr>
        <dsp:cNvPr id="0" name=""/>
        <dsp:cNvSpPr/>
      </dsp:nvSpPr>
      <dsp:spPr>
        <a:xfrm>
          <a:off x="2210313" y="0"/>
          <a:ext cx="1226833" cy="318278"/>
        </a:xfrm>
        <a:prstGeom prst="chevron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Release</a:t>
          </a:r>
          <a:endParaRPr lang="zh-CN" altLang="en-US" sz="1700" kern="1200" dirty="0"/>
        </a:p>
      </dsp:txBody>
      <dsp:txXfrm>
        <a:off x="2369452" y="0"/>
        <a:ext cx="908555" cy="3182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A602C-8A9E-43D1-8F31-4D745A1D9092}">
      <dsp:nvSpPr>
        <dsp:cNvPr id="0" name=""/>
        <dsp:cNvSpPr/>
      </dsp:nvSpPr>
      <dsp:spPr>
        <a:xfrm>
          <a:off x="927" y="0"/>
          <a:ext cx="1809279" cy="471576"/>
        </a:xfrm>
        <a:prstGeom prst="homePlat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进程概念</a:t>
          </a:r>
        </a:p>
      </dsp:txBody>
      <dsp:txXfrm>
        <a:off x="927" y="0"/>
        <a:ext cx="1691385" cy="471576"/>
      </dsp:txXfrm>
    </dsp:sp>
    <dsp:sp modelId="{3B5502A6-D175-4584-8D00-A598BF813D55}">
      <dsp:nvSpPr>
        <dsp:cNvPr id="0" name=""/>
        <dsp:cNvSpPr/>
      </dsp:nvSpPr>
      <dsp:spPr>
        <a:xfrm>
          <a:off x="1448351" y="0"/>
          <a:ext cx="1809279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进程调度</a:t>
          </a:r>
        </a:p>
      </dsp:txBody>
      <dsp:txXfrm>
        <a:off x="1684139" y="0"/>
        <a:ext cx="1337703" cy="471576"/>
      </dsp:txXfrm>
    </dsp:sp>
    <dsp:sp modelId="{A9DD0828-5979-47CB-B03D-5F39688FC4D4}">
      <dsp:nvSpPr>
        <dsp:cNvPr id="0" name=""/>
        <dsp:cNvSpPr/>
      </dsp:nvSpPr>
      <dsp:spPr>
        <a:xfrm>
          <a:off x="2895775" y="0"/>
          <a:ext cx="1809279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线程抽象</a:t>
          </a:r>
        </a:p>
      </dsp:txBody>
      <dsp:txXfrm>
        <a:off x="3131563" y="0"/>
        <a:ext cx="1337703" cy="471576"/>
      </dsp:txXfrm>
    </dsp:sp>
    <dsp:sp modelId="{EA739649-C7AC-4C83-80A3-AA8BA5E14CED}">
      <dsp:nvSpPr>
        <dsp:cNvPr id="0" name=""/>
        <dsp:cNvSpPr/>
      </dsp:nvSpPr>
      <dsp:spPr>
        <a:xfrm>
          <a:off x="4343198" y="0"/>
          <a:ext cx="1809279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进程同步</a:t>
          </a:r>
        </a:p>
      </dsp:txBody>
      <dsp:txXfrm>
        <a:off x="4578986" y="0"/>
        <a:ext cx="1337703" cy="471576"/>
      </dsp:txXfrm>
    </dsp:sp>
    <dsp:sp modelId="{DE561144-999D-4347-8B4C-542FE1577900}">
      <dsp:nvSpPr>
        <dsp:cNvPr id="0" name=""/>
        <dsp:cNvSpPr/>
      </dsp:nvSpPr>
      <dsp:spPr>
        <a:xfrm>
          <a:off x="5791550" y="0"/>
          <a:ext cx="1809279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死锁</a:t>
          </a:r>
        </a:p>
      </dsp:txBody>
      <dsp:txXfrm>
        <a:off x="6027338" y="0"/>
        <a:ext cx="1337703" cy="4715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A602C-8A9E-43D1-8F31-4D745A1D9092}">
      <dsp:nvSpPr>
        <dsp:cNvPr id="0" name=""/>
        <dsp:cNvSpPr/>
      </dsp:nvSpPr>
      <dsp:spPr>
        <a:xfrm>
          <a:off x="927" y="0"/>
          <a:ext cx="1809279" cy="471576"/>
        </a:xfrm>
        <a:prstGeom prst="homePlat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进程概念</a:t>
          </a:r>
        </a:p>
      </dsp:txBody>
      <dsp:txXfrm>
        <a:off x="927" y="0"/>
        <a:ext cx="1691385" cy="471576"/>
      </dsp:txXfrm>
    </dsp:sp>
    <dsp:sp modelId="{3B5502A6-D175-4584-8D00-A598BF813D55}">
      <dsp:nvSpPr>
        <dsp:cNvPr id="0" name=""/>
        <dsp:cNvSpPr/>
      </dsp:nvSpPr>
      <dsp:spPr>
        <a:xfrm>
          <a:off x="1448351" y="0"/>
          <a:ext cx="1809279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进程调度</a:t>
          </a:r>
        </a:p>
      </dsp:txBody>
      <dsp:txXfrm>
        <a:off x="1684139" y="0"/>
        <a:ext cx="1337703" cy="471576"/>
      </dsp:txXfrm>
    </dsp:sp>
    <dsp:sp modelId="{A9DD0828-5979-47CB-B03D-5F39688FC4D4}">
      <dsp:nvSpPr>
        <dsp:cNvPr id="0" name=""/>
        <dsp:cNvSpPr/>
      </dsp:nvSpPr>
      <dsp:spPr>
        <a:xfrm>
          <a:off x="2895775" y="0"/>
          <a:ext cx="1809279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线程抽象</a:t>
          </a:r>
        </a:p>
      </dsp:txBody>
      <dsp:txXfrm>
        <a:off x="3131563" y="0"/>
        <a:ext cx="1337703" cy="471576"/>
      </dsp:txXfrm>
    </dsp:sp>
    <dsp:sp modelId="{EA739649-C7AC-4C83-80A3-AA8BA5E14CED}">
      <dsp:nvSpPr>
        <dsp:cNvPr id="0" name=""/>
        <dsp:cNvSpPr/>
      </dsp:nvSpPr>
      <dsp:spPr>
        <a:xfrm>
          <a:off x="4343198" y="0"/>
          <a:ext cx="1809279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进程同步</a:t>
          </a:r>
        </a:p>
      </dsp:txBody>
      <dsp:txXfrm>
        <a:off x="4578986" y="0"/>
        <a:ext cx="1337703" cy="471576"/>
      </dsp:txXfrm>
    </dsp:sp>
    <dsp:sp modelId="{DE561144-999D-4347-8B4C-542FE1577900}">
      <dsp:nvSpPr>
        <dsp:cNvPr id="0" name=""/>
        <dsp:cNvSpPr/>
      </dsp:nvSpPr>
      <dsp:spPr>
        <a:xfrm>
          <a:off x="5791550" y="0"/>
          <a:ext cx="1809279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死锁</a:t>
          </a:r>
        </a:p>
      </dsp:txBody>
      <dsp:txXfrm>
        <a:off x="6027338" y="0"/>
        <a:ext cx="1337703" cy="4715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A602C-8A9E-43D1-8F31-4D745A1D9092}">
      <dsp:nvSpPr>
        <dsp:cNvPr id="0" name=""/>
        <dsp:cNvSpPr/>
      </dsp:nvSpPr>
      <dsp:spPr>
        <a:xfrm>
          <a:off x="927" y="0"/>
          <a:ext cx="1809279" cy="471576"/>
        </a:xfrm>
        <a:prstGeom prst="homePlate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进程概念</a:t>
          </a:r>
        </a:p>
      </dsp:txBody>
      <dsp:txXfrm>
        <a:off x="927" y="0"/>
        <a:ext cx="1691385" cy="471576"/>
      </dsp:txXfrm>
    </dsp:sp>
    <dsp:sp modelId="{3B5502A6-D175-4584-8D00-A598BF813D55}">
      <dsp:nvSpPr>
        <dsp:cNvPr id="0" name=""/>
        <dsp:cNvSpPr/>
      </dsp:nvSpPr>
      <dsp:spPr>
        <a:xfrm>
          <a:off x="1448351" y="0"/>
          <a:ext cx="1809279" cy="471576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进程调度</a:t>
          </a:r>
        </a:p>
      </dsp:txBody>
      <dsp:txXfrm>
        <a:off x="1684139" y="0"/>
        <a:ext cx="1337703" cy="471576"/>
      </dsp:txXfrm>
    </dsp:sp>
    <dsp:sp modelId="{A9DD0828-5979-47CB-B03D-5F39688FC4D4}">
      <dsp:nvSpPr>
        <dsp:cNvPr id="0" name=""/>
        <dsp:cNvSpPr/>
      </dsp:nvSpPr>
      <dsp:spPr>
        <a:xfrm>
          <a:off x="2895775" y="0"/>
          <a:ext cx="1809279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线程抽象</a:t>
          </a:r>
        </a:p>
      </dsp:txBody>
      <dsp:txXfrm>
        <a:off x="3131563" y="0"/>
        <a:ext cx="1337703" cy="471576"/>
      </dsp:txXfrm>
    </dsp:sp>
    <dsp:sp modelId="{EA739649-C7AC-4C83-80A3-AA8BA5E14CED}">
      <dsp:nvSpPr>
        <dsp:cNvPr id="0" name=""/>
        <dsp:cNvSpPr/>
      </dsp:nvSpPr>
      <dsp:spPr>
        <a:xfrm>
          <a:off x="4343198" y="0"/>
          <a:ext cx="1809279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进程同步</a:t>
          </a:r>
        </a:p>
      </dsp:txBody>
      <dsp:txXfrm>
        <a:off x="4578986" y="0"/>
        <a:ext cx="1337703" cy="471576"/>
      </dsp:txXfrm>
    </dsp:sp>
    <dsp:sp modelId="{DE561144-999D-4347-8B4C-542FE1577900}">
      <dsp:nvSpPr>
        <dsp:cNvPr id="0" name=""/>
        <dsp:cNvSpPr/>
      </dsp:nvSpPr>
      <dsp:spPr>
        <a:xfrm>
          <a:off x="5791550" y="0"/>
          <a:ext cx="1809279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死锁</a:t>
          </a:r>
        </a:p>
      </dsp:txBody>
      <dsp:txXfrm>
        <a:off x="6027338" y="0"/>
        <a:ext cx="1337703" cy="4715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59446-B830-408E-BB60-86155B3285E9}">
      <dsp:nvSpPr>
        <dsp:cNvPr id="0" name=""/>
        <dsp:cNvSpPr/>
      </dsp:nvSpPr>
      <dsp:spPr>
        <a:xfrm>
          <a:off x="1921490" y="1566800"/>
          <a:ext cx="1284331" cy="1284331"/>
        </a:xfrm>
        <a:prstGeom prst="ellipse">
          <a:avLst/>
        </a:prstGeom>
        <a:solidFill>
          <a:srgbClr val="FF0000"/>
        </a:soli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调度算法</a:t>
          </a:r>
        </a:p>
      </dsp:txBody>
      <dsp:txXfrm>
        <a:off x="2109576" y="1754886"/>
        <a:ext cx="908159" cy="908159"/>
      </dsp:txXfrm>
    </dsp:sp>
    <dsp:sp modelId="{CC0E5D88-C0ED-4ED1-A5DA-BA822BBE1254}">
      <dsp:nvSpPr>
        <dsp:cNvPr id="0" name=""/>
        <dsp:cNvSpPr/>
      </dsp:nvSpPr>
      <dsp:spPr>
        <a:xfrm rot="10800000">
          <a:off x="620026" y="2025948"/>
          <a:ext cx="1229883" cy="36603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D4402-4804-47A2-8E79-FE23F60529FB}">
      <dsp:nvSpPr>
        <dsp:cNvPr id="0" name=""/>
        <dsp:cNvSpPr/>
      </dsp:nvSpPr>
      <dsp:spPr>
        <a:xfrm>
          <a:off x="170510" y="1849353"/>
          <a:ext cx="899032" cy="71922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问题</a:t>
          </a:r>
          <a:endParaRPr lang="en-US" altLang="zh-CN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模型</a:t>
          </a:r>
        </a:p>
      </dsp:txBody>
      <dsp:txXfrm>
        <a:off x="191575" y="1870418"/>
        <a:ext cx="856902" cy="677095"/>
      </dsp:txXfrm>
    </dsp:sp>
    <dsp:sp modelId="{D9C7B801-6E56-42D3-A0D6-EE40C93853EE}">
      <dsp:nvSpPr>
        <dsp:cNvPr id="0" name=""/>
        <dsp:cNvSpPr/>
      </dsp:nvSpPr>
      <dsp:spPr>
        <a:xfrm rot="12960000">
          <a:off x="873783" y="1244965"/>
          <a:ext cx="1229883" cy="36603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50073-726F-4441-94A2-58E03E78D5BF}">
      <dsp:nvSpPr>
        <dsp:cNvPr id="0" name=""/>
        <dsp:cNvSpPr/>
      </dsp:nvSpPr>
      <dsp:spPr>
        <a:xfrm>
          <a:off x="541710" y="706916"/>
          <a:ext cx="899032" cy="71922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评估</a:t>
          </a:r>
          <a:endParaRPr lang="en-US" altLang="zh-CN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指标</a:t>
          </a:r>
        </a:p>
      </dsp:txBody>
      <dsp:txXfrm>
        <a:off x="562775" y="727981"/>
        <a:ext cx="856902" cy="677095"/>
      </dsp:txXfrm>
    </dsp:sp>
    <dsp:sp modelId="{7890A79C-494E-4EC6-955B-E874F74901EF}">
      <dsp:nvSpPr>
        <dsp:cNvPr id="0" name=""/>
        <dsp:cNvSpPr/>
      </dsp:nvSpPr>
      <dsp:spPr>
        <a:xfrm rot="15120000">
          <a:off x="1538127" y="762291"/>
          <a:ext cx="1229883" cy="36603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D1999-CC37-44E6-9E1C-47F79AA799A0}">
      <dsp:nvSpPr>
        <dsp:cNvPr id="0" name=""/>
        <dsp:cNvSpPr/>
      </dsp:nvSpPr>
      <dsp:spPr>
        <a:xfrm>
          <a:off x="1513525" y="851"/>
          <a:ext cx="899032" cy="71922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基本</a:t>
          </a:r>
          <a:endParaRPr lang="en-US" altLang="zh-CN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算法</a:t>
          </a:r>
        </a:p>
      </dsp:txBody>
      <dsp:txXfrm>
        <a:off x="1534590" y="21916"/>
        <a:ext cx="856902" cy="677095"/>
      </dsp:txXfrm>
    </dsp:sp>
    <dsp:sp modelId="{28171A07-7D92-4A19-97D5-D617B255978A}">
      <dsp:nvSpPr>
        <dsp:cNvPr id="0" name=""/>
        <dsp:cNvSpPr/>
      </dsp:nvSpPr>
      <dsp:spPr>
        <a:xfrm rot="17280000">
          <a:off x="2359302" y="762291"/>
          <a:ext cx="1229883" cy="36603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8A93F-7586-4096-ACA8-BA2731C8F67E}">
      <dsp:nvSpPr>
        <dsp:cNvPr id="0" name=""/>
        <dsp:cNvSpPr/>
      </dsp:nvSpPr>
      <dsp:spPr>
        <a:xfrm>
          <a:off x="2714755" y="851"/>
          <a:ext cx="899032" cy="71922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算法</a:t>
          </a:r>
          <a:endParaRPr lang="en-US" altLang="zh-CN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扩展</a:t>
          </a:r>
        </a:p>
      </dsp:txBody>
      <dsp:txXfrm>
        <a:off x="2735820" y="21916"/>
        <a:ext cx="856902" cy="677095"/>
      </dsp:txXfrm>
    </dsp:sp>
    <dsp:sp modelId="{1142CD66-B003-4AAC-8DA0-3B1DCDEC8B62}">
      <dsp:nvSpPr>
        <dsp:cNvPr id="0" name=""/>
        <dsp:cNvSpPr/>
      </dsp:nvSpPr>
      <dsp:spPr>
        <a:xfrm rot="19440000">
          <a:off x="3023646" y="1244965"/>
          <a:ext cx="1229883" cy="36603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ED082-0FE8-4994-A568-7F3B332D3E5A}">
      <dsp:nvSpPr>
        <dsp:cNvPr id="0" name=""/>
        <dsp:cNvSpPr/>
      </dsp:nvSpPr>
      <dsp:spPr>
        <a:xfrm>
          <a:off x="3686569" y="706916"/>
          <a:ext cx="899032" cy="71922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应用</a:t>
          </a:r>
          <a:endParaRPr lang="en-US" altLang="zh-CN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实现</a:t>
          </a:r>
        </a:p>
      </dsp:txBody>
      <dsp:txXfrm>
        <a:off x="3707634" y="727981"/>
        <a:ext cx="856902" cy="677095"/>
      </dsp:txXfrm>
    </dsp:sp>
    <dsp:sp modelId="{89E96BF0-7E7B-443C-B5E1-669610D27368}">
      <dsp:nvSpPr>
        <dsp:cNvPr id="0" name=""/>
        <dsp:cNvSpPr/>
      </dsp:nvSpPr>
      <dsp:spPr>
        <a:xfrm>
          <a:off x="3277402" y="2025948"/>
          <a:ext cx="1229883" cy="36603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F28F2-C017-490C-9C9C-6620A4D7D397}">
      <dsp:nvSpPr>
        <dsp:cNvPr id="0" name=""/>
        <dsp:cNvSpPr/>
      </dsp:nvSpPr>
      <dsp:spPr>
        <a:xfrm>
          <a:off x="4057770" y="1849353"/>
          <a:ext cx="899032" cy="71922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评估</a:t>
          </a:r>
          <a:endParaRPr lang="en-US" altLang="zh-CN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方法</a:t>
          </a:r>
        </a:p>
      </dsp:txBody>
      <dsp:txXfrm>
        <a:off x="4078835" y="1870418"/>
        <a:ext cx="856902" cy="6770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A602C-8A9E-43D1-8F31-4D745A1D9092}">
      <dsp:nvSpPr>
        <dsp:cNvPr id="0" name=""/>
        <dsp:cNvSpPr/>
      </dsp:nvSpPr>
      <dsp:spPr>
        <a:xfrm>
          <a:off x="927" y="0"/>
          <a:ext cx="1809279" cy="471576"/>
        </a:xfrm>
        <a:prstGeom prst="homePlate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进程概念</a:t>
          </a:r>
        </a:p>
      </dsp:txBody>
      <dsp:txXfrm>
        <a:off x="927" y="0"/>
        <a:ext cx="1691385" cy="471576"/>
      </dsp:txXfrm>
    </dsp:sp>
    <dsp:sp modelId="{3B5502A6-D175-4584-8D00-A598BF813D55}">
      <dsp:nvSpPr>
        <dsp:cNvPr id="0" name=""/>
        <dsp:cNvSpPr/>
      </dsp:nvSpPr>
      <dsp:spPr>
        <a:xfrm>
          <a:off x="1448351" y="0"/>
          <a:ext cx="1809279" cy="471576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进程调度</a:t>
          </a:r>
        </a:p>
      </dsp:txBody>
      <dsp:txXfrm>
        <a:off x="1684139" y="0"/>
        <a:ext cx="1337703" cy="471576"/>
      </dsp:txXfrm>
    </dsp:sp>
    <dsp:sp modelId="{A9DD0828-5979-47CB-B03D-5F39688FC4D4}">
      <dsp:nvSpPr>
        <dsp:cNvPr id="0" name=""/>
        <dsp:cNvSpPr/>
      </dsp:nvSpPr>
      <dsp:spPr>
        <a:xfrm>
          <a:off x="2895775" y="0"/>
          <a:ext cx="1809279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线程抽象</a:t>
          </a:r>
        </a:p>
      </dsp:txBody>
      <dsp:txXfrm>
        <a:off x="3131563" y="0"/>
        <a:ext cx="1337703" cy="471576"/>
      </dsp:txXfrm>
    </dsp:sp>
    <dsp:sp modelId="{EA739649-C7AC-4C83-80A3-AA8BA5E14CED}">
      <dsp:nvSpPr>
        <dsp:cNvPr id="0" name=""/>
        <dsp:cNvSpPr/>
      </dsp:nvSpPr>
      <dsp:spPr>
        <a:xfrm>
          <a:off x="4343198" y="0"/>
          <a:ext cx="1809279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进程同步</a:t>
          </a:r>
        </a:p>
      </dsp:txBody>
      <dsp:txXfrm>
        <a:off x="4578986" y="0"/>
        <a:ext cx="1337703" cy="471576"/>
      </dsp:txXfrm>
    </dsp:sp>
    <dsp:sp modelId="{DE561144-999D-4347-8B4C-542FE1577900}">
      <dsp:nvSpPr>
        <dsp:cNvPr id="0" name=""/>
        <dsp:cNvSpPr/>
      </dsp:nvSpPr>
      <dsp:spPr>
        <a:xfrm>
          <a:off x="5791550" y="0"/>
          <a:ext cx="1809279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死锁</a:t>
          </a:r>
        </a:p>
      </dsp:txBody>
      <dsp:txXfrm>
        <a:off x="6027338" y="0"/>
        <a:ext cx="1337703" cy="4715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A602C-8A9E-43D1-8F31-4D745A1D9092}">
      <dsp:nvSpPr>
        <dsp:cNvPr id="0" name=""/>
        <dsp:cNvSpPr/>
      </dsp:nvSpPr>
      <dsp:spPr>
        <a:xfrm>
          <a:off x="927" y="0"/>
          <a:ext cx="1809279" cy="471576"/>
        </a:xfrm>
        <a:prstGeom prst="homePlate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进程概念</a:t>
          </a:r>
        </a:p>
      </dsp:txBody>
      <dsp:txXfrm>
        <a:off x="927" y="0"/>
        <a:ext cx="1691385" cy="471576"/>
      </dsp:txXfrm>
    </dsp:sp>
    <dsp:sp modelId="{3B5502A6-D175-4584-8D00-A598BF813D55}">
      <dsp:nvSpPr>
        <dsp:cNvPr id="0" name=""/>
        <dsp:cNvSpPr/>
      </dsp:nvSpPr>
      <dsp:spPr>
        <a:xfrm>
          <a:off x="1448351" y="0"/>
          <a:ext cx="1809279" cy="471576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进程调度</a:t>
          </a:r>
        </a:p>
      </dsp:txBody>
      <dsp:txXfrm>
        <a:off x="1684139" y="0"/>
        <a:ext cx="1337703" cy="471576"/>
      </dsp:txXfrm>
    </dsp:sp>
    <dsp:sp modelId="{A9DD0828-5979-47CB-B03D-5F39688FC4D4}">
      <dsp:nvSpPr>
        <dsp:cNvPr id="0" name=""/>
        <dsp:cNvSpPr/>
      </dsp:nvSpPr>
      <dsp:spPr>
        <a:xfrm>
          <a:off x="2895775" y="0"/>
          <a:ext cx="1809279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线程抽象</a:t>
          </a:r>
        </a:p>
      </dsp:txBody>
      <dsp:txXfrm>
        <a:off x="3131563" y="0"/>
        <a:ext cx="1337703" cy="471576"/>
      </dsp:txXfrm>
    </dsp:sp>
    <dsp:sp modelId="{EA739649-C7AC-4C83-80A3-AA8BA5E14CED}">
      <dsp:nvSpPr>
        <dsp:cNvPr id="0" name=""/>
        <dsp:cNvSpPr/>
      </dsp:nvSpPr>
      <dsp:spPr>
        <a:xfrm>
          <a:off x="4343198" y="0"/>
          <a:ext cx="1809279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进程同步</a:t>
          </a:r>
        </a:p>
      </dsp:txBody>
      <dsp:txXfrm>
        <a:off x="4578986" y="0"/>
        <a:ext cx="1337703" cy="471576"/>
      </dsp:txXfrm>
    </dsp:sp>
    <dsp:sp modelId="{DE561144-999D-4347-8B4C-542FE1577900}">
      <dsp:nvSpPr>
        <dsp:cNvPr id="0" name=""/>
        <dsp:cNvSpPr/>
      </dsp:nvSpPr>
      <dsp:spPr>
        <a:xfrm>
          <a:off x="5791550" y="0"/>
          <a:ext cx="1809279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死锁</a:t>
          </a:r>
        </a:p>
      </dsp:txBody>
      <dsp:txXfrm>
        <a:off x="6027338" y="0"/>
        <a:ext cx="1337703" cy="47157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A602C-8A9E-43D1-8F31-4D745A1D9092}">
      <dsp:nvSpPr>
        <dsp:cNvPr id="0" name=""/>
        <dsp:cNvSpPr/>
      </dsp:nvSpPr>
      <dsp:spPr>
        <a:xfrm>
          <a:off x="927" y="0"/>
          <a:ext cx="1809279" cy="471576"/>
        </a:xfrm>
        <a:prstGeom prst="homePlate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进程概念</a:t>
          </a:r>
        </a:p>
      </dsp:txBody>
      <dsp:txXfrm>
        <a:off x="927" y="0"/>
        <a:ext cx="1691385" cy="471576"/>
      </dsp:txXfrm>
    </dsp:sp>
    <dsp:sp modelId="{3B5502A6-D175-4584-8D00-A598BF813D55}">
      <dsp:nvSpPr>
        <dsp:cNvPr id="0" name=""/>
        <dsp:cNvSpPr/>
      </dsp:nvSpPr>
      <dsp:spPr>
        <a:xfrm>
          <a:off x="1448351" y="0"/>
          <a:ext cx="1809279" cy="471576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进程调度</a:t>
          </a:r>
        </a:p>
      </dsp:txBody>
      <dsp:txXfrm>
        <a:off x="1684139" y="0"/>
        <a:ext cx="1337703" cy="471576"/>
      </dsp:txXfrm>
    </dsp:sp>
    <dsp:sp modelId="{A9DD0828-5979-47CB-B03D-5F39688FC4D4}">
      <dsp:nvSpPr>
        <dsp:cNvPr id="0" name=""/>
        <dsp:cNvSpPr/>
      </dsp:nvSpPr>
      <dsp:spPr>
        <a:xfrm>
          <a:off x="2895775" y="0"/>
          <a:ext cx="1809279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线程抽象</a:t>
          </a:r>
        </a:p>
      </dsp:txBody>
      <dsp:txXfrm>
        <a:off x="3131563" y="0"/>
        <a:ext cx="1337703" cy="471576"/>
      </dsp:txXfrm>
    </dsp:sp>
    <dsp:sp modelId="{EA739649-C7AC-4C83-80A3-AA8BA5E14CED}">
      <dsp:nvSpPr>
        <dsp:cNvPr id="0" name=""/>
        <dsp:cNvSpPr/>
      </dsp:nvSpPr>
      <dsp:spPr>
        <a:xfrm>
          <a:off x="4343198" y="0"/>
          <a:ext cx="1809279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进程同步</a:t>
          </a:r>
        </a:p>
      </dsp:txBody>
      <dsp:txXfrm>
        <a:off x="4578986" y="0"/>
        <a:ext cx="1337703" cy="471576"/>
      </dsp:txXfrm>
    </dsp:sp>
    <dsp:sp modelId="{DE561144-999D-4347-8B4C-542FE1577900}">
      <dsp:nvSpPr>
        <dsp:cNvPr id="0" name=""/>
        <dsp:cNvSpPr/>
      </dsp:nvSpPr>
      <dsp:spPr>
        <a:xfrm>
          <a:off x="5791550" y="0"/>
          <a:ext cx="1809279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死锁</a:t>
          </a:r>
        </a:p>
      </dsp:txBody>
      <dsp:txXfrm>
        <a:off x="6027338" y="0"/>
        <a:ext cx="1337703" cy="47157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A602C-8A9E-43D1-8F31-4D745A1D9092}">
      <dsp:nvSpPr>
        <dsp:cNvPr id="0" name=""/>
        <dsp:cNvSpPr/>
      </dsp:nvSpPr>
      <dsp:spPr>
        <a:xfrm>
          <a:off x="927" y="0"/>
          <a:ext cx="1809279" cy="471576"/>
        </a:xfrm>
        <a:prstGeom prst="homePlate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进程概念</a:t>
          </a:r>
        </a:p>
      </dsp:txBody>
      <dsp:txXfrm>
        <a:off x="927" y="0"/>
        <a:ext cx="1691385" cy="471576"/>
      </dsp:txXfrm>
    </dsp:sp>
    <dsp:sp modelId="{3B5502A6-D175-4584-8D00-A598BF813D55}">
      <dsp:nvSpPr>
        <dsp:cNvPr id="0" name=""/>
        <dsp:cNvSpPr/>
      </dsp:nvSpPr>
      <dsp:spPr>
        <a:xfrm>
          <a:off x="1448351" y="0"/>
          <a:ext cx="1809279" cy="471576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进程调度</a:t>
          </a:r>
        </a:p>
      </dsp:txBody>
      <dsp:txXfrm>
        <a:off x="1684139" y="0"/>
        <a:ext cx="1337703" cy="471576"/>
      </dsp:txXfrm>
    </dsp:sp>
    <dsp:sp modelId="{A9DD0828-5979-47CB-B03D-5F39688FC4D4}">
      <dsp:nvSpPr>
        <dsp:cNvPr id="0" name=""/>
        <dsp:cNvSpPr/>
      </dsp:nvSpPr>
      <dsp:spPr>
        <a:xfrm>
          <a:off x="2895775" y="0"/>
          <a:ext cx="1809279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线程抽象</a:t>
          </a:r>
        </a:p>
      </dsp:txBody>
      <dsp:txXfrm>
        <a:off x="3131563" y="0"/>
        <a:ext cx="1337703" cy="471576"/>
      </dsp:txXfrm>
    </dsp:sp>
    <dsp:sp modelId="{EA739649-C7AC-4C83-80A3-AA8BA5E14CED}">
      <dsp:nvSpPr>
        <dsp:cNvPr id="0" name=""/>
        <dsp:cNvSpPr/>
      </dsp:nvSpPr>
      <dsp:spPr>
        <a:xfrm>
          <a:off x="4343198" y="0"/>
          <a:ext cx="1809279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进程同步</a:t>
          </a:r>
        </a:p>
      </dsp:txBody>
      <dsp:txXfrm>
        <a:off x="4578986" y="0"/>
        <a:ext cx="1337703" cy="471576"/>
      </dsp:txXfrm>
    </dsp:sp>
    <dsp:sp modelId="{DE561144-999D-4347-8B4C-542FE1577900}">
      <dsp:nvSpPr>
        <dsp:cNvPr id="0" name=""/>
        <dsp:cNvSpPr/>
      </dsp:nvSpPr>
      <dsp:spPr>
        <a:xfrm>
          <a:off x="5791550" y="0"/>
          <a:ext cx="1809279" cy="4715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死锁</a:t>
          </a:r>
        </a:p>
      </dsp:txBody>
      <dsp:txXfrm>
        <a:off x="6027338" y="0"/>
        <a:ext cx="1337703" cy="471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6F6-EACB-452F-90FC-98613E60A336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D8AC-E185-4EAF-9DE2-472DD69CC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77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6F6-EACB-452F-90FC-98613E60A336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D8AC-E185-4EAF-9DE2-472DD69CC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88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6F6-EACB-452F-90FC-98613E60A336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D8AC-E185-4EAF-9DE2-472DD69CC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38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6F6-EACB-452F-90FC-98613E60A336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D8AC-E185-4EAF-9DE2-472DD69CC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3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6F6-EACB-452F-90FC-98613E60A336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D8AC-E185-4EAF-9DE2-472DD69CC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72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6F6-EACB-452F-90FC-98613E60A336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D8AC-E185-4EAF-9DE2-472DD69CC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23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6F6-EACB-452F-90FC-98613E60A336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D8AC-E185-4EAF-9DE2-472DD69CC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31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6F6-EACB-452F-90FC-98613E60A336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D8AC-E185-4EAF-9DE2-472DD69CC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51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6F6-EACB-452F-90FC-98613E60A336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D8AC-E185-4EAF-9DE2-472DD69CC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71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6F6-EACB-452F-90FC-98613E60A336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D8AC-E185-4EAF-9DE2-472DD69CC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292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6F6-EACB-452F-90FC-98613E60A336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D8AC-E185-4EAF-9DE2-472DD69CC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28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A6F6-EACB-452F-90FC-98613E60A336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BD8AC-E185-4EAF-9DE2-472DD69CC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60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7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9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9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6.xml"/><Relationship Id="rId7" Type="http://schemas.openxmlformats.org/officeDocument/2006/relationships/image" Target="../media/image12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6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659423025"/>
              </p:ext>
            </p:extLst>
          </p:nvPr>
        </p:nvGraphicFramePr>
        <p:xfrm>
          <a:off x="3337463" y="172528"/>
          <a:ext cx="7600830" cy="47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998635" y="1955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进程部分</a:t>
            </a:r>
          </a:p>
        </p:txBody>
      </p:sp>
      <p:sp>
        <p:nvSpPr>
          <p:cNvPr id="10" name="六边形 9"/>
          <p:cNvSpPr/>
          <p:nvPr/>
        </p:nvSpPr>
        <p:spPr>
          <a:xfrm>
            <a:off x="4011455" y="3446993"/>
            <a:ext cx="1060704" cy="91440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①</a:t>
            </a:r>
          </a:p>
          <a:p>
            <a:pPr algn="ctr"/>
            <a:r>
              <a:rPr lang="en-US" altLang="zh-CN" dirty="0"/>
              <a:t>Why</a:t>
            </a:r>
            <a:endParaRPr lang="zh-CN" altLang="en-US" dirty="0"/>
          </a:p>
        </p:txBody>
      </p:sp>
      <p:sp>
        <p:nvSpPr>
          <p:cNvPr id="11" name="六边形 10"/>
          <p:cNvSpPr/>
          <p:nvPr/>
        </p:nvSpPr>
        <p:spPr>
          <a:xfrm>
            <a:off x="4868173" y="2961038"/>
            <a:ext cx="1060704" cy="914400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②</a:t>
            </a:r>
            <a:r>
              <a:rPr lang="en-US" altLang="zh-CN" dirty="0"/>
              <a:t>What</a:t>
            </a:r>
            <a:endParaRPr lang="zh-CN" altLang="en-US" dirty="0"/>
          </a:p>
        </p:txBody>
      </p:sp>
      <p:sp>
        <p:nvSpPr>
          <p:cNvPr id="12" name="六边形 11"/>
          <p:cNvSpPr/>
          <p:nvPr/>
        </p:nvSpPr>
        <p:spPr>
          <a:xfrm>
            <a:off x="5724891" y="3446993"/>
            <a:ext cx="1060704" cy="914400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③ </a:t>
            </a:r>
            <a:r>
              <a:rPr lang="en-US" altLang="zh-CN" dirty="0"/>
              <a:t>How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1998635" y="4413742"/>
            <a:ext cx="3757705" cy="1044407"/>
          </a:xfrm>
        </p:spPr>
        <p:txBody>
          <a:bodyPr/>
          <a:lstStyle/>
          <a:p>
            <a:r>
              <a:rPr lang="zh-CN" altLang="en-US" dirty="0"/>
              <a:t>进程的来由</a:t>
            </a:r>
            <a:endParaRPr lang="en-US" altLang="zh-CN" dirty="0"/>
          </a:p>
          <a:p>
            <a:r>
              <a:rPr lang="zh-CN" altLang="en-US" dirty="0"/>
              <a:t>并发执行的条件</a:t>
            </a:r>
            <a:endParaRPr lang="en-US" altLang="zh-CN" dirty="0"/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4181381" y="742460"/>
            <a:ext cx="3757705" cy="2218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进程概念</a:t>
            </a:r>
            <a:endParaRPr lang="en-US" altLang="zh-CN" dirty="0"/>
          </a:p>
          <a:p>
            <a:r>
              <a:rPr lang="zh-CN" altLang="en-US" dirty="0"/>
              <a:t>进程 </a:t>
            </a:r>
            <a:r>
              <a:rPr lang="en-US" altLang="zh-CN" dirty="0"/>
              <a:t>VS 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zh-CN" altLang="en-US" dirty="0"/>
              <a:t>进程的特征</a:t>
            </a:r>
            <a:endParaRPr lang="en-US" altLang="zh-CN" dirty="0"/>
          </a:p>
          <a:p>
            <a:r>
              <a:rPr lang="zh-CN" altLang="en-US" dirty="0"/>
              <a:t>进程的状态</a:t>
            </a:r>
            <a:endParaRPr lang="en-US" altLang="zh-CN" dirty="0"/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6814677" y="3446992"/>
            <a:ext cx="3980570" cy="285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进程数据结构</a:t>
            </a:r>
            <a:endParaRPr lang="en-US" altLang="zh-CN" dirty="0"/>
          </a:p>
          <a:p>
            <a:r>
              <a:rPr lang="zh-CN" altLang="en-US" dirty="0"/>
              <a:t>进程调度和进程上下文</a:t>
            </a:r>
            <a:endParaRPr lang="en-US" altLang="zh-CN" dirty="0"/>
          </a:p>
          <a:p>
            <a:r>
              <a:rPr lang="zh-CN" altLang="en-US" dirty="0"/>
              <a:t>进程的创建和终止</a:t>
            </a:r>
            <a:endParaRPr lang="en-US" altLang="zh-CN" dirty="0"/>
          </a:p>
          <a:p>
            <a:r>
              <a:rPr lang="zh-CN" altLang="en-US" dirty="0"/>
              <a:t>进程的同步和通信</a:t>
            </a:r>
            <a:endParaRPr lang="en-US" altLang="zh-CN" dirty="0"/>
          </a:p>
          <a:p>
            <a:r>
              <a:rPr lang="en-US" altLang="zh-CN" dirty="0"/>
              <a:t>…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0791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456034371"/>
              </p:ext>
            </p:extLst>
          </p:nvPr>
        </p:nvGraphicFramePr>
        <p:xfrm>
          <a:off x="3337463" y="172528"/>
          <a:ext cx="7600830" cy="47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998635" y="1955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进程部分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038" y="1089000"/>
            <a:ext cx="11443925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16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816397325"/>
              </p:ext>
            </p:extLst>
          </p:nvPr>
        </p:nvGraphicFramePr>
        <p:xfrm>
          <a:off x="3337463" y="172528"/>
          <a:ext cx="7600830" cy="47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998635" y="1955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进程部分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01947" y="133512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二级抽象</a:t>
            </a:r>
          </a:p>
        </p:txBody>
      </p:sp>
      <p:sp>
        <p:nvSpPr>
          <p:cNvPr id="29" name="矩形 28"/>
          <p:cNvSpPr/>
          <p:nvPr/>
        </p:nvSpPr>
        <p:spPr>
          <a:xfrm>
            <a:off x="753373" y="2597835"/>
            <a:ext cx="4664015" cy="2145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843455" y="2719520"/>
            <a:ext cx="845389" cy="1184694"/>
            <a:chOff x="1920815" y="2461404"/>
            <a:chExt cx="845389" cy="1184694"/>
          </a:xfrm>
        </p:grpSpPr>
        <p:sp>
          <p:nvSpPr>
            <p:cNvPr id="31" name="矩形 30"/>
            <p:cNvSpPr/>
            <p:nvPr/>
          </p:nvSpPr>
          <p:spPr>
            <a:xfrm>
              <a:off x="1920815" y="2461404"/>
              <a:ext cx="845389" cy="1184694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1920815" y="2461404"/>
              <a:ext cx="845389" cy="296174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regs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920815" y="2763328"/>
              <a:ext cx="845389" cy="296174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stack</a:t>
              </a:r>
              <a:endParaRPr lang="zh-CN" altLang="en-US" dirty="0"/>
            </a:p>
          </p:txBody>
        </p:sp>
      </p:grpSp>
      <p:sp>
        <p:nvSpPr>
          <p:cNvPr id="47" name="矩形 46"/>
          <p:cNvSpPr/>
          <p:nvPr/>
        </p:nvSpPr>
        <p:spPr>
          <a:xfrm>
            <a:off x="843455" y="4088239"/>
            <a:ext cx="1425172" cy="55692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code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2343724" y="4088239"/>
            <a:ext cx="1425172" cy="55692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843992" y="4088239"/>
            <a:ext cx="1425172" cy="55692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files</a:t>
            </a:r>
            <a:endParaRPr lang="zh-CN" altLang="en-US" dirty="0"/>
          </a:p>
        </p:txBody>
      </p:sp>
      <p:grpSp>
        <p:nvGrpSpPr>
          <p:cNvPr id="52" name="组合 51"/>
          <p:cNvGrpSpPr/>
          <p:nvPr/>
        </p:nvGrpSpPr>
        <p:grpSpPr>
          <a:xfrm>
            <a:off x="2033061" y="2719520"/>
            <a:ext cx="845389" cy="1184694"/>
            <a:chOff x="1920815" y="2461404"/>
            <a:chExt cx="845389" cy="1184694"/>
          </a:xfrm>
        </p:grpSpPr>
        <p:sp>
          <p:nvSpPr>
            <p:cNvPr id="53" name="矩形 52"/>
            <p:cNvSpPr/>
            <p:nvPr/>
          </p:nvSpPr>
          <p:spPr>
            <a:xfrm>
              <a:off x="1920815" y="2461404"/>
              <a:ext cx="845389" cy="1184694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920815" y="2461404"/>
              <a:ext cx="845389" cy="296174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regs</a:t>
              </a:r>
              <a:endParaRPr lang="zh-CN" altLang="en-US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1920815" y="2763328"/>
              <a:ext cx="845389" cy="296174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stack</a:t>
              </a:r>
              <a:endParaRPr lang="zh-CN" altLang="en-US" dirty="0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222667" y="2719520"/>
            <a:ext cx="845389" cy="1184694"/>
            <a:chOff x="1920815" y="2461404"/>
            <a:chExt cx="845389" cy="1184694"/>
          </a:xfrm>
        </p:grpSpPr>
        <p:sp>
          <p:nvSpPr>
            <p:cNvPr id="57" name="矩形 56"/>
            <p:cNvSpPr/>
            <p:nvPr/>
          </p:nvSpPr>
          <p:spPr>
            <a:xfrm>
              <a:off x="1920815" y="2461404"/>
              <a:ext cx="845389" cy="1184694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1920815" y="2461404"/>
              <a:ext cx="845389" cy="296174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regs</a:t>
              </a:r>
              <a:endParaRPr lang="zh-CN" altLang="en-US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1920815" y="2763328"/>
              <a:ext cx="845389" cy="296174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stack</a:t>
              </a:r>
              <a:endParaRPr lang="zh-CN" altLang="en-US" dirty="0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412272" y="2719520"/>
            <a:ext cx="845389" cy="1184694"/>
            <a:chOff x="1920815" y="2461404"/>
            <a:chExt cx="845389" cy="1184694"/>
          </a:xfrm>
        </p:grpSpPr>
        <p:sp>
          <p:nvSpPr>
            <p:cNvPr id="61" name="矩形 60"/>
            <p:cNvSpPr/>
            <p:nvPr/>
          </p:nvSpPr>
          <p:spPr>
            <a:xfrm>
              <a:off x="1920815" y="2461404"/>
              <a:ext cx="845389" cy="1184694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920815" y="2461404"/>
              <a:ext cx="845389" cy="296174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regs</a:t>
              </a:r>
              <a:endParaRPr lang="zh-CN" altLang="en-US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1920815" y="2763328"/>
              <a:ext cx="845389" cy="296174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stack</a:t>
              </a:r>
              <a:endParaRPr lang="zh-CN" altLang="en-US" dirty="0"/>
            </a:p>
          </p:txBody>
        </p:sp>
      </p:grpSp>
      <p:pic>
        <p:nvPicPr>
          <p:cNvPr id="64" name="图片 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1604" y="1210612"/>
            <a:ext cx="3143250" cy="1508908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6602" y="4820776"/>
            <a:ext cx="3143250" cy="1508908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4977" y="3015694"/>
            <a:ext cx="3143250" cy="1508908"/>
          </a:xfrm>
          <a:prstGeom prst="rect">
            <a:avLst/>
          </a:prstGeom>
        </p:spPr>
      </p:pic>
      <p:sp>
        <p:nvSpPr>
          <p:cNvPr id="67" name="文本框 66"/>
          <p:cNvSpPr txBox="1"/>
          <p:nvPr/>
        </p:nvSpPr>
        <p:spPr>
          <a:xfrm>
            <a:off x="1130999" y="1843193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进程级 </a:t>
            </a:r>
            <a:r>
              <a:rPr lang="en-US" altLang="zh-CN" dirty="0"/>
              <a:t>VS </a:t>
            </a:r>
            <a:r>
              <a:rPr lang="zh-CN" altLang="en-US" dirty="0"/>
              <a:t>线程级</a:t>
            </a:r>
          </a:p>
        </p:txBody>
      </p:sp>
    </p:spTree>
    <p:extLst>
      <p:ext uri="{BB962C8B-B14F-4D97-AF65-F5344CB8AC3E}">
        <p14:creationId xmlns:p14="http://schemas.microsoft.com/office/powerpoint/2010/main" val="41606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984864837"/>
              </p:ext>
            </p:extLst>
          </p:nvPr>
        </p:nvGraphicFramePr>
        <p:xfrm>
          <a:off x="3337463" y="172528"/>
          <a:ext cx="7600830" cy="47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998635" y="1955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进程部分</a:t>
            </a:r>
          </a:p>
        </p:txBody>
      </p:sp>
      <p:sp>
        <p:nvSpPr>
          <p:cNvPr id="6" name="六边形 5"/>
          <p:cNvSpPr/>
          <p:nvPr/>
        </p:nvSpPr>
        <p:spPr>
          <a:xfrm>
            <a:off x="4086218" y="2295895"/>
            <a:ext cx="1296000" cy="108000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①</a:t>
            </a:r>
          </a:p>
          <a:p>
            <a:pPr algn="ctr"/>
            <a:r>
              <a:rPr lang="en-US" altLang="zh-CN" dirty="0"/>
              <a:t>Why </a:t>
            </a:r>
          </a:p>
          <a:p>
            <a:pPr algn="ctr"/>
            <a:r>
              <a:rPr lang="en-US" altLang="zh-CN" dirty="0"/>
              <a:t>&amp;</a:t>
            </a:r>
          </a:p>
          <a:p>
            <a:pPr algn="ctr"/>
            <a:r>
              <a:rPr lang="en-US" altLang="zh-CN" dirty="0"/>
              <a:t>What</a:t>
            </a:r>
            <a:endParaRPr lang="zh-CN" altLang="en-US" dirty="0"/>
          </a:p>
        </p:txBody>
      </p:sp>
      <p:sp>
        <p:nvSpPr>
          <p:cNvPr id="7" name="六边形 6"/>
          <p:cNvSpPr/>
          <p:nvPr/>
        </p:nvSpPr>
        <p:spPr>
          <a:xfrm>
            <a:off x="5126965" y="2835895"/>
            <a:ext cx="1296000" cy="1080000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②</a:t>
            </a:r>
            <a:r>
              <a:rPr lang="en-US" altLang="zh-CN" dirty="0"/>
              <a:t>How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02034" y="2848987"/>
            <a:ext cx="4835302" cy="362082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有需求：</a:t>
            </a:r>
            <a:r>
              <a:rPr lang="en-US" altLang="zh-CN" dirty="0"/>
              <a:t>Race Condition</a:t>
            </a:r>
          </a:p>
          <a:p>
            <a:r>
              <a:rPr lang="zh-CN" altLang="en-US" dirty="0"/>
              <a:t>有问题：</a:t>
            </a:r>
            <a:r>
              <a:rPr lang="en-US" altLang="zh-CN" dirty="0" err="1"/>
              <a:t>C</a:t>
            </a:r>
            <a:r>
              <a:rPr lang="en-US" altLang="zh-CN" sz="1200" dirty="0" err="1"/>
              <a:t>ricical</a:t>
            </a:r>
            <a:r>
              <a:rPr lang="en-US" altLang="zh-CN" dirty="0" err="1"/>
              <a:t>S</a:t>
            </a:r>
            <a:r>
              <a:rPr lang="en-US" altLang="zh-CN" sz="1200" dirty="0" err="1"/>
              <a:t>ection</a:t>
            </a:r>
            <a:r>
              <a:rPr lang="en-US" altLang="zh-CN" dirty="0" err="1"/>
              <a:t>P</a:t>
            </a:r>
            <a:r>
              <a:rPr lang="en-US" altLang="zh-CN" sz="1200" dirty="0" err="1"/>
              <a:t>roblem</a:t>
            </a:r>
            <a:endParaRPr lang="en-US" altLang="zh-CN" dirty="0"/>
          </a:p>
          <a:p>
            <a:r>
              <a:rPr lang="zh-CN" altLang="en-US" dirty="0"/>
              <a:t>有结构：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有条件：</a:t>
            </a:r>
            <a:endParaRPr lang="en-US" altLang="zh-CN" dirty="0"/>
          </a:p>
          <a:p>
            <a:pPr lvl="1"/>
            <a:r>
              <a:rPr lang="zh-CN" altLang="en-US" dirty="0"/>
              <a:t>互斥、空闲让进、有限等待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8701" y="3786827"/>
            <a:ext cx="1675706" cy="1745141"/>
          </a:xfrm>
          <a:prstGeom prst="rect">
            <a:avLst/>
          </a:prstGeom>
          <a:ln w="3175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6727121" y="1336489"/>
            <a:ext cx="4835302" cy="362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Software-based solution</a:t>
            </a:r>
            <a:br>
              <a:rPr lang="en-US" altLang="zh-CN" dirty="0"/>
            </a:br>
            <a:r>
              <a:rPr lang="en-US" altLang="zh-CN" dirty="0"/>
              <a:t>Peterson solution</a:t>
            </a:r>
          </a:p>
          <a:p>
            <a:r>
              <a:rPr lang="en-US" altLang="zh-CN" dirty="0"/>
              <a:t>Hardware support</a:t>
            </a:r>
          </a:p>
          <a:p>
            <a:r>
              <a:rPr lang="en-US" altLang="zh-CN" dirty="0" err="1"/>
              <a:t>Mutex</a:t>
            </a:r>
            <a:r>
              <a:rPr lang="en-US" altLang="zh-CN" dirty="0"/>
              <a:t> and Semaphore</a:t>
            </a:r>
          </a:p>
          <a:p>
            <a:r>
              <a:rPr lang="zh-CN" altLang="en-US" dirty="0"/>
              <a:t>经典的同步问题</a:t>
            </a:r>
            <a:endParaRPr lang="en-US" altLang="zh-CN" dirty="0"/>
          </a:p>
          <a:p>
            <a:r>
              <a:rPr lang="en-US" altLang="zh-CN" dirty="0"/>
              <a:t>Monitor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902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16302" y="1178943"/>
            <a:ext cx="4733026" cy="51183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793624078"/>
              </p:ext>
            </p:extLst>
          </p:nvPr>
        </p:nvGraphicFramePr>
        <p:xfrm>
          <a:off x="3337463" y="172528"/>
          <a:ext cx="7600830" cy="47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998635" y="1955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进程部分</a:t>
            </a:r>
          </a:p>
        </p:txBody>
      </p:sp>
      <p:sp>
        <p:nvSpPr>
          <p:cNvPr id="9" name="矩形 8"/>
          <p:cNvSpPr/>
          <p:nvPr/>
        </p:nvSpPr>
        <p:spPr>
          <a:xfrm>
            <a:off x="5584166" y="1635051"/>
            <a:ext cx="1129101" cy="3565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应用软件</a:t>
            </a:r>
          </a:p>
        </p:txBody>
      </p:sp>
      <p:sp>
        <p:nvSpPr>
          <p:cNvPr id="10" name="矩形 9"/>
          <p:cNvSpPr/>
          <p:nvPr/>
        </p:nvSpPr>
        <p:spPr>
          <a:xfrm>
            <a:off x="6713267" y="1635051"/>
            <a:ext cx="3644182" cy="3565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软件解决方案：</a:t>
            </a:r>
            <a:r>
              <a:rPr lang="en-US" altLang="zh-CN" dirty="0"/>
              <a:t>Peterson</a:t>
            </a:r>
            <a:r>
              <a:rPr lang="zh-CN" altLang="en-US" dirty="0"/>
              <a:t>解决方案</a:t>
            </a:r>
          </a:p>
        </p:txBody>
      </p:sp>
      <p:sp>
        <p:nvSpPr>
          <p:cNvPr id="11" name="矩形 10"/>
          <p:cNvSpPr/>
          <p:nvPr/>
        </p:nvSpPr>
        <p:spPr>
          <a:xfrm>
            <a:off x="5584166" y="2037617"/>
            <a:ext cx="1129101" cy="3565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编程语言</a:t>
            </a:r>
          </a:p>
        </p:txBody>
      </p:sp>
      <p:sp>
        <p:nvSpPr>
          <p:cNvPr id="12" name="矩形 11"/>
          <p:cNvSpPr/>
          <p:nvPr/>
        </p:nvSpPr>
        <p:spPr>
          <a:xfrm>
            <a:off x="6713267" y="2037617"/>
            <a:ext cx="3644182" cy="3565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语言层抽象：</a:t>
            </a:r>
            <a:r>
              <a:rPr lang="en-US" altLang="zh-CN" dirty="0"/>
              <a:t>Monitor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584166" y="2440183"/>
            <a:ext cx="1129101" cy="3565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操作系统</a:t>
            </a:r>
          </a:p>
        </p:txBody>
      </p:sp>
      <p:sp>
        <p:nvSpPr>
          <p:cNvPr id="14" name="矩形 13"/>
          <p:cNvSpPr/>
          <p:nvPr/>
        </p:nvSpPr>
        <p:spPr>
          <a:xfrm>
            <a:off x="6713267" y="2440183"/>
            <a:ext cx="3644182" cy="3565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同步机制和原语：</a:t>
            </a:r>
            <a:r>
              <a:rPr lang="en-US" altLang="zh-CN" dirty="0"/>
              <a:t>Semaphore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584166" y="2842749"/>
            <a:ext cx="1129101" cy="3565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硬件支撑</a:t>
            </a:r>
          </a:p>
        </p:txBody>
      </p:sp>
      <p:sp>
        <p:nvSpPr>
          <p:cNvPr id="16" name="矩形 15"/>
          <p:cNvSpPr/>
          <p:nvPr/>
        </p:nvSpPr>
        <p:spPr>
          <a:xfrm>
            <a:off x="6713267" y="2842749"/>
            <a:ext cx="3644182" cy="3565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开关中断；内存栅栏；硬件指令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08317" y="1345721"/>
            <a:ext cx="454804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需求：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）协作式进程、共享资源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）任意并发的条件：？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）竞争条件：以</a:t>
            </a:r>
            <a:r>
              <a:rPr lang="en-US" altLang="zh-CN" dirty="0"/>
              <a:t>PC</a:t>
            </a:r>
            <a:r>
              <a:rPr lang="zh-CN" altLang="en-US" dirty="0"/>
              <a:t>问题的</a:t>
            </a:r>
            <a:r>
              <a:rPr lang="en-US" altLang="zh-CN" dirty="0"/>
              <a:t>count++</a:t>
            </a:r>
            <a:r>
              <a:rPr lang="zh-CN" altLang="en-US" dirty="0"/>
              <a:t>为例</a:t>
            </a:r>
            <a:endParaRPr lang="en-US" altLang="zh-CN" dirty="0"/>
          </a:p>
          <a:p>
            <a:r>
              <a:rPr lang="en-US" altLang="zh-CN" dirty="0"/>
              <a:t>==&gt;</a:t>
            </a:r>
            <a:r>
              <a:rPr lang="zh-CN" altLang="en-US" dirty="0"/>
              <a:t>有条件并发；受控并发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临界区问题模型：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）临界资源：？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）临界区：？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CSP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：一般结构</a:t>
            </a:r>
            <a:r>
              <a:rPr lang="en-US" altLang="zh-CN" dirty="0"/>
              <a:t>+</a:t>
            </a:r>
            <a:r>
              <a:rPr lang="zh-CN" altLang="en-US" dirty="0"/>
              <a:t>三个条件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815" y="4300996"/>
            <a:ext cx="1675706" cy="1745141"/>
          </a:xfrm>
          <a:prstGeom prst="rect">
            <a:avLst/>
          </a:prstGeom>
          <a:ln w="3175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矩形 18"/>
          <p:cNvSpPr/>
          <p:nvPr/>
        </p:nvSpPr>
        <p:spPr>
          <a:xfrm>
            <a:off x="2568662" y="4564920"/>
            <a:ext cx="16914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）互斥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）空闲让进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）有限等待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8573" y="1287119"/>
            <a:ext cx="564277" cy="52621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91609" y="839609"/>
            <a:ext cx="883738" cy="745466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5686928" y="3700831"/>
            <a:ext cx="1800493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经典同步问题：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PC</a:t>
            </a:r>
            <a:r>
              <a:rPr lang="zh-CN" altLang="en-US" dirty="0"/>
              <a:t>问题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RW</a:t>
            </a:r>
            <a:r>
              <a:rPr lang="zh-CN" altLang="en-US" dirty="0"/>
              <a:t>问题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DP</a:t>
            </a:r>
            <a:r>
              <a:rPr lang="zh-CN" altLang="en-US" dirty="0"/>
              <a:t>问题</a:t>
            </a:r>
          </a:p>
        </p:txBody>
      </p:sp>
      <p:sp>
        <p:nvSpPr>
          <p:cNvPr id="2" name="矩形 1"/>
          <p:cNvSpPr/>
          <p:nvPr/>
        </p:nvSpPr>
        <p:spPr>
          <a:xfrm>
            <a:off x="8451791" y="4564920"/>
            <a:ext cx="2074888" cy="673652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同步机制实现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809401" y="4411031"/>
            <a:ext cx="1359668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init</a:t>
            </a:r>
            <a:r>
              <a:rPr lang="en-US" altLang="zh-CN" sz="1400" dirty="0"/>
              <a:t>, wait, signal</a:t>
            </a:r>
            <a:endParaRPr lang="zh-CN" altLang="en-US" sz="1400" dirty="0"/>
          </a:p>
        </p:txBody>
      </p:sp>
      <p:sp>
        <p:nvSpPr>
          <p:cNvPr id="5" name="上箭头 4"/>
          <p:cNvSpPr/>
          <p:nvPr/>
        </p:nvSpPr>
        <p:spPr>
          <a:xfrm>
            <a:off x="9220042" y="4260726"/>
            <a:ext cx="538385" cy="184047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236263" y="3771247"/>
            <a:ext cx="64633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应用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9166068" y="3823799"/>
            <a:ext cx="64633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应用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9095873" y="3876351"/>
            <a:ext cx="64633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3151817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149491213"/>
              </p:ext>
            </p:extLst>
          </p:nvPr>
        </p:nvGraphicFramePr>
        <p:xfrm>
          <a:off x="3337463" y="172528"/>
          <a:ext cx="7600830" cy="47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998635" y="1955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进程部分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28136" y="856891"/>
            <a:ext cx="1029961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How</a:t>
            </a:r>
            <a:r>
              <a:rPr lang="zh-CN" altLang="en-US" dirty="0"/>
              <a:t>部分的逻辑顺序：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）首先是软件的解决方案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）软件解决方案存在的问题：源代码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可执行代码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执行过程中存在</a:t>
            </a:r>
            <a:r>
              <a:rPr lang="en-US" altLang="zh-CN" dirty="0">
                <a:sym typeface="Wingdings" panose="05000000000000000000" pitchFamily="2" charset="2"/>
              </a:rPr>
              <a:t>reorder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例如，编译器优化和处理器优化，使得真正执行的顺序与设计时的顺序不一致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因此，需要硬件的配合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3</a:t>
            </a:r>
            <a:r>
              <a:rPr lang="zh-CN" altLang="en-US" dirty="0">
                <a:sym typeface="Wingdings" panose="05000000000000000000" pitchFamily="2" charset="2"/>
              </a:rPr>
              <a:t>）硬件最先就有的机制：关中断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en-US" dirty="0">
                <a:sym typeface="Wingdings" panose="05000000000000000000" pitchFamily="2" charset="2"/>
              </a:rPr>
              <a:t>基于关中断可以实现一把大锁，但会导致整体系统性能下降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（为了局部保护，而影响全局）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4</a:t>
            </a:r>
            <a:r>
              <a:rPr lang="zh-CN" altLang="en-US" dirty="0">
                <a:sym typeface="Wingdings" panose="05000000000000000000" pitchFamily="2" charset="2"/>
              </a:rPr>
              <a:t>）与</a:t>
            </a:r>
            <a:r>
              <a:rPr lang="en-US" altLang="zh-CN" dirty="0">
                <a:sym typeface="Wingdings" panose="05000000000000000000" pitchFamily="2" charset="2"/>
              </a:rPr>
              <a:t>reorder</a:t>
            </a:r>
            <a:r>
              <a:rPr lang="zh-CN" altLang="en-US" dirty="0">
                <a:sym typeface="Wingdings" panose="05000000000000000000" pitchFamily="2" charset="2"/>
              </a:rPr>
              <a:t>有关的硬件配合机制：在特殊代码段，强制按照设计的顺序执行，使用</a:t>
            </a:r>
            <a:r>
              <a:rPr lang="en-US" altLang="zh-CN" dirty="0">
                <a:sym typeface="Wingdings" panose="05000000000000000000" pitchFamily="2" charset="2"/>
              </a:rPr>
              <a:t>memory barriers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Memory barriers</a:t>
            </a:r>
            <a:r>
              <a:rPr lang="zh-CN" altLang="en-US" dirty="0">
                <a:sym typeface="Wingdings" panose="05000000000000000000" pitchFamily="2" charset="2"/>
              </a:rPr>
              <a:t>的效果：全局可见 </a:t>
            </a:r>
            <a:r>
              <a:rPr lang="en-US" altLang="zh-CN" dirty="0">
                <a:sym typeface="Wingdings" panose="05000000000000000000" pitchFamily="2" charset="2"/>
              </a:rPr>
              <a:t>+ </a:t>
            </a:r>
            <a:r>
              <a:rPr lang="zh-CN" altLang="en-US" dirty="0">
                <a:sym typeface="Wingdings" panose="05000000000000000000" pitchFamily="2" charset="2"/>
              </a:rPr>
              <a:t>强制顺序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局部可见和</a:t>
            </a:r>
            <a:r>
              <a:rPr lang="en-US" altLang="zh-CN" dirty="0">
                <a:sym typeface="Wingdings" panose="05000000000000000000" pitchFamily="2" charset="2"/>
              </a:rPr>
              <a:t>reorder</a:t>
            </a:r>
            <a:r>
              <a:rPr lang="zh-CN" altLang="en-US" dirty="0">
                <a:sym typeface="Wingdings" panose="05000000000000000000" pitchFamily="2" charset="2"/>
              </a:rPr>
              <a:t>都会导致关键代码的实际运行效果与设计所期待的效果不一致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/>
              <a:t>5</a:t>
            </a:r>
            <a:r>
              <a:rPr lang="zh-CN" altLang="en-US" dirty="0"/>
              <a:t>）为了局部保护，但不影响全局：</a:t>
            </a:r>
            <a:r>
              <a:rPr lang="en-US" altLang="zh-CN" dirty="0" err="1"/>
              <a:t>TestAndSet</a:t>
            </a:r>
            <a:r>
              <a:rPr lang="zh-CN" altLang="en-US" dirty="0"/>
              <a:t>，</a:t>
            </a:r>
            <a:r>
              <a:rPr lang="en-US" altLang="zh-CN" dirty="0"/>
              <a:t>swap</a:t>
            </a:r>
            <a:r>
              <a:rPr lang="zh-CN" altLang="en-US" dirty="0"/>
              <a:t>，</a:t>
            </a:r>
            <a:r>
              <a:rPr lang="en-US" altLang="zh-CN" dirty="0"/>
              <a:t>CAS</a:t>
            </a:r>
          </a:p>
          <a:p>
            <a:r>
              <a:rPr lang="zh-CN" altLang="en-US" dirty="0"/>
              <a:t>应用举例</a:t>
            </a:r>
            <a:r>
              <a:rPr lang="en-US" altLang="zh-CN" dirty="0"/>
              <a:t>1</a:t>
            </a:r>
            <a:r>
              <a:rPr lang="zh-CN" altLang="en-US" dirty="0"/>
              <a:t>：解决互斥问题（实现一把锁），存在的问题：</a:t>
            </a:r>
            <a:r>
              <a:rPr lang="zh-CN" altLang="en-US" b="1" dirty="0"/>
              <a:t>不能保证有限等待</a:t>
            </a:r>
            <a:r>
              <a:rPr lang="zh-CN" altLang="en-US" dirty="0"/>
              <a:t>，导致</a:t>
            </a:r>
            <a:r>
              <a:rPr lang="zh-CN" altLang="en-US" b="1" dirty="0"/>
              <a:t>饿死</a:t>
            </a:r>
            <a:r>
              <a:rPr lang="zh-CN" altLang="en-US" dirty="0"/>
              <a:t>现象</a:t>
            </a:r>
            <a:endParaRPr lang="en-US" altLang="zh-CN" dirty="0"/>
          </a:p>
          <a:p>
            <a:r>
              <a:rPr lang="zh-CN" altLang="en-US" dirty="0"/>
              <a:t>应用举例</a:t>
            </a:r>
            <a:r>
              <a:rPr lang="en-US" altLang="zh-CN" dirty="0"/>
              <a:t>2</a:t>
            </a:r>
            <a:r>
              <a:rPr lang="zh-CN" altLang="en-US" dirty="0"/>
              <a:t>：解决有限等待问题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）硬件方案要么太强势，要么太困难，需要其他解决方案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）操作系统解决方案：</a:t>
            </a:r>
            <a:r>
              <a:rPr lang="en-US" altLang="zh-CN" dirty="0"/>
              <a:t>semaphore</a:t>
            </a:r>
            <a:r>
              <a:rPr lang="zh-CN" altLang="en-US" dirty="0"/>
              <a:t>，需要显示的进行同步管理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8</a:t>
            </a:r>
            <a:r>
              <a:rPr lang="zh-CN" altLang="en-US" dirty="0"/>
              <a:t>）语言级解决方案：</a:t>
            </a:r>
            <a:r>
              <a:rPr lang="en-US" altLang="zh-CN" dirty="0"/>
              <a:t>Monitor</a:t>
            </a:r>
            <a:r>
              <a:rPr lang="zh-CN" altLang="en-US" dirty="0"/>
              <a:t>，隐式的同步，由</a:t>
            </a:r>
            <a:r>
              <a:rPr lang="en-US" altLang="zh-CN" dirty="0"/>
              <a:t>Monitor</a:t>
            </a:r>
            <a:r>
              <a:rPr lang="zh-CN" altLang="en-US" dirty="0"/>
              <a:t>来实现</a:t>
            </a:r>
          </a:p>
        </p:txBody>
      </p:sp>
    </p:spTree>
    <p:extLst>
      <p:ext uri="{BB962C8B-B14F-4D97-AF65-F5344CB8AC3E}">
        <p14:creationId xmlns:p14="http://schemas.microsoft.com/office/powerpoint/2010/main" val="2511840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786131569"/>
              </p:ext>
            </p:extLst>
          </p:nvPr>
        </p:nvGraphicFramePr>
        <p:xfrm>
          <a:off x="3337463" y="172528"/>
          <a:ext cx="7600830" cy="47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998635" y="1955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进程部分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8634" y="1619016"/>
            <a:ext cx="5523152" cy="514760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9058" y="978260"/>
            <a:ext cx="1956054" cy="5116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78827" y="674449"/>
            <a:ext cx="37834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共享变量：</a:t>
            </a:r>
            <a:endParaRPr lang="en-US" altLang="zh-CN" dirty="0"/>
          </a:p>
          <a:p>
            <a:r>
              <a:rPr lang="en-US" altLang="zh-CN" sz="1400" dirty="0"/>
              <a:t>                                         //</a:t>
            </a:r>
            <a:r>
              <a:rPr lang="zh-CN" altLang="en-US" sz="1400" dirty="0"/>
              <a:t>分别初始化为</a:t>
            </a:r>
            <a:r>
              <a:rPr lang="en-US" altLang="zh-CN" sz="1400" dirty="0"/>
              <a:t>false</a:t>
            </a:r>
          </a:p>
          <a:p>
            <a:r>
              <a:rPr lang="en-US" altLang="zh-CN" sz="1400" dirty="0"/>
              <a:t>                     //</a:t>
            </a:r>
            <a:r>
              <a:rPr lang="zh-CN" altLang="en-US" sz="1400" dirty="0"/>
              <a:t>初始化为</a:t>
            </a:r>
            <a:r>
              <a:rPr lang="en-US" altLang="zh-CN" sz="1400" dirty="0"/>
              <a:t>0</a:t>
            </a:r>
          </a:p>
          <a:p>
            <a:r>
              <a:rPr lang="zh-CN" altLang="en-US" dirty="0"/>
              <a:t>局部变量：</a:t>
            </a:r>
            <a:r>
              <a:rPr lang="en-US" altLang="zh-CN" dirty="0"/>
              <a:t>key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73811" y="958760"/>
            <a:ext cx="595547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关于硬件方案中有限等待问题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保证每个进程都是有限等待，都有机会执行。</a:t>
            </a:r>
            <a:endParaRPr lang="en-US" altLang="zh-CN" dirty="0"/>
          </a:p>
          <a:p>
            <a:r>
              <a:rPr lang="zh-CN" altLang="en-US" dirty="0"/>
              <a:t>分析饿死的原因：因随机竞争而导致饿死的可能性。</a:t>
            </a:r>
            <a:endParaRPr lang="en-US" altLang="zh-CN" dirty="0"/>
          </a:p>
          <a:p>
            <a:r>
              <a:rPr lang="zh-CN" altLang="en-US" dirty="0"/>
              <a:t>思路：破坏随机性</a:t>
            </a:r>
            <a:endParaRPr lang="en-US" altLang="zh-CN" dirty="0"/>
          </a:p>
          <a:p>
            <a:r>
              <a:rPr lang="zh-CN" altLang="en-US" dirty="0"/>
              <a:t>本方案：不直接释放锁，而是优先考虑转让锁；</a:t>
            </a:r>
            <a:endParaRPr lang="en-US" altLang="zh-CN" dirty="0"/>
          </a:p>
          <a:p>
            <a:r>
              <a:rPr lang="zh-CN" altLang="en-US" dirty="0"/>
              <a:t>方法：顺时针扫描一圈，找到第一个正在等待锁的进程，</a:t>
            </a:r>
            <a:endParaRPr lang="en-US" altLang="zh-CN" dirty="0"/>
          </a:p>
          <a:p>
            <a:r>
              <a:rPr lang="zh-CN" altLang="en-US" dirty="0"/>
              <a:t>           将锁转让给这个进程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</a:t>
            </a:r>
            <a:r>
              <a:rPr lang="en-US" altLang="zh-CN" dirty="0"/>
              <a:t>1</a:t>
            </a:r>
            <a:r>
              <a:rPr lang="zh-CN" altLang="en-US" dirty="0"/>
              <a:t>：基于</a:t>
            </a:r>
            <a:r>
              <a:rPr lang="en-US" altLang="zh-CN" dirty="0"/>
              <a:t>CAS</a:t>
            </a:r>
            <a:r>
              <a:rPr lang="zh-CN" altLang="en-US" dirty="0"/>
              <a:t>指令</a:t>
            </a:r>
            <a:endParaRPr lang="en-US" altLang="zh-CN" dirty="0"/>
          </a:p>
          <a:p>
            <a:r>
              <a:rPr lang="en-US" altLang="zh-CN" dirty="0"/>
              <a:t>Entry</a:t>
            </a:r>
            <a:r>
              <a:rPr lang="zh-CN" altLang="en-US" dirty="0"/>
              <a:t>阶段：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）若空闲，通过</a:t>
            </a:r>
            <a:r>
              <a:rPr lang="en-US" altLang="zh-CN" dirty="0"/>
              <a:t>CAS</a:t>
            </a:r>
            <a:r>
              <a:rPr lang="zh-CN" altLang="en-US" dirty="0"/>
              <a:t>直接</a:t>
            </a:r>
            <a:r>
              <a:rPr lang="zh-CN" altLang="en-US" b="1" dirty="0"/>
              <a:t>成功加锁</a:t>
            </a:r>
            <a:endParaRPr lang="en-US" altLang="zh-CN" b="1" dirty="0"/>
          </a:p>
          <a:p>
            <a:r>
              <a:rPr lang="en-US" altLang="zh-CN" dirty="0"/>
              <a:t>2</a:t>
            </a:r>
            <a:r>
              <a:rPr lang="zh-CN" altLang="en-US" dirty="0"/>
              <a:t>）若被斥，则忙等，直到忙等条件被其他进程破坏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Exit</a:t>
            </a:r>
            <a:r>
              <a:rPr lang="zh-CN" altLang="en-US" dirty="0"/>
              <a:t>阶段：</a:t>
            </a:r>
            <a:r>
              <a:rPr lang="en-US" altLang="zh-CN" dirty="0"/>
              <a:t>2</a:t>
            </a:r>
            <a:r>
              <a:rPr lang="zh-CN" altLang="en-US" dirty="0"/>
              <a:t>个破坏忙等的方法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lock</a:t>
            </a:r>
            <a:r>
              <a:rPr lang="zh-CN" altLang="en-US" dirty="0"/>
              <a:t>从</a:t>
            </a:r>
            <a:r>
              <a:rPr lang="en-US" altLang="zh-CN" dirty="0"/>
              <a:t>1</a:t>
            </a:r>
            <a:r>
              <a:rPr lang="zh-CN" altLang="en-US" dirty="0"/>
              <a:t>变为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waiting[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从</a:t>
            </a:r>
            <a:r>
              <a:rPr lang="en-US" altLang="zh-CN" dirty="0"/>
              <a:t>true</a:t>
            </a:r>
            <a:r>
              <a:rPr lang="zh-CN" altLang="en-US" dirty="0"/>
              <a:t>变为</a:t>
            </a:r>
            <a:r>
              <a:rPr lang="en-US" altLang="zh-CN" dirty="0"/>
              <a:t>false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133160" y="2714453"/>
            <a:ext cx="1805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// </a:t>
            </a:r>
            <a:r>
              <a:rPr lang="zh-CN" altLang="en-US" sz="1400" dirty="0"/>
              <a:t>加锁：成功或失败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661582" y="3963778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// </a:t>
            </a:r>
            <a:r>
              <a:rPr lang="zh-CN" altLang="en-US" sz="1400" dirty="0"/>
              <a:t>扫描寻找转让锁的进程对象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746518" y="4768910"/>
            <a:ext cx="3876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// </a:t>
            </a:r>
            <a:r>
              <a:rPr lang="zh-CN" altLang="en-US" sz="1400" dirty="0"/>
              <a:t>没有找到，就解锁，使得后来者自由竞争锁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706926" y="5213103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// </a:t>
            </a:r>
            <a:r>
              <a:rPr lang="zh-CN" altLang="en-US" sz="1400" dirty="0"/>
              <a:t>找到，直接转让锁给进程</a:t>
            </a:r>
            <a:r>
              <a:rPr lang="en-US" altLang="zh-CN" sz="1400" dirty="0"/>
              <a:t>j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71236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752" y="870009"/>
            <a:ext cx="4365315" cy="5400000"/>
          </a:xfrm>
          <a:prstGeom prst="rect">
            <a:avLst/>
          </a:prstGeom>
        </p:spPr>
      </p:pic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436251830"/>
              </p:ext>
            </p:extLst>
          </p:nvPr>
        </p:nvGraphicFramePr>
        <p:xfrm>
          <a:off x="3337463" y="172528"/>
          <a:ext cx="7600830" cy="47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998635" y="1955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进程部分</a:t>
            </a:r>
          </a:p>
        </p:txBody>
      </p:sp>
      <p:sp>
        <p:nvSpPr>
          <p:cNvPr id="7" name="矩形 6"/>
          <p:cNvSpPr/>
          <p:nvPr/>
        </p:nvSpPr>
        <p:spPr>
          <a:xfrm>
            <a:off x="730370" y="102688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实现</a:t>
            </a:r>
            <a:r>
              <a:rPr lang="en-US" altLang="zh-CN" dirty="0"/>
              <a:t>2</a:t>
            </a:r>
            <a:r>
              <a:rPr lang="zh-CN" altLang="en-US" dirty="0"/>
              <a:t>：基于</a:t>
            </a:r>
            <a:r>
              <a:rPr lang="en-US" altLang="zh-CN" dirty="0" err="1"/>
              <a:t>TestAndSet</a:t>
            </a:r>
            <a:r>
              <a:rPr lang="zh-CN" altLang="en-US" dirty="0"/>
              <a:t>指令</a:t>
            </a:r>
            <a:endParaRPr lang="en-US" altLang="zh-CN" dirty="0"/>
          </a:p>
          <a:p>
            <a:r>
              <a:rPr lang="en-US" altLang="zh-CN" dirty="0"/>
              <a:t>Entry</a:t>
            </a:r>
            <a:r>
              <a:rPr lang="zh-CN" altLang="en-US" dirty="0"/>
              <a:t>阶段：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）若空闲，通过</a:t>
            </a:r>
            <a:r>
              <a:rPr lang="en-US" altLang="zh-CN" dirty="0" err="1"/>
              <a:t>TestAndSet</a:t>
            </a:r>
            <a:r>
              <a:rPr lang="zh-CN" altLang="en-US" dirty="0"/>
              <a:t>直接</a:t>
            </a:r>
            <a:r>
              <a:rPr lang="zh-CN" altLang="en-US" b="1" dirty="0"/>
              <a:t>成功加锁</a:t>
            </a:r>
            <a:endParaRPr lang="en-US" altLang="zh-CN" b="1" dirty="0"/>
          </a:p>
          <a:p>
            <a:r>
              <a:rPr lang="en-US" altLang="zh-CN" dirty="0"/>
              <a:t>2</a:t>
            </a:r>
            <a:r>
              <a:rPr lang="zh-CN" altLang="en-US" dirty="0"/>
              <a:t>）若被斥，则忙等，直到忙等条件被其他进程破坏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Exit</a:t>
            </a:r>
            <a:r>
              <a:rPr lang="zh-CN" altLang="en-US" dirty="0"/>
              <a:t>阶段：</a:t>
            </a:r>
            <a:r>
              <a:rPr lang="en-US" altLang="zh-CN" dirty="0"/>
              <a:t>2</a:t>
            </a:r>
            <a:r>
              <a:rPr lang="zh-CN" altLang="en-US" dirty="0"/>
              <a:t>个破坏忙等的方法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lock</a:t>
            </a:r>
            <a:r>
              <a:rPr lang="zh-CN" altLang="en-US" dirty="0"/>
              <a:t>从</a:t>
            </a:r>
            <a:r>
              <a:rPr lang="en-US" altLang="zh-CN" dirty="0"/>
              <a:t>1</a:t>
            </a:r>
            <a:r>
              <a:rPr lang="zh-CN" altLang="en-US" dirty="0"/>
              <a:t>变为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waiting[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从</a:t>
            </a:r>
            <a:r>
              <a:rPr lang="en-US" altLang="zh-CN" dirty="0"/>
              <a:t>true</a:t>
            </a:r>
            <a:r>
              <a:rPr lang="zh-CN" altLang="en-US" dirty="0"/>
              <a:t>变为</a:t>
            </a:r>
            <a:r>
              <a:rPr lang="en-US" altLang="zh-CN" dirty="0"/>
              <a:t>false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448798" y="2263005"/>
            <a:ext cx="1805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// </a:t>
            </a:r>
            <a:r>
              <a:rPr lang="zh-CN" altLang="en-US" sz="1400" dirty="0"/>
              <a:t>加锁：成功或失败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218760" y="3570009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// </a:t>
            </a:r>
            <a:r>
              <a:rPr lang="zh-CN" altLang="en-US" sz="1400" dirty="0"/>
              <a:t>扫描寻找转让锁的进程对象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377718" y="4833309"/>
            <a:ext cx="3876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// </a:t>
            </a:r>
            <a:r>
              <a:rPr lang="zh-CN" altLang="en-US" sz="1400" dirty="0"/>
              <a:t>没有找到，就解锁，使得后来者自由竞争锁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870114" y="5471895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// </a:t>
            </a:r>
            <a:r>
              <a:rPr lang="zh-CN" altLang="en-US" sz="1400" dirty="0"/>
              <a:t>找到，直接转让锁给进程</a:t>
            </a:r>
            <a:r>
              <a:rPr lang="en-US" altLang="zh-CN" sz="1400" dirty="0"/>
              <a:t>j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78691" y="3742606"/>
            <a:ext cx="34740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共享变量：</a:t>
            </a:r>
            <a:endParaRPr lang="en-US" altLang="zh-CN" dirty="0"/>
          </a:p>
          <a:p>
            <a:r>
              <a:rPr lang="en-US" altLang="zh-CN" sz="1400" dirty="0"/>
              <a:t> </a:t>
            </a:r>
            <a:r>
              <a:rPr lang="en-US" altLang="zh-CN" sz="1400" dirty="0" err="1"/>
              <a:t>boolean</a:t>
            </a:r>
            <a:r>
              <a:rPr lang="en-US" altLang="zh-CN" sz="1400" dirty="0"/>
              <a:t> waiting[];      //</a:t>
            </a:r>
            <a:r>
              <a:rPr lang="zh-CN" altLang="en-US" sz="1400" dirty="0"/>
              <a:t>分别初始化为</a:t>
            </a:r>
            <a:r>
              <a:rPr lang="en-US" altLang="zh-CN" sz="1400" dirty="0"/>
              <a:t>false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err="1"/>
              <a:t>boolean</a:t>
            </a:r>
            <a:r>
              <a:rPr lang="en-US" altLang="zh-CN" sz="1400" dirty="0"/>
              <a:t> lock;    //</a:t>
            </a:r>
            <a:r>
              <a:rPr lang="zh-CN" altLang="en-US" sz="1400" dirty="0"/>
              <a:t>初始化为</a:t>
            </a:r>
            <a:r>
              <a:rPr lang="en-US" altLang="zh-CN" sz="1400" dirty="0"/>
              <a:t>0</a:t>
            </a:r>
          </a:p>
          <a:p>
            <a:r>
              <a:rPr lang="zh-CN" altLang="en-US" dirty="0"/>
              <a:t>局部变量：</a:t>
            </a:r>
            <a:r>
              <a:rPr lang="en-US" altLang="zh-CN" dirty="0"/>
              <a:t>key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561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47671" y="4799865"/>
            <a:ext cx="4106170" cy="1370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247995163"/>
              </p:ext>
            </p:extLst>
          </p:nvPr>
        </p:nvGraphicFramePr>
        <p:xfrm>
          <a:off x="3337463" y="172528"/>
          <a:ext cx="7600830" cy="47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998635" y="1955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进程部分</a:t>
            </a:r>
          </a:p>
        </p:txBody>
      </p:sp>
      <p:sp>
        <p:nvSpPr>
          <p:cNvPr id="6" name="六边形 5"/>
          <p:cNvSpPr/>
          <p:nvPr/>
        </p:nvSpPr>
        <p:spPr>
          <a:xfrm>
            <a:off x="3827426" y="2421038"/>
            <a:ext cx="1296000" cy="108000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①</a:t>
            </a:r>
          </a:p>
          <a:p>
            <a:pPr algn="ctr"/>
            <a:r>
              <a:rPr lang="en-US" altLang="zh-CN" dirty="0"/>
              <a:t>Why </a:t>
            </a:r>
          </a:p>
          <a:p>
            <a:pPr algn="ctr"/>
            <a:r>
              <a:rPr lang="en-US" altLang="zh-CN" dirty="0"/>
              <a:t>&amp;</a:t>
            </a:r>
          </a:p>
          <a:p>
            <a:pPr algn="ctr"/>
            <a:r>
              <a:rPr lang="en-US" altLang="zh-CN" dirty="0"/>
              <a:t>What</a:t>
            </a:r>
            <a:endParaRPr lang="zh-CN" altLang="en-US" dirty="0"/>
          </a:p>
        </p:txBody>
      </p:sp>
      <p:sp>
        <p:nvSpPr>
          <p:cNvPr id="7" name="六边形 6"/>
          <p:cNvSpPr/>
          <p:nvPr/>
        </p:nvSpPr>
        <p:spPr>
          <a:xfrm>
            <a:off x="4868173" y="2961038"/>
            <a:ext cx="1296000" cy="1080000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②</a:t>
            </a:r>
            <a:r>
              <a:rPr lang="en-US" altLang="zh-CN" dirty="0"/>
              <a:t>How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88870" y="2899623"/>
            <a:ext cx="4835302" cy="3092860"/>
          </a:xfrm>
        </p:spPr>
        <p:txBody>
          <a:bodyPr>
            <a:normAutofit/>
          </a:bodyPr>
          <a:lstStyle/>
          <a:p>
            <a:r>
              <a:rPr lang="zh-CN" altLang="en-US" dirty="0"/>
              <a:t>存在死锁现象</a:t>
            </a:r>
            <a:endParaRPr lang="en-US" altLang="zh-CN" dirty="0"/>
          </a:p>
          <a:p>
            <a:r>
              <a:rPr lang="zh-CN" altLang="en-US" dirty="0"/>
              <a:t>死锁的定义</a:t>
            </a:r>
            <a:endParaRPr lang="en-US" altLang="zh-CN" dirty="0"/>
          </a:p>
          <a:p>
            <a:r>
              <a:rPr lang="zh-CN" altLang="en-US" dirty="0"/>
              <a:t>系统模型</a:t>
            </a:r>
            <a:endParaRPr lang="en-US" altLang="zh-CN" dirty="0"/>
          </a:p>
          <a:p>
            <a:pPr lvl="1"/>
            <a:r>
              <a:rPr lang="zh-CN" altLang="en-US" dirty="0"/>
              <a:t>资源（种类、实例）</a:t>
            </a:r>
            <a:endParaRPr lang="en-US" altLang="zh-CN" dirty="0"/>
          </a:p>
          <a:p>
            <a:pPr lvl="1"/>
            <a:r>
              <a:rPr lang="zh-CN" altLang="en-US" dirty="0"/>
              <a:t>进程</a:t>
            </a:r>
            <a:r>
              <a:rPr lang="en-US" altLang="zh-CN" dirty="0"/>
              <a:t>/</a:t>
            </a:r>
            <a:r>
              <a:rPr lang="zh-CN" altLang="en-US" dirty="0"/>
              <a:t>线程</a:t>
            </a:r>
            <a:endParaRPr lang="en-US" altLang="zh-CN" dirty="0"/>
          </a:p>
          <a:p>
            <a:r>
              <a:rPr lang="zh-CN" altLang="en-US" dirty="0"/>
              <a:t>死锁的判定</a:t>
            </a:r>
            <a:endParaRPr lang="en-US" altLang="zh-CN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37201932"/>
              </p:ext>
            </p:extLst>
          </p:nvPr>
        </p:nvGraphicFramePr>
        <p:xfrm>
          <a:off x="3084422" y="4856177"/>
          <a:ext cx="3437147" cy="318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547671" y="47998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进程</a:t>
            </a:r>
          </a:p>
        </p:txBody>
      </p:sp>
      <p:sp>
        <p:nvSpPr>
          <p:cNvPr id="11" name="矩形 10"/>
          <p:cNvSpPr/>
          <p:nvPr/>
        </p:nvSpPr>
        <p:spPr>
          <a:xfrm>
            <a:off x="3321223" y="5468266"/>
            <a:ext cx="3075619" cy="563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下箭头 16"/>
          <p:cNvSpPr/>
          <p:nvPr/>
        </p:nvSpPr>
        <p:spPr>
          <a:xfrm>
            <a:off x="3602606" y="5125708"/>
            <a:ext cx="222250" cy="127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5911022" y="5125708"/>
            <a:ext cx="222250" cy="127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547671" y="5437041"/>
            <a:ext cx="478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OS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286180" y="5444237"/>
            <a:ext cx="3075619" cy="563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251137" y="5420207"/>
            <a:ext cx="3075619" cy="563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216094" y="5396177"/>
            <a:ext cx="3075619" cy="563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Resource managers: allocation &amp; deallocation</a:t>
            </a:r>
            <a:endParaRPr lang="zh-CN" altLang="en-US" dirty="0"/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6781685" y="1191357"/>
            <a:ext cx="4835302" cy="38234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死锁的处理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预防</a:t>
            </a:r>
            <a:endParaRPr lang="en-US" altLang="zh-CN" dirty="0"/>
          </a:p>
          <a:p>
            <a:r>
              <a:rPr lang="zh-CN" altLang="en-US" dirty="0"/>
              <a:t>避免</a:t>
            </a:r>
            <a:endParaRPr lang="en-US" altLang="zh-CN" dirty="0"/>
          </a:p>
          <a:p>
            <a:pPr lvl="1"/>
            <a:r>
              <a:rPr lang="zh-CN" altLang="en-US" dirty="0"/>
              <a:t>安全状态 </a:t>
            </a:r>
            <a:r>
              <a:rPr lang="en-US" altLang="zh-CN" dirty="0"/>
              <a:t>&amp; </a:t>
            </a:r>
            <a:r>
              <a:rPr lang="zh-CN" altLang="en-US" dirty="0"/>
              <a:t>安全序列</a:t>
            </a:r>
            <a:endParaRPr lang="en-US" altLang="zh-CN" dirty="0"/>
          </a:p>
          <a:p>
            <a:pPr lvl="1"/>
            <a:r>
              <a:rPr lang="zh-CN" altLang="en-US" dirty="0"/>
              <a:t>单实例，作图法</a:t>
            </a:r>
            <a:endParaRPr lang="en-US" altLang="zh-CN" dirty="0"/>
          </a:p>
          <a:p>
            <a:pPr lvl="1"/>
            <a:r>
              <a:rPr lang="zh-CN" altLang="en-US" dirty="0"/>
              <a:t>多实例，银行家算法</a:t>
            </a:r>
            <a:endParaRPr lang="en-US" altLang="zh-CN" dirty="0"/>
          </a:p>
          <a:p>
            <a:r>
              <a:rPr lang="zh-CN" altLang="en-US" dirty="0"/>
              <a:t>检测和恢复</a:t>
            </a:r>
            <a:endParaRPr lang="en-US" altLang="zh-CN" dirty="0"/>
          </a:p>
          <a:p>
            <a:pPr lvl="1"/>
            <a:r>
              <a:rPr lang="zh-CN" altLang="en-US" dirty="0"/>
              <a:t>检测算法</a:t>
            </a:r>
            <a:endParaRPr lang="en-US" altLang="zh-CN" dirty="0"/>
          </a:p>
          <a:p>
            <a:pPr lvl="1"/>
            <a:r>
              <a:rPr lang="zh-CN" altLang="en-US" dirty="0"/>
              <a:t>恢复算法</a:t>
            </a:r>
            <a:endParaRPr lang="en-US" altLang="zh-CN" dirty="0"/>
          </a:p>
          <a:p>
            <a:r>
              <a:rPr lang="zh-CN" altLang="en-US" dirty="0"/>
              <a:t>鸵鸟算法</a:t>
            </a:r>
            <a:endParaRPr lang="en-US" altLang="zh-CN" dirty="0"/>
          </a:p>
        </p:txBody>
      </p:sp>
      <p:sp>
        <p:nvSpPr>
          <p:cNvPr id="25" name="文本框 24"/>
          <p:cNvSpPr txBox="1"/>
          <p:nvPr/>
        </p:nvSpPr>
        <p:spPr>
          <a:xfrm>
            <a:off x="7786778" y="1742535"/>
            <a:ext cx="329769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Programmer</a:t>
            </a:r>
            <a:r>
              <a:rPr lang="zh-CN" altLang="en-US" dirty="0"/>
              <a:t>：</a:t>
            </a:r>
            <a:r>
              <a:rPr lang="en-US" altLang="zh-CN" dirty="0"/>
              <a:t>How to request?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786778" y="2236372"/>
            <a:ext cx="263245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system</a:t>
            </a:r>
            <a:r>
              <a:rPr lang="zh-CN" altLang="en-US" dirty="0"/>
              <a:t>：</a:t>
            </a:r>
            <a:r>
              <a:rPr lang="en-US" altLang="zh-CN" dirty="0"/>
              <a:t>allocate or not?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678174" y="3590346"/>
            <a:ext cx="297709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system</a:t>
            </a:r>
            <a:r>
              <a:rPr lang="zh-CN" altLang="en-US" dirty="0"/>
              <a:t>：</a:t>
            </a:r>
            <a:r>
              <a:rPr lang="en-US" altLang="zh-CN" dirty="0"/>
              <a:t>How to detect?</a:t>
            </a:r>
          </a:p>
          <a:p>
            <a:r>
              <a:rPr lang="en-US" altLang="zh-CN" dirty="0"/>
              <a:t>If deadlock, how to recover?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8387102" y="4615199"/>
            <a:ext cx="140134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Both: ignore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788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边形 5"/>
          <p:cNvSpPr/>
          <p:nvPr/>
        </p:nvSpPr>
        <p:spPr>
          <a:xfrm>
            <a:off x="4011455" y="3446993"/>
            <a:ext cx="1060704" cy="91440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①</a:t>
            </a:r>
          </a:p>
          <a:p>
            <a:pPr algn="ctr"/>
            <a:r>
              <a:rPr lang="en-US" altLang="zh-CN" dirty="0"/>
              <a:t>Why</a:t>
            </a:r>
            <a:endParaRPr lang="zh-CN" altLang="en-US" dirty="0"/>
          </a:p>
        </p:txBody>
      </p:sp>
      <p:sp>
        <p:nvSpPr>
          <p:cNvPr id="7" name="六边形 6"/>
          <p:cNvSpPr/>
          <p:nvPr/>
        </p:nvSpPr>
        <p:spPr>
          <a:xfrm>
            <a:off x="4868173" y="2961038"/>
            <a:ext cx="1060704" cy="914400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②</a:t>
            </a:r>
            <a:r>
              <a:rPr lang="en-US" altLang="zh-CN" dirty="0"/>
              <a:t>What</a:t>
            </a:r>
            <a:endParaRPr lang="zh-CN" altLang="en-US" dirty="0"/>
          </a:p>
        </p:txBody>
      </p:sp>
      <p:sp>
        <p:nvSpPr>
          <p:cNvPr id="8" name="六边形 7"/>
          <p:cNvSpPr/>
          <p:nvPr/>
        </p:nvSpPr>
        <p:spPr>
          <a:xfrm>
            <a:off x="5724891" y="3446993"/>
            <a:ext cx="1060704" cy="914400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③ </a:t>
            </a:r>
            <a:r>
              <a:rPr lang="en-US" altLang="zh-CN" dirty="0"/>
              <a:t>How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1998635" y="4413742"/>
            <a:ext cx="3757705" cy="1044407"/>
          </a:xfrm>
        </p:spPr>
        <p:txBody>
          <a:bodyPr/>
          <a:lstStyle/>
          <a:p>
            <a:r>
              <a:rPr lang="zh-CN" altLang="en-US" dirty="0"/>
              <a:t>进程的来由</a:t>
            </a:r>
            <a:endParaRPr lang="en-US" altLang="zh-CN" dirty="0"/>
          </a:p>
          <a:p>
            <a:r>
              <a:rPr lang="zh-CN" altLang="en-US" dirty="0"/>
              <a:t>并发执行的条件</a:t>
            </a:r>
            <a:endParaRPr lang="en-US" altLang="zh-CN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4181381" y="742460"/>
            <a:ext cx="3757705" cy="2218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进程概念</a:t>
            </a:r>
            <a:endParaRPr lang="en-US" altLang="zh-CN" dirty="0"/>
          </a:p>
          <a:p>
            <a:r>
              <a:rPr lang="zh-CN" altLang="en-US" dirty="0"/>
              <a:t>进程 </a:t>
            </a:r>
            <a:r>
              <a:rPr lang="en-US" altLang="zh-CN" dirty="0"/>
              <a:t>VS 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zh-CN" altLang="en-US" dirty="0"/>
              <a:t>进程的特征</a:t>
            </a:r>
            <a:endParaRPr lang="en-US" altLang="zh-CN" dirty="0"/>
          </a:p>
          <a:p>
            <a:r>
              <a:rPr lang="zh-CN" altLang="en-US" dirty="0"/>
              <a:t>进程的状态</a:t>
            </a:r>
            <a:endParaRPr lang="en-US" altLang="zh-CN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6814677" y="3446992"/>
            <a:ext cx="3980570" cy="285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进程数据结构</a:t>
            </a:r>
            <a:endParaRPr lang="en-US" altLang="zh-CN" dirty="0"/>
          </a:p>
          <a:p>
            <a:r>
              <a:rPr lang="zh-CN" altLang="en-US" dirty="0"/>
              <a:t>进程调度和进程上下文</a:t>
            </a:r>
            <a:endParaRPr lang="en-US" altLang="zh-CN" dirty="0"/>
          </a:p>
          <a:p>
            <a:r>
              <a:rPr lang="zh-CN" altLang="en-US" dirty="0"/>
              <a:t>进程的创建和终止</a:t>
            </a:r>
            <a:endParaRPr lang="en-US" altLang="zh-CN" dirty="0"/>
          </a:p>
          <a:p>
            <a:r>
              <a:rPr lang="zh-CN" altLang="en-US" dirty="0"/>
              <a:t>进程的同步和通信</a:t>
            </a:r>
            <a:endParaRPr lang="en-US" altLang="zh-CN" dirty="0"/>
          </a:p>
          <a:p>
            <a:r>
              <a:rPr lang="en-US" altLang="zh-CN" dirty="0"/>
              <a:t>…</a:t>
            </a:r>
          </a:p>
          <a:p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1466491" y="5618672"/>
            <a:ext cx="44614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执行的序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）语句、程序段、进程本身的序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）顺序执行的序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）并发执行：任意并发的条件；受控并发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55330" y="921942"/>
            <a:ext cx="31983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）进程地址空间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5</a:t>
            </a:r>
            <a:r>
              <a:rPr lang="zh-CN" altLang="en-US" dirty="0"/>
              <a:t>大特征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3</a:t>
            </a:r>
            <a:r>
              <a:rPr lang="zh-CN" altLang="en-US" dirty="0"/>
              <a:t>种模型：状态及转换关系</a:t>
            </a:r>
            <a:br>
              <a:rPr lang="en-US" altLang="zh-CN" dirty="0"/>
            </a:br>
            <a:r>
              <a:rPr lang="en-US" altLang="zh-CN" dirty="0"/>
              <a:t>                      +</a:t>
            </a:r>
            <a:r>
              <a:rPr lang="zh-CN" altLang="en-US" dirty="0"/>
              <a:t>各种进程队列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）进程数据结构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OS</a:t>
            </a:r>
            <a:r>
              <a:rPr lang="zh-CN" altLang="en-US" dirty="0"/>
              <a:t>实例</a:t>
            </a:r>
          </a:p>
        </p:txBody>
      </p:sp>
      <p:graphicFrame>
        <p:nvGraphicFramePr>
          <p:cNvPr id="14" name="图示 13"/>
          <p:cNvGraphicFramePr/>
          <p:nvPr>
            <p:extLst>
              <p:ext uri="{D42A27DB-BD31-4B8C-83A1-F6EECF244321}">
                <p14:modId xmlns:p14="http://schemas.microsoft.com/office/powerpoint/2010/main" val="2365778709"/>
              </p:ext>
            </p:extLst>
          </p:nvPr>
        </p:nvGraphicFramePr>
        <p:xfrm>
          <a:off x="3337463" y="172528"/>
          <a:ext cx="7600830" cy="47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998635" y="1955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进程部分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8894596" y="939779"/>
            <a:ext cx="3125729" cy="16251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上箭头标注 17"/>
          <p:cNvSpPr/>
          <p:nvPr/>
        </p:nvSpPr>
        <p:spPr>
          <a:xfrm>
            <a:off x="9041155" y="763999"/>
            <a:ext cx="1316966" cy="678611"/>
          </a:xfrm>
          <a:prstGeom prst="upArrowCallou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创建</a:t>
            </a:r>
            <a:r>
              <a:rPr lang="en-US" altLang="zh-CN" dirty="0"/>
              <a:t>/</a:t>
            </a:r>
            <a:r>
              <a:rPr lang="zh-CN" altLang="en-US" dirty="0"/>
              <a:t>终止</a:t>
            </a:r>
          </a:p>
        </p:txBody>
      </p:sp>
      <p:sp>
        <p:nvSpPr>
          <p:cNvPr id="19" name="上箭头标注 18"/>
          <p:cNvSpPr/>
          <p:nvPr/>
        </p:nvSpPr>
        <p:spPr>
          <a:xfrm>
            <a:off x="10580350" y="742460"/>
            <a:ext cx="1316966" cy="678611"/>
          </a:xfrm>
          <a:prstGeom prst="upArrowCallou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IPC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041157" y="2063053"/>
            <a:ext cx="175409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进程结构 </a:t>
            </a:r>
          </a:p>
        </p:txBody>
      </p:sp>
      <p:sp>
        <p:nvSpPr>
          <p:cNvPr id="20" name="矩形 19"/>
          <p:cNvSpPr/>
          <p:nvPr/>
        </p:nvSpPr>
        <p:spPr>
          <a:xfrm>
            <a:off x="10147453" y="1567353"/>
            <a:ext cx="1643302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上下文切换</a:t>
            </a:r>
          </a:p>
        </p:txBody>
      </p:sp>
      <p:sp>
        <p:nvSpPr>
          <p:cNvPr id="21" name="矩形 20"/>
          <p:cNvSpPr/>
          <p:nvPr/>
        </p:nvSpPr>
        <p:spPr>
          <a:xfrm>
            <a:off x="9041156" y="1575519"/>
            <a:ext cx="959736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调度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901641" y="2113226"/>
            <a:ext cx="2614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）各种队列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）三级调度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）多道程序度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）上下文、切换、开销</a:t>
            </a:r>
          </a:p>
        </p:txBody>
      </p:sp>
      <p:sp>
        <p:nvSpPr>
          <p:cNvPr id="23" name="矩形 22"/>
          <p:cNvSpPr/>
          <p:nvPr/>
        </p:nvSpPr>
        <p:spPr>
          <a:xfrm>
            <a:off x="10725509" y="2125464"/>
            <a:ext cx="1065246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上下文</a:t>
            </a:r>
          </a:p>
        </p:txBody>
      </p:sp>
    </p:spTree>
    <p:extLst>
      <p:ext uri="{BB962C8B-B14F-4D97-AF65-F5344CB8AC3E}">
        <p14:creationId xmlns:p14="http://schemas.microsoft.com/office/powerpoint/2010/main" val="1884170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88211" y="94890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三级调度</a:t>
            </a:r>
          </a:p>
        </p:txBody>
      </p:sp>
      <p:sp>
        <p:nvSpPr>
          <p:cNvPr id="5" name="椭圆 4"/>
          <p:cNvSpPr/>
          <p:nvPr/>
        </p:nvSpPr>
        <p:spPr>
          <a:xfrm>
            <a:off x="2392391" y="2380891"/>
            <a:ext cx="4751383" cy="280646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635549" y="460659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系统内，各种进程队列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833443" y="422182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进程调度，短期调度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834" y="3113072"/>
            <a:ext cx="3748421" cy="1080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011846" y="22818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作业调度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273587" y="41291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中期调度</a:t>
            </a:r>
          </a:p>
        </p:txBody>
      </p:sp>
      <p:sp>
        <p:nvSpPr>
          <p:cNvPr id="11" name="下箭头 10"/>
          <p:cNvSpPr/>
          <p:nvPr/>
        </p:nvSpPr>
        <p:spPr>
          <a:xfrm>
            <a:off x="3114352" y="2265862"/>
            <a:ext cx="359218" cy="770636"/>
          </a:xfrm>
          <a:prstGeom prst="downArrow">
            <a:avLst>
              <a:gd name="adj1" fmla="val 24384"/>
              <a:gd name="adj2" fmla="val 355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右箭头 12"/>
          <p:cNvSpPr/>
          <p:nvPr/>
        </p:nvSpPr>
        <p:spPr>
          <a:xfrm>
            <a:off x="6625087" y="3720860"/>
            <a:ext cx="1886309" cy="4083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挂起</a:t>
            </a:r>
            <a:r>
              <a:rPr lang="en-US" altLang="zh-CN" dirty="0"/>
              <a:t>/</a:t>
            </a:r>
            <a:r>
              <a:rPr lang="zh-CN" altLang="en-US" dirty="0"/>
              <a:t>激活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416" y="4498509"/>
            <a:ext cx="1559055" cy="720000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2636994" y="1562434"/>
            <a:ext cx="1313933" cy="649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作业池</a:t>
            </a:r>
          </a:p>
        </p:txBody>
      </p:sp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093427457"/>
              </p:ext>
            </p:extLst>
          </p:nvPr>
        </p:nvGraphicFramePr>
        <p:xfrm>
          <a:off x="3337463" y="172528"/>
          <a:ext cx="7600830" cy="47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1998635" y="1955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进程部分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098668" y="246651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多道程序度</a:t>
            </a:r>
          </a:p>
        </p:txBody>
      </p:sp>
      <p:sp>
        <p:nvSpPr>
          <p:cNvPr id="20" name="圆柱形 19"/>
          <p:cNvSpPr/>
          <p:nvPr/>
        </p:nvSpPr>
        <p:spPr>
          <a:xfrm>
            <a:off x="8546978" y="3033259"/>
            <a:ext cx="1247955" cy="15017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18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3337463" y="172528"/>
          <a:ext cx="7600830" cy="47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998635" y="1955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进程部分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055382535"/>
              </p:ext>
            </p:extLst>
          </p:nvPr>
        </p:nvGraphicFramePr>
        <p:xfrm>
          <a:off x="4186130" y="4006018"/>
          <a:ext cx="5127313" cy="285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26908" y="729613"/>
            <a:ext cx="3484396" cy="2718937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2000" dirty="0"/>
              <a:t>系统模型：进程模型</a:t>
            </a:r>
            <a:endParaRPr lang="en-US" altLang="zh-CN" sz="2000" dirty="0"/>
          </a:p>
          <a:p>
            <a:r>
              <a:rPr lang="zh-CN" altLang="en-US" sz="2000" dirty="0"/>
              <a:t>对象模型：</a:t>
            </a:r>
            <a:endParaRPr lang="en-US" altLang="zh-CN" sz="2000" dirty="0"/>
          </a:p>
          <a:p>
            <a:pPr lvl="1"/>
            <a:r>
              <a:rPr lang="en-US" altLang="zh-CN" sz="1800" b="1" dirty="0">
                <a:solidFill>
                  <a:srgbClr val="FF0000"/>
                </a:solidFill>
              </a:rPr>
              <a:t>CPU IO burst cycle</a:t>
            </a:r>
            <a:r>
              <a:rPr lang="zh-CN" altLang="en-US" sz="1800" b="1" dirty="0">
                <a:solidFill>
                  <a:srgbClr val="FF0000"/>
                </a:solidFill>
              </a:rPr>
              <a:t>和分布</a:t>
            </a:r>
          </a:p>
          <a:p>
            <a:r>
              <a:rPr lang="zh-CN" altLang="en-US" sz="2000" dirty="0"/>
              <a:t>调度框架：选择</a:t>
            </a:r>
            <a:r>
              <a:rPr lang="en-US" altLang="zh-CN" sz="2000" dirty="0"/>
              <a:t>+</a:t>
            </a:r>
            <a:r>
              <a:rPr lang="zh-CN" altLang="en-US" sz="2000" dirty="0"/>
              <a:t>分派</a:t>
            </a:r>
            <a:endParaRPr lang="en-US" altLang="zh-CN" sz="2000" dirty="0"/>
          </a:p>
          <a:p>
            <a:pPr lvl="1"/>
            <a:r>
              <a:rPr lang="zh-CN" altLang="en-US" sz="1800" dirty="0"/>
              <a:t>选择器：</a:t>
            </a:r>
            <a:r>
              <a:rPr lang="en-US" altLang="zh-CN" sz="1800" dirty="0"/>
              <a:t>CPU scheduler</a:t>
            </a:r>
          </a:p>
          <a:p>
            <a:pPr lvl="1"/>
            <a:r>
              <a:rPr lang="zh-CN" altLang="en-US" sz="1800" dirty="0"/>
              <a:t>选择的时机：可抢占性</a:t>
            </a:r>
            <a:br>
              <a:rPr lang="en-US" altLang="zh-CN" sz="1800" dirty="0"/>
            </a:br>
            <a:r>
              <a:rPr lang="zh-CN" altLang="en-US" sz="1800" dirty="0"/>
              <a:t>（进程级、内核级）</a:t>
            </a:r>
            <a:endParaRPr lang="en-US" altLang="zh-CN" sz="1800" dirty="0"/>
          </a:p>
          <a:p>
            <a:pPr lvl="1"/>
            <a:r>
              <a:rPr lang="zh-CN" altLang="en-US" sz="1800" dirty="0"/>
              <a:t>分派器</a:t>
            </a:r>
            <a:endParaRPr lang="en-US" altLang="zh-CN" sz="1800" dirty="0"/>
          </a:p>
        </p:txBody>
      </p:sp>
      <p:sp>
        <p:nvSpPr>
          <p:cNvPr id="7" name="圆角矩形 6"/>
          <p:cNvSpPr/>
          <p:nvPr/>
        </p:nvSpPr>
        <p:spPr>
          <a:xfrm>
            <a:off x="683007" y="3851183"/>
            <a:ext cx="2524665" cy="1604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32986" y="5367937"/>
            <a:ext cx="17828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CPU scheduler</a:t>
            </a:r>
          </a:p>
        </p:txBody>
      </p:sp>
      <p:sp>
        <p:nvSpPr>
          <p:cNvPr id="11" name="矩形 10"/>
          <p:cNvSpPr/>
          <p:nvPr/>
        </p:nvSpPr>
        <p:spPr>
          <a:xfrm>
            <a:off x="1078232" y="4365158"/>
            <a:ext cx="1737614" cy="5802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Ready queue</a:t>
            </a:r>
          </a:p>
          <a:p>
            <a:pPr algn="ctr"/>
            <a:r>
              <a:rPr lang="zh-CN" altLang="en-US" dirty="0"/>
              <a:t>结构</a:t>
            </a:r>
            <a:r>
              <a:rPr lang="en-US" altLang="zh-CN" dirty="0"/>
              <a:t>+</a:t>
            </a:r>
            <a:r>
              <a:rPr lang="zh-CN" altLang="en-US" dirty="0"/>
              <a:t>方法</a:t>
            </a:r>
          </a:p>
        </p:txBody>
      </p:sp>
      <p:sp>
        <p:nvSpPr>
          <p:cNvPr id="12" name="下弧形箭头 11"/>
          <p:cNvSpPr/>
          <p:nvPr/>
        </p:nvSpPr>
        <p:spPr>
          <a:xfrm>
            <a:off x="126908" y="4681182"/>
            <a:ext cx="1133289" cy="304800"/>
          </a:xfrm>
          <a:prstGeom prst="curvedUpArrow">
            <a:avLst>
              <a:gd name="adj1" fmla="val 25000"/>
              <a:gd name="adj2" fmla="val 120370"/>
              <a:gd name="adj3" fmla="val 25000"/>
            </a:avLst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enqueue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下弧形箭头 18"/>
          <p:cNvSpPr/>
          <p:nvPr/>
        </p:nvSpPr>
        <p:spPr>
          <a:xfrm>
            <a:off x="2630482" y="4721712"/>
            <a:ext cx="1133289" cy="304800"/>
          </a:xfrm>
          <a:prstGeom prst="curvedUpArrow">
            <a:avLst>
              <a:gd name="adj1" fmla="val 25000"/>
              <a:gd name="adj2" fmla="val 126860"/>
              <a:gd name="adj3" fmla="val 25000"/>
            </a:avLst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dequeue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上箭头标注 12"/>
          <p:cNvSpPr/>
          <p:nvPr/>
        </p:nvSpPr>
        <p:spPr>
          <a:xfrm>
            <a:off x="1078232" y="3409950"/>
            <a:ext cx="1813138" cy="805133"/>
          </a:xfrm>
          <a:prstGeom prst="upArrow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schedule</a:t>
            </a:r>
            <a:endParaRPr lang="zh-CN" altLang="en-US" dirty="0"/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3763770" y="725338"/>
            <a:ext cx="3424430" cy="31994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CPU</a:t>
            </a:r>
            <a:r>
              <a:rPr lang="zh-CN" altLang="en-US" sz="2000" dirty="0"/>
              <a:t>利用率</a:t>
            </a:r>
            <a:endParaRPr lang="en-US" altLang="zh-CN" sz="2000" dirty="0"/>
          </a:p>
          <a:p>
            <a:r>
              <a:rPr lang="zh-CN" altLang="en-US" sz="2000" dirty="0"/>
              <a:t>吞吐量</a:t>
            </a:r>
            <a:endParaRPr lang="en-US" altLang="zh-CN" sz="2000" dirty="0"/>
          </a:p>
          <a:p>
            <a:r>
              <a:rPr lang="zh-CN" altLang="en-US" sz="2000" dirty="0"/>
              <a:t>周转时间</a:t>
            </a:r>
            <a:endParaRPr lang="en-US" altLang="zh-CN" sz="2000" dirty="0"/>
          </a:p>
          <a:p>
            <a:r>
              <a:rPr lang="zh-CN" altLang="en-US" sz="2000" dirty="0"/>
              <a:t>等待时间</a:t>
            </a:r>
            <a:endParaRPr lang="en-US" altLang="zh-CN" sz="2000" dirty="0"/>
          </a:p>
          <a:p>
            <a:r>
              <a:rPr lang="zh-CN" altLang="en-US" sz="2000" dirty="0"/>
              <a:t>响应时间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最值？范围？分布？</a:t>
            </a:r>
            <a:endParaRPr lang="en-US" altLang="zh-CN" sz="2000" dirty="0"/>
          </a:p>
          <a:p>
            <a:r>
              <a:rPr lang="zh-CN" altLang="en-US" sz="2000" dirty="0"/>
              <a:t>最大化 </a:t>
            </a:r>
            <a:r>
              <a:rPr lang="en-US" altLang="zh-CN" sz="2000" dirty="0"/>
              <a:t>VS </a:t>
            </a:r>
            <a:r>
              <a:rPr lang="zh-CN" altLang="en-US" sz="2000" dirty="0"/>
              <a:t>最小化 </a:t>
            </a:r>
            <a:r>
              <a:rPr lang="en-US" altLang="zh-CN" sz="2000" dirty="0"/>
              <a:t>VS </a:t>
            </a:r>
            <a:r>
              <a:rPr lang="zh-CN" altLang="en-US" sz="2000" dirty="0"/>
              <a:t>平均</a:t>
            </a:r>
            <a:endParaRPr lang="en-US" altLang="zh-CN" sz="2000" dirty="0"/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7340666" y="725338"/>
            <a:ext cx="2044834" cy="29499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FCFS</a:t>
            </a:r>
          </a:p>
          <a:p>
            <a:r>
              <a:rPr lang="en-US" altLang="zh-CN" sz="2000" dirty="0"/>
              <a:t>SJF</a:t>
            </a:r>
          </a:p>
          <a:p>
            <a:r>
              <a:rPr lang="zh-CN" altLang="en-US" sz="2000" dirty="0"/>
              <a:t>优先级</a:t>
            </a:r>
            <a:endParaRPr lang="en-US" altLang="zh-CN" sz="2000" dirty="0"/>
          </a:p>
          <a:p>
            <a:r>
              <a:rPr lang="en-US" altLang="zh-CN" sz="2000" dirty="0"/>
              <a:t>RR</a:t>
            </a:r>
          </a:p>
          <a:p>
            <a:endParaRPr lang="en-US" altLang="zh-CN" sz="2000" dirty="0"/>
          </a:p>
          <a:p>
            <a:r>
              <a:rPr lang="zh-CN" altLang="en-US" sz="2000" dirty="0"/>
              <a:t>多级队列</a:t>
            </a:r>
            <a:endParaRPr lang="en-US" altLang="zh-CN" sz="2000" dirty="0"/>
          </a:p>
          <a:p>
            <a:r>
              <a:rPr lang="zh-CN" altLang="en-US" sz="2000" dirty="0"/>
              <a:t>多级反馈队列</a:t>
            </a:r>
            <a:endParaRPr lang="en-US" altLang="zh-CN" sz="2000" dirty="0"/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9537966" y="725338"/>
            <a:ext cx="1570989" cy="163231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线程调度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多处理</a:t>
            </a:r>
            <a:endParaRPr lang="en-US" altLang="zh-CN" sz="2000" dirty="0"/>
          </a:p>
          <a:p>
            <a:r>
              <a:rPr lang="zh-CN" altLang="en-US" sz="2000" dirty="0"/>
              <a:t>实时</a:t>
            </a:r>
            <a:endParaRPr lang="en-US" altLang="zh-CN" sz="2000" dirty="0"/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9778791" y="4665999"/>
            <a:ext cx="2308812" cy="3605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OS example</a:t>
            </a: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9788982" y="5161609"/>
            <a:ext cx="2298621" cy="16317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确定性模型</a:t>
            </a:r>
            <a:endParaRPr lang="en-US" altLang="zh-CN" sz="2000" dirty="0"/>
          </a:p>
          <a:p>
            <a:r>
              <a:rPr lang="zh-CN" altLang="en-US" sz="2000" dirty="0"/>
              <a:t>排队论</a:t>
            </a:r>
            <a:endParaRPr lang="en-US" altLang="zh-CN" sz="2000" dirty="0"/>
          </a:p>
          <a:p>
            <a:r>
              <a:rPr lang="zh-CN" altLang="en-US" sz="2000" dirty="0"/>
              <a:t>模拟</a:t>
            </a:r>
            <a:endParaRPr lang="en-US" altLang="zh-CN" sz="2000" dirty="0"/>
          </a:p>
          <a:p>
            <a:r>
              <a:rPr lang="zh-CN" altLang="en-US" sz="2000" dirty="0"/>
              <a:t>实现</a:t>
            </a:r>
            <a:endParaRPr lang="en-US" altLang="zh-CN" sz="2000" dirty="0"/>
          </a:p>
        </p:txBody>
      </p:sp>
      <p:sp>
        <p:nvSpPr>
          <p:cNvPr id="15" name="上下箭头 14"/>
          <p:cNvSpPr/>
          <p:nvPr/>
        </p:nvSpPr>
        <p:spPr>
          <a:xfrm>
            <a:off x="11640831" y="5436083"/>
            <a:ext cx="199607" cy="130175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大括号 25"/>
          <p:cNvSpPr/>
          <p:nvPr/>
        </p:nvSpPr>
        <p:spPr>
          <a:xfrm>
            <a:off x="5424865" y="880164"/>
            <a:ext cx="184150" cy="1720850"/>
          </a:xfrm>
          <a:prstGeom prst="rightBrace">
            <a:avLst>
              <a:gd name="adj1" fmla="val 121889"/>
              <a:gd name="adj2" fmla="val 35681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大括号 26"/>
          <p:cNvSpPr/>
          <p:nvPr/>
        </p:nvSpPr>
        <p:spPr>
          <a:xfrm>
            <a:off x="8489950" y="818789"/>
            <a:ext cx="127000" cy="1419165"/>
          </a:xfrm>
          <a:prstGeom prst="rightBrace">
            <a:avLst>
              <a:gd name="adj1" fmla="val 158333"/>
              <a:gd name="adj2" fmla="val 3970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399236" y="3924784"/>
            <a:ext cx="1067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Linux</a:t>
            </a:r>
          </a:p>
          <a:p>
            <a:r>
              <a:rPr lang="el-GR" altLang="zh-CN" dirty="0"/>
              <a:t>μ</a:t>
            </a:r>
            <a:r>
              <a:rPr lang="en-US" altLang="zh-CN" dirty="0"/>
              <a:t>C/OS-II</a:t>
            </a:r>
          </a:p>
        </p:txBody>
      </p:sp>
      <p:sp>
        <p:nvSpPr>
          <p:cNvPr id="25" name="右大括号 24"/>
          <p:cNvSpPr/>
          <p:nvPr/>
        </p:nvSpPr>
        <p:spPr>
          <a:xfrm flipH="1">
            <a:off x="10298168" y="4078488"/>
            <a:ext cx="147619" cy="361737"/>
          </a:xfrm>
          <a:prstGeom prst="rightBrace">
            <a:avLst>
              <a:gd name="adj1" fmla="val 158333"/>
              <a:gd name="adj2" fmla="val 5242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71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3337463" y="172528"/>
          <a:ext cx="7600830" cy="47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998635" y="1955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进程部分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8726" y="1293812"/>
            <a:ext cx="7187849" cy="2160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802148" y="4002417"/>
            <a:ext cx="608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思考</a:t>
            </a:r>
            <a:r>
              <a:rPr lang="en-US" altLang="zh-CN" b="1" dirty="0"/>
              <a:t>1</a:t>
            </a:r>
            <a:r>
              <a:rPr lang="zh-CN" altLang="en-US" dirty="0"/>
              <a:t>：什么时候</a:t>
            </a:r>
            <a:r>
              <a:rPr lang="zh-CN" altLang="en-US" dirty="0">
                <a:solidFill>
                  <a:srgbClr val="FF0000"/>
                </a:solidFill>
              </a:rPr>
              <a:t>必须</a:t>
            </a:r>
            <a:r>
              <a:rPr lang="zh-CN" altLang="en-US" dirty="0"/>
              <a:t>调度？什么时候可调度，可不调度？</a:t>
            </a:r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3802148" y="4522895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思考</a:t>
            </a:r>
            <a:r>
              <a:rPr lang="en-US" altLang="zh-CN" b="1" dirty="0"/>
              <a:t>2</a:t>
            </a:r>
            <a:r>
              <a:rPr lang="zh-CN" altLang="en-US" dirty="0"/>
              <a:t>：抢占</a:t>
            </a:r>
            <a:r>
              <a:rPr lang="zh-CN" altLang="en-US" dirty="0">
                <a:solidFill>
                  <a:srgbClr val="FF0000"/>
                </a:solidFill>
              </a:rPr>
              <a:t>引起的</a:t>
            </a:r>
            <a:r>
              <a:rPr lang="zh-CN" altLang="en-US" dirty="0"/>
              <a:t>问题？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802148" y="5121637"/>
            <a:ext cx="448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思考</a:t>
            </a:r>
            <a:r>
              <a:rPr lang="en-US" altLang="zh-CN" b="1" dirty="0"/>
              <a:t>3</a:t>
            </a:r>
            <a:r>
              <a:rPr lang="zh-CN" altLang="en-US" dirty="0"/>
              <a:t>：</a:t>
            </a:r>
            <a:r>
              <a:rPr lang="zh-CN" altLang="en-US" b="1" dirty="0"/>
              <a:t>实现 </a:t>
            </a:r>
            <a:r>
              <a:rPr lang="zh-CN" altLang="en-US" dirty="0">
                <a:solidFill>
                  <a:srgbClr val="FF0000"/>
                </a:solidFill>
              </a:rPr>
              <a:t>抢占调度 </a:t>
            </a:r>
            <a:r>
              <a:rPr lang="zh-CN" altLang="en-US" dirty="0"/>
              <a:t>和 </a:t>
            </a:r>
            <a:r>
              <a:rPr lang="zh-CN" altLang="en-US" dirty="0">
                <a:solidFill>
                  <a:srgbClr val="FF0000"/>
                </a:solidFill>
              </a:rPr>
              <a:t>抢占内核 </a:t>
            </a:r>
            <a:r>
              <a:rPr lang="zh-CN" altLang="en-US" dirty="0"/>
              <a:t>的代价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37463" y="4013641"/>
            <a:ext cx="407056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调度的时机</a:t>
            </a:r>
          </a:p>
        </p:txBody>
      </p:sp>
    </p:spTree>
    <p:extLst>
      <p:ext uri="{BB962C8B-B14F-4D97-AF65-F5344CB8AC3E}">
        <p14:creationId xmlns:p14="http://schemas.microsoft.com/office/powerpoint/2010/main" val="3889655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3337463" y="172528"/>
          <a:ext cx="7600830" cy="47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998635" y="1955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进程部分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82863" y="989161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调度算法和数据结构的关系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11679" y="1578335"/>
            <a:ext cx="4625196" cy="2585349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zh-CN" altLang="en-US" sz="2400" dirty="0"/>
              <a:t>算法实现：数据结构和方法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FCFS: requested time</a:t>
            </a:r>
          </a:p>
          <a:p>
            <a:r>
              <a:rPr lang="en-US" altLang="zh-CN" sz="2400" dirty="0"/>
              <a:t>SJF: exe-time/CPU burst time</a:t>
            </a:r>
          </a:p>
          <a:p>
            <a:r>
              <a:rPr lang="en-US" altLang="zh-CN" sz="2400" dirty="0"/>
              <a:t>Priority: priority number</a:t>
            </a:r>
          </a:p>
          <a:p>
            <a:r>
              <a:rPr lang="en-US" altLang="zh-CN" sz="2400" dirty="0"/>
              <a:t>RR: requested time</a:t>
            </a:r>
          </a:p>
          <a:p>
            <a:endParaRPr lang="en-US" altLang="zh-CN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611741" y="2015725"/>
            <a:ext cx="180049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/>
              <a:t>不唯一；有好坏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267665" y="4382868"/>
            <a:ext cx="287771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Which structure is better?</a:t>
            </a:r>
            <a:endParaRPr lang="zh-CN" altLang="en-US" b="1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267665" y="4752855"/>
            <a:ext cx="3141453" cy="14581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Ordered</a:t>
            </a:r>
          </a:p>
          <a:p>
            <a:r>
              <a:rPr lang="en-US" altLang="zh-CN" sz="2400" dirty="0"/>
              <a:t>Ready: </a:t>
            </a:r>
            <a:r>
              <a:rPr lang="en-US" altLang="zh-CN" sz="2400" dirty="0" err="1"/>
              <a:t>Enqueue</a:t>
            </a:r>
            <a:endParaRPr lang="en-US" altLang="zh-CN" sz="2400" dirty="0"/>
          </a:p>
          <a:p>
            <a:r>
              <a:rPr lang="en-US" altLang="zh-CN" sz="2400" dirty="0"/>
              <a:t>Schedule: </a:t>
            </a:r>
            <a:r>
              <a:rPr lang="en-US" altLang="zh-CN" sz="2400" dirty="0" err="1"/>
              <a:t>dequeue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331789" y="1209003"/>
            <a:ext cx="421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如果允许同优先级的进程，如何组织？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6433868" y="1578336"/>
            <a:ext cx="3676290" cy="4373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MQ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331789" y="2143234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进程，根据其任务的不同，有不同的分类，进而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有不同的调度相关的需求</a:t>
            </a: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6433868" y="2809554"/>
            <a:ext cx="3676290" cy="6525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Foreground VS background</a:t>
            </a:r>
          </a:p>
          <a:p>
            <a:r>
              <a:rPr lang="en-US" altLang="zh-CN" sz="2400" dirty="0"/>
              <a:t>…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389298" y="3634745"/>
            <a:ext cx="33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如何在多个队列之间分配</a:t>
            </a:r>
            <a:r>
              <a:rPr lang="en-US" altLang="zh-CN" b="1" dirty="0">
                <a:solidFill>
                  <a:srgbClr val="FF0000"/>
                </a:solidFill>
              </a:rPr>
              <a:t>CPU</a:t>
            </a:r>
            <a:r>
              <a:rPr lang="zh-CN" altLang="en-US" b="1" dirty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6433868" y="4099686"/>
            <a:ext cx="3676290" cy="6525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Priority</a:t>
            </a:r>
          </a:p>
          <a:p>
            <a:r>
              <a:rPr lang="en-US" altLang="zh-CN" sz="2400" dirty="0"/>
              <a:t>Time slice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433868" y="497471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进程是否在多个队列之间迁移？</a:t>
            </a: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6433868" y="5347867"/>
            <a:ext cx="3676290" cy="4373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MQ VS MFQ</a:t>
            </a:r>
          </a:p>
        </p:txBody>
      </p:sp>
    </p:spTree>
    <p:extLst>
      <p:ext uri="{BB962C8B-B14F-4D97-AF65-F5344CB8AC3E}">
        <p14:creationId xmlns:p14="http://schemas.microsoft.com/office/powerpoint/2010/main" val="71906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32" y="1629000"/>
            <a:ext cx="9154937" cy="3600000"/>
          </a:xfrm>
          <a:prstGeom prst="rect">
            <a:avLst/>
          </a:prstGeom>
        </p:spPr>
      </p:pic>
      <p:graphicFrame>
        <p:nvGraphicFramePr>
          <p:cNvPr id="5" name="图示 4"/>
          <p:cNvGraphicFramePr/>
          <p:nvPr/>
        </p:nvGraphicFramePr>
        <p:xfrm>
          <a:off x="3337463" y="172528"/>
          <a:ext cx="7600830" cy="47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998635" y="1955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进程部分</a:t>
            </a:r>
          </a:p>
        </p:txBody>
      </p:sp>
    </p:spTree>
    <p:extLst>
      <p:ext uri="{BB962C8B-B14F-4D97-AF65-F5344CB8AC3E}">
        <p14:creationId xmlns:p14="http://schemas.microsoft.com/office/powerpoint/2010/main" val="1174608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221" y="1108563"/>
            <a:ext cx="7579544" cy="5400000"/>
          </a:xfrm>
          <a:prstGeom prst="rect">
            <a:avLst/>
          </a:prstGeom>
        </p:spPr>
      </p:pic>
      <p:graphicFrame>
        <p:nvGraphicFramePr>
          <p:cNvPr id="6" name="图示 5"/>
          <p:cNvGraphicFramePr/>
          <p:nvPr/>
        </p:nvGraphicFramePr>
        <p:xfrm>
          <a:off x="3337463" y="172528"/>
          <a:ext cx="7600830" cy="47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998635" y="1955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进程部分</a:t>
            </a:r>
          </a:p>
        </p:txBody>
      </p:sp>
    </p:spTree>
    <p:extLst>
      <p:ext uri="{BB962C8B-B14F-4D97-AF65-F5344CB8AC3E}">
        <p14:creationId xmlns:p14="http://schemas.microsoft.com/office/powerpoint/2010/main" val="1501932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893521217"/>
              </p:ext>
            </p:extLst>
          </p:nvPr>
        </p:nvGraphicFramePr>
        <p:xfrm>
          <a:off x="3337463" y="172528"/>
          <a:ext cx="7600830" cy="47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998635" y="1955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进程部分</a:t>
            </a:r>
          </a:p>
        </p:txBody>
      </p:sp>
      <p:sp>
        <p:nvSpPr>
          <p:cNvPr id="6" name="六边形 5"/>
          <p:cNvSpPr/>
          <p:nvPr/>
        </p:nvSpPr>
        <p:spPr>
          <a:xfrm>
            <a:off x="4011455" y="3446993"/>
            <a:ext cx="1060704" cy="91440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①</a:t>
            </a:r>
          </a:p>
          <a:p>
            <a:pPr algn="ctr"/>
            <a:r>
              <a:rPr lang="en-US" altLang="zh-CN" dirty="0"/>
              <a:t>Why</a:t>
            </a:r>
            <a:endParaRPr lang="zh-CN" altLang="en-US" dirty="0"/>
          </a:p>
        </p:txBody>
      </p:sp>
      <p:sp>
        <p:nvSpPr>
          <p:cNvPr id="7" name="六边形 6"/>
          <p:cNvSpPr/>
          <p:nvPr/>
        </p:nvSpPr>
        <p:spPr>
          <a:xfrm>
            <a:off x="4868173" y="2961038"/>
            <a:ext cx="1060704" cy="914400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②</a:t>
            </a:r>
            <a:r>
              <a:rPr lang="en-US" altLang="zh-CN" dirty="0"/>
              <a:t>What</a:t>
            </a:r>
            <a:endParaRPr lang="zh-CN" altLang="en-US" dirty="0"/>
          </a:p>
        </p:txBody>
      </p:sp>
      <p:sp>
        <p:nvSpPr>
          <p:cNvPr id="8" name="六边形 7"/>
          <p:cNvSpPr/>
          <p:nvPr/>
        </p:nvSpPr>
        <p:spPr>
          <a:xfrm>
            <a:off x="5724891" y="3446993"/>
            <a:ext cx="1060704" cy="914400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③ </a:t>
            </a:r>
            <a:r>
              <a:rPr lang="en-US" altLang="zh-CN" dirty="0"/>
              <a:t>How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8593" y="4112953"/>
            <a:ext cx="4835302" cy="2384100"/>
          </a:xfrm>
        </p:spPr>
        <p:txBody>
          <a:bodyPr>
            <a:normAutofit/>
          </a:bodyPr>
          <a:lstStyle/>
          <a:p>
            <a:r>
              <a:rPr lang="zh-CN" altLang="en-US" dirty="0"/>
              <a:t>进程逻辑的内在需求</a:t>
            </a:r>
            <a:endParaRPr lang="en-US" altLang="zh-CN" dirty="0"/>
          </a:p>
          <a:p>
            <a:r>
              <a:rPr lang="zh-CN" altLang="en-US" dirty="0"/>
              <a:t>系统资源的利用需求</a:t>
            </a:r>
            <a:endParaRPr lang="en-US" altLang="zh-CN" dirty="0"/>
          </a:p>
          <a:p>
            <a:r>
              <a:rPr lang="zh-CN" altLang="en-US" dirty="0"/>
              <a:t>并行：数据并行、任务并行</a:t>
            </a:r>
            <a:endParaRPr lang="en-US" altLang="zh-CN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7137878" y="1228489"/>
            <a:ext cx="4295274" cy="5424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User VS kernel threads</a:t>
            </a:r>
            <a:br>
              <a:rPr lang="en-US" altLang="zh-CN" dirty="0"/>
            </a:br>
            <a:r>
              <a:rPr lang="en-US" altLang="zh-CN" dirty="0"/>
              <a:t>&amp; Models</a:t>
            </a:r>
          </a:p>
          <a:p>
            <a:r>
              <a:rPr lang="zh-CN" altLang="en-US" dirty="0"/>
              <a:t>线程库</a:t>
            </a:r>
            <a:endParaRPr lang="en-US" altLang="zh-CN" dirty="0"/>
          </a:p>
          <a:p>
            <a:r>
              <a:rPr lang="zh-CN" altLang="en-US" dirty="0"/>
              <a:t>同步 </a:t>
            </a:r>
            <a:r>
              <a:rPr lang="en-US" altLang="zh-CN" dirty="0"/>
              <a:t>VS </a:t>
            </a:r>
            <a:r>
              <a:rPr lang="zh-CN" altLang="en-US" dirty="0"/>
              <a:t>异步 多线程</a:t>
            </a:r>
            <a:endParaRPr lang="en-US" altLang="zh-CN" dirty="0"/>
          </a:p>
          <a:p>
            <a:pPr lvl="1"/>
            <a:r>
              <a:rPr lang="zh-CN" altLang="en-US" dirty="0"/>
              <a:t>父与子</a:t>
            </a:r>
            <a:endParaRPr lang="en-US" altLang="zh-CN" dirty="0"/>
          </a:p>
          <a:p>
            <a:r>
              <a:rPr lang="zh-CN" altLang="en-US" dirty="0"/>
              <a:t>显式 </a:t>
            </a:r>
            <a:r>
              <a:rPr lang="en-US" altLang="zh-CN" dirty="0"/>
              <a:t>VS </a:t>
            </a:r>
            <a:r>
              <a:rPr lang="zh-CN" altLang="en-US" dirty="0"/>
              <a:t>隐式 多线程</a:t>
            </a:r>
            <a:endParaRPr lang="en-US" altLang="zh-CN" dirty="0"/>
          </a:p>
          <a:p>
            <a:pPr lvl="1"/>
            <a:r>
              <a:rPr lang="zh-CN" altLang="en-US" dirty="0"/>
              <a:t>程序员 </a:t>
            </a:r>
            <a:r>
              <a:rPr lang="en-US" altLang="zh-CN" dirty="0"/>
              <a:t>VS </a:t>
            </a:r>
            <a:r>
              <a:rPr lang="zh-CN" altLang="en-US" dirty="0"/>
              <a:t>编译器</a:t>
            </a:r>
            <a:r>
              <a:rPr lang="en-US" altLang="zh-CN" dirty="0"/>
              <a:t>/</a:t>
            </a:r>
            <a:r>
              <a:rPr lang="zh-CN" altLang="en-US" dirty="0"/>
              <a:t>运行时</a:t>
            </a:r>
            <a:endParaRPr lang="en-US" altLang="zh-CN" dirty="0"/>
          </a:p>
          <a:p>
            <a:r>
              <a:rPr lang="en-US" altLang="zh-CN" dirty="0"/>
              <a:t>…</a:t>
            </a:r>
          </a:p>
          <a:p>
            <a:endParaRPr lang="en-US" altLang="zh-CN" dirty="0"/>
          </a:p>
          <a:p>
            <a:r>
              <a:rPr lang="en-US" altLang="zh-CN" dirty="0"/>
              <a:t>Thread scheduling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6316" y="1160992"/>
            <a:ext cx="3372209" cy="158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14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15981</TotalTime>
  <Words>1523</Words>
  <Application>Microsoft Office PowerPoint</Application>
  <PresentationFormat>宽屏</PresentationFormat>
  <Paragraphs>414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香兰</dc:creator>
  <cp:lastModifiedBy>祥辉 刘</cp:lastModifiedBy>
  <cp:revision>89</cp:revision>
  <cp:lastPrinted>2022-03-22T01:13:37Z</cp:lastPrinted>
  <dcterms:created xsi:type="dcterms:W3CDTF">2020-03-04T01:14:51Z</dcterms:created>
  <dcterms:modified xsi:type="dcterms:W3CDTF">2023-06-11T05:31:51Z</dcterms:modified>
</cp:coreProperties>
</file>