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62B"/>
    <a:srgbClr val="549E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686" autoAdjust="0"/>
  </p:normalViewPr>
  <p:slideViewPr>
    <p:cSldViewPr snapToGrid="0">
      <p:cViewPr varScale="1">
        <p:scale>
          <a:sx n="63" d="100"/>
          <a:sy n="63" d="100"/>
        </p:scale>
        <p:origin x="50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58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9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5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7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A944DE2-AE22-42C0-9540-DB34FCF9E575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5576C2-7710-42B4-80F9-621AA50CF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D3BA0-05AA-4B62-A97D-EC7F58339FE4}"/>
              </a:ext>
            </a:extLst>
          </p:cNvPr>
          <p:cNvSpPr/>
          <p:nvPr/>
        </p:nvSpPr>
        <p:spPr>
          <a:xfrm>
            <a:off x="7893072" y="4407086"/>
            <a:ext cx="1348866" cy="505193"/>
          </a:xfrm>
          <a:prstGeom prst="rect">
            <a:avLst/>
          </a:prstGeom>
          <a:solidFill>
            <a:srgbClr val="3F7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1DF19-2DCE-48BC-9CCA-11E8E7078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CD2CA-BD88-45D4-B516-0C9EC3962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3887" y="1463014"/>
            <a:ext cx="3315831" cy="2755351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DATE-a-</a:t>
            </a:r>
            <a:r>
              <a:rPr lang="en-US" dirty="0"/>
              <a:t>PARK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8EEBC-7DF6-4EEA-B591-2F992E035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" y="951027"/>
            <a:ext cx="7168743" cy="50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5EAB-2FAA-49D3-B6DA-FFAFA838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2D2B-CAE3-479E-B32D-0A7EB934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4DFC-4395-48B2-963E-498BE68C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199D-EBF5-41D8-88EC-B18E7AB1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126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75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Corbel</vt:lpstr>
      <vt:lpstr>Feathered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Abraham</dc:creator>
  <cp:lastModifiedBy>Andrew Abraham</cp:lastModifiedBy>
  <cp:revision>6</cp:revision>
  <dcterms:created xsi:type="dcterms:W3CDTF">2018-09-30T16:38:06Z</dcterms:created>
  <dcterms:modified xsi:type="dcterms:W3CDTF">2018-10-01T22:49:45Z</dcterms:modified>
</cp:coreProperties>
</file>