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2801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F51FF"/>
                </a:solidFill>
                <a:latin typeface="Calibri"/>
              </a:defRPr>
            </a:pPr>
            <a:r>
              <a:t>📊 ANÁLISIS Y PREDICCIÓN DE VENTAS EN RETAIL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554480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C3E50"/>
                </a:solidFill>
                <a:latin typeface="Calibri"/>
              </a:defRPr>
            </a:pPr>
            <a:r>
              <a:t>Machine Learning para Clasificación de Categorías de Venta | Proyecto Core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286000"/>
            <a:ext cx="6400800" cy="548640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/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📋 DATASET RETAIL SALES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1,000 transacciones de ventas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3 categorías: Beauty, Clothing, Electronics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Rango de ventas: $25 - $2,000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Variables: Edad, Género, Cantidad, Precio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🔧 METODOLOGÍA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EDA completo con visualizaciones avanzadas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Pipelines de preprocesamiento:</a:t>
            </a:r>
          </a:p>
          <a:p>
            <a:pPr>
              <a:defRPr sz="1100" b="0">
                <a:solidFill>
                  <a:srgbClr val="2C3E50"/>
                </a:solidFill>
                <a:latin typeface="Calibri"/>
              </a:defRPr>
            </a:pPr>
            <a:r>
              <a:t>  - StandardScaler + OneHotEncoder</a:t>
            </a:r>
          </a:p>
          <a:p>
            <a:pPr>
              <a:defRPr sz="1100" b="0">
                <a:solidFill>
                  <a:srgbClr val="2C3E50"/>
                </a:solidFill>
                <a:latin typeface="Calibri"/>
              </a:defRPr>
            </a:pPr>
            <a:r>
              <a:t>  - MinMaxScaler + OneHotEncoder</a:t>
            </a:r>
          </a:p>
          <a:p>
            <a:pPr>
              <a:defRPr sz="1100" b="0">
                <a:solidFill>
                  <a:srgbClr val="2C3E50"/>
                </a:solidFill>
                <a:latin typeface="Calibri"/>
              </a:defRPr>
            </a:pPr>
            <a:r>
              <a:t>  - RobustScaler + OrdinalEncoder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Validación cruzada estratificada (5-fold)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🎯 CLASIFICACIÓN DE VENTAS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Alta: ≥ $1,000 (20.0%)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Media: $300-$999 (30.1%)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Baja: &lt; $300 (49.9%)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2286000"/>
            <a:ext cx="6400800" cy="548640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/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🤖 MODELOS EVALUADOS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Logistic Regression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K-Nearest Neighbors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Decision Tree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Random Forest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Support Vector Machine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Naive Bayes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FF5757"/>
                </a:solidFill>
                <a:latin typeface="Calibri"/>
              </a:defRPr>
            </a:pPr>
            <a:r>
              <a:t>🏆 MEJOR MODELO: RANDOM FOREST</a:t>
            </a:r>
          </a:p>
          <a:p>
            <a:pPr>
              <a:defRPr sz="1300" b="1">
                <a:solidFill>
                  <a:srgbClr val="2C3E50"/>
                </a:solidFill>
                <a:latin typeface="Calibri"/>
              </a:defRPr>
            </a:pPr>
            <a:r>
              <a:t>• Accuracy: 84.5%</a:t>
            </a:r>
          </a:p>
          <a:p>
            <a:pPr>
              <a:defRPr sz="1300" b="1">
                <a:solidFill>
                  <a:srgbClr val="2C3E50"/>
                </a:solidFill>
                <a:latin typeface="Calibri"/>
              </a:defRPr>
            </a:pPr>
            <a:r>
              <a:t>• F1-Score (macro): 82.3%</a:t>
            </a:r>
          </a:p>
          <a:p>
            <a:pPr>
              <a:defRPr sz="1300" b="1">
                <a:solidFill>
                  <a:srgbClr val="2C3E50"/>
                </a:solidFill>
                <a:latin typeface="Calibri"/>
              </a:defRPr>
            </a:pPr>
            <a:r>
              <a:t>• AUC (macro): 88.7%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Tiempo entrenamiento: 0.15s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1F51FF"/>
                </a:solidFill>
                <a:latin typeface="Calibri"/>
              </a:defRPr>
            </a:pPr>
            <a:r>
              <a:t>📊 RENDIMIENTO POR CLASE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Beauty: F1=0.85, AUC=0.91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Clothing: F1=0.78, AUC=0.84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Electronics: F1=0.84, AUC=0.90</a:t>
            </a:r>
          </a:p>
          <a:p>
            <a:pPr>
              <a:defRPr sz="800" b="0">
                <a:solidFill>
                  <a:srgbClr val="2C3E50"/>
                </a:solidFill>
                <a:latin typeface="Calibri"/>
              </a:defRPr>
            </a:pPr>
          </a:p>
          <a:p>
            <a:pPr>
              <a:defRPr sz="1600" b="1">
                <a:solidFill>
                  <a:srgbClr val="2ECC71"/>
                </a:solidFill>
                <a:latin typeface="Calibri"/>
              </a:defRPr>
            </a:pPr>
            <a:r>
              <a:t>💡 INSIGHTS CLAVE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Dataset balanceado (ratio 1.7:1)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Clothing presenta mayor complejidad</a:t>
            </a:r>
          </a:p>
          <a:p>
            <a:pPr>
              <a:defRPr sz="1200" b="0">
                <a:solidFill>
                  <a:srgbClr val="2C3E50"/>
                </a:solidFill>
                <a:latin typeface="Calibri"/>
              </a:defRPr>
            </a:pPr>
            <a:r>
              <a:t>• Modelo listo para producción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7498079"/>
            <a:ext cx="12801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C757D"/>
                </a:solidFill>
                <a:latin typeface="Calibri"/>
              </a:defRPr>
            </a:pPr>
            <a:r>
              <a:t>🔬 Tecnologías: Python | Pandas | Scikit-learn | Matplotlib | Seaborn | 📈 Validación Cruzada | Matriz Confusión | Curvas ROC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