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8d29938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8d29938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8d29938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8d29938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8d29938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8d29938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d29938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8d29938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8d29938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8d29938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8d29938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8d29938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8d29938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8d29938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8d29938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8d29938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8d29938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8d29938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8d29938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8d29938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25" y="152400"/>
            <a:ext cx="71786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75" y="152400"/>
            <a:ext cx="56142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363"/>
            <a:ext cx="8839201" cy="261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0" y="496400"/>
            <a:ext cx="6710500" cy="41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38" y="225875"/>
            <a:ext cx="5975725" cy="44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75" y="152400"/>
            <a:ext cx="6861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25" y="152400"/>
            <a:ext cx="84049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50" y="152400"/>
            <a:ext cx="48194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313" y="64225"/>
            <a:ext cx="32073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790575"/>
            <a:ext cx="85439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00"/>
            <a:ext cx="8839201" cy="297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