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668" y="2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90AABE-E546-4C42-DF5B-33D733776C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730C0-498B-FA1B-9E59-C0D387450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781C7BC-A4B0-5104-B181-6E7E5E36B4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5332634-861E-DE80-1E04-9C2DFDFD59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F27983B-D6A7-9A71-4FC1-B24B6FE0A1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85389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9B9026-5A90-E2C9-6442-50530FFB54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B6EFE223-C033-DC98-CC96-25C2DAF14D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EFD5878-353E-01B5-00FE-6EC028537A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77F1E7A-35F1-BBE5-9F13-7EADEFA28F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C307F-B601-2C24-2D46-A044C7E4A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44378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C269C5D-06D0-D086-A5B1-E020A524878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86388B-6DF1-0DD3-3E6A-35D9CB3141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84D4C27-234D-25A7-5F65-1303BEF2AD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EFFD568-A85B-0C2B-E8AF-497050A1B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0E84C76-46BB-8D01-4220-23D9ECF48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728437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EACCA8F-CC5A-3ABC-2F52-C9148C792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E71CAD9-2E19-A1FA-5156-CF6BED03A0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EABB4BE-37E8-8CDF-C7C5-80BA14854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BCF7C1B-DD15-2768-D7D7-63FA79811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4B0B17D-EBD8-65D4-BF10-92A52DDFB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1757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F9870A-7DCB-04C9-361E-4F65096CDB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FF71BF-4B85-034C-267A-41028E842E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6D7F44B-4560-C3E8-9B82-F01626CBDA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1A1425-AA26-8246-76BB-D59F99112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2F31C58-FF2B-C640-926F-0B21AF560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1433713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021657-8ABE-948F-3846-A1376DF2B6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CD82945-0C0F-466E-803F-F7F60BB5B2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0CB84B75-8811-CB2D-9508-9CF1B01350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0A619E2E-7A66-A4A5-32ED-8A16C43721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25C977-6B79-1047-8768-E702D43E6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021108F-07DC-6D80-1F2F-9406B597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70388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7EA8509-6538-606D-EB1D-15FD45D449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629297F-33B8-5512-4A4A-A3B8951A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1CF021E7-A107-5BAF-1561-D1071C70B1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00BA346-3640-0C50-8F9C-A77E74360A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5A48362-8B32-E71E-5E7B-FB2FCD5A7FB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6B3CCF7-2BAF-A638-3303-F3D023F0B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710FA3AC-3995-81F4-6C7D-CF12811AB9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3043C9C8-4B1C-E73C-E1C2-BA2948EF56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0904228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087239-0198-A074-2027-E908CD3B5B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7ABADDF-BBBD-60DE-2E9E-D291462DFB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DECCB35-15E8-E085-242F-9A554D2EA0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78ADE34F-BD19-9300-0A88-DBB158D3E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7308764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773465A-CA1C-2E81-AAD0-6B80FD952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0E490B5B-ED42-717F-2C22-4919C2B92A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A20B574-FF1B-E4B3-557D-4D32EE502D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849587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5DA4218-EB36-94D1-367A-B15F1BCB6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3A18DD0-54C1-13B1-3436-BBA1E598B3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0DCBF07-9F6C-FE2C-63EF-9EAEC7777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71EBD99-F0DA-E1DD-ADE0-AC47BA38F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175A8D3A-5A01-4DC2-F105-CBC30C4733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C5BC8E40-FF3A-36EF-9DA5-FBD7DF560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37193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E1C7FFD-3639-E93E-8E6C-AB81532C21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5CD4C68-FE66-B904-F4F7-C9D96247D0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718515-7F19-0669-7CBA-BE82387154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30D0AC08-9B56-9BEB-F5C2-69124C4B81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068841C-AEC5-D99A-D722-1817C4211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FE37063-A7BE-D396-1746-B2DD2515B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994644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2057CF77-5D21-AD8D-4EDC-D4EC92560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7E7652A-38E0-E51C-E109-5567719584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7CC3DC7-E7AF-48F6-0E34-FEC01CE585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279A5E-81BC-4498-A39F-BA4AEA1BAFC4}" type="datetimeFigureOut">
              <a:rPr lang="es-MX" smtClean="0"/>
              <a:t>05/05/2025</a:t>
            </a:fld>
            <a:endParaRPr lang="es-MX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AFDC49-D9B5-DB1B-E26B-4669E7EEE4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0796561-0E92-3FF5-7C51-618AF968E0D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57BE3A-9CDB-4476-A58E-3503B3FD8D66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67655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C8313A69-3F92-AE03-A9EE-1F75BD8DEE37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900808F9-B706-D8E8-90AF-A95546733D8A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EC839DB-E0C9-CA53-3F93-C0A5026178F0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6F92C0E-7173-5934-5A4D-95DACCD79AB7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582DC3F7-1E66-8DCC-EC7D-52A4B6A0947E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0119216D-C8FC-7270-38F5-37FFE94D3C19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2707EFCD-1EE3-C192-9E61-F0DEC9806F69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9A217B6F-5AC6-5A7F-D6C3-F43B27846236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7FCF7808-3EBB-3267-491C-A7900D682096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DDF1332-F228-D441-C5E9-72D793962211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Picture 2">
            <a:extLst>
              <a:ext uri="{FF2B5EF4-FFF2-40B4-BE49-F238E27FC236}">
                <a16:creationId xmlns:a16="http://schemas.microsoft.com/office/drawing/2014/main" id="{B8D46C43-5F2C-C7A6-19F2-48BE1C838DA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305" t="21685" r="66824" b="70595"/>
          <a:stretch/>
        </p:blipFill>
        <p:spPr bwMode="auto">
          <a:xfrm>
            <a:off x="338582" y="4730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>
            <a:extLst>
              <a:ext uri="{FF2B5EF4-FFF2-40B4-BE49-F238E27FC236}">
                <a16:creationId xmlns:a16="http://schemas.microsoft.com/office/drawing/2014/main" id="{94D381AF-19FF-F7C4-26E5-1EF1CDE6D1F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93" t="11317" r="67236" b="80963"/>
          <a:stretch/>
        </p:blipFill>
        <p:spPr bwMode="auto">
          <a:xfrm>
            <a:off x="2809989" y="410385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2">
            <a:extLst>
              <a:ext uri="{FF2B5EF4-FFF2-40B4-BE49-F238E27FC236}">
                <a16:creationId xmlns:a16="http://schemas.microsoft.com/office/drawing/2014/main" id="{4443C9CB-17DD-561A-BE40-30BDCE48988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42" t="51527" r="66887" b="40753"/>
          <a:stretch/>
        </p:blipFill>
        <p:spPr bwMode="auto">
          <a:xfrm>
            <a:off x="5380892" y="4730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1" name="Picture 2">
            <a:extLst>
              <a:ext uri="{FF2B5EF4-FFF2-40B4-BE49-F238E27FC236}">
                <a16:creationId xmlns:a16="http://schemas.microsoft.com/office/drawing/2014/main" id="{E3340E6E-E39C-C0FC-E1F9-1EB9F084F3D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027" t="61783" r="67102" b="30497"/>
          <a:stretch/>
        </p:blipFill>
        <p:spPr bwMode="auto">
          <a:xfrm>
            <a:off x="7606001" y="473018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2" name="Picture 2">
            <a:extLst>
              <a:ext uri="{FF2B5EF4-FFF2-40B4-BE49-F238E27FC236}">
                <a16:creationId xmlns:a16="http://schemas.microsoft.com/office/drawing/2014/main" id="{FF99481D-75D3-D2D6-5ED1-9C5D6D9B85D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46" t="41981" r="66983" b="50299"/>
          <a:stretch/>
        </p:blipFill>
        <p:spPr bwMode="auto">
          <a:xfrm>
            <a:off x="5549861" y="3863919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3" name="Picture 2">
            <a:extLst>
              <a:ext uri="{FF2B5EF4-FFF2-40B4-BE49-F238E27FC236}">
                <a16:creationId xmlns:a16="http://schemas.microsoft.com/office/drawing/2014/main" id="{10507A0D-CA72-6162-208F-C98B86C1EE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5862" t="72399" r="67267" b="19881"/>
          <a:stretch/>
        </p:blipFill>
        <p:spPr bwMode="auto">
          <a:xfrm>
            <a:off x="7606001" y="3863917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4" name="Picture 2">
            <a:extLst>
              <a:ext uri="{FF2B5EF4-FFF2-40B4-BE49-F238E27FC236}">
                <a16:creationId xmlns:a16="http://schemas.microsoft.com/office/drawing/2014/main" id="{9B850A3B-9CC7-B567-EE3D-5FA096FEBB6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225" t="90677" r="66904" b="1603"/>
          <a:stretch/>
        </p:blipFill>
        <p:spPr bwMode="auto">
          <a:xfrm>
            <a:off x="458459" y="3788584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5" name="Picture 2">
            <a:extLst>
              <a:ext uri="{FF2B5EF4-FFF2-40B4-BE49-F238E27FC236}">
                <a16:creationId xmlns:a16="http://schemas.microsoft.com/office/drawing/2014/main" id="{20B499F3-1BC1-18B5-356D-2BFD10390B9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53" t="31628" r="66976" b="60652"/>
          <a:stretch/>
        </p:blipFill>
        <p:spPr bwMode="auto">
          <a:xfrm>
            <a:off x="2786201" y="3788585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7" name="Picture 2">
            <a:extLst>
              <a:ext uri="{FF2B5EF4-FFF2-40B4-BE49-F238E27FC236}">
                <a16:creationId xmlns:a16="http://schemas.microsoft.com/office/drawing/2014/main" id="{923A21AB-7B1B-7E1B-47F9-F671E9A6CB3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biLevel thresh="7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197" t="82079" r="66932" b="10201"/>
          <a:stretch/>
        </p:blipFill>
        <p:spPr bwMode="auto">
          <a:xfrm>
            <a:off x="9865341" y="3863918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8" name="Picture 2">
            <a:extLst>
              <a:ext uri="{FF2B5EF4-FFF2-40B4-BE49-F238E27FC236}">
                <a16:creationId xmlns:a16="http://schemas.microsoft.com/office/drawing/2014/main" id="{419FBB8B-0399-98BC-5A90-6508676FAB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biLevel thresh="7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963" b="2963"/>
          <a:stretch/>
        </p:blipFill>
        <p:spPr bwMode="auto">
          <a:xfrm>
            <a:off x="9763741" y="575727"/>
            <a:ext cx="1272404" cy="128978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95465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56A286C-E1B9-AAC4-E071-5AF4C4A204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5E68E0D7-EDCE-0C46-80D4-C11E1B9892AF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AC6B7FB-F32C-4AAE-1573-2C9B89AC4BA4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0492B87-35D9-D799-D020-8EF20C72605C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C901944-360A-63D9-B299-CEBFA79DB605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0240272-542C-E662-EDB9-61744234B10D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DBA7E70A-934E-182C-CB30-FA2443A51E9A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34D809EE-A242-16EF-C07D-9027FC8557FF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70A24B90-7D85-9660-5340-9FEF478E50B7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6DAB7B1B-7782-2AA6-2E8E-2F57B442A773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A5439D39-C669-615A-FCF7-9846A071275A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5" name="Imagen 14">
            <a:extLst>
              <a:ext uri="{FF2B5EF4-FFF2-40B4-BE49-F238E27FC236}">
                <a16:creationId xmlns:a16="http://schemas.microsoft.com/office/drawing/2014/main" id="{13DAEEC3-689A-25C0-442B-B47C6870014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0596"/>
          <a:stretch/>
        </p:blipFill>
        <p:spPr>
          <a:xfrm>
            <a:off x="434275" y="375385"/>
            <a:ext cx="1227820" cy="1475762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6CE175F-A601-8249-F4F3-BE95057EF4F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731" t="5218" r="80865" b="-5218"/>
          <a:stretch/>
        </p:blipFill>
        <p:spPr>
          <a:xfrm>
            <a:off x="2825305" y="375385"/>
            <a:ext cx="1227820" cy="147576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03E7C700-5263-1B3E-B263-21476EAD662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0159" t="-3901" r="70437" b="3901"/>
          <a:stretch/>
        </p:blipFill>
        <p:spPr>
          <a:xfrm>
            <a:off x="5470553" y="375385"/>
            <a:ext cx="1227820" cy="1475762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68E3A25A-3C4F-A474-C579-F65B4916857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0299" t="3482" r="60297" b="-3482"/>
          <a:stretch/>
        </p:blipFill>
        <p:spPr>
          <a:xfrm>
            <a:off x="7628293" y="375385"/>
            <a:ext cx="1227820" cy="1475762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DD892A31-5677-D066-87E8-76160F4B783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933" r="50663"/>
          <a:stretch/>
        </p:blipFill>
        <p:spPr>
          <a:xfrm>
            <a:off x="9786033" y="375385"/>
            <a:ext cx="1227820" cy="1475762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2522CB8F-2362-8128-1016-C437A9935B2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9747" r="40849"/>
          <a:stretch/>
        </p:blipFill>
        <p:spPr>
          <a:xfrm>
            <a:off x="520903" y="3782728"/>
            <a:ext cx="1227820" cy="1475762"/>
          </a:xfrm>
          <a:prstGeom prst="rect">
            <a:avLst/>
          </a:prstGeom>
        </p:spPr>
      </p:pic>
      <p:pic>
        <p:nvPicPr>
          <p:cNvPr id="30" name="Imagen 29">
            <a:extLst>
              <a:ext uri="{FF2B5EF4-FFF2-40B4-BE49-F238E27FC236}">
                <a16:creationId xmlns:a16="http://schemas.microsoft.com/office/drawing/2014/main" id="{1DC1814E-96A6-D12A-FFE8-0BE634A0C50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573" r="31023"/>
          <a:stretch/>
        </p:blipFill>
        <p:spPr>
          <a:xfrm>
            <a:off x="2911933" y="3782728"/>
            <a:ext cx="1227820" cy="1475762"/>
          </a:xfrm>
          <a:prstGeom prst="rect">
            <a:avLst/>
          </a:prstGeom>
        </p:spPr>
      </p:pic>
      <p:pic>
        <p:nvPicPr>
          <p:cNvPr id="31" name="Imagen 30">
            <a:extLst>
              <a:ext uri="{FF2B5EF4-FFF2-40B4-BE49-F238E27FC236}">
                <a16:creationId xmlns:a16="http://schemas.microsoft.com/office/drawing/2014/main" id="{85CDCA2A-57B9-2608-09DF-1BCCF923C45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0062" t="799" r="20534" b="-799"/>
          <a:stretch/>
        </p:blipFill>
        <p:spPr>
          <a:xfrm>
            <a:off x="5557181" y="3782728"/>
            <a:ext cx="1227820" cy="1475762"/>
          </a:xfrm>
          <a:prstGeom prst="rect">
            <a:avLst/>
          </a:prstGeom>
        </p:spPr>
      </p:pic>
      <p:pic>
        <p:nvPicPr>
          <p:cNvPr id="34" name="Imagen 33">
            <a:extLst>
              <a:ext uri="{FF2B5EF4-FFF2-40B4-BE49-F238E27FC236}">
                <a16:creationId xmlns:a16="http://schemas.microsoft.com/office/drawing/2014/main" id="{05420805-D6AD-5367-D16C-FCD8F4B9A17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0162" r="10434"/>
          <a:stretch/>
        </p:blipFill>
        <p:spPr>
          <a:xfrm>
            <a:off x="7729893" y="3770931"/>
            <a:ext cx="1227820" cy="1475762"/>
          </a:xfrm>
          <a:prstGeom prst="rect">
            <a:avLst/>
          </a:prstGeom>
        </p:spPr>
      </p:pic>
      <p:pic>
        <p:nvPicPr>
          <p:cNvPr id="35" name="Imagen 34">
            <a:extLst>
              <a:ext uri="{FF2B5EF4-FFF2-40B4-BE49-F238E27FC236}">
                <a16:creationId xmlns:a16="http://schemas.microsoft.com/office/drawing/2014/main" id="{850DE1E0-7D9D-22A0-152C-40C5AE93EF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89363" t="221" r="1233" b="-221"/>
          <a:stretch/>
        </p:blipFill>
        <p:spPr>
          <a:xfrm>
            <a:off x="9786033" y="3770931"/>
            <a:ext cx="1227820" cy="147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764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2">
            <a:lumMod val="40000"/>
            <a:lumOff val="60000"/>
          </a:schemeClr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08F61AB-F114-77C4-C840-CF66B79922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ángulo 3">
            <a:extLst>
              <a:ext uri="{FF2B5EF4-FFF2-40B4-BE49-F238E27FC236}">
                <a16:creationId xmlns:a16="http://schemas.microsoft.com/office/drawing/2014/main" id="{7B6A382B-EA6B-4664-F3FE-BB21687D4077}"/>
              </a:ext>
            </a:extLst>
          </p:cNvPr>
          <p:cNvSpPr/>
          <p:nvPr/>
        </p:nvSpPr>
        <p:spPr>
          <a:xfrm>
            <a:off x="148185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0B1B4DB5-2805-2E5C-B701-B6D7812FB1BD}"/>
              </a:ext>
            </a:extLst>
          </p:cNvPr>
          <p:cNvSpPr/>
          <p:nvPr/>
        </p:nvSpPr>
        <p:spPr>
          <a:xfrm>
            <a:off x="2546191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80AC450-5CFE-486F-99B1-BBAD057E9E32}"/>
              </a:ext>
            </a:extLst>
          </p:cNvPr>
          <p:cNvSpPr/>
          <p:nvPr/>
        </p:nvSpPr>
        <p:spPr>
          <a:xfrm>
            <a:off x="518446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12F3E4C-1743-9226-78B9-7A66E5DF225A}"/>
              </a:ext>
            </a:extLst>
          </p:cNvPr>
          <p:cNvSpPr/>
          <p:nvPr/>
        </p:nvSpPr>
        <p:spPr>
          <a:xfrm>
            <a:off x="734220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049C2869-2787-C6E5-4016-D9C38C9B96D0}"/>
              </a:ext>
            </a:extLst>
          </p:cNvPr>
          <p:cNvSpPr/>
          <p:nvPr/>
        </p:nvSpPr>
        <p:spPr>
          <a:xfrm>
            <a:off x="9499943" y="2179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C4992D40-E5C5-C47D-45D6-06C10FAD52FF}"/>
              </a:ext>
            </a:extLst>
          </p:cNvPr>
          <p:cNvSpPr/>
          <p:nvPr/>
        </p:nvSpPr>
        <p:spPr>
          <a:xfrm>
            <a:off x="249785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EEBF71A3-85B3-0C57-3684-9C3C5E7671EB}"/>
              </a:ext>
            </a:extLst>
          </p:cNvPr>
          <p:cNvSpPr/>
          <p:nvPr/>
        </p:nvSpPr>
        <p:spPr>
          <a:xfrm>
            <a:off x="2647791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1" name="Rectángulo 10">
            <a:extLst>
              <a:ext uri="{FF2B5EF4-FFF2-40B4-BE49-F238E27FC236}">
                <a16:creationId xmlns:a16="http://schemas.microsoft.com/office/drawing/2014/main" id="{2D0AD82B-9E9C-C6F6-F60D-9125802A3570}"/>
              </a:ext>
            </a:extLst>
          </p:cNvPr>
          <p:cNvSpPr/>
          <p:nvPr/>
        </p:nvSpPr>
        <p:spPr>
          <a:xfrm>
            <a:off x="528606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2" name="Rectángulo 11">
            <a:extLst>
              <a:ext uri="{FF2B5EF4-FFF2-40B4-BE49-F238E27FC236}">
                <a16:creationId xmlns:a16="http://schemas.microsoft.com/office/drawing/2014/main" id="{FC447F9E-9859-CCD7-3F55-C30E7D285B0C}"/>
              </a:ext>
            </a:extLst>
          </p:cNvPr>
          <p:cNvSpPr/>
          <p:nvPr/>
        </p:nvSpPr>
        <p:spPr>
          <a:xfrm>
            <a:off x="744380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48476B91-B62D-E3B7-90B6-E8703020F682}"/>
              </a:ext>
            </a:extLst>
          </p:cNvPr>
          <p:cNvSpPr/>
          <p:nvPr/>
        </p:nvSpPr>
        <p:spPr>
          <a:xfrm>
            <a:off x="9601543" y="3608812"/>
            <a:ext cx="1800000" cy="1800000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C3221FA1-68B6-8317-035F-694D6721831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791" t="9494" r="79408" b="6098"/>
          <a:stretch/>
        </p:blipFill>
        <p:spPr>
          <a:xfrm>
            <a:off x="385011" y="413887"/>
            <a:ext cx="1232034" cy="136678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FCD78E4-3EAF-DAC8-CBDB-CCB04F58BF1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355" t="7796" r="58844" b="7796"/>
          <a:stretch/>
        </p:blipFill>
        <p:spPr>
          <a:xfrm>
            <a:off x="2786457" y="336884"/>
            <a:ext cx="1232034" cy="1366787"/>
          </a:xfrm>
          <a:prstGeom prst="rect">
            <a:avLst/>
          </a:prstGeom>
        </p:spPr>
      </p:pic>
      <p:pic>
        <p:nvPicPr>
          <p:cNvPr id="20" name="Imagen 19">
            <a:extLst>
              <a:ext uri="{FF2B5EF4-FFF2-40B4-BE49-F238E27FC236}">
                <a16:creationId xmlns:a16="http://schemas.microsoft.com/office/drawing/2014/main" id="{521F9F27-7C90-0526-DFCD-4E49D6FF61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8655" t="1816" r="42544" b="13775"/>
          <a:stretch/>
        </p:blipFill>
        <p:spPr>
          <a:xfrm>
            <a:off x="5479983" y="413887"/>
            <a:ext cx="1232034" cy="1366787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FB03D939-2B09-AD72-599C-4B5C06C35DB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884" t="7796" r="25315" b="7796"/>
          <a:stretch/>
        </p:blipFill>
        <p:spPr>
          <a:xfrm>
            <a:off x="7567950" y="413885"/>
            <a:ext cx="1232034" cy="1366787"/>
          </a:xfrm>
          <a:prstGeom prst="rect">
            <a:avLst/>
          </a:prstGeom>
        </p:spPr>
      </p:pic>
      <p:pic>
        <p:nvPicPr>
          <p:cNvPr id="22" name="Imagen 21">
            <a:extLst>
              <a:ext uri="{FF2B5EF4-FFF2-40B4-BE49-F238E27FC236}">
                <a16:creationId xmlns:a16="http://schemas.microsoft.com/office/drawing/2014/main" id="{69114208-FAA4-95D6-ABC8-AFA8B041020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77804" t="7796" r="3395" b="7796"/>
          <a:stretch/>
        </p:blipFill>
        <p:spPr>
          <a:xfrm>
            <a:off x="9667827" y="413886"/>
            <a:ext cx="1232034" cy="1366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99789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</TotalTime>
  <Words>0</Words>
  <Application>Microsoft Office PowerPoint</Application>
  <PresentationFormat>Panorámica</PresentationFormat>
  <Paragraphs>0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FRANCISCO JAVIER MORENO VAZQUEZ</dc:creator>
  <cp:lastModifiedBy>FRANCISCO JAVIER MORENO VAZQUEZ</cp:lastModifiedBy>
  <cp:revision>4</cp:revision>
  <dcterms:created xsi:type="dcterms:W3CDTF">2025-05-05T20:46:22Z</dcterms:created>
  <dcterms:modified xsi:type="dcterms:W3CDTF">2025-05-05T22:39:57Z</dcterms:modified>
</cp:coreProperties>
</file>