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7:32:51.1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249 901 24575,'3'-41'0,"1"1"0,2-1 0,16-56 0,-18 82 0,4-15 0,1 1 0,2 1 0,1 0 0,1 0 0,18-27 0,-5 16 0,1 1 0,52-57 0,-69 84 0,1 1 0,1 1 0,-1-1 0,2 2 0,-1-1 0,1 2 0,22-10 0,1 3 0,61-14 0,-40 12 0,71-25 0,-63 19 0,114-23 0,-18 28 0,-21 3 0,-20 2 0,179 6 0,-280 6 0,-6 0 0,0 1 0,0 1 0,0 0 0,-1 1 0,1 1 0,0-1 0,-1 2 0,0 0 0,0 0 0,0 1 0,-1 1 0,0 0 0,0 1 0,13 12 0,21 18 0,-3 2 0,-1 2 0,48 65 0,-75-89 0,-2 2 0,-1-1 0,0 2 0,-2-1 0,0 1 0,-1 1 0,-1 0 0,-1 0 0,5 37 0,-5 9 0,-4 129 0,-4-146 0,10 208 0,1-41 0,-10 1125 0,1-1334 0,0 0 0,0 1 0,0-1 0,1 0 0,0 1 0,5 14 0,-6-23 0,0 0 0,0 0 0,1 0 0,-1 0 0,0 0 0,1 0 0,-1 0 0,1-1 0,-1 1 0,1 0 0,-1 0 0,1 0 0,0-1 0,-1 1 0,1 0 0,0-1 0,0 1 0,-1-1 0,1 1 0,0-1 0,0 1 0,1 0 0,-1-1 0,0 0 0,0 0 0,0-1 0,-1 1 0,1 0 0,0 0 0,0-1 0,0 1 0,-1 0 0,1-1 0,0 1 0,0-1 0,-1 1 0,1-1 0,-1 1 0,1-1 0,0 0 0,-1 1 0,1-1 0,0 0 0,2-4 0,0 0 0,0 0 0,0 0 0,0-1 0,-1 1 0,2-8 0,3-22 0,-2-1 0,-2 0 0,-1 0 0,-4-54 0,1 37 0,0 11 0,1-17 0,-15-117 0,11 158 0,0 0 0,-1 0 0,0 0 0,-2 1 0,0 0 0,-1 0 0,0 0 0,-2 1 0,0 1 0,-19-24 0,0 8 0,-1 0 0,-1 2 0,-2 2 0,-1 1 0,-64-38 0,77 54 0,0 1 0,0 0 0,-1 2 0,0 1 0,0 0 0,0 2 0,-34-3 0,-164 6 0,112 4 0,-278-3 0,355 1 0,-1 2 0,-56 11 0,-62 25 0,-16 4 0,138-36 0,1 0 0,0 3 0,0 0 0,1 1 0,-40 24 0,-117 88 0,94-60 0,61-44 0,-93 70 0,111-78 0,0-1 0,0 1 0,1 1 0,1-1 0,0 2 0,1-1 0,0 1 0,1 0 0,-8 24 0,0 10 0,-12 72 0,26-116 0,-11 83 0,4 0 0,6 139 0,2-121 0,-1-85 0,1 1 0,1-1 0,0 0 0,6 23 0,-4-32 0,-1 1 0,2-1 0,-1 0 0,1 0 0,1 0 0,-1-1 0,2 0 0,-1 0 0,9 8 0,3 1 0,1-1 0,1 0 0,0-1 0,1-2 0,0 0 0,2-1 0,-1-1 0,42 15 0,14-1 0,113 22 0,-43-12 0,-83-19 0,185 44 0,-164-46 0,287 62 0,-321-64 0,2-2 0,-1-3 0,1-2 0,0-2 0,1-3 0,57-6 0,-94 2 0,1 0 0,-1-1 0,0-1 0,0-1 0,0-1 0,-1 0 0,25-15 0,108-77 0,-147 96 0,33-22 0,-2-3 0,0-1 0,-2-1 0,-1-2 0,35-48 0,-59 70 0,-2 0 0,1 0 0,-1 0 0,-1-1 0,0 0 0,5-17 0,7-71 0,-10 56 0,3-31-682,0-76-1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7:35:06.6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2439 1 24575,'-32'2'0,"1"1"0,-1 2 0,1 2 0,0 0 0,-39 16 0,-20 5 0,-45 5 0,-115 37 0,110-27 0,90-29 0,0 1 0,1 3 0,-53 28 0,-5 10 0,-68 39 0,129-67 0,-72 58 0,-177 195 0,213-198 0,29-25 0,3 2 0,-72 110 0,107-146 0,2 2 0,0 0 0,2 0 0,-12 38 0,-21 115 0,27-106 0,-10 71 0,-11 42 0,15-111 0,-24 93 0,39-129 0,1 1 0,-3 54 0,8-39 0,2-1 0,13 90 0,-9-118 0,2 0 0,1-1 0,1 0 0,0 0 0,2-1 0,1 0 0,24 37 0,-1-15 0,1-2 0,56 53 0,-54-59 0,-27-26 0,2-1 0,-1 0 0,2-1 0,-1 0 0,1-1 0,1 0 0,0-1 0,0-1 0,0 0 0,19 5 0,25 3 0,83 10 0,-69-14 0,12 0 0,87 1 0,84-11 0,-204-1 0,-14-1 0,-1-2 0,63-14 0,67-27 0,-87 19 0,-18 6 0,99-19 0,-107 29 0,0-2 0,-1-2 0,-1-3 0,75-33 0,-94 34 0,-2-2 0,1-1 0,-2-1 0,0-1 0,-2-2 0,0-1 0,43-48 0,-29 20 0,56-94 0,17-63 0,-100 180 0,-1-1 0,-1 0 0,-2-1 0,-1-1 0,-1 0 0,-1 0 0,-2 0 0,2-45 0,-11-226 0,0 84 0,5 36 0,-3-186 0,0 317 0,-3 1 0,-14-66 0,12 86 0,-2-1 0,-1 1 0,-2 0 0,-29-54 0,-48-77 224,37 63-1019,-119-169 1,124 209-6032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7:35:10.90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1702 1 24575,'-532'0'0,"494"1"0,0 2 0,-56 11 0,-74 27 0,125-29 0,-13 3 0,0 3 0,2 3 0,0 2 0,1 2 0,2 2 0,-52 37 0,72-41 0,0 0 0,1 2 0,2 2 0,1 0 0,1 2 0,1 1 0,1 1 0,2 1 0,2 0 0,-19 41 0,27-45 0,2 0 0,1 2 0,1-1 0,2 1 0,1 0 0,-2 54 0,6 3 0,12 93 0,-10-167 0,0-1 0,1 0 0,1 0 0,0 0 0,1 0 0,9 21 0,-9-26 0,1 0 0,-1 0 0,1 0 0,0-1 0,1 1 0,-1-1 0,1 0 0,1-1 0,-1 0 0,1 0 0,8 5 0,-1-2 0,1-1 0,0-1 0,1 0 0,-1-1 0,1-1 0,0 0 0,0-1 0,0-1 0,1 0 0,-1-1 0,1-1 0,-1-1 0,22-3 0,18-6 0,-1-2 0,81-30 0,-68 20 0,-9 5 0,84-14 0,-112 26 0,1 2 0,-1 1 0,1 1 0,49 6 0,-70-3 0,-1 0 0,0 0 0,0 1 0,-1 0 0,1 0 0,-1 2 0,1-1 0,-1 1 0,0 0 0,-1 1 0,16 12 0,-16-10 0,1 1 0,-1 0 0,-1 1 0,0 0 0,0 0 0,-1 1 0,0-1 0,-1 1 0,8 21 0,-3 10 0,-1 0 0,-2 0 0,-2 0 0,0 55 0,-3-61 0,3 533 0,-7-317 0,4-185 0,0-35 0,-2-1 0,-1 1 0,-1-1 0,-10 50 0,10-72 0,-1 0 0,-1 0 0,1 0 0,-2-1 0,1 1 0,-1-1 0,0 0 0,-1 0 0,0-1 0,0 0 0,0 0 0,-1 0 0,0-1 0,0 0 0,-1 0 0,0 0 0,0-1 0,0-1 0,-1 1 0,-16 5 0,-35 8 0,-2-2 0,-94 12 0,120-25 0,0 0 0,0-2 0,-1-2 0,1-2 0,-69-13 0,91 12 0,0-1 0,1 0 0,-1-1 0,1-1 0,1 0 0,-1-1 0,1 0 0,0 0 0,1-2 0,0 1 0,1-1 0,0-1 0,0 0 0,1 0 0,0-1 0,1 0 0,1-1 0,0 0 0,-7-18 0,-5-15 0,-40-83 0,25 67 0,-42-109 0,64 138 0,2-1 0,1-1 0,2 0 0,1 0 0,-2-44 0,9-263 0,2 157 0,-3 168 0,1 1 0,1-1 0,1 0 0,0 0 0,1 1 0,0-1 0,2 1 0,11-24 0,-3 14 0,1 1 0,1 1 0,2 0 0,24-25 0,176-162 0,-194 189 0,1 0 0,0 1 0,1 1 0,1 1 0,0 2 0,2 1 0,0 1 0,38-14 0,-21 14 0,-1-1 0,66-36 0,-40 15 0,117-45 0,-55 28 0,-109 42 0,0-1 0,0-1 0,29-24 0,2-7-341,-3-2 0,-2-2-1,63-81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7:35:15.0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24575,'1892'0'0,"-1877"0"0,0 0 0,-1 1 0,1 1 0,26 6 0,-36-7 0,0 1 0,0 0 0,0 0 0,-1 0 0,1 1 0,-1 0 0,0 0 0,0 0 0,0 0 0,0 0 0,0 1 0,-1 0 0,1 0 0,-1 0 0,0 0 0,0 0 0,3 8 0,0 2 0,-1 1 0,0 0 0,0 0 0,-2 0 0,0 1 0,-1-1 0,1 19 0,-7 114 0,1-92 0,-3 469 0,6-464 0,-1-39 0,-1 0 0,0-1 0,-2 0 0,-1 0 0,-13 39 0,-50 95 0,32-79 0,17-33 0,-75 155 0,8-13 0,1-4 0,51-108 0,21-42 0,-2-1 0,-22 36 0,7-23 0,-209 296 0,92-113 321,40-55-2007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7:32:56.82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495 1276 24575,'-1'-1'0,"1"-1"0,-1 0 0,0 0 0,1 1 0,-1-1 0,1 0 0,-1 0 0,1 0 0,0 0 0,0 0 0,0 0 0,0 1 0,0-1 0,0 0 0,0 0 0,1 0 0,-1 0 0,1 0 0,0 1 0,1-4 0,0 2 0,0 0 0,0 0 0,0 0 0,1 1 0,-1-1 0,1 1 0,0 0 0,-1-1 0,1 1 0,5-2 0,5-2 0,-1 0 0,1 2 0,0-1 0,22-3 0,25-3 0,115-4 0,62 16 0,-87 1 0,1071-2 0,-1198 0 0,1-2 0,-1-1 0,1-1 0,-1-1 0,0 0 0,0-2 0,-1-1 0,38-19 0,-28 10 0,0-3 0,-1 0 0,-1-2 0,52-50 0,-72 61 0,0 0 0,-1 0 0,-1-1 0,0 0 0,0-1 0,-2 0 0,1 0 0,-2 0 0,1-1 0,-2 0 0,0 0 0,-1 0 0,3-24 0,-3 0 0,-1 0 0,-3 0 0,0 0 0,-9-41 0,7 60 0,-1 0 0,-1 0 0,-1 1 0,-1-1 0,-11-21 0,-53-83 0,32 58 0,28 47 0,0 0 0,-1 1 0,-1 1 0,-1 0 0,-23-22 0,29 31 0,-1 0 0,1 1 0,-1 0 0,0 1 0,0 0 0,-1 1 0,0-1 0,1 2 0,-1-1 0,0 2 0,-1-1 0,1 1 0,-14-1 0,-236 5 0,91 3 0,80-6 0,-135 4 0,192 0 0,0 1 0,1 2 0,0 1 0,-59 21 0,-61 44 0,77-34 0,-6 2 0,18-8 0,0-2 0,-68 20 0,113-44 0,1 1 0,-1 0 0,1 2 0,-20 13 0,-59 48 0,41-29 0,-141 113 0,103-85 0,4 5 0,-103 110 0,174-165 0,2 0 0,0 1 0,1 0 0,2 2 0,0-1 0,-17 44 0,8-16 0,-2 4 0,3 2 0,-26 103 0,31-79 0,4 1 0,-3 114 0,14-177 0,1 1 0,0-1 0,1 1 0,0-1 0,2 0 0,0 0 0,11 28 0,-1-12 0,1-1 0,2 0 0,1-1 0,1-1 0,34 40 0,-26-40 0,2-2 0,1 0 0,1-2 0,1-1 0,63 36 0,87 50 0,-127-77 0,-15-9 0,1-1 0,60 25 0,36 9 0,85 31 0,-183-76 0,1-2 0,0-1 0,74 6 0,74-10 0,-23-2 0,234 3 0,-310-8 0,-78 1 0,0-1 0,1 0 0,-1-1 0,0 0 0,-1-1 0,1 0 0,0-1 0,-1 0 0,0-1 0,0 0 0,12-8 0,0 0 0,268-148 0,-256 147 141,55-16 0,-12 5-1788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7:32:59.4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161 0 24575,'-3'3'0,"-1"0"0,1 1 0,-1-1 0,1 1 0,0 0 0,0 0 0,1 0 0,-1 0 0,1 0 0,0 0 0,0 1 0,0-1 0,0 1 0,-1 8 0,-1 7 0,2-1 0,-2 25 0,3-32 0,0 20 0,-1-1 0,0-1 0,-9 37 0,-55 263 0,53-236 0,-1 149 0,16 1159-1365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7:33:01.32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239 8 24575,'-4'1'0,"0"-1"0,1 1 0,-1 0 0,0 0 0,0 0 0,-6 4 0,-20 4 0,0-6 0,15-2 0,0 1 0,-1 1 0,-21 6 0,33-8 0,0 1 0,0-1 0,0 1 0,1 0 0,-1 0 0,0 1 0,1-1 0,0 1 0,0-1 0,0 1 0,0 0 0,0 0 0,0 1 0,1-1 0,-1 0 0,1 1 0,-3 6 0,5-9 0,-1 0 0,1 0 0,0 1 0,-1-1 0,1 0 0,0 0 0,0 1 0,0-1 0,0 0 0,0 1 0,0-1 0,0 0 0,0 0 0,1 1 0,-1-1 0,0 0 0,1 0 0,-1 0 0,1 1 0,-1-1 0,1 0 0,0 0 0,-1 0 0,1 0 0,0 0 0,0 0 0,0 0 0,0 0 0,0-1 0,0 1 0,0 0 0,0 0 0,0-1 0,0 1 0,0-1 0,0 1 0,3 0 0,0 1 0,1 0 0,0-1 0,0 0 0,0 0 0,0 0 0,0 0 0,0-1 0,7 1 0,-7-2 17,0 1 0,-1-1 0,1 0 1,0 0-1,-1-1 0,1 1 0,-1-1 0,1 0 0,-1 0 0,0 0 0,0-1 0,0 1 0,0-1 0,0 0 0,-1 0 0,1-1 0,-1 1 0,0-1 1,5-6-1,-4 3-188,0-1 0,0 0 1,0 0-1,-1-1 0,0 1 1,-1-1-1,0 1 0,0-1 1,0-14-1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7:33:05.8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2052 73 24575,'1'0'0,"-1"-1"0,0 1 0,1-1 0,-1 0 0,0 1 0,0-1 0,0 1 0,1-1 0,-1 0 0,0 1 0,0-1 0,0 1 0,0-1 0,0 0 0,0 1 0,0-1 0,-1 0 0,1 1 0,0-1 0,0 1 0,0-1 0,-1 0 0,1 1 0,0-1 0,0 1 0,-1-1 0,1 1 0,-1-1 0,1 1 0,0-1 0,-1 1 0,1-1 0,-1 1 0,1 0 0,-1-1 0,1 1 0,-1 0 0,0-1 0,0 1 0,-24-14 0,2 8 0,0 1 0,0 0 0,-1 2 0,1 1 0,-1 1 0,-33 2 0,-46-3 0,-574-12 0,454 15 0,204 0 0,-1 1 0,0 1 0,0 1 0,1 1 0,-1 0 0,1 2 0,1 0 0,-1 1 0,1 0 0,1 2 0,0 0 0,-21 17 0,-18 17 0,1 3 0,-49 56 0,98-97 0,-18 18 0,1 1 0,1 1 0,1 0 0,1 2 0,2 1 0,1 0 0,1 1 0,-15 40 0,2 10 0,-50 152 0,69-194 0,2 1 0,1-1 0,2 2 0,0 49 0,10 442 0,-3-474 0,3 0 0,2-1 0,2 0 0,34 110 0,-34-142 0,2-1 0,1 0 0,0 0 0,2-1 0,0-1 0,2 0 0,0-1 0,1-1 0,1-1 0,1 0 0,22 16 0,-30-27 0,0 0 0,1 0 0,0-2 0,0 1 0,1-1 0,-1-1 0,1 0 0,14 2 0,37 12 0,58 34 0,-17-6 0,-62-31 0,1-3 0,-1-1 0,2-2 0,81 6 0,185-12 0,-195-5 0,-2 2 0,139-4 0,-231 2 0,0-1 0,-1-1 0,1-1 0,-1-1 0,37-15 0,94-57 0,-93 46 0,-19 9 0,-1-2 0,-2-1 0,0-2 0,-2-1 0,-1-2 0,38-45 0,-31 27 0,-2-3 0,-3-1 0,57-110 0,-77 125 0,-2 0 0,-2-1 0,-1-1 0,7-48 0,-13 48 0,-2 0 0,-1-43 0,-3 40 0,9-62 0,13-45 0,4-238 0,-24 285 0,-4-106 0,2 202 0,0 0 0,-1 0 0,0 0 0,-1 0 0,1 0 0,-1 1 0,-1-1 0,1 1 0,-1 0 0,0 0 0,0 0 0,-10-9 0,-7-6 0,-42-33 0,39 35 0,-1 1 0,-1 0 0,0 2 0,-36-15 0,10 4 0,27 15 0,0 1 0,0 0 0,-1 2 0,-53-11 0,38 14 0,-1 1 0,-65 1 0,-45-3-259,120 5-847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7:33:11.39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0 153 24575,'0'1364'0,"1"-1331"0,1 1 0,2-1 0,1 1 0,2-1 0,1 0 0,2-1 0,23 55 0,-8-25 0,14 29 0,-33-80 0,0 0 0,0-1 0,2 0 0,-1 0 0,17 16 0,33 30 0,65 56 0,-107-100 0,1-1 0,0-1 0,0-1 0,1 0 0,1-1 0,29 10 0,41 6 0,0-5 0,1-3 0,1-4 0,160 1 0,-237-13 0,3 1 0,0-1 0,0-1 0,1 0 0,-1-1 0,0-1 0,0 0 0,0-1 0,21-9 0,81-39 0,-70 33 0,-2-2 0,-1-2 0,53-35 0,121-117 0,-184 142 0,-2-1 0,-1-1 0,49-72 0,-69 84 0,0 0 0,-2-1 0,0 0 0,11-48 0,9-21 0,-16 56 0,18-45 0,27-112 0,-50 164 0,24-58 0,-22 65 0,-2-1 0,0 0 0,-2-1 0,5-26 0,6-158 0,4-82 292,-23-1-614,-1 108-1013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7:34:51.83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0 696 24575,'508'-696'0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7:34:55.5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163 0 24575,'0'21'0,"-3"144"0,0-131 0,-2 0 0,-14 59 0,-33 112 0,41-153 0,-5 105 0,14-94 0,2-8 0,-3 0 0,-11 57 0,-1-24 0,-4 148 0,19 90 0,3-141 0,-5 76 0,5 234 0,1-415 0,4 0 0,25 114 0,-21-137-1365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7:35:01.6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2217 1 24575,'-132'-1'0,"-366"13"0,180 2 0,169-10 0,114 0 0,1 1 0,-1 1 0,-49 17 0,41-11 0,-68 11 0,21-18 0,62-4 0,1 0 0,-1 2 0,-27 6 0,48-7 0,0 0 0,0 1 0,1-1 0,-1 2 0,1-1 0,-1 1 0,1-1 0,1 2 0,-1-1 0,0 1 0,-8 9 0,7-6 0,1 1 0,0 0 0,0 0 0,1 0 0,0 1 0,1-1 0,-4 13 0,0 6 0,2 0 0,1 1 0,1-1 0,-1 56 0,8 91 0,-1-111 0,-2-46 0,-1-1 0,0 0 0,-2 0 0,-6 26 0,-27 64 0,22-69 0,-15 66 0,18-51 0,-1 2 0,-7 97 0,18-144 0,1 1 0,0-1 0,1 1 0,0-1 0,0 1 0,4 13 0,-3-19 0,-1 0 0,0 0 0,1 0 0,0 0 0,-1 0 0,1-1 0,0 1 0,1 0 0,-1-1 0,0 1 0,1-1 0,-1 0 0,1 0 0,0 0 0,0 0 0,0 0 0,0-1 0,0 1 0,4 0 0,5 2 0,-1-1 0,1-1 0,-1 0 0,1-1 0,18 0 0,64-6 0,-71 3 0,319-23 0,-311 20 0,-1-1 0,1-1 0,35-15 0,-27 9 0,44-9 0,-70 20 0,0 0 0,0 0 0,1 2 0,-1-1 0,1 2 0,-1 0 0,19 4 0,-11 0 0,-1 2 0,0 0 0,0 2 0,0 0 0,-1 1 0,-1 1 0,0 0 0,27 23 0,-6 1 0,-2 1 0,47 56 0,-61-62 0,-1 0 0,32 61 0,23 72 0,-6-11 0,-19-40 0,56 169 0,-72-189 0,-23-64 0,-2 1 0,-1 0 0,-1 0 0,-1 1 0,4 37 0,-10-40 0,0 0 0,-2 1 0,-1-1 0,-1 0 0,-1 0 0,-8 31 0,8-48 0,-1 1 0,0 0 0,0-1 0,-1 0 0,0 0 0,-1 0 0,0-1 0,0 0 0,-1 0 0,-1 0 0,1-1 0,-1 0 0,0 0 0,-1-1 0,0-1 0,0 1 0,-19 9 0,-28 8 0,-83 25 0,-4 2 0,-36 29 0,-19 7 0,157-69 0,-2-3 0,0-2 0,-1-1 0,0-3 0,-1-1 0,-56 2 0,-302-15 0,384 3 0,1 0 0,0-1 0,0-1 0,1 0 0,-1-1 0,1-1 0,0-1 0,0-1 0,1 0 0,0-1 0,-19-14 0,6 0 0,2 0 0,1-2 0,0-1 0,-37-50 0,-48-61-1365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0AABE-E546-4C42-DF5B-33D733776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0730C0-498B-FA1B-9E59-C0D387450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81C7BC-A4B0-5104-B181-6E7E5E36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32634-861E-DE80-1E04-9C2DFDFD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7983B-D6A7-9A71-4FC1-B24B6FE0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853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B9026-5A90-E2C9-6442-50530FFB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EFE223-C033-DC98-CC96-25C2DAF14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D5878-353E-01B5-00FE-6EC02853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7F1E7A-35F1-BBE5-9F13-7EADEFA2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C307F-B601-2C24-2D46-A044C7E4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37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269C5D-06D0-D086-A5B1-E020A5248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86388B-6DF1-0DD3-3E6A-35D9CB314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D4C27-234D-25A7-5F65-1303BEF2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FD568-A85B-0C2B-E8AF-497050A1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84C76-46BB-8D01-4220-23D9ECF4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84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CCA8F-CC5A-3ABC-2F52-C9148C79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1CAD9-2E19-A1FA-5156-CF6BED03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ABB4BE-37E8-8CDF-C7C5-80BA148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F7C1B-DD15-2768-D7D7-63FA7981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0B17D-EBD8-65D4-BF10-92A52DDF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57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9870A-7DCB-04C9-361E-4F65096C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FF71BF-4B85-034C-267A-41028E842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D7F44B-4560-C3E8-9B82-F01626CB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A1425-AA26-8246-76BB-D59F9911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31C58-FF2B-C640-926F-0B21AF56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337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21657-8ABE-948F-3846-A1376DF2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82945-0C0F-466E-803F-F7F60BB5B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B84B75-8811-CB2D-9508-9CF1B0135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619E2E-7A66-A4A5-32ED-8A16C437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09/05/2025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25C977-6B79-1047-8768-E702D43E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21108F-07DC-6D80-1F2F-9406B597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8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A8509-6538-606D-EB1D-15FD45D4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29297F-33B8-5512-4A4A-A3B8951A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F021E7-A107-5BAF-1561-D1071C70B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0BA346-3640-0C50-8F9C-A77E74360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A48362-8B32-E71E-5E7B-FB2FCD5A7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B3CCF7-2BAF-A638-3303-F3D023F0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09/05/2025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0FA3AC-3995-81F4-6C7D-CF12811A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43C9C8-4B1C-E73C-E1C2-BA2948E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42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87239-0198-A074-2027-E908CD3B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ABADDF-BBBD-60DE-2E9E-D291462D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09/05/2025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ECCB35-15E8-E085-242F-9A554D2E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ADE34F-BD19-9300-0A88-DBB158D3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87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73465A-CA1C-2E81-AAD0-6B80FD95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09/05/2025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490B5B-ED42-717F-2C22-4919C2B9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20B574-FF1B-E4B3-557D-4D32EE50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95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A4218-EB36-94D1-367A-B15F1BCB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A18DD0-54C1-13B1-3436-BBA1E598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DCBF07-9F6C-FE2C-63EF-9EAEC777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1EBD99-F0DA-E1DD-ADE0-AC47BA38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09/05/2025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5A8D3A-5A01-4DC2-F105-CBC30C47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BC8E40-FF3A-36EF-9DA5-FBD7DF56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71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C7FFD-3639-E93E-8E6C-AB81532C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CD4C68-FE66-B904-F4F7-C9D96247D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718515-7F19-0669-7CBA-BE8238715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D0AC08-9B56-9BEB-F5C2-69124C4B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09/05/2025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68841C-AEC5-D99A-D722-1817C421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E37063-A7BE-D396-1746-B2DD2515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946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57CF77-5D21-AD8D-4EDC-D4EC9256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E7652A-38E0-E51C-E109-55677195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CC3DC7-E7AF-48F6-0E34-FEC01CE58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79A5E-81BC-4498-A39F-BA4AEA1BAFC4}" type="datetimeFigureOut">
              <a:rPr lang="es-MX" smtClean="0"/>
              <a:t>09/05/2025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FDC49-D9B5-DB1B-E26B-4669E7EEE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796561-0E92-3FF5-7C51-618AF968E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765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18" Type="http://schemas.openxmlformats.org/officeDocument/2006/relationships/customXml" Target="../ink/ink9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24" Type="http://schemas.openxmlformats.org/officeDocument/2006/relationships/customXml" Target="../ink/ink12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customXml" Target="../ink/ink5.xml"/><Relationship Id="rId19" Type="http://schemas.openxmlformats.org/officeDocument/2006/relationships/image" Target="../media/image14.png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313A69-3F92-AE03-A9EE-1F75BD8DEE37}"/>
              </a:ext>
            </a:extLst>
          </p:cNvPr>
          <p:cNvSpPr/>
          <p:nvPr/>
        </p:nvSpPr>
        <p:spPr>
          <a:xfrm>
            <a:off x="148185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0808F9-B706-D8E8-90AF-A95546733D8A}"/>
              </a:ext>
            </a:extLst>
          </p:cNvPr>
          <p:cNvSpPr/>
          <p:nvPr/>
        </p:nvSpPr>
        <p:spPr>
          <a:xfrm>
            <a:off x="2546191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EC839DB-E0C9-CA53-3F93-C0A5026178F0}"/>
              </a:ext>
            </a:extLst>
          </p:cNvPr>
          <p:cNvSpPr/>
          <p:nvPr/>
        </p:nvSpPr>
        <p:spPr>
          <a:xfrm>
            <a:off x="518446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6F92C0E-7173-5934-5A4D-95DACCD79AB7}"/>
              </a:ext>
            </a:extLst>
          </p:cNvPr>
          <p:cNvSpPr/>
          <p:nvPr/>
        </p:nvSpPr>
        <p:spPr>
          <a:xfrm>
            <a:off x="734220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2DC3F7-1E66-8DCC-EC7D-52A4B6A0947E}"/>
              </a:ext>
            </a:extLst>
          </p:cNvPr>
          <p:cNvSpPr/>
          <p:nvPr/>
        </p:nvSpPr>
        <p:spPr>
          <a:xfrm>
            <a:off x="949994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119216D-C8FC-7270-38F5-37FFE94D3C19}"/>
              </a:ext>
            </a:extLst>
          </p:cNvPr>
          <p:cNvSpPr/>
          <p:nvPr/>
        </p:nvSpPr>
        <p:spPr>
          <a:xfrm>
            <a:off x="249785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707EFCD-1EE3-C192-9E61-F0DEC9806F69}"/>
              </a:ext>
            </a:extLst>
          </p:cNvPr>
          <p:cNvSpPr/>
          <p:nvPr/>
        </p:nvSpPr>
        <p:spPr>
          <a:xfrm>
            <a:off x="2647791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A217B6F-5AC6-5A7F-D6C3-F43B27846236}"/>
              </a:ext>
            </a:extLst>
          </p:cNvPr>
          <p:cNvSpPr/>
          <p:nvPr/>
        </p:nvSpPr>
        <p:spPr>
          <a:xfrm>
            <a:off x="528606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CF7808-3EBB-3267-491C-A7900D682096}"/>
              </a:ext>
            </a:extLst>
          </p:cNvPr>
          <p:cNvSpPr/>
          <p:nvPr/>
        </p:nvSpPr>
        <p:spPr>
          <a:xfrm>
            <a:off x="744380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DDF1332-F228-D441-C5E9-72D793962211}"/>
              </a:ext>
            </a:extLst>
          </p:cNvPr>
          <p:cNvSpPr/>
          <p:nvPr/>
        </p:nvSpPr>
        <p:spPr>
          <a:xfrm>
            <a:off x="960154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8D46C43-5F2C-C7A6-19F2-48BE1C838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05" t="21685" r="66824" b="70595"/>
          <a:stretch/>
        </p:blipFill>
        <p:spPr bwMode="auto">
          <a:xfrm>
            <a:off x="338582" y="473019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94D381AF-19FF-F7C4-26E5-1EF1CDE6D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93" t="11317" r="67236" b="80963"/>
          <a:stretch/>
        </p:blipFill>
        <p:spPr bwMode="auto">
          <a:xfrm>
            <a:off x="2809989" y="410385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4443C9CB-17DD-561A-BE40-30BDCE489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42" t="51527" r="66887" b="40753"/>
          <a:stretch/>
        </p:blipFill>
        <p:spPr bwMode="auto">
          <a:xfrm>
            <a:off x="5380892" y="473019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3340E6E-E39C-C0FC-E1F9-1EB9F084F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27" t="61783" r="67102" b="30497"/>
          <a:stretch/>
        </p:blipFill>
        <p:spPr bwMode="auto">
          <a:xfrm>
            <a:off x="7606001" y="473018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F99481D-75D3-D2D6-5ED1-9C5D6D9B8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46" t="41981" r="66983" b="50299"/>
          <a:stretch/>
        </p:blipFill>
        <p:spPr bwMode="auto">
          <a:xfrm>
            <a:off x="5549861" y="3863919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0507A0D-CA72-6162-208F-C98B86C1E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62" t="72399" r="67267" b="19881"/>
          <a:stretch/>
        </p:blipFill>
        <p:spPr bwMode="auto">
          <a:xfrm>
            <a:off x="7606001" y="3863917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9B850A3B-9CC7-B567-EE3D-5FA096FEB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25" t="90677" r="66904" b="1603"/>
          <a:stretch/>
        </p:blipFill>
        <p:spPr bwMode="auto">
          <a:xfrm>
            <a:off x="458459" y="3788584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20B499F3-1BC1-18B5-356D-2BFD10390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53" t="31628" r="66976" b="60652"/>
          <a:stretch/>
        </p:blipFill>
        <p:spPr bwMode="auto">
          <a:xfrm>
            <a:off x="2786201" y="3788585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23A21AB-7B1B-7E1B-47F9-F671E9A6C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97" t="82079" r="66932" b="10201"/>
          <a:stretch/>
        </p:blipFill>
        <p:spPr bwMode="auto">
          <a:xfrm>
            <a:off x="9865341" y="3863918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419FBB8B-0399-98BC-5A90-6508676FA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" b="2963"/>
          <a:stretch/>
        </p:blipFill>
        <p:spPr bwMode="auto">
          <a:xfrm>
            <a:off x="9763741" y="575727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5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6A286C-E1B9-AAC4-E071-5AF4C4A20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E68E0D7-EDCE-0C46-80D4-C11E1B9892AF}"/>
              </a:ext>
            </a:extLst>
          </p:cNvPr>
          <p:cNvSpPr/>
          <p:nvPr/>
        </p:nvSpPr>
        <p:spPr>
          <a:xfrm>
            <a:off x="148185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C6B7FB-F32C-4AAE-1573-2C9B89AC4BA4}"/>
              </a:ext>
            </a:extLst>
          </p:cNvPr>
          <p:cNvSpPr/>
          <p:nvPr/>
        </p:nvSpPr>
        <p:spPr>
          <a:xfrm>
            <a:off x="2546191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492B87-35D9-D799-D020-8EF20C72605C}"/>
              </a:ext>
            </a:extLst>
          </p:cNvPr>
          <p:cNvSpPr/>
          <p:nvPr/>
        </p:nvSpPr>
        <p:spPr>
          <a:xfrm>
            <a:off x="518446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901944-360A-63D9-B299-CEBFA79DB605}"/>
              </a:ext>
            </a:extLst>
          </p:cNvPr>
          <p:cNvSpPr/>
          <p:nvPr/>
        </p:nvSpPr>
        <p:spPr>
          <a:xfrm>
            <a:off x="734220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240272-542C-E662-EDB9-61744234B10D}"/>
              </a:ext>
            </a:extLst>
          </p:cNvPr>
          <p:cNvSpPr/>
          <p:nvPr/>
        </p:nvSpPr>
        <p:spPr>
          <a:xfrm>
            <a:off x="949994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BA7E70A-934E-182C-CB30-FA2443A51E9A}"/>
              </a:ext>
            </a:extLst>
          </p:cNvPr>
          <p:cNvSpPr/>
          <p:nvPr/>
        </p:nvSpPr>
        <p:spPr>
          <a:xfrm>
            <a:off x="249785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809EE-A242-16EF-C07D-9027FC8557FF}"/>
              </a:ext>
            </a:extLst>
          </p:cNvPr>
          <p:cNvSpPr/>
          <p:nvPr/>
        </p:nvSpPr>
        <p:spPr>
          <a:xfrm>
            <a:off x="2647791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0A24B90-7D85-9660-5340-9FEF478E50B7}"/>
              </a:ext>
            </a:extLst>
          </p:cNvPr>
          <p:cNvSpPr/>
          <p:nvPr/>
        </p:nvSpPr>
        <p:spPr>
          <a:xfrm>
            <a:off x="528606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DAB7B1B-7782-2AA6-2E8E-2F57B442A773}"/>
              </a:ext>
            </a:extLst>
          </p:cNvPr>
          <p:cNvSpPr/>
          <p:nvPr/>
        </p:nvSpPr>
        <p:spPr>
          <a:xfrm>
            <a:off x="744380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5439D39-C669-615A-FCF7-9846A071275A}"/>
              </a:ext>
            </a:extLst>
          </p:cNvPr>
          <p:cNvSpPr/>
          <p:nvPr/>
        </p:nvSpPr>
        <p:spPr>
          <a:xfrm>
            <a:off x="960154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3DAEEC3-689A-25C0-442B-B47C687001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596"/>
          <a:stretch/>
        </p:blipFill>
        <p:spPr>
          <a:xfrm>
            <a:off x="434275" y="375385"/>
            <a:ext cx="1227820" cy="147576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6CE175F-A601-8249-F4F3-BE95057E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31" t="5218" r="80865" b="-5218"/>
          <a:stretch/>
        </p:blipFill>
        <p:spPr>
          <a:xfrm>
            <a:off x="2825305" y="375385"/>
            <a:ext cx="1227820" cy="147576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3E7C700-5263-1B3E-B263-21476EAD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59" t="-3901" r="70437" b="3901"/>
          <a:stretch/>
        </p:blipFill>
        <p:spPr>
          <a:xfrm>
            <a:off x="5470553" y="375385"/>
            <a:ext cx="1227820" cy="147576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8E3A25A-3C4F-A474-C579-F65B4916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99" t="3482" r="60297" b="-3482"/>
          <a:stretch/>
        </p:blipFill>
        <p:spPr>
          <a:xfrm>
            <a:off x="7628293" y="375385"/>
            <a:ext cx="1227820" cy="147576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D892A31-5677-D066-87E8-76160F4B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933" r="50663"/>
          <a:stretch/>
        </p:blipFill>
        <p:spPr>
          <a:xfrm>
            <a:off x="9786033" y="375385"/>
            <a:ext cx="1227820" cy="147576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522CB8F-2362-8128-1016-C437A993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47" r="40849"/>
          <a:stretch/>
        </p:blipFill>
        <p:spPr>
          <a:xfrm>
            <a:off x="520903" y="3782728"/>
            <a:ext cx="1227820" cy="1475762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1DC1814E-96A6-D12A-FFE8-0BE634A0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573" r="31023"/>
          <a:stretch/>
        </p:blipFill>
        <p:spPr>
          <a:xfrm>
            <a:off x="2911933" y="3782728"/>
            <a:ext cx="1227820" cy="147576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85CDCA2A-57B9-2608-09DF-1BCCF923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062" t="799" r="20534" b="-799"/>
          <a:stretch/>
        </p:blipFill>
        <p:spPr>
          <a:xfrm>
            <a:off x="5557181" y="3782728"/>
            <a:ext cx="1227820" cy="1475762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5420805-D6AD-5367-D16C-FCD8F4B9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162" r="10434"/>
          <a:stretch/>
        </p:blipFill>
        <p:spPr>
          <a:xfrm>
            <a:off x="7729893" y="3770931"/>
            <a:ext cx="1227820" cy="1475762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850DE1E0-7D9D-22A0-152C-40C5AE93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363" t="221" r="1233" b="-221"/>
          <a:stretch/>
        </p:blipFill>
        <p:spPr>
          <a:xfrm>
            <a:off x="9786033" y="3770931"/>
            <a:ext cx="1227820" cy="14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4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8F61AB-F114-77C4-C840-CF66B7992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B6A382B-EA6B-4664-F3FE-BB21687D4077}"/>
              </a:ext>
            </a:extLst>
          </p:cNvPr>
          <p:cNvSpPr/>
          <p:nvPr/>
        </p:nvSpPr>
        <p:spPr>
          <a:xfrm>
            <a:off x="148185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B1B4DB5-2805-2E5C-B701-B6D7812FB1BD}"/>
              </a:ext>
            </a:extLst>
          </p:cNvPr>
          <p:cNvSpPr/>
          <p:nvPr/>
        </p:nvSpPr>
        <p:spPr>
          <a:xfrm>
            <a:off x="2546191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0AC450-5CFE-486F-99B1-BBAD057E9E32}"/>
              </a:ext>
            </a:extLst>
          </p:cNvPr>
          <p:cNvSpPr/>
          <p:nvPr/>
        </p:nvSpPr>
        <p:spPr>
          <a:xfrm>
            <a:off x="518446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12F3E4C-1743-9226-78B9-7A66E5DF225A}"/>
              </a:ext>
            </a:extLst>
          </p:cNvPr>
          <p:cNvSpPr/>
          <p:nvPr/>
        </p:nvSpPr>
        <p:spPr>
          <a:xfrm>
            <a:off x="734220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49C2869-2787-C6E5-4016-D9C38C9B96D0}"/>
              </a:ext>
            </a:extLst>
          </p:cNvPr>
          <p:cNvSpPr/>
          <p:nvPr/>
        </p:nvSpPr>
        <p:spPr>
          <a:xfrm>
            <a:off x="949994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992D40-E5C5-C47D-45D6-06C10FAD52FF}"/>
              </a:ext>
            </a:extLst>
          </p:cNvPr>
          <p:cNvSpPr/>
          <p:nvPr/>
        </p:nvSpPr>
        <p:spPr>
          <a:xfrm>
            <a:off x="249785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EBF71A3-85B3-0C57-3684-9C3C5E7671EB}"/>
              </a:ext>
            </a:extLst>
          </p:cNvPr>
          <p:cNvSpPr/>
          <p:nvPr/>
        </p:nvSpPr>
        <p:spPr>
          <a:xfrm>
            <a:off x="2647791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0AD82B-9E9C-C6F6-F60D-9125802A3570}"/>
              </a:ext>
            </a:extLst>
          </p:cNvPr>
          <p:cNvSpPr/>
          <p:nvPr/>
        </p:nvSpPr>
        <p:spPr>
          <a:xfrm>
            <a:off x="528606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C447F9E-9859-CCD7-3F55-C30E7D285B0C}"/>
              </a:ext>
            </a:extLst>
          </p:cNvPr>
          <p:cNvSpPr/>
          <p:nvPr/>
        </p:nvSpPr>
        <p:spPr>
          <a:xfrm>
            <a:off x="744380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8476B91-B62D-E3B7-90B6-E8703020F682}"/>
              </a:ext>
            </a:extLst>
          </p:cNvPr>
          <p:cNvSpPr/>
          <p:nvPr/>
        </p:nvSpPr>
        <p:spPr>
          <a:xfrm>
            <a:off x="960154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3221FA1-68B6-8317-035F-694D6721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1" t="9494" r="79408" b="6098"/>
          <a:stretch/>
        </p:blipFill>
        <p:spPr>
          <a:xfrm>
            <a:off x="385011" y="413887"/>
            <a:ext cx="1232034" cy="136678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FCD78E4-3EAF-DAC8-CBDB-CCB04F58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55" t="7796" r="58844" b="7796"/>
          <a:stretch/>
        </p:blipFill>
        <p:spPr>
          <a:xfrm>
            <a:off x="2786457" y="336884"/>
            <a:ext cx="1232034" cy="136678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21F9F27-7C90-0526-DFCD-4E49D6FF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655" t="1816" r="42544" b="13775"/>
          <a:stretch/>
        </p:blipFill>
        <p:spPr>
          <a:xfrm>
            <a:off x="5479983" y="413887"/>
            <a:ext cx="1232034" cy="136678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B03D939-2B09-AD72-599C-4B5C06C3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884" t="7796" r="25315" b="7796"/>
          <a:stretch/>
        </p:blipFill>
        <p:spPr>
          <a:xfrm>
            <a:off x="7567950" y="413885"/>
            <a:ext cx="1232034" cy="136678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9114208-FAA4-95D6-ABC8-AFA8B041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804" t="7796" r="3395" b="7796"/>
          <a:stretch/>
        </p:blipFill>
        <p:spPr>
          <a:xfrm>
            <a:off x="9667827" y="413886"/>
            <a:ext cx="1232034" cy="13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9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EF143F-7A7B-F24E-49EF-42952DCAB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B9974C8-D65A-9364-F85D-CDCDE7AEAB12}"/>
              </a:ext>
            </a:extLst>
          </p:cNvPr>
          <p:cNvSpPr/>
          <p:nvPr/>
        </p:nvSpPr>
        <p:spPr>
          <a:xfrm>
            <a:off x="148185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F73893-9A13-C690-28B1-98A4C676DB16}"/>
              </a:ext>
            </a:extLst>
          </p:cNvPr>
          <p:cNvSpPr/>
          <p:nvPr/>
        </p:nvSpPr>
        <p:spPr>
          <a:xfrm>
            <a:off x="2546191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546A84E-2F69-7C21-2213-38140F7753F6}"/>
              </a:ext>
            </a:extLst>
          </p:cNvPr>
          <p:cNvSpPr/>
          <p:nvPr/>
        </p:nvSpPr>
        <p:spPr>
          <a:xfrm>
            <a:off x="518446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D39542-02CC-A0D4-93F2-0C56469425DB}"/>
              </a:ext>
            </a:extLst>
          </p:cNvPr>
          <p:cNvSpPr/>
          <p:nvPr/>
        </p:nvSpPr>
        <p:spPr>
          <a:xfrm>
            <a:off x="734220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8278625-BAD1-EDF5-064C-0C9C95A433BA}"/>
              </a:ext>
            </a:extLst>
          </p:cNvPr>
          <p:cNvSpPr/>
          <p:nvPr/>
        </p:nvSpPr>
        <p:spPr>
          <a:xfrm>
            <a:off x="949994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2CEA3E-C7A3-B1E2-66AA-E10E050E0F78}"/>
              </a:ext>
            </a:extLst>
          </p:cNvPr>
          <p:cNvSpPr/>
          <p:nvPr/>
        </p:nvSpPr>
        <p:spPr>
          <a:xfrm>
            <a:off x="148185" y="2435619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E59E060-0F59-86D0-5ACB-15E58ED53D52}"/>
              </a:ext>
            </a:extLst>
          </p:cNvPr>
          <p:cNvSpPr/>
          <p:nvPr/>
        </p:nvSpPr>
        <p:spPr>
          <a:xfrm>
            <a:off x="2546191" y="2435619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9F30D7B-FCCC-D824-D3FF-3A842FAA86A5}"/>
              </a:ext>
            </a:extLst>
          </p:cNvPr>
          <p:cNvSpPr/>
          <p:nvPr/>
        </p:nvSpPr>
        <p:spPr>
          <a:xfrm>
            <a:off x="5184463" y="2435619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8EE55F8-1F76-E9D5-D339-5EF14677A013}"/>
              </a:ext>
            </a:extLst>
          </p:cNvPr>
          <p:cNvSpPr/>
          <p:nvPr/>
        </p:nvSpPr>
        <p:spPr>
          <a:xfrm>
            <a:off x="7342203" y="2435619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C0B5D4-B1C5-B42F-9DDB-8E8DB8022C92}"/>
              </a:ext>
            </a:extLst>
          </p:cNvPr>
          <p:cNvSpPr/>
          <p:nvPr/>
        </p:nvSpPr>
        <p:spPr>
          <a:xfrm>
            <a:off x="9499943" y="2435619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D20B518-821C-7562-6F2A-00EA2FAF175F}"/>
              </a:ext>
            </a:extLst>
          </p:cNvPr>
          <p:cNvSpPr/>
          <p:nvPr/>
        </p:nvSpPr>
        <p:spPr>
          <a:xfrm>
            <a:off x="148185" y="473887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2173FD4-8251-D8F4-7060-46618EBFD615}"/>
              </a:ext>
            </a:extLst>
          </p:cNvPr>
          <p:cNvSpPr/>
          <p:nvPr/>
        </p:nvSpPr>
        <p:spPr>
          <a:xfrm>
            <a:off x="2546191" y="473887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747704B-4078-2AB9-AD0C-D4BE3E1CF832}"/>
              </a:ext>
            </a:extLst>
          </p:cNvPr>
          <p:cNvSpPr/>
          <p:nvPr/>
        </p:nvSpPr>
        <p:spPr>
          <a:xfrm>
            <a:off x="5184463" y="473887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73FAF29-AFCC-1F20-AB55-95C5E924FD5E}"/>
              </a:ext>
            </a:extLst>
          </p:cNvPr>
          <p:cNvSpPr/>
          <p:nvPr/>
        </p:nvSpPr>
        <p:spPr>
          <a:xfrm>
            <a:off x="7342203" y="473887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715556D-0D80-8069-E7A3-4A80CB430B5E}"/>
              </a:ext>
            </a:extLst>
          </p:cNvPr>
          <p:cNvSpPr/>
          <p:nvPr/>
        </p:nvSpPr>
        <p:spPr>
          <a:xfrm>
            <a:off x="9499943" y="473887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u="sng"/>
          </a:p>
        </p:txBody>
      </p:sp>
      <p:pic>
        <p:nvPicPr>
          <p:cNvPr id="24" name="Imagen 23" descr="Tabla&#10;&#10;El contenido generado por IA puede ser incorrecto.">
            <a:extLst>
              <a:ext uri="{FF2B5EF4-FFF2-40B4-BE49-F238E27FC236}">
                <a16:creationId xmlns:a16="http://schemas.microsoft.com/office/drawing/2014/main" id="{0759F032-950D-8836-4689-4750CAC60E74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0" t="17383" r="57830" b="78011"/>
          <a:stretch/>
        </p:blipFill>
        <p:spPr>
          <a:xfrm>
            <a:off x="276076" y="345823"/>
            <a:ext cx="1544217" cy="1544178"/>
          </a:xfrm>
          <a:prstGeom prst="rect">
            <a:avLst/>
          </a:prstGeom>
        </p:spPr>
      </p:pic>
      <p:pic>
        <p:nvPicPr>
          <p:cNvPr id="25" name="Imagen 24" descr="Tabla&#10;&#10;El contenido generado por IA puede ser incorrecto.">
            <a:extLst>
              <a:ext uri="{FF2B5EF4-FFF2-40B4-BE49-F238E27FC236}">
                <a16:creationId xmlns:a16="http://schemas.microsoft.com/office/drawing/2014/main" id="{4FF33611-5437-46DE-A551-79960D2A13E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1" t="24347" r="57589" b="71047"/>
          <a:stretch/>
        </p:blipFill>
        <p:spPr>
          <a:xfrm>
            <a:off x="2674082" y="345823"/>
            <a:ext cx="1544217" cy="1544178"/>
          </a:xfrm>
          <a:prstGeom prst="rect">
            <a:avLst/>
          </a:prstGeom>
        </p:spPr>
      </p:pic>
      <p:pic>
        <p:nvPicPr>
          <p:cNvPr id="26" name="Imagen 25" descr="Tabla&#10;&#10;El contenido generado por IA puede ser incorrecto.">
            <a:extLst>
              <a:ext uri="{FF2B5EF4-FFF2-40B4-BE49-F238E27FC236}">
                <a16:creationId xmlns:a16="http://schemas.microsoft.com/office/drawing/2014/main" id="{C91DA199-3915-ADEE-B843-90084E3B295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1" t="31654" r="57589" b="63740"/>
          <a:stretch/>
        </p:blipFill>
        <p:spPr>
          <a:xfrm>
            <a:off x="5323891" y="388188"/>
            <a:ext cx="1544217" cy="1544178"/>
          </a:xfrm>
          <a:prstGeom prst="rect">
            <a:avLst/>
          </a:prstGeom>
        </p:spPr>
      </p:pic>
      <p:pic>
        <p:nvPicPr>
          <p:cNvPr id="27" name="Imagen 26" descr="Tabla&#10;&#10;El contenido generado por IA puede ser incorrecto.">
            <a:extLst>
              <a:ext uri="{FF2B5EF4-FFF2-40B4-BE49-F238E27FC236}">
                <a16:creationId xmlns:a16="http://schemas.microsoft.com/office/drawing/2014/main" id="{D5DBF1C6-7A2C-117B-D5C3-1895E384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0" t="38905" r="57770" b="56489"/>
          <a:stretch/>
        </p:blipFill>
        <p:spPr>
          <a:xfrm>
            <a:off x="7470094" y="345823"/>
            <a:ext cx="1544217" cy="1544178"/>
          </a:xfrm>
          <a:prstGeom prst="rect">
            <a:avLst/>
          </a:prstGeom>
        </p:spPr>
      </p:pic>
      <p:pic>
        <p:nvPicPr>
          <p:cNvPr id="28" name="Imagen 27" descr="Tabla&#10;&#10;El contenido generado por IA puede ser incorrecto.">
            <a:extLst>
              <a:ext uri="{FF2B5EF4-FFF2-40B4-BE49-F238E27FC236}">
                <a16:creationId xmlns:a16="http://schemas.microsoft.com/office/drawing/2014/main" id="{E0469291-57BF-C8F4-0413-2025BE42B62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9" t="46457" r="58011" b="48937"/>
          <a:stretch/>
        </p:blipFill>
        <p:spPr>
          <a:xfrm>
            <a:off x="9645809" y="345823"/>
            <a:ext cx="1544217" cy="1544178"/>
          </a:xfrm>
          <a:prstGeom prst="rect">
            <a:avLst/>
          </a:prstGeom>
        </p:spPr>
      </p:pic>
      <p:pic>
        <p:nvPicPr>
          <p:cNvPr id="29" name="Imagen 28" descr="Tabla&#10;&#10;El contenido generado por IA puede ser incorrecto.">
            <a:extLst>
              <a:ext uri="{FF2B5EF4-FFF2-40B4-BE49-F238E27FC236}">
                <a16:creationId xmlns:a16="http://schemas.microsoft.com/office/drawing/2014/main" id="{5B4FAAFB-01B8-36C8-A11A-3065D263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5" t="53493" r="57835" b="41901"/>
          <a:stretch/>
        </p:blipFill>
        <p:spPr>
          <a:xfrm>
            <a:off x="276076" y="2521165"/>
            <a:ext cx="1544217" cy="1544178"/>
          </a:xfrm>
          <a:prstGeom prst="rect">
            <a:avLst/>
          </a:prstGeom>
        </p:spPr>
      </p:pic>
      <p:pic>
        <p:nvPicPr>
          <p:cNvPr id="30" name="Imagen 29" descr="Tabla&#10;&#10;El contenido generado por IA puede ser incorrecto.">
            <a:extLst>
              <a:ext uri="{FF2B5EF4-FFF2-40B4-BE49-F238E27FC236}">
                <a16:creationId xmlns:a16="http://schemas.microsoft.com/office/drawing/2014/main" id="{2CE24D77-4E29-B429-6361-F0DE11A912F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1" t="61153" r="58219" b="34241"/>
          <a:stretch/>
        </p:blipFill>
        <p:spPr>
          <a:xfrm>
            <a:off x="2674082" y="2521165"/>
            <a:ext cx="1544217" cy="1544178"/>
          </a:xfrm>
          <a:prstGeom prst="rect">
            <a:avLst/>
          </a:prstGeom>
        </p:spPr>
      </p:pic>
      <p:pic>
        <p:nvPicPr>
          <p:cNvPr id="31" name="Imagen 30" descr="Tabla&#10;&#10;El contenido generado por IA puede ser incorrecto.">
            <a:extLst>
              <a:ext uri="{FF2B5EF4-FFF2-40B4-BE49-F238E27FC236}">
                <a16:creationId xmlns:a16="http://schemas.microsoft.com/office/drawing/2014/main" id="{65089824-9BFA-DBD7-8952-2704A233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6" t="68334" r="57724" b="27060"/>
          <a:stretch/>
        </p:blipFill>
        <p:spPr>
          <a:xfrm>
            <a:off x="5323891" y="2563530"/>
            <a:ext cx="1544217" cy="1544178"/>
          </a:xfrm>
          <a:prstGeom prst="rect">
            <a:avLst/>
          </a:prstGeom>
        </p:spPr>
      </p:pic>
      <p:pic>
        <p:nvPicPr>
          <p:cNvPr id="32" name="Imagen 31" descr="Tabla&#10;&#10;El contenido generado por IA puede ser incorrecto.">
            <a:extLst>
              <a:ext uri="{FF2B5EF4-FFF2-40B4-BE49-F238E27FC236}">
                <a16:creationId xmlns:a16="http://schemas.microsoft.com/office/drawing/2014/main" id="{16F4C972-AB18-DA97-F286-69AFE9712BA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1" t="75646" r="57859" b="19748"/>
          <a:stretch/>
        </p:blipFill>
        <p:spPr>
          <a:xfrm>
            <a:off x="7470094" y="2521165"/>
            <a:ext cx="1544217" cy="1544178"/>
          </a:xfrm>
          <a:prstGeom prst="rect">
            <a:avLst/>
          </a:prstGeom>
        </p:spPr>
      </p:pic>
      <p:pic>
        <p:nvPicPr>
          <p:cNvPr id="33" name="Imagen 32" descr="Tabla&#10;&#10;El contenido generado por IA puede ser incorrecto.">
            <a:extLst>
              <a:ext uri="{FF2B5EF4-FFF2-40B4-BE49-F238E27FC236}">
                <a16:creationId xmlns:a16="http://schemas.microsoft.com/office/drawing/2014/main" id="{C5B00869-DD0A-B040-6ED4-798986B234B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9" t="83167" r="57791" b="12227"/>
          <a:stretch/>
        </p:blipFill>
        <p:spPr>
          <a:xfrm>
            <a:off x="9645809" y="2521165"/>
            <a:ext cx="1544217" cy="1544178"/>
          </a:xfrm>
          <a:prstGeom prst="rect">
            <a:avLst/>
          </a:prstGeom>
        </p:spPr>
      </p:pic>
      <p:pic>
        <p:nvPicPr>
          <p:cNvPr id="34" name="Imagen 33" descr="Tabla&#10;&#10;El contenido generado por IA puede ser incorrecto.">
            <a:extLst>
              <a:ext uri="{FF2B5EF4-FFF2-40B4-BE49-F238E27FC236}">
                <a16:creationId xmlns:a16="http://schemas.microsoft.com/office/drawing/2014/main" id="{CDAAA5F7-BB4F-E8D0-CE86-3F4C39B3B31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5" t="90294" r="57835" b="5100"/>
          <a:stretch/>
        </p:blipFill>
        <p:spPr>
          <a:xfrm>
            <a:off x="276076" y="4840089"/>
            <a:ext cx="1544217" cy="1544178"/>
          </a:xfrm>
          <a:prstGeom prst="rect">
            <a:avLst/>
          </a:prstGeom>
        </p:spPr>
      </p:pic>
      <p:pic>
        <p:nvPicPr>
          <p:cNvPr id="35" name="Imagen 34" descr="Tabla&#10;&#10;El contenido generado por IA puede ser incorrecto.">
            <a:extLst>
              <a:ext uri="{FF2B5EF4-FFF2-40B4-BE49-F238E27FC236}">
                <a16:creationId xmlns:a16="http://schemas.microsoft.com/office/drawing/2014/main" id="{8794476E-B9E0-7C9C-4C6F-EEE87D9F2F8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0" t="17383" r="57830" b="78011"/>
          <a:stretch/>
        </p:blipFill>
        <p:spPr>
          <a:xfrm>
            <a:off x="2674082" y="4840089"/>
            <a:ext cx="1544217" cy="1544178"/>
          </a:xfrm>
          <a:prstGeom prst="rect">
            <a:avLst/>
          </a:prstGeom>
        </p:spPr>
      </p:pic>
      <p:pic>
        <p:nvPicPr>
          <p:cNvPr id="36" name="Imagen 35" descr="Tabla&#10;&#10;El contenido generado por IA puede ser incorrecto.">
            <a:extLst>
              <a:ext uri="{FF2B5EF4-FFF2-40B4-BE49-F238E27FC236}">
                <a16:creationId xmlns:a16="http://schemas.microsoft.com/office/drawing/2014/main" id="{E92372CE-1E9E-618B-BAAE-9ABD318FF8D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0" t="17383" r="57830" b="78011"/>
          <a:stretch/>
        </p:blipFill>
        <p:spPr>
          <a:xfrm>
            <a:off x="5323891" y="4882454"/>
            <a:ext cx="1544217" cy="1544178"/>
          </a:xfrm>
          <a:prstGeom prst="rect">
            <a:avLst/>
          </a:prstGeom>
        </p:spPr>
      </p:pic>
      <p:pic>
        <p:nvPicPr>
          <p:cNvPr id="37" name="Imagen 36" descr="Tabla&#10;&#10;El contenido generado por IA puede ser incorrecto.">
            <a:extLst>
              <a:ext uri="{FF2B5EF4-FFF2-40B4-BE49-F238E27FC236}">
                <a16:creationId xmlns:a16="http://schemas.microsoft.com/office/drawing/2014/main" id="{6E19F569-9792-A9CE-19F5-F84EB925F5D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0" t="17383" r="57830" b="78011"/>
          <a:stretch/>
        </p:blipFill>
        <p:spPr>
          <a:xfrm>
            <a:off x="7470094" y="4840089"/>
            <a:ext cx="1544217" cy="1544178"/>
          </a:xfrm>
          <a:prstGeom prst="rect">
            <a:avLst/>
          </a:prstGeom>
        </p:spPr>
      </p:pic>
      <p:pic>
        <p:nvPicPr>
          <p:cNvPr id="38" name="Imagen 37" descr="Tabla&#10;&#10;El contenido generado por IA puede ser incorrecto.">
            <a:extLst>
              <a:ext uri="{FF2B5EF4-FFF2-40B4-BE49-F238E27FC236}">
                <a16:creationId xmlns:a16="http://schemas.microsoft.com/office/drawing/2014/main" id="{18ED23B0-47B0-C16D-FAE2-EEB0F5EF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0" t="17383" r="57830" b="78011"/>
          <a:stretch/>
        </p:blipFill>
        <p:spPr>
          <a:xfrm>
            <a:off x="9645809" y="4840089"/>
            <a:ext cx="1544217" cy="15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5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112AF5-E873-F47B-1084-F1B6C0D21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04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C69FD7-1E63-9F22-59B4-4A9CF664A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2C86A6-B197-B03F-3267-33CC3189EE89}"/>
              </a:ext>
            </a:extLst>
          </p:cNvPr>
          <p:cNvSpPr/>
          <p:nvPr/>
        </p:nvSpPr>
        <p:spPr>
          <a:xfrm>
            <a:off x="148185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AAC422-AE7F-1F9F-31F3-43ADDCF3CB04}"/>
              </a:ext>
            </a:extLst>
          </p:cNvPr>
          <p:cNvSpPr/>
          <p:nvPr/>
        </p:nvSpPr>
        <p:spPr>
          <a:xfrm>
            <a:off x="2546191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34A66D-4850-B936-7CDF-F7416036B6A7}"/>
              </a:ext>
            </a:extLst>
          </p:cNvPr>
          <p:cNvSpPr/>
          <p:nvPr/>
        </p:nvSpPr>
        <p:spPr>
          <a:xfrm>
            <a:off x="518446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361E2ED-8AA2-1BFB-24E3-548EAC05F7E6}"/>
              </a:ext>
            </a:extLst>
          </p:cNvPr>
          <p:cNvSpPr/>
          <p:nvPr/>
        </p:nvSpPr>
        <p:spPr>
          <a:xfrm>
            <a:off x="734220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B5B0FCF-E7B4-8AC9-894F-E355DDB48B0D}"/>
              </a:ext>
            </a:extLst>
          </p:cNvPr>
          <p:cNvSpPr/>
          <p:nvPr/>
        </p:nvSpPr>
        <p:spPr>
          <a:xfrm>
            <a:off x="949994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96D0A9B-CF71-5408-9DE4-1099E92B7D27}"/>
              </a:ext>
            </a:extLst>
          </p:cNvPr>
          <p:cNvSpPr/>
          <p:nvPr/>
        </p:nvSpPr>
        <p:spPr>
          <a:xfrm>
            <a:off x="249785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832094-5654-9338-6CF3-7611707B25C5}"/>
              </a:ext>
            </a:extLst>
          </p:cNvPr>
          <p:cNvSpPr/>
          <p:nvPr/>
        </p:nvSpPr>
        <p:spPr>
          <a:xfrm>
            <a:off x="2647791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1C111F5-8E63-4218-5424-5393C407F725}"/>
              </a:ext>
            </a:extLst>
          </p:cNvPr>
          <p:cNvSpPr/>
          <p:nvPr/>
        </p:nvSpPr>
        <p:spPr>
          <a:xfrm>
            <a:off x="528606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65A136-352F-DFB1-C796-F965968041F2}"/>
              </a:ext>
            </a:extLst>
          </p:cNvPr>
          <p:cNvSpPr/>
          <p:nvPr/>
        </p:nvSpPr>
        <p:spPr>
          <a:xfrm>
            <a:off x="744380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B19DBC5-08B4-73DA-5508-46375EB0E096}"/>
              </a:ext>
            </a:extLst>
          </p:cNvPr>
          <p:cNvSpPr/>
          <p:nvPr/>
        </p:nvSpPr>
        <p:spPr>
          <a:xfrm>
            <a:off x="960154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C88379B-377B-F201-91F4-B03DCE38D90D}"/>
                  </a:ext>
                </a:extLst>
              </p14:cNvPr>
              <p14:cNvContentPartPr/>
              <p14:nvPr/>
            </p14:nvContentPartPr>
            <p14:xfrm>
              <a:off x="437160" y="507360"/>
              <a:ext cx="922320" cy="1323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C88379B-377B-F201-91F4-B03DCE38D9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520" y="444720"/>
                <a:ext cx="1047960" cy="14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C3406258-5A52-4FF1-4638-06321B3558EE}"/>
                  </a:ext>
                </a:extLst>
              </p14:cNvPr>
              <p14:cNvContentPartPr/>
              <p14:nvPr/>
            </p14:nvContentPartPr>
            <p14:xfrm>
              <a:off x="2856720" y="467400"/>
              <a:ext cx="1082520" cy="103140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C3406258-5A52-4FF1-4638-06321B3558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3720" y="404400"/>
                <a:ext cx="1208160" cy="11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10BDA5DF-B001-AA80-ED9C-6F9E70629268}"/>
              </a:ext>
            </a:extLst>
          </p:cNvPr>
          <p:cNvGrpSpPr/>
          <p:nvPr/>
        </p:nvGrpSpPr>
        <p:grpSpPr>
          <a:xfrm>
            <a:off x="5942640" y="479280"/>
            <a:ext cx="159840" cy="1181520"/>
            <a:chOff x="5942640" y="479280"/>
            <a:chExt cx="159840" cy="11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DD8CEE1E-D5CA-7A39-0080-223622086F1D}"/>
                    </a:ext>
                  </a:extLst>
                </p14:cNvPr>
                <p14:cNvContentPartPr/>
                <p14:nvPr/>
              </p14:nvContentPartPr>
              <p14:xfrm>
                <a:off x="5942640" y="799680"/>
                <a:ext cx="58320" cy="86112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DD8CEE1E-D5CA-7A39-0080-223622086F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79640" y="736680"/>
                  <a:ext cx="183960" cy="9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CFD9663D-DC01-AF4C-BA94-2B859B253769}"/>
                    </a:ext>
                  </a:extLst>
                </p14:cNvPr>
                <p14:cNvContentPartPr/>
                <p14:nvPr/>
              </p14:nvContentPartPr>
              <p14:xfrm>
                <a:off x="6016080" y="479280"/>
                <a:ext cx="86400" cy="5328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CFD9663D-DC01-AF4C-BA94-2B859B2537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53440" y="416640"/>
                  <a:ext cx="21204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40A4CEE5-6C06-3856-B594-96B5EE3A6D66}"/>
                  </a:ext>
                </a:extLst>
              </p14:cNvPr>
              <p14:cNvContentPartPr/>
              <p14:nvPr/>
            </p14:nvContentPartPr>
            <p14:xfrm>
              <a:off x="7833720" y="767280"/>
              <a:ext cx="1006200" cy="92268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40A4CEE5-6C06-3856-B594-96B5EE3A6D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70720" y="704640"/>
                <a:ext cx="1131840" cy="10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86B7083A-E8C3-317B-DDF1-9D3F3418F9F6}"/>
                  </a:ext>
                </a:extLst>
              </p14:cNvPr>
              <p14:cNvContentPartPr/>
              <p14:nvPr/>
            </p14:nvContentPartPr>
            <p14:xfrm>
              <a:off x="10083720" y="833520"/>
              <a:ext cx="858600" cy="86292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86B7083A-E8C3-317B-DDF1-9D3F3418F9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20720" y="770520"/>
                <a:ext cx="984240" cy="9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3F8C54A5-6E3A-F6C9-F8AC-1C358CBBEF88}"/>
                  </a:ext>
                </a:extLst>
              </p14:cNvPr>
              <p14:cNvContentPartPr/>
              <p14:nvPr/>
            </p14:nvContentPartPr>
            <p14:xfrm>
              <a:off x="875501" y="3965021"/>
              <a:ext cx="183240" cy="250560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3F8C54A5-6E3A-F6C9-F8AC-1C358CBBEF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2501" y="3902021"/>
                <a:ext cx="30888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30BE63EF-B65B-C3DB-BAFD-01A586A7FC1F}"/>
                  </a:ext>
                </a:extLst>
              </p14:cNvPr>
              <p14:cNvContentPartPr/>
              <p14:nvPr/>
            </p14:nvContentPartPr>
            <p14:xfrm>
              <a:off x="999701" y="3965021"/>
              <a:ext cx="58680" cy="1097640"/>
            </p14:xfrm>
          </p:contentPart>
        </mc:Choice>
        <mc:Fallback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30BE63EF-B65B-C3DB-BAFD-01A586A7FC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7061" y="3902021"/>
                <a:ext cx="184320" cy="12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43FFD928-DA68-E961-A0DF-7356FA57B462}"/>
                  </a:ext>
                </a:extLst>
              </p14:cNvPr>
              <p14:cNvContentPartPr/>
              <p14:nvPr/>
            </p14:nvContentPartPr>
            <p14:xfrm>
              <a:off x="3061421" y="3935861"/>
              <a:ext cx="798120" cy="1272960"/>
            </p14:xfrm>
          </p:contentPart>
        </mc:Choice>
        <mc:Fallback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43FFD928-DA68-E961-A0DF-7356FA57B4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98781" y="3872861"/>
                <a:ext cx="923760" cy="13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66317472-DB43-09A0-96CF-734291408A6D}"/>
                  </a:ext>
                </a:extLst>
              </p14:cNvPr>
              <p14:cNvContentPartPr/>
              <p14:nvPr/>
            </p14:nvContentPartPr>
            <p14:xfrm>
              <a:off x="5560901" y="3993821"/>
              <a:ext cx="1035360" cy="1185120"/>
            </p14:xfrm>
          </p:contentPart>
        </mc:Choice>
        <mc:Fallback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66317472-DB43-09A0-96CF-734291408A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97901" y="3931181"/>
                <a:ext cx="1161000" cy="13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F80643E4-E6BA-B34D-1BC5-2FF44AC107D2}"/>
                  </a:ext>
                </a:extLst>
              </p14:cNvPr>
              <p14:cNvContentPartPr/>
              <p14:nvPr/>
            </p14:nvContentPartPr>
            <p14:xfrm>
              <a:off x="8040221" y="4080581"/>
              <a:ext cx="641880" cy="1089360"/>
            </p14:xfrm>
          </p:contentPart>
        </mc:Choice>
        <mc:Fallback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F80643E4-E6BA-B34D-1BC5-2FF44AC107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77581" y="4017941"/>
                <a:ext cx="767520" cy="12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A3D6AF30-2509-736C-9EAA-90DE4A6D6AB6}"/>
                  </a:ext>
                </a:extLst>
              </p14:cNvPr>
              <p14:cNvContentPartPr/>
              <p14:nvPr/>
            </p14:nvContentPartPr>
            <p14:xfrm>
              <a:off x="9990701" y="4128461"/>
              <a:ext cx="755640" cy="1075680"/>
            </p14:xfrm>
          </p:contentPart>
        </mc:Choice>
        <mc:Fallback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A3D6AF30-2509-736C-9EAA-90DE4A6D6AB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27701" y="4065821"/>
                <a:ext cx="881280" cy="12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747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JAVIER MORENO VAZQUEZ</dc:creator>
  <cp:lastModifiedBy>FRANCISCO JAVIER MORENO VAZQUEZ</cp:lastModifiedBy>
  <cp:revision>8</cp:revision>
  <dcterms:created xsi:type="dcterms:W3CDTF">2025-05-05T20:46:22Z</dcterms:created>
  <dcterms:modified xsi:type="dcterms:W3CDTF">2025-05-09T17:54:12Z</dcterms:modified>
</cp:coreProperties>
</file>