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Relationship Id="rId38" Type="http://schemas.openxmlformats.org/officeDocument/2006/relationships/slide" Target="slides/slide33.xml"/>
<Relationship Id="rId39" Type="http://schemas.openxmlformats.org/officeDocument/2006/relationships/slide" Target="slides/slide34.xml"/>
<Relationship Id="rId40" Type="http://schemas.openxmlformats.org/officeDocument/2006/relationships/slide" Target="slides/slide3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hyperlink" Target="NA" TargetMode="External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273161"/>
              <a:ext cx="247998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3459015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3053000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2646985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7222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143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50644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89854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29063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68273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6739" y="3662023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6739" y="3256008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6739" y="2849993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6739" y="2443977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5262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91830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31040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0249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09459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48668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823103" y="25955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99983" y="313455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878028" y="32433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904446" y="32833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77924" y="324083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022796" y="309193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63148" y="29676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72399" y="289113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155779" y="289720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161254" y="300653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001072" y="295936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859079" y="33117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930447" y="31823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872066" y="30690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815294" y="310769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821672" y="31614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847961" y="319172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849829" y="320080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914713" y="32301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943216" y="323443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960253" y="329303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048729" y="326869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077661" y="299957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88168" y="28044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197940" y="281136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228922" y="28180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269072" y="28165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203095" y="28415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4718" y="294415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141249" y="294826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186711" y="278877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216625" y="28308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198666" y="279874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971419" y="319793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97027" y="323172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47406" y="331749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882516" y="321590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896559" y="32666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822077" y="3309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855730" y="32588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97946" y="3251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846190" y="331660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899499" y="325860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955999" y="328094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932557" y="317941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859933" y="304514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911949" y="31521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895123" y="31350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920432" y="32018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908411" y="321993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953121" y="32255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985524" y="325379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13615" y="298943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4914" y="24531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03576" y="239910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53693" y="235587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20934" y="232911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14411" y="233049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27092" y="232136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82691" y="233366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099485" y="235814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89952" y="233595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066279" y="232781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72277" y="232581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979217" y="329703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68260" y="329791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006580" y="32641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170625" y="296068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30039" y="256248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00258" y="327640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87684" y="237026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133417" y="235447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46685" y="233091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61914" y="231368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28625" y="2305873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02094" y="231799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05649" y="232016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09416" y="234069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91395" y="234899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08311" y="235249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026964" y="323479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966386" y="324669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040255" y="326572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101140" y="32080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051165" y="32561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30760" y="32075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031084" y="31536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29346" y="29674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939286" y="328627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975847" y="32746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57069" y="311873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003171" y="32089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955519" y="30553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46522" y="30711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958603" y="30421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922718" y="322136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965278" y="3016638"/>
              <a:ext cx="178422" cy="318776"/>
            </a:xfrm>
            <a:custGeom>
              <a:avLst/>
              <a:pathLst>
                <a:path w="178422" h="318776">
                  <a:moveTo>
                    <a:pt x="104246" y="267295"/>
                  </a:moveTo>
                  <a:lnTo>
                    <a:pt x="43668" y="279199"/>
                  </a:lnTo>
                  <a:lnTo>
                    <a:pt x="117537" y="298235"/>
                  </a:lnTo>
                  <a:lnTo>
                    <a:pt x="178422" y="240601"/>
                  </a:lnTo>
                  <a:lnTo>
                    <a:pt x="128447" y="288623"/>
                  </a:lnTo>
                  <a:lnTo>
                    <a:pt x="108042" y="240009"/>
                  </a:lnTo>
                  <a:lnTo>
                    <a:pt x="108366" y="186167"/>
                  </a:lnTo>
                  <a:lnTo>
                    <a:pt x="106627" y="0"/>
                  </a:lnTo>
                  <a:lnTo>
                    <a:pt x="16567" y="318776"/>
                  </a:lnTo>
                  <a:lnTo>
                    <a:pt x="53129" y="307167"/>
                  </a:lnTo>
                  <a:lnTo>
                    <a:pt x="34351" y="151240"/>
                  </a:lnTo>
                  <a:lnTo>
                    <a:pt x="80453" y="241494"/>
                  </a:lnTo>
                  <a:lnTo>
                    <a:pt x="32801" y="87866"/>
                  </a:lnTo>
                  <a:lnTo>
                    <a:pt x="23804" y="103636"/>
                  </a:lnTo>
                  <a:lnTo>
                    <a:pt x="35885" y="74624"/>
                  </a:lnTo>
                  <a:lnTo>
                    <a:pt x="0" y="253873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921349" y="3140576"/>
              <a:ext cx="134491" cy="129935"/>
            </a:xfrm>
            <a:custGeom>
              <a:avLst/>
              <a:pathLst>
                <a:path w="134491" h="129935">
                  <a:moveTo>
                    <a:pt x="0" y="0"/>
                  </a:moveTo>
                  <a:lnTo>
                    <a:pt x="43928" y="129935"/>
                  </a:lnTo>
                  <a:lnTo>
                    <a:pt x="134491" y="26924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31584" y="2922738"/>
              <a:ext cx="472416" cy="420581"/>
            </a:xfrm>
            <a:custGeom>
              <a:avLst/>
              <a:pathLst>
                <a:path w="472416" h="420581">
                  <a:moveTo>
                    <a:pt x="89003" y="369776"/>
                  </a:moveTo>
                  <a:lnTo>
                    <a:pt x="115421" y="409791"/>
                  </a:lnTo>
                  <a:lnTo>
                    <a:pt x="177940" y="349700"/>
                  </a:lnTo>
                  <a:lnTo>
                    <a:pt x="222813" y="200796"/>
                  </a:lnTo>
                  <a:lnTo>
                    <a:pt x="363164" y="76517"/>
                  </a:lnTo>
                  <a:lnTo>
                    <a:pt x="472416" y="0"/>
                  </a:lnTo>
                  <a:lnTo>
                    <a:pt x="355796" y="6065"/>
                  </a:lnTo>
                  <a:lnTo>
                    <a:pt x="361270" y="115400"/>
                  </a:lnTo>
                  <a:lnTo>
                    <a:pt x="201089" y="68229"/>
                  </a:lnTo>
                  <a:lnTo>
                    <a:pt x="59095" y="420581"/>
                  </a:lnTo>
                  <a:lnTo>
                    <a:pt x="130464" y="291192"/>
                  </a:lnTo>
                  <a:lnTo>
                    <a:pt x="72083" y="177907"/>
                  </a:lnTo>
                  <a:lnTo>
                    <a:pt x="0" y="243414"/>
                  </a:lnTo>
                  <a:lnTo>
                    <a:pt x="15310" y="216561"/>
                  </a:lnTo>
                  <a:lnTo>
                    <a:pt x="21689" y="270288"/>
                  </a:lnTo>
                  <a:lnTo>
                    <a:pt x="47977" y="30058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749916" y="3088660"/>
              <a:ext cx="129645" cy="134664"/>
            </a:xfrm>
            <a:custGeom>
              <a:avLst/>
              <a:pathLst>
                <a:path w="129645" h="134664">
                  <a:moveTo>
                    <a:pt x="0" y="89888"/>
                  </a:moveTo>
                  <a:lnTo>
                    <a:pt x="129645" y="134664"/>
                  </a:lnTo>
                  <a:lnTo>
                    <a:pt x="103599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92388" y="2820375"/>
              <a:ext cx="408284" cy="521801"/>
            </a:xfrm>
            <a:custGeom>
              <a:avLst/>
              <a:pathLst>
                <a:path w="408284" h="521801">
                  <a:moveTo>
                    <a:pt x="0" y="429574"/>
                  </a:moveTo>
                  <a:lnTo>
                    <a:pt x="64884" y="458929"/>
                  </a:lnTo>
                  <a:lnTo>
                    <a:pt x="93387" y="463203"/>
                  </a:lnTo>
                  <a:lnTo>
                    <a:pt x="110424" y="521801"/>
                  </a:lnTo>
                  <a:lnTo>
                    <a:pt x="187942" y="479919"/>
                  </a:lnTo>
                  <a:lnTo>
                    <a:pt x="216874" y="210799"/>
                  </a:lnTo>
                  <a:lnTo>
                    <a:pt x="327381" y="15629"/>
                  </a:lnTo>
                  <a:lnTo>
                    <a:pt x="337153" y="22586"/>
                  </a:lnTo>
                  <a:lnTo>
                    <a:pt x="368135" y="29291"/>
                  </a:lnTo>
                  <a:lnTo>
                    <a:pt x="408284" y="27758"/>
                  </a:lnTo>
                  <a:lnTo>
                    <a:pt x="342307" y="52757"/>
                  </a:lnTo>
                  <a:lnTo>
                    <a:pt x="303931" y="155382"/>
                  </a:lnTo>
                  <a:lnTo>
                    <a:pt x="280461" y="159488"/>
                  </a:lnTo>
                  <a:lnTo>
                    <a:pt x="325923" y="0"/>
                  </a:lnTo>
                  <a:lnTo>
                    <a:pt x="355837" y="42061"/>
                  </a:lnTo>
                  <a:lnTo>
                    <a:pt x="337878" y="9967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228424" y="2830343"/>
              <a:ext cx="119694" cy="137147"/>
            </a:xfrm>
            <a:custGeom>
              <a:avLst/>
              <a:pathLst>
                <a:path w="119694" h="137147">
                  <a:moveTo>
                    <a:pt x="119694" y="70170"/>
                  </a:moveTo>
                  <a:lnTo>
                    <a:pt x="1843" y="0"/>
                  </a:lnTo>
                  <a:lnTo>
                    <a:pt x="0" y="137147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840506" y="3094292"/>
              <a:ext cx="199080" cy="272341"/>
            </a:xfrm>
            <a:custGeom>
              <a:avLst/>
              <a:pathLst>
                <a:path w="199080" h="272341">
                  <a:moveTo>
                    <a:pt x="173472" y="152786"/>
                  </a:moveTo>
                  <a:lnTo>
                    <a:pt x="199080" y="186574"/>
                  </a:lnTo>
                  <a:lnTo>
                    <a:pt x="149460" y="272341"/>
                  </a:lnTo>
                  <a:lnTo>
                    <a:pt x="84569" y="170754"/>
                  </a:lnTo>
                  <a:lnTo>
                    <a:pt x="98612" y="221472"/>
                  </a:lnTo>
                  <a:lnTo>
                    <a:pt x="24130" y="264693"/>
                  </a:lnTo>
                  <a:lnTo>
                    <a:pt x="57783" y="213742"/>
                  </a:lnTo>
                  <a:lnTo>
                    <a:pt x="0" y="206068"/>
                  </a:lnTo>
                  <a:lnTo>
                    <a:pt x="48243" y="271457"/>
                  </a:lnTo>
                  <a:lnTo>
                    <a:pt x="101552" y="213454"/>
                  </a:lnTo>
                  <a:lnTo>
                    <a:pt x="158052" y="235797"/>
                  </a:lnTo>
                  <a:lnTo>
                    <a:pt x="134610" y="134265"/>
                  </a:lnTo>
                  <a:lnTo>
                    <a:pt x="61986" y="0"/>
                  </a:lnTo>
                  <a:lnTo>
                    <a:pt x="114002" y="106993"/>
                  </a:lnTo>
                  <a:lnTo>
                    <a:pt x="97177" y="89851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937683" y="3184144"/>
              <a:ext cx="132149" cy="132811"/>
            </a:xfrm>
            <a:custGeom>
              <a:avLst/>
              <a:pathLst>
                <a:path w="132149" h="132811">
                  <a:moveTo>
                    <a:pt x="132149" y="36732"/>
                  </a:moveTo>
                  <a:lnTo>
                    <a:pt x="0" y="0"/>
                  </a:lnTo>
                  <a:lnTo>
                    <a:pt x="34263" y="132811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010820" y="2337474"/>
              <a:ext cx="191406" cy="1009585"/>
            </a:xfrm>
            <a:custGeom>
              <a:avLst/>
              <a:pathLst>
                <a:path w="191406" h="1009585">
                  <a:moveTo>
                    <a:pt x="10957" y="1008709"/>
                  </a:moveTo>
                  <a:lnTo>
                    <a:pt x="0" y="1009585"/>
                  </a:lnTo>
                  <a:lnTo>
                    <a:pt x="38319" y="975786"/>
                  </a:lnTo>
                  <a:lnTo>
                    <a:pt x="191406" y="654811"/>
                  </a:lnTo>
                  <a:lnTo>
                    <a:pt x="150820" y="256610"/>
                  </a:lnTo>
                  <a:lnTo>
                    <a:pt x="21039" y="970529"/>
                  </a:lnTo>
                  <a:lnTo>
                    <a:pt x="108465" y="64386"/>
                  </a:lnTo>
                  <a:lnTo>
                    <a:pt x="154198" y="48599"/>
                  </a:lnTo>
                  <a:lnTo>
                    <a:pt x="167466" y="25039"/>
                  </a:lnTo>
                  <a:lnTo>
                    <a:pt x="182695" y="7811"/>
                  </a:lnTo>
                  <a:lnTo>
                    <a:pt x="149406" y="0"/>
                  </a:lnTo>
                  <a:lnTo>
                    <a:pt x="122875" y="12122"/>
                  </a:lnTo>
                  <a:lnTo>
                    <a:pt x="126430" y="14296"/>
                  </a:lnTo>
                  <a:lnTo>
                    <a:pt x="130197" y="34823"/>
                  </a:lnTo>
                  <a:lnTo>
                    <a:pt x="112176" y="43122"/>
                  </a:lnTo>
                  <a:lnTo>
                    <a:pt x="129092" y="4662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009696" y="2292871"/>
              <a:ext cx="130216" cy="134314"/>
            </a:xfrm>
            <a:custGeom>
              <a:avLst/>
              <a:pathLst>
                <a:path w="130216" h="134314">
                  <a:moveTo>
                    <a:pt x="0" y="134314"/>
                  </a:moveTo>
                  <a:lnTo>
                    <a:pt x="130216" y="91226"/>
                  </a:lnTo>
                  <a:lnTo>
                    <a:pt x="27792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50970" y="2352962"/>
              <a:ext cx="207722" cy="949979"/>
            </a:xfrm>
            <a:custGeom>
              <a:avLst/>
              <a:pathLst>
                <a:path w="207722" h="949979">
                  <a:moveTo>
                    <a:pt x="12021" y="898064"/>
                  </a:moveTo>
                  <a:lnTo>
                    <a:pt x="0" y="916114"/>
                  </a:lnTo>
                  <a:lnTo>
                    <a:pt x="44710" y="921769"/>
                  </a:lnTo>
                  <a:lnTo>
                    <a:pt x="77113" y="949979"/>
                  </a:lnTo>
                  <a:lnTo>
                    <a:pt x="94245" y="668073"/>
                  </a:lnTo>
                  <a:lnTo>
                    <a:pt x="175544" y="131771"/>
                  </a:lnTo>
                  <a:lnTo>
                    <a:pt x="184206" y="77741"/>
                  </a:lnTo>
                  <a:lnTo>
                    <a:pt x="134324" y="34516"/>
                  </a:lnTo>
                  <a:lnTo>
                    <a:pt x="201565" y="7748"/>
                  </a:lnTo>
                  <a:lnTo>
                    <a:pt x="195041" y="9129"/>
                  </a:lnTo>
                  <a:lnTo>
                    <a:pt x="207722" y="0"/>
                  </a:lnTo>
                  <a:lnTo>
                    <a:pt x="163321" y="12301"/>
                  </a:lnTo>
                  <a:lnTo>
                    <a:pt x="180115" y="36784"/>
                  </a:lnTo>
                  <a:lnTo>
                    <a:pt x="170583" y="14596"/>
                  </a:lnTo>
                  <a:lnTo>
                    <a:pt x="146909" y="6454"/>
                  </a:lnTo>
                  <a:lnTo>
                    <a:pt x="152908" y="4448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969477" y="2330040"/>
              <a:ext cx="134401" cy="130080"/>
            </a:xfrm>
            <a:custGeom>
              <a:avLst/>
              <a:pathLst>
                <a:path w="134401" h="130080">
                  <a:moveTo>
                    <a:pt x="43496" y="130080"/>
                  </a:moveTo>
                  <a:lnTo>
                    <a:pt x="134401" y="2737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2936739" y="2273161"/>
              <a:ext cx="247998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2936739" y="3757625"/>
              <a:ext cx="247998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936739" y="5059772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936739" y="4695254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936739" y="4330736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936739" y="3966218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17222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61143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050644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489854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929063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368273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936739" y="4877513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936739" y="4512995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936739" y="4148477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936739" y="3783959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95262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391830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831040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270249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709459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148668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742862" y="4630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878947" y="444340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352674" y="47430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294350" y="48440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230861" y="480349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120810" y="443599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70057" y="434189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246594" y="4820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302844" y="480419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422992" y="473126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300167" y="489863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084643" y="495274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184906" y="493578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239722" y="494770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76810" y="494638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32593" y="488004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38867" y="49403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088736" y="49729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113437" y="49612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048405" y="498777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249861" y="493857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43617" y="49614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73898" y="411453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690077" y="389741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817628" y="383111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655627" y="383574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62022" y="397282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52521" y="388827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57519" y="391182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580992" y="384383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609282" y="382749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679670" y="386393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614299" y="381363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604503" y="386388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383888" y="4060933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50146" y="385418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748221" y="381478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17616" y="394550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11353" y="396364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8548" y="3872183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64260" y="382793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42633" y="381753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771942" y="384842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66279" y="381882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58788" y="386376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215858" y="48564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68898" y="5059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541260" y="487775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120518" y="48974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134078" y="49272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118984" y="48981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006906" y="49265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062289" y="49864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069129" y="497082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046984" y="49725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069505" y="49658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220673" y="491379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159217" y="500007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254136" y="497868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188089" y="496269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113046" y="496138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179346" y="482321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124133" y="491706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137793" y="500317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149746" y="498138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172766" y="49360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183351" y="50057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906115" y="454530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396600" y="49422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385650" y="492697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805120" y="46497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684035" y="474480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673841" y="478343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553681" y="484676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474208" y="488635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437454" y="486258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423701" y="488256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703532" y="467563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394872" y="490032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204767" y="494072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230729" y="492679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375115" y="483992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171793" y="493448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112251" y="491419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253105" y="489701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031137" y="492316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070362" y="495632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138166" y="490335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687357" y="384994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777515" y="386186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286354" y="483605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313481" y="48674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872264" y="465902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07608" y="50076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74667" y="47837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226725" y="48431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356349" y="48585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666113" y="47432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422546" y="433237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300057" y="49260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401276" y="482557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246644" y="48161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27589" y="48823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717086" y="488168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463404" y="487876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543127" y="47974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440216" y="48682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399763" y="49705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684026" y="476293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304133" y="48504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340105" y="470011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347643" y="480695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336024" y="48346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769460" y="470452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497360" y="476170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306795" y="487298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306241" y="48194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297460" y="48880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820730" y="46746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679057" y="379033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371737" y="47788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334400" y="4836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428427" y="47406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850719" y="470703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073696" y="4749258"/>
              <a:ext cx="738323" cy="256209"/>
            </a:xfrm>
            <a:custGeom>
              <a:avLst/>
              <a:pathLst>
                <a:path w="738323" h="256209">
                  <a:moveTo>
                    <a:pt x="738323" y="4413"/>
                  </a:moveTo>
                  <a:lnTo>
                    <a:pt x="304887" y="134539"/>
                  </a:lnTo>
                  <a:lnTo>
                    <a:pt x="316506" y="106844"/>
                  </a:lnTo>
                  <a:lnTo>
                    <a:pt x="308968" y="0"/>
                  </a:lnTo>
                  <a:lnTo>
                    <a:pt x="321537" y="42893"/>
                  </a:lnTo>
                  <a:lnTo>
                    <a:pt x="263213" y="143952"/>
                  </a:lnTo>
                  <a:lnTo>
                    <a:pt x="363735" y="200209"/>
                  </a:lnTo>
                  <a:lnTo>
                    <a:pt x="343978" y="139808"/>
                  </a:lnTo>
                  <a:lnTo>
                    <a:pt x="140656" y="234371"/>
                  </a:lnTo>
                  <a:lnTo>
                    <a:pt x="81114" y="214078"/>
                  </a:lnTo>
                  <a:lnTo>
                    <a:pt x="221968" y="196895"/>
                  </a:lnTo>
                  <a:lnTo>
                    <a:pt x="0" y="223049"/>
                  </a:lnTo>
                  <a:lnTo>
                    <a:pt x="39225" y="256209"/>
                  </a:lnTo>
                  <a:lnTo>
                    <a:pt x="107029" y="203239"/>
                  </a:lnTo>
                  <a:lnTo>
                    <a:pt x="173630" y="240611"/>
                  </a:lnTo>
                  <a:lnTo>
                    <a:pt x="199592" y="226675"/>
                  </a:lnTo>
                  <a:lnTo>
                    <a:pt x="272996" y="150323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214931" y="4899582"/>
              <a:ext cx="131761" cy="133159"/>
            </a:xfrm>
            <a:custGeom>
              <a:avLst/>
              <a:pathLst>
                <a:path w="131761" h="133159">
                  <a:moveTo>
                    <a:pt x="98876" y="133159"/>
                  </a:moveTo>
                  <a:lnTo>
                    <a:pt x="131761" y="0"/>
                  </a:lnTo>
                  <a:lnTo>
                    <a:pt x="0" y="3810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144648" y="4762862"/>
              <a:ext cx="614997" cy="274493"/>
            </a:xfrm>
            <a:custGeom>
              <a:avLst/>
              <a:pathLst>
                <a:path w="614997" h="274493">
                  <a:moveTo>
                    <a:pt x="614997" y="167965"/>
                  </a:moveTo>
                  <a:lnTo>
                    <a:pt x="225501" y="168625"/>
                  </a:lnTo>
                  <a:lnTo>
                    <a:pt x="144556" y="102465"/>
                  </a:lnTo>
                  <a:lnTo>
                    <a:pt x="299187" y="111854"/>
                  </a:lnTo>
                  <a:lnTo>
                    <a:pt x="309946" y="0"/>
                  </a:lnTo>
                  <a:lnTo>
                    <a:pt x="187120" y="167370"/>
                  </a:lnTo>
                  <a:lnTo>
                    <a:pt x="107627" y="182530"/>
                  </a:lnTo>
                  <a:lnTo>
                    <a:pt x="75043" y="231431"/>
                  </a:lnTo>
                  <a:lnTo>
                    <a:pt x="0" y="230124"/>
                  </a:lnTo>
                  <a:lnTo>
                    <a:pt x="66299" y="91952"/>
                  </a:lnTo>
                  <a:lnTo>
                    <a:pt x="11086" y="185799"/>
                  </a:lnTo>
                  <a:lnTo>
                    <a:pt x="24746" y="271915"/>
                  </a:lnTo>
                  <a:lnTo>
                    <a:pt x="36699" y="250123"/>
                  </a:lnTo>
                  <a:lnTo>
                    <a:pt x="59719" y="204796"/>
                  </a:lnTo>
                  <a:lnTo>
                    <a:pt x="70304" y="274493"/>
                  </a:lnTo>
                  <a:lnTo>
                    <a:pt x="46170" y="268818"/>
                  </a:lnTo>
                  <a:lnTo>
                    <a:pt x="141089" y="247427"/>
                  </a:lnTo>
                  <a:lnTo>
                    <a:pt x="187011" y="194778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201897" y="4957641"/>
              <a:ext cx="129761" cy="134596"/>
            </a:xfrm>
            <a:custGeom>
              <a:avLst/>
              <a:pathLst>
                <a:path w="129761" h="134596">
                  <a:moveTo>
                    <a:pt x="103365" y="134596"/>
                  </a:moveTo>
                  <a:lnTo>
                    <a:pt x="129761" y="0"/>
                  </a:lnTo>
                  <a:lnTo>
                    <a:pt x="0" y="44438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417251" y="4475003"/>
              <a:ext cx="520465" cy="544705"/>
            </a:xfrm>
            <a:custGeom>
              <a:avLst/>
              <a:pathLst>
                <a:path w="520465" h="544705">
                  <a:moveTo>
                    <a:pt x="309335" y="337080"/>
                  </a:moveTo>
                  <a:lnTo>
                    <a:pt x="25071" y="544705"/>
                  </a:lnTo>
                  <a:lnTo>
                    <a:pt x="65524" y="442379"/>
                  </a:lnTo>
                  <a:lnTo>
                    <a:pt x="168436" y="371617"/>
                  </a:lnTo>
                  <a:lnTo>
                    <a:pt x="357212" y="186723"/>
                  </a:lnTo>
                  <a:lnTo>
                    <a:pt x="493297" y="0"/>
                  </a:lnTo>
                  <a:lnTo>
                    <a:pt x="520465" y="101899"/>
                  </a:lnTo>
                  <a:lnTo>
                    <a:pt x="419470" y="206342"/>
                  </a:lnTo>
                  <a:lnTo>
                    <a:pt x="298385" y="301402"/>
                  </a:lnTo>
                  <a:lnTo>
                    <a:pt x="288191" y="340030"/>
                  </a:lnTo>
                  <a:lnTo>
                    <a:pt x="168030" y="403360"/>
                  </a:lnTo>
                  <a:lnTo>
                    <a:pt x="88558" y="442949"/>
                  </a:lnTo>
                  <a:lnTo>
                    <a:pt x="51804" y="419180"/>
                  </a:lnTo>
                  <a:lnTo>
                    <a:pt x="38051" y="439165"/>
                  </a:lnTo>
                  <a:lnTo>
                    <a:pt x="317882" y="232229"/>
                  </a:lnTo>
                  <a:lnTo>
                    <a:pt x="10950" y="498809"/>
                  </a:lnTo>
                  <a:lnTo>
                    <a:pt x="0" y="483569"/>
                  </a:lnTo>
                  <a:lnTo>
                    <a:pt x="77754" y="43536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357913" y="4910363"/>
              <a:ext cx="137092" cy="120879"/>
            </a:xfrm>
            <a:custGeom>
              <a:avLst/>
              <a:pathLst>
                <a:path w="137092" h="120879">
                  <a:moveTo>
                    <a:pt x="72276" y="120879"/>
                  </a:moveTo>
                  <a:lnTo>
                    <a:pt x="137092" y="0"/>
                  </a:lnTo>
                  <a:lnTo>
                    <a:pt x="0" y="4307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090965" y="4723804"/>
              <a:ext cx="772324" cy="313112"/>
            </a:xfrm>
            <a:custGeom>
              <a:avLst/>
              <a:pathLst>
                <a:path w="772324" h="313112">
                  <a:moveTo>
                    <a:pt x="772324" y="0"/>
                  </a:moveTo>
                  <a:lnTo>
                    <a:pt x="249054" y="213359"/>
                  </a:lnTo>
                  <a:lnTo>
                    <a:pt x="257836" y="144750"/>
                  </a:lnTo>
                  <a:lnTo>
                    <a:pt x="258389" y="198321"/>
                  </a:lnTo>
                  <a:lnTo>
                    <a:pt x="182456" y="128836"/>
                  </a:lnTo>
                  <a:lnTo>
                    <a:pt x="36237" y="278084"/>
                  </a:lnTo>
                  <a:lnTo>
                    <a:pt x="84187" y="205388"/>
                  </a:lnTo>
                  <a:lnTo>
                    <a:pt x="90461" y="265706"/>
                  </a:lnTo>
                  <a:lnTo>
                    <a:pt x="40330" y="298270"/>
                  </a:lnTo>
                  <a:lnTo>
                    <a:pt x="65031" y="286610"/>
                  </a:lnTo>
                  <a:lnTo>
                    <a:pt x="0" y="313112"/>
                  </a:lnTo>
                  <a:lnTo>
                    <a:pt x="201455" y="263912"/>
                  </a:lnTo>
                  <a:lnTo>
                    <a:pt x="95212" y="286820"/>
                  </a:lnTo>
                  <a:lnTo>
                    <a:pt x="136500" y="261123"/>
                  </a:lnTo>
                  <a:lnTo>
                    <a:pt x="191316" y="273046"/>
                  </a:lnTo>
                  <a:lnTo>
                    <a:pt x="228404" y="271725"/>
                  </a:lnTo>
                  <a:lnTo>
                    <a:pt x="448954" y="87042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404819" y="4810846"/>
              <a:ext cx="135100" cy="128840"/>
            </a:xfrm>
            <a:custGeom>
              <a:avLst/>
              <a:pathLst>
                <a:path w="135100" h="128840">
                  <a:moveTo>
                    <a:pt x="88058" y="128840"/>
                  </a:moveTo>
                  <a:lnTo>
                    <a:pt x="135100" y="0"/>
                  </a:lnTo>
                  <a:lnTo>
                    <a:pt x="0" y="2368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049465" y="4792433"/>
              <a:ext cx="659207" cy="315755"/>
            </a:xfrm>
            <a:custGeom>
              <a:avLst/>
              <a:pathLst>
                <a:path w="659207" h="315755">
                  <a:moveTo>
                    <a:pt x="659207" y="0"/>
                  </a:moveTo>
                  <a:lnTo>
                    <a:pt x="349443" y="115298"/>
                  </a:lnTo>
                  <a:lnTo>
                    <a:pt x="219819" y="99811"/>
                  </a:lnTo>
                  <a:lnTo>
                    <a:pt x="367760" y="40411"/>
                  </a:lnTo>
                  <a:lnTo>
                    <a:pt x="239688" y="77542"/>
                  </a:lnTo>
                  <a:lnTo>
                    <a:pt x="295938" y="60909"/>
                  </a:lnTo>
                  <a:lnTo>
                    <a:pt x="208952" y="113178"/>
                  </a:lnTo>
                  <a:lnTo>
                    <a:pt x="113612" y="154167"/>
                  </a:lnTo>
                  <a:lnTo>
                    <a:pt x="127172" y="183998"/>
                  </a:lnTo>
                  <a:lnTo>
                    <a:pt x="112078" y="154838"/>
                  </a:lnTo>
                  <a:lnTo>
                    <a:pt x="0" y="183227"/>
                  </a:lnTo>
                  <a:lnTo>
                    <a:pt x="55383" y="243181"/>
                  </a:lnTo>
                  <a:lnTo>
                    <a:pt x="62223" y="227536"/>
                  </a:lnTo>
                  <a:lnTo>
                    <a:pt x="40078" y="229227"/>
                  </a:lnTo>
                  <a:lnTo>
                    <a:pt x="62599" y="222563"/>
                  </a:lnTo>
                  <a:lnTo>
                    <a:pt x="161992" y="315755"/>
                  </a:lnTo>
                  <a:lnTo>
                    <a:pt x="534354" y="134463"/>
                  </a:lnTo>
                  <a:lnTo>
                    <a:pt x="300702" y="26434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350168" y="4939121"/>
              <a:ext cx="137141" cy="119883"/>
            </a:xfrm>
            <a:custGeom>
              <a:avLst/>
              <a:pathLst>
                <a:path w="137141" h="119883">
                  <a:moveTo>
                    <a:pt x="70503" y="0"/>
                  </a:moveTo>
                  <a:lnTo>
                    <a:pt x="0" y="117652"/>
                  </a:lnTo>
                  <a:lnTo>
                    <a:pt x="137141" y="119883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328914" y="3846388"/>
              <a:ext cx="1480202" cy="1070198"/>
            </a:xfrm>
            <a:custGeom>
              <a:avLst/>
              <a:pathLst>
                <a:path w="1480202" h="1070198">
                  <a:moveTo>
                    <a:pt x="585909" y="861785"/>
                  </a:moveTo>
                  <a:lnTo>
                    <a:pt x="27126" y="1070198"/>
                  </a:lnTo>
                  <a:lnTo>
                    <a:pt x="0" y="1038805"/>
                  </a:lnTo>
                  <a:lnTo>
                    <a:pt x="672744" y="527112"/>
                  </a:lnTo>
                  <a:lnTo>
                    <a:pt x="1086575" y="246145"/>
                  </a:lnTo>
                  <a:lnTo>
                    <a:pt x="1220303" y="130713"/>
                  </a:lnTo>
                  <a:lnTo>
                    <a:pt x="1214040" y="148853"/>
                  </a:lnTo>
                  <a:lnTo>
                    <a:pt x="1281235" y="57396"/>
                  </a:lnTo>
                  <a:lnTo>
                    <a:pt x="1366947" y="13148"/>
                  </a:lnTo>
                  <a:lnTo>
                    <a:pt x="1345320" y="2752"/>
                  </a:lnTo>
                  <a:lnTo>
                    <a:pt x="1474629" y="33642"/>
                  </a:lnTo>
                  <a:lnTo>
                    <a:pt x="1368966" y="4038"/>
                  </a:lnTo>
                  <a:lnTo>
                    <a:pt x="1361475" y="48975"/>
                  </a:lnTo>
                  <a:lnTo>
                    <a:pt x="1352833" y="39402"/>
                  </a:lnTo>
                  <a:lnTo>
                    <a:pt x="1450908" y="0"/>
                  </a:lnTo>
                  <a:lnTo>
                    <a:pt x="1390044" y="35159"/>
                  </a:lnTo>
                  <a:lnTo>
                    <a:pt x="1480202" y="4708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682367" y="3809909"/>
              <a:ext cx="126749" cy="135976"/>
            </a:xfrm>
            <a:custGeom>
              <a:avLst/>
              <a:pathLst>
                <a:path w="126749" h="135976">
                  <a:moveTo>
                    <a:pt x="0" y="135976"/>
                  </a:moveTo>
                  <a:lnTo>
                    <a:pt x="126749" y="83560"/>
                  </a:lnTo>
                  <a:lnTo>
                    <a:pt x="17981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376960" y="3821938"/>
              <a:ext cx="1472269" cy="1063622"/>
            </a:xfrm>
            <a:custGeom>
              <a:avLst/>
              <a:pathLst>
                <a:path w="1472269" h="1063622">
                  <a:moveTo>
                    <a:pt x="516318" y="934240"/>
                  </a:moveTo>
                  <a:lnTo>
                    <a:pt x="94026" y="967886"/>
                  </a:lnTo>
                  <a:lnTo>
                    <a:pt x="0" y="1063622"/>
                  </a:lnTo>
                  <a:lnTo>
                    <a:pt x="37337" y="1006066"/>
                  </a:lnTo>
                  <a:lnTo>
                    <a:pt x="775451" y="645660"/>
                  </a:lnTo>
                  <a:lnTo>
                    <a:pt x="1128538" y="324198"/>
                  </a:lnTo>
                  <a:lnTo>
                    <a:pt x="1316663" y="182489"/>
                  </a:lnTo>
                  <a:lnTo>
                    <a:pt x="1207162" y="97938"/>
                  </a:lnTo>
                  <a:lnTo>
                    <a:pt x="1212160" y="121490"/>
                  </a:lnTo>
                  <a:lnTo>
                    <a:pt x="1235632" y="53494"/>
                  </a:lnTo>
                  <a:lnTo>
                    <a:pt x="1263923" y="37153"/>
                  </a:lnTo>
                  <a:lnTo>
                    <a:pt x="1334311" y="73600"/>
                  </a:lnTo>
                  <a:lnTo>
                    <a:pt x="1268939" y="23300"/>
                  </a:lnTo>
                  <a:lnTo>
                    <a:pt x="1259144" y="73549"/>
                  </a:lnTo>
                  <a:lnTo>
                    <a:pt x="1344718" y="107078"/>
                  </a:lnTo>
                  <a:lnTo>
                    <a:pt x="1472269" y="40780"/>
                  </a:lnTo>
                  <a:lnTo>
                    <a:pt x="1310267" y="45407"/>
                  </a:lnTo>
                  <a:lnTo>
                    <a:pt x="1333698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595244" y="3821938"/>
              <a:ext cx="121889" cy="137007"/>
            </a:xfrm>
            <a:custGeom>
              <a:avLst/>
              <a:pathLst>
                <a:path w="121889" h="137007">
                  <a:moveTo>
                    <a:pt x="121889" y="137007"/>
                  </a:moveTo>
                  <a:lnTo>
                    <a:pt x="115413" y="0"/>
                  </a:lnTo>
                  <a:lnTo>
                    <a:pt x="0" y="74111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2936739" y="3757625"/>
              <a:ext cx="247998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5486316" y="2273161"/>
              <a:ext cx="247998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5486316" y="3459015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5486316" y="3053000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5486316" y="2646985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5577797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221556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6865316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50907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486316" y="3662023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5486316" y="3256008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5486316" y="2849993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5486316" y="2443977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899677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543436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18719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830954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923660" y="28516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339093" y="331498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399487" y="347755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402240" y="35351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313538" y="356222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212830" y="349556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964462" y="3527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853670" y="349067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6961113" y="345496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085982" y="346763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066901" y="34042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453344" y="346722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325239" y="342525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7271259" y="33999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7391269" y="339529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7397487" y="343206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7396304" y="342152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7402319" y="347447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7392088" y="35297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7363526" y="354366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7327883" y="353894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394382" y="356947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139087" y="3471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850966" y="34271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897642" y="338223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841651" y="33991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749276" y="341195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859179" y="345851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975470" y="34122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6996760" y="345583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756505" y="332861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6834857" y="340264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850045" y="334782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318644" y="35290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346985" y="354736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446449" y="351759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443410" y="34829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425035" y="35263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473496" y="344154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459377" y="348867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492316" y="344730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467519" y="34509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407887" y="348570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397061" y="35153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387738" y="349055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238646" y="336064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333358" y="344862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317938" y="342195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390972" y="35198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396291" y="352365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380167" y="355725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7378464" y="356963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7102995" y="342293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99861" y="296834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892832" y="294009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714774" y="275893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665264" y="276672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672184" y="2779133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633105" y="275251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637169" y="274874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729594" y="278183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619013" y="274674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621013" y="268915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621013" y="268915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7362287" y="353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7389535" y="351710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7339580" y="350860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7027660" y="344535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484883" y="314015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7400341" y="349953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823732" y="280177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664417" y="274948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589278" y="274598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570238" y="275602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567442" y="270753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600766" y="270184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602006" y="269412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601996" y="275078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696696" y="274212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639797" y="274096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266321" y="352094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340764" y="349225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365727" y="352892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310354" y="35745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88857" y="35414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321161" y="3530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268520" y="35160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001471" y="342029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396167" y="3441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397252" y="347552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262394" y="344392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381020" y="35203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207427" y="3432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256570" y="345523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231639" y="33909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338260" y="3435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7044030" y="3440055"/>
              <a:ext cx="395781" cy="183669"/>
            </a:xfrm>
            <a:custGeom>
              <a:avLst/>
              <a:pathLst>
                <a:path w="395781" h="183669">
                  <a:moveTo>
                    <a:pt x="264850" y="130036"/>
                  </a:moveTo>
                  <a:lnTo>
                    <a:pt x="339293" y="101338"/>
                  </a:lnTo>
                  <a:lnTo>
                    <a:pt x="364256" y="138017"/>
                  </a:lnTo>
                  <a:lnTo>
                    <a:pt x="308882" y="183669"/>
                  </a:lnTo>
                  <a:lnTo>
                    <a:pt x="387385" y="150565"/>
                  </a:lnTo>
                  <a:lnTo>
                    <a:pt x="319690" y="139401"/>
                  </a:lnTo>
                  <a:lnTo>
                    <a:pt x="267049" y="125109"/>
                  </a:lnTo>
                  <a:lnTo>
                    <a:pt x="0" y="29379"/>
                  </a:lnTo>
                  <a:lnTo>
                    <a:pt x="394696" y="50591"/>
                  </a:lnTo>
                  <a:lnTo>
                    <a:pt x="395781" y="84617"/>
                  </a:lnTo>
                  <a:lnTo>
                    <a:pt x="260923" y="53016"/>
                  </a:lnTo>
                  <a:lnTo>
                    <a:pt x="379548" y="129477"/>
                  </a:lnTo>
                  <a:lnTo>
                    <a:pt x="205956" y="41541"/>
                  </a:lnTo>
                  <a:lnTo>
                    <a:pt x="255098" y="64320"/>
                  </a:lnTo>
                  <a:lnTo>
                    <a:pt x="230167" y="0"/>
                  </a:lnTo>
                  <a:lnTo>
                    <a:pt x="336789" y="44289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7244815" y="3375444"/>
              <a:ext cx="136004" cy="126666"/>
            </a:xfrm>
            <a:custGeom>
              <a:avLst/>
              <a:pathLst>
                <a:path w="136004" h="126666">
                  <a:moveTo>
                    <a:pt x="0" y="126666"/>
                  </a:moveTo>
                  <a:lnTo>
                    <a:pt x="136004" y="108900"/>
                  </a:lnTo>
                  <a:lnTo>
                    <a:pt x="52615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6885271" y="3346586"/>
              <a:ext cx="599673" cy="247238"/>
            </a:xfrm>
            <a:custGeom>
              <a:avLst/>
              <a:pathLst>
                <a:path w="599673" h="247238">
                  <a:moveTo>
                    <a:pt x="556775" y="180116"/>
                  </a:moveTo>
                  <a:lnTo>
                    <a:pt x="559528" y="237674"/>
                  </a:lnTo>
                  <a:lnTo>
                    <a:pt x="459868" y="247238"/>
                  </a:lnTo>
                  <a:lnTo>
                    <a:pt x="359160" y="180580"/>
                  </a:lnTo>
                  <a:lnTo>
                    <a:pt x="110792" y="212585"/>
                  </a:lnTo>
                  <a:lnTo>
                    <a:pt x="0" y="175693"/>
                  </a:lnTo>
                  <a:lnTo>
                    <a:pt x="107443" y="139974"/>
                  </a:lnTo>
                  <a:lnTo>
                    <a:pt x="232312" y="152648"/>
                  </a:lnTo>
                  <a:lnTo>
                    <a:pt x="213230" y="89268"/>
                  </a:lnTo>
                  <a:lnTo>
                    <a:pt x="599673" y="152238"/>
                  </a:lnTo>
                  <a:lnTo>
                    <a:pt x="471568" y="110274"/>
                  </a:lnTo>
                  <a:lnTo>
                    <a:pt x="417589" y="84939"/>
                  </a:lnTo>
                  <a:lnTo>
                    <a:pt x="485423" y="0"/>
                  </a:lnTo>
                  <a:lnTo>
                    <a:pt x="537599" y="80310"/>
                  </a:lnTo>
                  <a:lnTo>
                    <a:pt x="543816" y="117078"/>
                  </a:lnTo>
                  <a:lnTo>
                    <a:pt x="542633" y="10653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372998" y="3453123"/>
              <a:ext cx="136304" cy="125690"/>
            </a:xfrm>
            <a:custGeom>
              <a:avLst/>
              <a:pathLst>
                <a:path w="136304" h="125690">
                  <a:moveTo>
                    <a:pt x="136304" y="110396"/>
                  </a:moveTo>
                  <a:lnTo>
                    <a:pt x="54907" y="0"/>
                  </a:lnTo>
                  <a:lnTo>
                    <a:pt x="0" y="12569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6780878" y="3360212"/>
              <a:ext cx="664001" cy="240863"/>
            </a:xfrm>
            <a:custGeom>
              <a:avLst/>
              <a:pathLst>
                <a:path w="664001" h="240863">
                  <a:moveTo>
                    <a:pt x="664001" y="163408"/>
                  </a:moveTo>
                  <a:lnTo>
                    <a:pt x="653770" y="218725"/>
                  </a:lnTo>
                  <a:lnTo>
                    <a:pt x="625208" y="232594"/>
                  </a:lnTo>
                  <a:lnTo>
                    <a:pt x="589564" y="227879"/>
                  </a:lnTo>
                  <a:lnTo>
                    <a:pt x="645106" y="240863"/>
                  </a:lnTo>
                  <a:lnTo>
                    <a:pt x="389811" y="142528"/>
                  </a:lnTo>
                  <a:lnTo>
                    <a:pt x="101689" y="98496"/>
                  </a:lnTo>
                  <a:lnTo>
                    <a:pt x="148365" y="53621"/>
                  </a:lnTo>
                  <a:lnTo>
                    <a:pt x="92374" y="70538"/>
                  </a:lnTo>
                  <a:lnTo>
                    <a:pt x="0" y="83348"/>
                  </a:lnTo>
                  <a:lnTo>
                    <a:pt x="109902" y="129902"/>
                  </a:lnTo>
                  <a:lnTo>
                    <a:pt x="226194" y="83633"/>
                  </a:lnTo>
                  <a:lnTo>
                    <a:pt x="247483" y="127224"/>
                  </a:lnTo>
                  <a:lnTo>
                    <a:pt x="7228" y="0"/>
                  </a:lnTo>
                  <a:lnTo>
                    <a:pt x="85581" y="74035"/>
                  </a:lnTo>
                  <a:lnTo>
                    <a:pt x="100768" y="19211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6783843" y="3379424"/>
              <a:ext cx="132181" cy="132781"/>
            </a:xfrm>
            <a:custGeom>
              <a:avLst/>
              <a:pathLst>
                <a:path w="132181" h="132781">
                  <a:moveTo>
                    <a:pt x="132181" y="132781"/>
                  </a:moveTo>
                  <a:lnTo>
                    <a:pt x="97802" y="0"/>
                  </a:lnTo>
                  <a:lnTo>
                    <a:pt x="0" y="96163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7281206" y="3409793"/>
              <a:ext cx="253669" cy="186712"/>
            </a:xfrm>
            <a:custGeom>
              <a:avLst/>
              <a:pathLst>
                <a:path w="253669" h="186712">
                  <a:moveTo>
                    <a:pt x="79997" y="168353"/>
                  </a:moveTo>
                  <a:lnTo>
                    <a:pt x="108338" y="186712"/>
                  </a:lnTo>
                  <a:lnTo>
                    <a:pt x="207803" y="156948"/>
                  </a:lnTo>
                  <a:lnTo>
                    <a:pt x="204764" y="122255"/>
                  </a:lnTo>
                  <a:lnTo>
                    <a:pt x="186388" y="165742"/>
                  </a:lnTo>
                  <a:lnTo>
                    <a:pt x="234849" y="80892"/>
                  </a:lnTo>
                  <a:lnTo>
                    <a:pt x="220730" y="128029"/>
                  </a:lnTo>
                  <a:lnTo>
                    <a:pt x="253669" y="86654"/>
                  </a:lnTo>
                  <a:lnTo>
                    <a:pt x="228872" y="90259"/>
                  </a:lnTo>
                  <a:lnTo>
                    <a:pt x="169240" y="125052"/>
                  </a:lnTo>
                  <a:lnTo>
                    <a:pt x="158414" y="154723"/>
                  </a:lnTo>
                  <a:lnTo>
                    <a:pt x="149091" y="129901"/>
                  </a:lnTo>
                  <a:lnTo>
                    <a:pt x="0" y="0"/>
                  </a:lnTo>
                  <a:lnTo>
                    <a:pt x="94711" y="87973"/>
                  </a:lnTo>
                  <a:lnTo>
                    <a:pt x="79291" y="6130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7360498" y="3471093"/>
              <a:ext cx="118824" cy="137159"/>
            </a:xfrm>
            <a:custGeom>
              <a:avLst/>
              <a:pathLst>
                <a:path w="118824" h="137159">
                  <a:moveTo>
                    <a:pt x="118824" y="68510"/>
                  </a:moveTo>
                  <a:lnTo>
                    <a:pt x="0" y="0"/>
                  </a:lnTo>
                  <a:lnTo>
                    <a:pt x="80" y="137159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599043" y="2725726"/>
              <a:ext cx="1833051" cy="860033"/>
            </a:xfrm>
            <a:custGeom>
              <a:avLst/>
              <a:pathLst>
                <a:path w="1833051" h="860033">
                  <a:moveTo>
                    <a:pt x="1805803" y="860033"/>
                  </a:moveTo>
                  <a:lnTo>
                    <a:pt x="1833051" y="840522"/>
                  </a:lnTo>
                  <a:lnTo>
                    <a:pt x="1783096" y="832023"/>
                  </a:lnTo>
                  <a:lnTo>
                    <a:pt x="1460218" y="751225"/>
                  </a:lnTo>
                  <a:lnTo>
                    <a:pt x="917441" y="446029"/>
                  </a:lnTo>
                  <a:lnTo>
                    <a:pt x="1832898" y="805413"/>
                  </a:lnTo>
                  <a:lnTo>
                    <a:pt x="256290" y="107653"/>
                  </a:lnTo>
                  <a:lnTo>
                    <a:pt x="96975" y="55359"/>
                  </a:lnTo>
                  <a:lnTo>
                    <a:pt x="21835" y="51861"/>
                  </a:lnTo>
                  <a:lnTo>
                    <a:pt x="2796" y="61903"/>
                  </a:lnTo>
                  <a:lnTo>
                    <a:pt x="0" y="13405"/>
                  </a:lnTo>
                  <a:lnTo>
                    <a:pt x="33323" y="7721"/>
                  </a:lnTo>
                  <a:lnTo>
                    <a:pt x="34564" y="0"/>
                  </a:lnTo>
                  <a:lnTo>
                    <a:pt x="34554" y="56655"/>
                  </a:lnTo>
                  <a:lnTo>
                    <a:pt x="129253" y="48003"/>
                  </a:lnTo>
                  <a:lnTo>
                    <a:pt x="72354" y="46844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671398" y="2706425"/>
              <a:ext cx="120156" cy="137131"/>
            </a:xfrm>
            <a:custGeom>
              <a:avLst/>
              <a:pathLst>
                <a:path w="120156" h="137131">
                  <a:moveTo>
                    <a:pt x="120156" y="0"/>
                  </a:moveTo>
                  <a:lnTo>
                    <a:pt x="0" y="66145"/>
                  </a:lnTo>
                  <a:lnTo>
                    <a:pt x="117361" y="13713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650614" y="2720751"/>
              <a:ext cx="1788236" cy="898028"/>
            </a:xfrm>
            <a:custGeom>
              <a:avLst/>
              <a:pathLst>
                <a:path w="1788236" h="898028">
                  <a:moveTo>
                    <a:pt x="1782917" y="848192"/>
                  </a:moveTo>
                  <a:lnTo>
                    <a:pt x="1788236" y="852045"/>
                  </a:lnTo>
                  <a:lnTo>
                    <a:pt x="1772112" y="885647"/>
                  </a:lnTo>
                  <a:lnTo>
                    <a:pt x="1770410" y="898028"/>
                  </a:lnTo>
                  <a:lnTo>
                    <a:pt x="1483982" y="733781"/>
                  </a:lnTo>
                  <a:lnTo>
                    <a:pt x="380848" y="279198"/>
                  </a:lnTo>
                  <a:lnTo>
                    <a:pt x="273818" y="250944"/>
                  </a:lnTo>
                  <a:lnTo>
                    <a:pt x="95760" y="69784"/>
                  </a:lnTo>
                  <a:lnTo>
                    <a:pt x="46250" y="77578"/>
                  </a:lnTo>
                  <a:lnTo>
                    <a:pt x="53171" y="89983"/>
                  </a:lnTo>
                  <a:lnTo>
                    <a:pt x="14091" y="63367"/>
                  </a:lnTo>
                  <a:lnTo>
                    <a:pt x="18156" y="59595"/>
                  </a:lnTo>
                  <a:lnTo>
                    <a:pt x="110581" y="92689"/>
                  </a:lnTo>
                  <a:lnTo>
                    <a:pt x="0" y="57597"/>
                  </a:lnTo>
                  <a:lnTo>
                    <a:pt x="1999" y="0"/>
                  </a:lnTo>
                  <a:lnTo>
                    <a:pt x="1999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584034" y="2720751"/>
              <a:ext cx="137160" cy="118784"/>
            </a:xfrm>
            <a:custGeom>
              <a:avLst/>
              <a:pathLst>
                <a:path w="137160" h="118784">
                  <a:moveTo>
                    <a:pt x="137160" y="118784"/>
                  </a:moveTo>
                  <a:lnTo>
                    <a:pt x="68579" y="0"/>
                  </a:lnTo>
                  <a:lnTo>
                    <a:pt x="0" y="118784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5486316" y="2273161"/>
              <a:ext cx="247998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5486316" y="3757625"/>
              <a:ext cx="247998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486316" y="5059772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486316" y="4695254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486316" y="4330736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486316" y="3966218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577797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6221556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6865316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750907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486316" y="4877513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486316" y="4512995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486316" y="4148477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486316" y="3783959"/>
              <a:ext cx="2479988" cy="0"/>
            </a:xfrm>
            <a:custGeom>
              <a:avLst/>
              <a:pathLst>
                <a:path w="2479988" h="0">
                  <a:moveTo>
                    <a:pt x="0" y="0"/>
                  </a:moveTo>
                  <a:lnTo>
                    <a:pt x="2479988" y="0"/>
                  </a:lnTo>
                  <a:lnTo>
                    <a:pt x="24799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899677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6543436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718719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7830954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479848" y="439497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307120" y="42725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594283" y="39837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708010" y="41500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642984" y="40490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233635" y="416602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7090022" y="397390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7709537" y="407479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714120" y="40973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529345" y="403996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708824" y="41566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737824" y="422624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769251" y="423010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697349" y="41938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717252" y="423789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701564" y="406226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704587" y="420600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761773" y="42765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793363" y="42189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764761" y="41454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650118" y="42469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708813" y="415054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660321" y="417864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161861" y="417437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862051" y="417495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165454" y="391026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402323" y="424528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85528" y="387877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336030" y="40184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236950" y="391074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180918" y="394809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122375" y="404371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144436" y="392482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04097" y="400913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688361" y="402528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142520" y="399530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012882" y="401951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24567" y="400383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232943" y="412907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164193" y="402252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65446" y="397288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089624" y="394394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848761" y="408931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090515" y="399996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23237" y="4039743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7751820" y="411093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7804816" y="42659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568590" y="432415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811019" y="40929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766210" y="41098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728309" y="414186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776669" y="40483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766203" y="411466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713401" y="41120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748478" y="405153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757944" y="4032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717236" y="41244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750501" y="412755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722892" y="424010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735149" y="422487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766994" y="408328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642285" y="402189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766732" y="40432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759338" y="408967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723004" y="407024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748906" y="40462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778722" y="41579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364329" y="44462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803965" y="43513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743033" y="42287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468494" y="43594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581039" y="439821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608537" y="434106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685635" y="42970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684120" y="423914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731138" y="429118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719322" y="42955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524459" y="423749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677311" y="428437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693238" y="417021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715164" y="4216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726942" y="40912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745262" y="412116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751380" y="404005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729677" y="41158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753878" y="402180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703910" y="40752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720955" y="40296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163672" y="409438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892057" y="410873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676762" y="409111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676178" y="41305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375930" y="432681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761343" y="426582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647387" y="41257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724131" y="40457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720712" y="4140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541267" y="425447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68620" y="462208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679174" y="4104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657691" y="412874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708674" y="402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687031" y="414932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569267" y="443667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712063" y="420437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619217" y="423952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739698" y="422909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686784" y="442333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545324" y="435559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664600" y="40758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606925" y="398329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633127" y="402214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662104" y="407345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496112" y="434248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559867" y="412427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686171" y="416103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669166" y="411472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679738" y="420255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439346" y="434575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051205" y="396468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661780" y="41598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642172" y="41328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616758" y="405613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468902" y="44180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7538672" y="4032442"/>
              <a:ext cx="257765" cy="359185"/>
            </a:xfrm>
            <a:custGeom>
              <a:avLst/>
              <a:pathLst>
                <a:path w="257765" h="359185">
                  <a:moveTo>
                    <a:pt x="0" y="359185"/>
                  </a:moveTo>
                  <a:lnTo>
                    <a:pt x="165991" y="90155"/>
                  </a:lnTo>
                  <a:lnTo>
                    <a:pt x="137015" y="38849"/>
                  </a:lnTo>
                  <a:lnTo>
                    <a:pt x="110812" y="0"/>
                  </a:lnTo>
                  <a:lnTo>
                    <a:pt x="98170" y="494"/>
                  </a:lnTo>
                  <a:lnTo>
                    <a:pt x="211897" y="166784"/>
                  </a:lnTo>
                  <a:lnTo>
                    <a:pt x="181198" y="301080"/>
                  </a:lnTo>
                  <a:lnTo>
                    <a:pt x="230829" y="107905"/>
                  </a:lnTo>
                  <a:lnTo>
                    <a:pt x="249149" y="137866"/>
                  </a:lnTo>
                  <a:lnTo>
                    <a:pt x="255267" y="56752"/>
                  </a:lnTo>
                  <a:lnTo>
                    <a:pt x="233564" y="132522"/>
                  </a:lnTo>
                  <a:lnTo>
                    <a:pt x="257765" y="38505"/>
                  </a:lnTo>
                  <a:lnTo>
                    <a:pt x="207797" y="91939"/>
                  </a:lnTo>
                  <a:lnTo>
                    <a:pt x="224842" y="46382"/>
                  </a:lnTo>
                  <a:lnTo>
                    <a:pt x="197125" y="186920"/>
                  </a:lnTo>
                  <a:lnTo>
                    <a:pt x="219052" y="233154"/>
                  </a:lnTo>
                  <a:lnTo>
                    <a:pt x="168487" y="9256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7682827" y="4125005"/>
              <a:ext cx="129066" cy="134984"/>
            </a:xfrm>
            <a:custGeom>
              <a:avLst/>
              <a:pathLst>
                <a:path w="129066" h="134984">
                  <a:moveTo>
                    <a:pt x="129066" y="88564"/>
                  </a:moveTo>
                  <a:lnTo>
                    <a:pt x="24332" y="0"/>
                  </a:lnTo>
                  <a:lnTo>
                    <a:pt x="0" y="134984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7560947" y="4053496"/>
              <a:ext cx="249376" cy="432318"/>
            </a:xfrm>
            <a:custGeom>
              <a:avLst/>
              <a:pathLst>
                <a:path w="249376" h="432318">
                  <a:moveTo>
                    <a:pt x="50879" y="432318"/>
                  </a:moveTo>
                  <a:lnTo>
                    <a:pt x="168643" y="144969"/>
                  </a:lnTo>
                  <a:lnTo>
                    <a:pt x="190286" y="23272"/>
                  </a:lnTo>
                  <a:lnTo>
                    <a:pt x="139304" y="124394"/>
                  </a:lnTo>
                  <a:lnTo>
                    <a:pt x="0" y="18067"/>
                  </a:lnTo>
                  <a:lnTo>
                    <a:pt x="179478" y="134744"/>
                  </a:lnTo>
                  <a:lnTo>
                    <a:pt x="187890" y="102595"/>
                  </a:lnTo>
                  <a:lnTo>
                    <a:pt x="205803" y="202979"/>
                  </a:lnTo>
                  <a:lnTo>
                    <a:pt x="237648" y="61385"/>
                  </a:lnTo>
                  <a:lnTo>
                    <a:pt x="112939" y="0"/>
                  </a:lnTo>
                  <a:lnTo>
                    <a:pt x="237386" y="21308"/>
                  </a:lnTo>
                  <a:lnTo>
                    <a:pt x="229992" y="67781"/>
                  </a:lnTo>
                  <a:lnTo>
                    <a:pt x="193658" y="48351"/>
                  </a:lnTo>
                  <a:lnTo>
                    <a:pt x="219560" y="24361"/>
                  </a:lnTo>
                  <a:lnTo>
                    <a:pt x="249376" y="136034"/>
                  </a:lnTo>
                  <a:lnTo>
                    <a:pt x="221155" y="105664"/>
                  </a:lnTo>
                  <a:lnTo>
                    <a:pt x="193546" y="218209"/>
                  </a:lnTo>
                  <a:lnTo>
                    <a:pt x="149828" y="82288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7681860" y="4135785"/>
              <a:ext cx="130571" cy="134077"/>
            </a:xfrm>
            <a:custGeom>
              <a:avLst/>
              <a:pathLst>
                <a:path w="130571" h="134077">
                  <a:moveTo>
                    <a:pt x="130571" y="92079"/>
                  </a:moveTo>
                  <a:lnTo>
                    <a:pt x="28914" y="0"/>
                  </a:lnTo>
                  <a:lnTo>
                    <a:pt x="0" y="134077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7338721" y="4235974"/>
              <a:ext cx="496844" cy="241917"/>
            </a:xfrm>
            <a:custGeom>
              <a:avLst/>
              <a:pathLst>
                <a:path w="496844" h="241917">
                  <a:moveTo>
                    <a:pt x="249162" y="168762"/>
                  </a:moveTo>
                  <a:lnTo>
                    <a:pt x="390622" y="236503"/>
                  </a:lnTo>
                  <a:lnTo>
                    <a:pt x="443536" y="42260"/>
                  </a:lnTo>
                  <a:lnTo>
                    <a:pt x="323055" y="52692"/>
                  </a:lnTo>
                  <a:lnTo>
                    <a:pt x="172728" y="190598"/>
                  </a:lnTo>
                  <a:lnTo>
                    <a:pt x="0" y="68166"/>
                  </a:lnTo>
                  <a:lnTo>
                    <a:pt x="57209" y="241917"/>
                  </a:lnTo>
                  <a:lnTo>
                    <a:pt x="161374" y="155063"/>
                  </a:lnTo>
                  <a:lnTo>
                    <a:pt x="273919" y="193846"/>
                  </a:lnTo>
                  <a:lnTo>
                    <a:pt x="301417" y="136688"/>
                  </a:lnTo>
                  <a:lnTo>
                    <a:pt x="378515" y="92636"/>
                  </a:lnTo>
                  <a:lnTo>
                    <a:pt x="376999" y="34774"/>
                  </a:lnTo>
                  <a:lnTo>
                    <a:pt x="424018" y="86816"/>
                  </a:lnTo>
                  <a:lnTo>
                    <a:pt x="412202" y="91152"/>
                  </a:lnTo>
                  <a:lnTo>
                    <a:pt x="217338" y="33124"/>
                  </a:lnTo>
                  <a:lnTo>
                    <a:pt x="496844" y="146997"/>
                  </a:lnTo>
                  <a:lnTo>
                    <a:pt x="435912" y="24335"/>
                  </a:lnTo>
                  <a:lnTo>
                    <a:pt x="404943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7743665" y="4235974"/>
              <a:ext cx="135771" cy="127315"/>
            </a:xfrm>
            <a:custGeom>
              <a:avLst/>
              <a:pathLst>
                <a:path w="135771" h="127315">
                  <a:moveTo>
                    <a:pt x="135771" y="19468"/>
                  </a:moveTo>
                  <a:lnTo>
                    <a:pt x="0" y="0"/>
                  </a:lnTo>
                  <a:lnTo>
                    <a:pt x="51025" y="127315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7481905" y="4098225"/>
              <a:ext cx="354016" cy="296670"/>
            </a:xfrm>
            <a:custGeom>
              <a:avLst/>
              <a:pathLst>
                <a:path w="354016" h="296670">
                  <a:moveTo>
                    <a:pt x="0" y="296670"/>
                  </a:moveTo>
                  <a:lnTo>
                    <a:pt x="240392" y="153469"/>
                  </a:lnTo>
                  <a:lnTo>
                    <a:pt x="229820" y="65642"/>
                  </a:lnTo>
                  <a:lnTo>
                    <a:pt x="246825" y="111951"/>
                  </a:lnTo>
                  <a:lnTo>
                    <a:pt x="203638" y="0"/>
                  </a:lnTo>
                  <a:lnTo>
                    <a:pt x="298478" y="177164"/>
                  </a:lnTo>
                  <a:lnTo>
                    <a:pt x="262218" y="13185"/>
                  </a:lnTo>
                  <a:lnTo>
                    <a:pt x="265241" y="156920"/>
                  </a:lnTo>
                  <a:lnTo>
                    <a:pt x="322427" y="227496"/>
                  </a:lnTo>
                  <a:lnTo>
                    <a:pt x="354016" y="169902"/>
                  </a:lnTo>
                  <a:lnTo>
                    <a:pt x="325415" y="96361"/>
                  </a:lnTo>
                  <a:lnTo>
                    <a:pt x="210772" y="197826"/>
                  </a:lnTo>
                  <a:lnTo>
                    <a:pt x="269467" y="101459"/>
                  </a:lnTo>
                  <a:lnTo>
                    <a:pt x="329905" y="181020"/>
                  </a:lnTo>
                  <a:lnTo>
                    <a:pt x="258003" y="144786"/>
                  </a:lnTo>
                  <a:lnTo>
                    <a:pt x="277906" y="188811"/>
                  </a:lnTo>
                  <a:lnTo>
                    <a:pt x="120521" y="75189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7602427" y="4173414"/>
              <a:ext cx="136451" cy="125132"/>
            </a:xfrm>
            <a:custGeom>
              <a:avLst/>
              <a:pathLst>
                <a:path w="136451" h="125132">
                  <a:moveTo>
                    <a:pt x="136451" y="13925"/>
                  </a:moveTo>
                  <a:lnTo>
                    <a:pt x="0" y="0"/>
                  </a:lnTo>
                  <a:lnTo>
                    <a:pt x="56166" y="125132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7583827" y="4081635"/>
              <a:ext cx="269751" cy="291664"/>
            </a:xfrm>
            <a:custGeom>
              <a:avLst/>
              <a:pathLst>
                <a:path w="269751" h="291664">
                  <a:moveTo>
                    <a:pt x="0" y="221982"/>
                  </a:moveTo>
                  <a:lnTo>
                    <a:pt x="179444" y="107520"/>
                  </a:lnTo>
                  <a:lnTo>
                    <a:pt x="182863" y="13225"/>
                  </a:lnTo>
                  <a:lnTo>
                    <a:pt x="106119" y="93289"/>
                  </a:lnTo>
                  <a:lnTo>
                    <a:pt x="168269" y="42299"/>
                  </a:lnTo>
                  <a:lnTo>
                    <a:pt x="172852" y="64897"/>
                  </a:lnTo>
                  <a:lnTo>
                    <a:pt x="210552" y="78445"/>
                  </a:lnTo>
                  <a:lnTo>
                    <a:pt x="269751" y="60490"/>
                  </a:lnTo>
                  <a:lnTo>
                    <a:pt x="224942" y="77347"/>
                  </a:lnTo>
                  <a:lnTo>
                    <a:pt x="187041" y="109371"/>
                  </a:lnTo>
                  <a:lnTo>
                    <a:pt x="235401" y="15893"/>
                  </a:lnTo>
                  <a:lnTo>
                    <a:pt x="224935" y="82175"/>
                  </a:lnTo>
                  <a:lnTo>
                    <a:pt x="172133" y="79522"/>
                  </a:lnTo>
                  <a:lnTo>
                    <a:pt x="207210" y="19047"/>
                  </a:lnTo>
                  <a:lnTo>
                    <a:pt x="216677" y="0"/>
                  </a:lnTo>
                  <a:lnTo>
                    <a:pt x="263548" y="233481"/>
                  </a:lnTo>
                  <a:lnTo>
                    <a:pt x="27322" y="291664"/>
                  </a:lnTo>
                  <a:lnTo>
                    <a:pt x="220075" y="233335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7670347" y="4283734"/>
              <a:ext cx="133555" cy="131280"/>
            </a:xfrm>
            <a:custGeom>
              <a:avLst/>
              <a:pathLst>
                <a:path w="133555" h="131280">
                  <a:moveTo>
                    <a:pt x="39727" y="131280"/>
                  </a:moveTo>
                  <a:lnTo>
                    <a:pt x="133555" y="3123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5880362" y="3975542"/>
              <a:ext cx="1838960" cy="400420"/>
            </a:xfrm>
            <a:custGeom>
              <a:avLst/>
              <a:pathLst>
                <a:path w="1838960" h="400420">
                  <a:moveTo>
                    <a:pt x="1538128" y="400420"/>
                  </a:moveTo>
                  <a:lnTo>
                    <a:pt x="1838375" y="204128"/>
                  </a:lnTo>
                  <a:lnTo>
                    <a:pt x="1838960" y="164712"/>
                  </a:lnTo>
                  <a:lnTo>
                    <a:pt x="1241261" y="29965"/>
                  </a:lnTo>
                  <a:lnTo>
                    <a:pt x="839600" y="81343"/>
                  </a:lnTo>
                  <a:lnTo>
                    <a:pt x="475806" y="59895"/>
                  </a:lnTo>
                  <a:lnTo>
                    <a:pt x="384182" y="185131"/>
                  </a:lnTo>
                  <a:lnTo>
                    <a:pt x="315432" y="78581"/>
                  </a:lnTo>
                  <a:lnTo>
                    <a:pt x="216685" y="28948"/>
                  </a:lnTo>
                  <a:lnTo>
                    <a:pt x="240863" y="0"/>
                  </a:lnTo>
                  <a:lnTo>
                    <a:pt x="0" y="145378"/>
                  </a:lnTo>
                  <a:lnTo>
                    <a:pt x="241754" y="56025"/>
                  </a:lnTo>
                  <a:lnTo>
                    <a:pt x="274476" y="95801"/>
                  </a:lnTo>
                  <a:lnTo>
                    <a:pt x="293759" y="51366"/>
                  </a:lnTo>
                  <a:lnTo>
                    <a:pt x="164121" y="75569"/>
                  </a:lnTo>
                  <a:lnTo>
                    <a:pt x="314911" y="150447"/>
                  </a:lnTo>
                  <a:lnTo>
                    <a:pt x="43296" y="164798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5923659" y="4065589"/>
              <a:ext cx="122236" cy="136968"/>
            </a:xfrm>
            <a:custGeom>
              <a:avLst/>
              <a:pathLst>
                <a:path w="122236" h="136968">
                  <a:moveTo>
                    <a:pt x="115000" y="0"/>
                  </a:moveTo>
                  <a:lnTo>
                    <a:pt x="0" y="74751"/>
                  </a:lnTo>
                  <a:lnTo>
                    <a:pt x="122236" y="136968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5893652" y="3910376"/>
              <a:ext cx="1810688" cy="556831"/>
            </a:xfrm>
            <a:custGeom>
              <a:avLst/>
              <a:pathLst>
                <a:path w="1810688" h="556831">
                  <a:moveTo>
                    <a:pt x="1617809" y="556831"/>
                  </a:moveTo>
                  <a:lnTo>
                    <a:pt x="1765666" y="194900"/>
                  </a:lnTo>
                  <a:lnTo>
                    <a:pt x="1791079" y="271620"/>
                  </a:lnTo>
                  <a:lnTo>
                    <a:pt x="1810688" y="298661"/>
                  </a:lnTo>
                  <a:lnTo>
                    <a:pt x="1371584" y="287254"/>
                  </a:lnTo>
                  <a:lnTo>
                    <a:pt x="798270" y="299867"/>
                  </a:lnTo>
                  <a:lnTo>
                    <a:pt x="540272" y="366510"/>
                  </a:lnTo>
                  <a:lnTo>
                    <a:pt x="423477" y="0"/>
                  </a:lnTo>
                  <a:lnTo>
                    <a:pt x="473979" y="139657"/>
                  </a:lnTo>
                  <a:lnTo>
                    <a:pt x="374899" y="31967"/>
                  </a:lnTo>
                  <a:lnTo>
                    <a:pt x="318867" y="69319"/>
                  </a:lnTo>
                  <a:lnTo>
                    <a:pt x="260324" y="164936"/>
                  </a:lnTo>
                  <a:lnTo>
                    <a:pt x="282385" y="46047"/>
                  </a:lnTo>
                  <a:lnTo>
                    <a:pt x="442046" y="130359"/>
                  </a:lnTo>
                  <a:lnTo>
                    <a:pt x="299809" y="295602"/>
                  </a:lnTo>
                  <a:lnTo>
                    <a:pt x="0" y="296175"/>
                  </a:lnTo>
                  <a:lnTo>
                    <a:pt x="303403" y="31492"/>
                  </a:lnTo>
                  <a:lnTo>
                    <a:pt x="189154" y="85909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082807" y="3883291"/>
              <a:ext cx="136731" cy="123831"/>
            </a:xfrm>
            <a:custGeom>
              <a:avLst/>
              <a:pathLst>
                <a:path w="136731" h="123831">
                  <a:moveTo>
                    <a:pt x="77750" y="0"/>
                  </a:moveTo>
                  <a:lnTo>
                    <a:pt x="0" y="112994"/>
                  </a:lnTo>
                  <a:lnTo>
                    <a:pt x="136731" y="123831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5486316" y="3757625"/>
              <a:ext cx="247998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2936739" y="2056935"/>
              <a:ext cx="247998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3940635" y="2122456"/>
              <a:ext cx="47219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aichinson</a:t>
              </a:r>
            </a:p>
          </p:txBody>
        </p:sp>
        <p:sp>
          <p:nvSpPr>
            <p:cNvPr id="577" name="rc577"/>
            <p:cNvSpPr/>
            <p:nvPr/>
          </p:nvSpPr>
          <p:spPr>
            <a:xfrm>
              <a:off x="5486316" y="2056935"/>
              <a:ext cx="247998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tx578"/>
            <p:cNvSpPr/>
            <p:nvPr/>
          </p:nvSpPr>
          <p:spPr>
            <a:xfrm>
              <a:off x="6515097" y="2101119"/>
              <a:ext cx="422428" cy="104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bjaccard</a:t>
              </a:r>
            </a:p>
          </p:txBody>
        </p:sp>
        <p:sp>
          <p:nvSpPr>
            <p:cNvPr id="579" name="rc579"/>
            <p:cNvSpPr/>
            <p:nvPr/>
          </p:nvSpPr>
          <p:spPr>
            <a:xfrm>
              <a:off x="7966305" y="2273161"/>
              <a:ext cx="216226" cy="141487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 rot="5400000">
              <a:off x="7843586" y="2938389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581" name="rc581"/>
            <p:cNvSpPr/>
            <p:nvPr/>
          </p:nvSpPr>
          <p:spPr>
            <a:xfrm>
              <a:off x="7966305" y="3757625"/>
              <a:ext cx="216226" cy="141487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tx582"/>
            <p:cNvSpPr/>
            <p:nvPr/>
          </p:nvSpPr>
          <p:spPr>
            <a:xfrm rot="5400000">
              <a:off x="7843586" y="4422853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583" name="pl583"/>
            <p:cNvSpPr/>
            <p:nvPr/>
          </p:nvSpPr>
          <p:spPr>
            <a:xfrm>
              <a:off x="295262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39183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83104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427024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470945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514866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2856331" y="5234912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3295541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591" name="tx591"/>
            <p:cNvSpPr/>
            <p:nvPr/>
          </p:nvSpPr>
          <p:spPr>
            <a:xfrm>
              <a:off x="3734750" y="523502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592" name="tx592"/>
            <p:cNvSpPr/>
            <p:nvPr/>
          </p:nvSpPr>
          <p:spPr>
            <a:xfrm>
              <a:off x="4192568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593" name="tx593"/>
            <p:cNvSpPr/>
            <p:nvPr/>
          </p:nvSpPr>
          <p:spPr>
            <a:xfrm>
              <a:off x="4631778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594" name="tx594"/>
            <p:cNvSpPr/>
            <p:nvPr/>
          </p:nvSpPr>
          <p:spPr>
            <a:xfrm>
              <a:off x="5070987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595" name="pl595"/>
            <p:cNvSpPr/>
            <p:nvPr/>
          </p:nvSpPr>
          <p:spPr>
            <a:xfrm>
              <a:off x="589967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654343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18719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83095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5772310" y="5235021"/>
              <a:ext cx="254734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600" name="tx600"/>
            <p:cNvSpPr/>
            <p:nvPr/>
          </p:nvSpPr>
          <p:spPr>
            <a:xfrm>
              <a:off x="6416069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7078437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7722196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2681530" y="3621614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2681530" y="3215544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605" name="tx605"/>
            <p:cNvSpPr/>
            <p:nvPr/>
          </p:nvSpPr>
          <p:spPr>
            <a:xfrm>
              <a:off x="2718747" y="280980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06" name="tx606"/>
            <p:cNvSpPr/>
            <p:nvPr/>
          </p:nvSpPr>
          <p:spPr>
            <a:xfrm>
              <a:off x="2718747" y="240351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607" name="pl607"/>
            <p:cNvSpPr/>
            <p:nvPr/>
          </p:nvSpPr>
          <p:spPr>
            <a:xfrm>
              <a:off x="2901944" y="3662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2901944" y="3256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2901944" y="2849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2901944" y="2443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2718747" y="483732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12" name="tx612"/>
            <p:cNvSpPr/>
            <p:nvPr/>
          </p:nvSpPr>
          <p:spPr>
            <a:xfrm>
              <a:off x="2718747" y="4472804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613" name="tx613"/>
            <p:cNvSpPr/>
            <p:nvPr/>
          </p:nvSpPr>
          <p:spPr>
            <a:xfrm>
              <a:off x="2718747" y="4108013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614" name="tx614"/>
            <p:cNvSpPr/>
            <p:nvPr/>
          </p:nvSpPr>
          <p:spPr>
            <a:xfrm>
              <a:off x="2718747" y="374365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615" name="pl615"/>
            <p:cNvSpPr/>
            <p:nvPr/>
          </p:nvSpPr>
          <p:spPr>
            <a:xfrm>
              <a:off x="2901944" y="4877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2901944" y="4512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2901944" y="4148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2901944" y="3783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tx619"/>
            <p:cNvSpPr/>
            <p:nvPr/>
          </p:nvSpPr>
          <p:spPr>
            <a:xfrm>
              <a:off x="5261310" y="5372012"/>
              <a:ext cx="380423" cy="103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</a:t>
              </a:r>
            </a:p>
          </p:txBody>
        </p:sp>
        <p:sp>
          <p:nvSpPr>
            <p:cNvPr id="620" name="tx620"/>
            <p:cNvSpPr/>
            <p:nvPr/>
          </p:nvSpPr>
          <p:spPr>
            <a:xfrm rot="-5400000">
              <a:off x="2374122" y="3671330"/>
              <a:ext cx="380423" cy="103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061745" y="42140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364844" y="42342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409013" y="4239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78235" y="42089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63194" y="387623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30944" y="37897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628197" y="33866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556823" y="33726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521899" y="36304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609419" y="36607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29530" y="451656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347464" y="40210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381473" y="39788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290806" y="404968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11495" y="40904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334732" y="413308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367264" y="42528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333123" y="42899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415318" y="41937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384860" y="42496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380362" y="41731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96931" y="37179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21890" y="32955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566759" y="283829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572746" y="2749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11120" y="29948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621001" y="308351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730546" y="35288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44661" y="360816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56391" y="29132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793104" y="32839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830560" y="30747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36663" y="42453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487859" y="4240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67356" y="43753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351501" y="44497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426111" y="44628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381162" y="44380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377512" y="44312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47860" y="43758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416921" y="43631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452758" y="42773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366734" y="4403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473792" y="44727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40242" y="47058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434746" y="46201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442004" y="47052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79982" y="4336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454676" y="43932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433109" y="43944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380597" y="43846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02096" y="45139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94803" y="460803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23659" y="46182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07801" y="437535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93989" y="419521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14046" y="41745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00669" y="406971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6225" y="39675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87967" y="39227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90482" y="40069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64921" y="397545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64914" y="39754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502402" y="43832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38498" y="44164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76028" y="43397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69984" y="441827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31169" y="501410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50354" y="451895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69165" y="47941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65226" y="438023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51722" y="425751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28212" y="41656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93886" y="41535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45142" y="408940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44647" y="40678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79031" y="41095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40798" y="398776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30404" y="410126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69414" y="44221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519386" y="44042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12143" y="44350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484915" y="43228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95853" y="44805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529649" y="45084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60984" y="45388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860830" y="45752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535859" y="4370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499195" y="43614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43814" y="43368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498860" y="44215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688599" y="44122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569659" y="4655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652465" y="45918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85884" y="4575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456663" y="4393029"/>
              <a:ext cx="464977" cy="333086"/>
            </a:xfrm>
            <a:custGeom>
              <a:avLst/>
              <a:pathLst>
                <a:path w="464977" h="333086">
                  <a:moveTo>
                    <a:pt x="173560" y="99301"/>
                  </a:moveTo>
                  <a:lnTo>
                    <a:pt x="123532" y="81453"/>
                  </a:lnTo>
                  <a:lnTo>
                    <a:pt x="16289" y="112264"/>
                  </a:lnTo>
                  <a:lnTo>
                    <a:pt x="89061" y="0"/>
                  </a:lnTo>
                  <a:lnTo>
                    <a:pt x="0" y="157692"/>
                  </a:lnTo>
                  <a:lnTo>
                    <a:pt x="133795" y="185675"/>
                  </a:lnTo>
                  <a:lnTo>
                    <a:pt x="165130" y="216077"/>
                  </a:lnTo>
                  <a:lnTo>
                    <a:pt x="464977" y="252464"/>
                  </a:lnTo>
                  <a:lnTo>
                    <a:pt x="140006" y="47892"/>
                  </a:lnTo>
                  <a:lnTo>
                    <a:pt x="103341" y="38657"/>
                  </a:lnTo>
                  <a:lnTo>
                    <a:pt x="247960" y="14053"/>
                  </a:lnTo>
                  <a:lnTo>
                    <a:pt x="103006" y="98705"/>
                  </a:lnTo>
                  <a:lnTo>
                    <a:pt x="292746" y="89403"/>
                  </a:lnTo>
                  <a:lnTo>
                    <a:pt x="173805" y="333086"/>
                  </a:lnTo>
                  <a:lnTo>
                    <a:pt x="256611" y="269058"/>
                  </a:lnTo>
                  <a:lnTo>
                    <a:pt x="90031" y="2530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46694" y="4589186"/>
              <a:ext cx="124787" cy="136533"/>
            </a:xfrm>
            <a:custGeom>
              <a:avLst/>
              <a:pathLst>
                <a:path w="124787" h="136533">
                  <a:moveTo>
                    <a:pt x="124787" y="0"/>
                  </a:moveTo>
                  <a:lnTo>
                    <a:pt x="0" y="56930"/>
                  </a:lnTo>
                  <a:lnTo>
                    <a:pt x="111696" y="1365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06897" y="3417824"/>
              <a:ext cx="669198" cy="1143893"/>
            </a:xfrm>
            <a:custGeom>
              <a:avLst/>
              <a:pathLst>
                <a:path w="669198" h="1143893">
                  <a:moveTo>
                    <a:pt x="318756" y="886632"/>
                  </a:moveTo>
                  <a:lnTo>
                    <a:pt x="362925" y="892382"/>
                  </a:lnTo>
                  <a:lnTo>
                    <a:pt x="416489" y="836258"/>
                  </a:lnTo>
                  <a:lnTo>
                    <a:pt x="401448" y="503566"/>
                  </a:lnTo>
                  <a:lnTo>
                    <a:pt x="669198" y="417126"/>
                  </a:lnTo>
                  <a:lnTo>
                    <a:pt x="566451" y="14006"/>
                  </a:lnTo>
                  <a:lnTo>
                    <a:pt x="495077" y="0"/>
                  </a:lnTo>
                  <a:lnTo>
                    <a:pt x="460153" y="257826"/>
                  </a:lnTo>
                  <a:lnTo>
                    <a:pt x="547673" y="288029"/>
                  </a:lnTo>
                  <a:lnTo>
                    <a:pt x="367784" y="1143893"/>
                  </a:lnTo>
                  <a:lnTo>
                    <a:pt x="285718" y="648427"/>
                  </a:lnTo>
                  <a:lnTo>
                    <a:pt x="319727" y="606140"/>
                  </a:lnTo>
                  <a:lnTo>
                    <a:pt x="0" y="841386"/>
                  </a:lnTo>
                  <a:lnTo>
                    <a:pt x="229060" y="677007"/>
                  </a:lnTo>
                  <a:lnTo>
                    <a:pt x="349749" y="717744"/>
                  </a:lnTo>
                  <a:lnTo>
                    <a:pt x="272986" y="7604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379884" y="4060584"/>
              <a:ext cx="137141" cy="119884"/>
            </a:xfrm>
            <a:custGeom>
              <a:avLst/>
              <a:pathLst>
                <a:path w="137141" h="119884">
                  <a:moveTo>
                    <a:pt x="70504" y="0"/>
                  </a:moveTo>
                  <a:lnTo>
                    <a:pt x="0" y="117651"/>
                  </a:lnTo>
                  <a:lnTo>
                    <a:pt x="137141" y="1198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393933" y="2794372"/>
              <a:ext cx="507610" cy="1565753"/>
            </a:xfrm>
            <a:custGeom>
              <a:avLst/>
              <a:pathLst>
                <a:path w="507610" h="1565753">
                  <a:moveTo>
                    <a:pt x="34140" y="1528674"/>
                  </a:moveTo>
                  <a:lnTo>
                    <a:pt x="0" y="1565753"/>
                  </a:lnTo>
                  <a:lnTo>
                    <a:pt x="82194" y="1469552"/>
                  </a:lnTo>
                  <a:lnTo>
                    <a:pt x="51736" y="1525455"/>
                  </a:lnTo>
                  <a:lnTo>
                    <a:pt x="31581" y="1423919"/>
                  </a:lnTo>
                  <a:lnTo>
                    <a:pt x="148149" y="968716"/>
                  </a:lnTo>
                  <a:lnTo>
                    <a:pt x="473109" y="546332"/>
                  </a:lnTo>
                  <a:lnTo>
                    <a:pt x="217978" y="89074"/>
                  </a:lnTo>
                  <a:lnTo>
                    <a:pt x="223965" y="0"/>
                  </a:lnTo>
                  <a:lnTo>
                    <a:pt x="462339" y="245631"/>
                  </a:lnTo>
                  <a:lnTo>
                    <a:pt x="272220" y="334292"/>
                  </a:lnTo>
                  <a:lnTo>
                    <a:pt x="381764" y="779661"/>
                  </a:lnTo>
                  <a:lnTo>
                    <a:pt x="295879" y="858944"/>
                  </a:lnTo>
                  <a:lnTo>
                    <a:pt x="507610" y="164053"/>
                  </a:lnTo>
                  <a:lnTo>
                    <a:pt x="444323" y="534737"/>
                  </a:lnTo>
                  <a:lnTo>
                    <a:pt x="481779" y="3255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87271" y="3119906"/>
              <a:ext cx="135013" cy="129011"/>
            </a:xfrm>
            <a:custGeom>
              <a:avLst/>
              <a:pathLst>
                <a:path w="135013" h="129011">
                  <a:moveTo>
                    <a:pt x="135013" y="129011"/>
                  </a:moveTo>
                  <a:lnTo>
                    <a:pt x="88440" y="0"/>
                  </a:lnTo>
                  <a:lnTo>
                    <a:pt x="0" y="1048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412310" y="4310432"/>
              <a:ext cx="288741" cy="465623"/>
            </a:xfrm>
            <a:custGeom>
              <a:avLst/>
              <a:pathLst>
                <a:path w="288741" h="465623">
                  <a:moveTo>
                    <a:pt x="185162" y="5180"/>
                  </a:moveTo>
                  <a:lnTo>
                    <a:pt x="136358" y="0"/>
                  </a:lnTo>
                  <a:lnTo>
                    <a:pt x="15855" y="135122"/>
                  </a:lnTo>
                  <a:lnTo>
                    <a:pt x="0" y="209532"/>
                  </a:lnTo>
                  <a:lnTo>
                    <a:pt x="74610" y="222623"/>
                  </a:lnTo>
                  <a:lnTo>
                    <a:pt x="29661" y="197858"/>
                  </a:lnTo>
                  <a:lnTo>
                    <a:pt x="26011" y="191033"/>
                  </a:lnTo>
                  <a:lnTo>
                    <a:pt x="96359" y="135625"/>
                  </a:lnTo>
                  <a:lnTo>
                    <a:pt x="65420" y="122930"/>
                  </a:lnTo>
                  <a:lnTo>
                    <a:pt x="101257" y="37182"/>
                  </a:lnTo>
                  <a:lnTo>
                    <a:pt x="15233" y="163618"/>
                  </a:lnTo>
                  <a:lnTo>
                    <a:pt x="122291" y="232527"/>
                  </a:lnTo>
                  <a:lnTo>
                    <a:pt x="288741" y="465623"/>
                  </a:lnTo>
                  <a:lnTo>
                    <a:pt x="83245" y="379968"/>
                  </a:lnTo>
                  <a:lnTo>
                    <a:pt x="90503" y="4650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424383" y="4651280"/>
              <a:ext cx="136663" cy="124184"/>
            </a:xfrm>
            <a:custGeom>
              <a:avLst/>
              <a:pathLst>
                <a:path w="136663" h="124184">
                  <a:moveTo>
                    <a:pt x="0" y="11660"/>
                  </a:moveTo>
                  <a:lnTo>
                    <a:pt x="78430" y="124184"/>
                  </a:lnTo>
                  <a:lnTo>
                    <a:pt x="13666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495506" y="4032916"/>
              <a:ext cx="2943531" cy="1026340"/>
            </a:xfrm>
            <a:custGeom>
              <a:avLst/>
              <a:pathLst>
                <a:path w="2943531" h="1026340">
                  <a:moveTo>
                    <a:pt x="67705" y="420573"/>
                  </a:moveTo>
                  <a:lnTo>
                    <a:pt x="3801" y="453753"/>
                  </a:lnTo>
                  <a:lnTo>
                    <a:pt x="41330" y="377023"/>
                  </a:lnTo>
                  <a:lnTo>
                    <a:pt x="419629" y="430511"/>
                  </a:lnTo>
                  <a:lnTo>
                    <a:pt x="1380814" y="1026340"/>
                  </a:lnTo>
                  <a:lnTo>
                    <a:pt x="0" y="531190"/>
                  </a:lnTo>
                  <a:lnTo>
                    <a:pt x="2918811" y="806353"/>
                  </a:lnTo>
                  <a:lnTo>
                    <a:pt x="2914871" y="392475"/>
                  </a:lnTo>
                  <a:lnTo>
                    <a:pt x="2901368" y="269746"/>
                  </a:lnTo>
                  <a:lnTo>
                    <a:pt x="2877858" y="177856"/>
                  </a:lnTo>
                  <a:lnTo>
                    <a:pt x="2943531" y="165820"/>
                  </a:lnTo>
                  <a:lnTo>
                    <a:pt x="2894788" y="101644"/>
                  </a:lnTo>
                  <a:lnTo>
                    <a:pt x="2894293" y="80071"/>
                  </a:lnTo>
                  <a:lnTo>
                    <a:pt x="2828676" y="121769"/>
                  </a:lnTo>
                  <a:lnTo>
                    <a:pt x="2890443" y="0"/>
                  </a:lnTo>
                  <a:lnTo>
                    <a:pt x="2780049" y="1135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275555" y="4013453"/>
              <a:ext cx="131980" cy="132966"/>
            </a:xfrm>
            <a:custGeom>
              <a:avLst/>
              <a:pathLst>
                <a:path w="131980" h="132966">
                  <a:moveTo>
                    <a:pt x="33656" y="0"/>
                  </a:moveTo>
                  <a:lnTo>
                    <a:pt x="0" y="132966"/>
                  </a:lnTo>
                  <a:lnTo>
                    <a:pt x="131980" y="956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440791" y="3967914"/>
              <a:ext cx="3069282" cy="695455"/>
            </a:xfrm>
            <a:custGeom>
              <a:avLst/>
              <a:pathLst>
                <a:path w="3069282" h="695455">
                  <a:moveTo>
                    <a:pt x="0" y="438890"/>
                  </a:moveTo>
                  <a:lnTo>
                    <a:pt x="74693" y="495568"/>
                  </a:lnTo>
                  <a:lnTo>
                    <a:pt x="53126" y="496707"/>
                  </a:lnTo>
                  <a:lnTo>
                    <a:pt x="615" y="486976"/>
                  </a:lnTo>
                  <a:lnTo>
                    <a:pt x="406457" y="591197"/>
                  </a:lnTo>
                  <a:lnTo>
                    <a:pt x="2499163" y="685268"/>
                  </a:lnTo>
                  <a:lnTo>
                    <a:pt x="2728019" y="695455"/>
                  </a:lnTo>
                  <a:lnTo>
                    <a:pt x="3012161" y="452591"/>
                  </a:lnTo>
                  <a:lnTo>
                    <a:pt x="2998349" y="272457"/>
                  </a:lnTo>
                  <a:lnTo>
                    <a:pt x="3018406" y="251767"/>
                  </a:lnTo>
                  <a:lnTo>
                    <a:pt x="3005029" y="146952"/>
                  </a:lnTo>
                  <a:lnTo>
                    <a:pt x="3000585" y="44758"/>
                  </a:lnTo>
                  <a:lnTo>
                    <a:pt x="2892327" y="0"/>
                  </a:lnTo>
                  <a:lnTo>
                    <a:pt x="2994842" y="84143"/>
                  </a:lnTo>
                  <a:lnTo>
                    <a:pt x="3069282" y="52696"/>
                  </a:lnTo>
                  <a:lnTo>
                    <a:pt x="3069274" y="526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10066" y="3933394"/>
              <a:ext cx="128461" cy="135284"/>
            </a:xfrm>
            <a:custGeom>
              <a:avLst/>
              <a:pathLst>
                <a:path w="128461" h="135284">
                  <a:moveTo>
                    <a:pt x="105858" y="0"/>
                  </a:moveTo>
                  <a:lnTo>
                    <a:pt x="0" y="87217"/>
                  </a:lnTo>
                  <a:lnTo>
                    <a:pt x="128461" y="1352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201496" y="4211937"/>
              <a:ext cx="163473" cy="722558"/>
            </a:xfrm>
            <a:custGeom>
              <a:avLst/>
              <a:pathLst>
                <a:path w="163473" h="722558">
                  <a:moveTo>
                    <a:pt x="0" y="0"/>
                  </a:moveTo>
                  <a:lnTo>
                    <a:pt x="163473" y="72255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303880" y="4848545"/>
              <a:ext cx="87781" cy="85950"/>
            </a:xfrm>
            <a:custGeom>
              <a:avLst/>
              <a:pathLst>
                <a:path w="87781" h="85950">
                  <a:moveTo>
                    <a:pt x="0" y="19859"/>
                  </a:moveTo>
                  <a:lnTo>
                    <a:pt x="61089" y="85950"/>
                  </a:lnTo>
                  <a:lnTo>
                    <a:pt x="8778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874328" y="3494670"/>
              <a:ext cx="327168" cy="717266"/>
            </a:xfrm>
            <a:custGeom>
              <a:avLst/>
              <a:pathLst>
                <a:path w="327168" h="717266">
                  <a:moveTo>
                    <a:pt x="327168" y="71726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65732" y="3494670"/>
              <a:ext cx="81883" cy="89588"/>
            </a:xfrm>
            <a:custGeom>
              <a:avLst/>
              <a:pathLst>
                <a:path w="81883" h="89588">
                  <a:moveTo>
                    <a:pt x="81883" y="52238"/>
                  </a:moveTo>
                  <a:lnTo>
                    <a:pt x="8596" y="0"/>
                  </a:lnTo>
                  <a:lnTo>
                    <a:pt x="0" y="8958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794626" y="3534015"/>
              <a:ext cx="406870" cy="677922"/>
            </a:xfrm>
            <a:custGeom>
              <a:avLst/>
              <a:pathLst>
                <a:path w="406870" h="677922">
                  <a:moveTo>
                    <a:pt x="406870" y="67792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794626" y="3534015"/>
              <a:ext cx="78693" cy="89987"/>
            </a:xfrm>
            <a:custGeom>
              <a:avLst/>
              <a:pathLst>
                <a:path w="78693" h="89987">
                  <a:moveTo>
                    <a:pt x="78693" y="43672"/>
                  </a:moveTo>
                  <a:lnTo>
                    <a:pt x="0" y="0"/>
                  </a:lnTo>
                  <a:lnTo>
                    <a:pt x="1525" y="8998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830418" y="3556314"/>
              <a:ext cx="371078" cy="655623"/>
            </a:xfrm>
            <a:custGeom>
              <a:avLst/>
              <a:pathLst>
                <a:path w="371078" h="655623">
                  <a:moveTo>
                    <a:pt x="371078" y="65562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829648" y="3556314"/>
              <a:ext cx="78324" cy="89996"/>
            </a:xfrm>
            <a:custGeom>
              <a:avLst/>
              <a:pathLst>
                <a:path w="78324" h="89996">
                  <a:moveTo>
                    <a:pt x="78324" y="45665"/>
                  </a:moveTo>
                  <a:lnTo>
                    <a:pt x="770" y="0"/>
                  </a:lnTo>
                  <a:lnTo>
                    <a:pt x="0" y="8999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958303" y="4211937"/>
              <a:ext cx="243193" cy="595111"/>
            </a:xfrm>
            <a:custGeom>
              <a:avLst/>
              <a:pathLst>
                <a:path w="243193" h="595111">
                  <a:moveTo>
                    <a:pt x="243193" y="0"/>
                  </a:moveTo>
                  <a:lnTo>
                    <a:pt x="0" y="59511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946131" y="4717875"/>
              <a:ext cx="83312" cy="89173"/>
            </a:xfrm>
            <a:custGeom>
              <a:avLst/>
              <a:pathLst>
                <a:path w="83312" h="89173">
                  <a:moveTo>
                    <a:pt x="0" y="0"/>
                  </a:moveTo>
                  <a:lnTo>
                    <a:pt x="12171" y="89173"/>
                  </a:lnTo>
                  <a:lnTo>
                    <a:pt x="83312" y="3404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01496" y="4211937"/>
              <a:ext cx="458687" cy="379443"/>
            </a:xfrm>
            <a:custGeom>
              <a:avLst/>
              <a:pathLst>
                <a:path w="458687" h="379443">
                  <a:moveTo>
                    <a:pt x="0" y="0"/>
                  </a:moveTo>
                  <a:lnTo>
                    <a:pt x="458687" y="37944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571444" y="4507025"/>
              <a:ext cx="88739" cy="84354"/>
            </a:xfrm>
            <a:custGeom>
              <a:avLst/>
              <a:pathLst>
                <a:path w="88739" h="84354">
                  <a:moveTo>
                    <a:pt x="0" y="69347"/>
                  </a:moveTo>
                  <a:lnTo>
                    <a:pt x="88739" y="84354"/>
                  </a:lnTo>
                  <a:lnTo>
                    <a:pt x="57366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867572" y="4211937"/>
              <a:ext cx="333923" cy="616266"/>
            </a:xfrm>
            <a:custGeom>
              <a:avLst/>
              <a:pathLst>
                <a:path w="333923" h="616266">
                  <a:moveTo>
                    <a:pt x="333923" y="0"/>
                  </a:moveTo>
                  <a:lnTo>
                    <a:pt x="0" y="61626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865140" y="4738236"/>
              <a:ext cx="79130" cy="89967"/>
            </a:xfrm>
            <a:custGeom>
              <a:avLst/>
              <a:pathLst>
                <a:path w="79130" h="89967">
                  <a:moveTo>
                    <a:pt x="0" y="0"/>
                  </a:moveTo>
                  <a:lnTo>
                    <a:pt x="2432" y="89967"/>
                  </a:lnTo>
                  <a:lnTo>
                    <a:pt x="79130" y="4287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899816" y="4211937"/>
              <a:ext cx="301680" cy="612278"/>
            </a:xfrm>
            <a:custGeom>
              <a:avLst/>
              <a:pathLst>
                <a:path w="301680" h="612278">
                  <a:moveTo>
                    <a:pt x="301680" y="0"/>
                  </a:moveTo>
                  <a:lnTo>
                    <a:pt x="0" y="61227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893899" y="4734411"/>
              <a:ext cx="80732" cy="89805"/>
            </a:xfrm>
            <a:custGeom>
              <a:avLst/>
              <a:pathLst>
                <a:path w="80732" h="89805">
                  <a:moveTo>
                    <a:pt x="0" y="0"/>
                  </a:moveTo>
                  <a:lnTo>
                    <a:pt x="5917" y="89805"/>
                  </a:lnTo>
                  <a:lnTo>
                    <a:pt x="80732" y="3977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906684" y="4835149"/>
              <a:ext cx="125465" cy="199731"/>
            </a:xfrm>
            <a:custGeom>
              <a:avLst/>
              <a:pathLst>
                <a:path w="125465" h="199731">
                  <a:moveTo>
                    <a:pt x="125465" y="1997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428174" y="4814655"/>
              <a:ext cx="7713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899855" y="3357234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984101" y="3375727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590738" y="3592928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398335" y="4663981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356809" y="4657535"/>
              <a:ext cx="910009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983528" y="4881983"/>
              <a:ext cx="98226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55010" y="4986099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38" name="rc138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31926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0149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08373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6596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3191893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92738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974974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857210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681530" y="467684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718747" y="4171746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718747" y="366665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718747" y="316128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718747" y="265635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2901944" y="47170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901944" y="4211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901944" y="3706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901944" y="3201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901944" y="2696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6819410" y="2529801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6888999" y="2612180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64" name="rc164"/>
            <p:cNvSpPr/>
            <p:nvPr/>
          </p:nvSpPr>
          <p:spPr>
            <a:xfrm>
              <a:off x="6888999" y="280008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953575" y="28646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10945" y="29098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67726" y="284123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888999" y="301954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953575" y="30841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10945" y="31292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67726" y="306068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6888999" y="32389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953575" y="330357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910945" y="33487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67726" y="328014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888999" y="345845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953575" y="35230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10945" y="35681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67726" y="349960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6888999" y="36779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953575" y="37424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10945" y="37876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67726" y="371905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6888999" y="389736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953575" y="39619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10945" y="4007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67726" y="393851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178044" y="2865474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78044" y="308482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3306459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178044" y="3528098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178044" y="3743134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178044" y="3962590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4" name="rc194"/>
            <p:cNvSpPr/>
            <p:nvPr/>
          </p:nvSpPr>
          <p:spPr>
            <a:xfrm>
              <a:off x="6819410" y="4325587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888999" y="459587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953575" y="466044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888999" y="481532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953575" y="4879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6888999" y="50347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937918" y="50742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7178044" y="466513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178044" y="488470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178044" y="5104428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936739" y="2016580"/>
              <a:ext cx="289784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bjaccard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061745" y="412080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364844" y="4138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409013" y="41434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78235" y="411600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63194" y="38044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30944" y="37235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628197" y="334609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556823" y="333298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521899" y="357439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609419" y="360267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29530" y="44040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347464" y="394012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381473" y="390053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290806" y="396688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11495" y="400503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334732" y="40449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367264" y="41555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333123" y="4190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415318" y="41001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384860" y="4152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380362" y="40824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96931" y="365626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21890" y="32607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566759" y="28326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572746" y="2749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11120" y="29792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621001" y="30622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730546" y="347924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44661" y="35534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56391" y="29028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793104" y="32499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830560" y="30540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36663" y="41485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487859" y="4143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67356" y="42702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351501" y="43398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426111" y="4352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381162" y="43289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377512" y="4322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47860" y="42706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416921" y="42588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452758" y="41785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366734" y="42969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473792" y="4361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40242" y="45796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434746" y="44994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442004" y="45791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79982" y="42339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454676" y="42870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433109" y="42880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380597" y="42789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02096" y="440161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94803" y="448969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23659" y="449923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07801" y="42718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93989" y="41031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14046" y="40837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00669" y="398564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6225" y="38899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87967" y="384805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90482" y="392683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64921" y="389739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64914" y="389739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502402" y="42776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38498" y="4308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76028" y="42368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69984" y="43120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31169" y="48699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50354" y="440628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69165" y="466393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65226" y="427640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51722" y="416148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28212" y="407544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93886" y="40641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45142" y="40040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44647" y="39838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79031" y="402293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40798" y="39089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30404" y="401519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69414" y="4314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519386" y="4297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12143" y="43261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484915" y="4221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95853" y="43686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529649" y="43948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60984" y="44233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860830" y="44574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535859" y="42658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499195" y="42572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43814" y="42341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498860" y="43134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688599" y="43047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569659" y="45329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652465" y="44729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85884" y="44580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456663" y="4291253"/>
              <a:ext cx="464977" cy="311881"/>
            </a:xfrm>
            <a:custGeom>
              <a:avLst/>
              <a:pathLst>
                <a:path w="464977" h="311881">
                  <a:moveTo>
                    <a:pt x="173560" y="92980"/>
                  </a:moveTo>
                  <a:lnTo>
                    <a:pt x="123532" y="76267"/>
                  </a:lnTo>
                  <a:lnTo>
                    <a:pt x="16289" y="105117"/>
                  </a:lnTo>
                  <a:lnTo>
                    <a:pt x="89061" y="0"/>
                  </a:lnTo>
                  <a:lnTo>
                    <a:pt x="0" y="147653"/>
                  </a:lnTo>
                  <a:lnTo>
                    <a:pt x="133795" y="173855"/>
                  </a:lnTo>
                  <a:lnTo>
                    <a:pt x="165130" y="202320"/>
                  </a:lnTo>
                  <a:lnTo>
                    <a:pt x="464977" y="236391"/>
                  </a:lnTo>
                  <a:lnTo>
                    <a:pt x="140006" y="44843"/>
                  </a:lnTo>
                  <a:lnTo>
                    <a:pt x="103341" y="36196"/>
                  </a:lnTo>
                  <a:lnTo>
                    <a:pt x="247960" y="13158"/>
                  </a:lnTo>
                  <a:lnTo>
                    <a:pt x="103006" y="92421"/>
                  </a:lnTo>
                  <a:lnTo>
                    <a:pt x="292746" y="83711"/>
                  </a:lnTo>
                  <a:lnTo>
                    <a:pt x="173805" y="311881"/>
                  </a:lnTo>
                  <a:lnTo>
                    <a:pt x="256611" y="251928"/>
                  </a:lnTo>
                  <a:lnTo>
                    <a:pt x="90031" y="2369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46694" y="4470543"/>
              <a:ext cx="124440" cy="136610"/>
            </a:xfrm>
            <a:custGeom>
              <a:avLst/>
              <a:pathLst>
                <a:path w="124440" h="136610">
                  <a:moveTo>
                    <a:pt x="124440" y="0"/>
                  </a:moveTo>
                  <a:lnTo>
                    <a:pt x="0" y="57684"/>
                  </a:lnTo>
                  <a:lnTo>
                    <a:pt x="112176" y="1366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06897" y="3378133"/>
              <a:ext cx="669198" cy="1071069"/>
            </a:xfrm>
            <a:custGeom>
              <a:avLst/>
              <a:pathLst>
                <a:path w="669198" h="1071069">
                  <a:moveTo>
                    <a:pt x="318756" y="830186"/>
                  </a:moveTo>
                  <a:lnTo>
                    <a:pt x="362925" y="835570"/>
                  </a:lnTo>
                  <a:lnTo>
                    <a:pt x="416489" y="783019"/>
                  </a:lnTo>
                  <a:lnTo>
                    <a:pt x="401448" y="471507"/>
                  </a:lnTo>
                  <a:lnTo>
                    <a:pt x="669198" y="390571"/>
                  </a:lnTo>
                  <a:lnTo>
                    <a:pt x="566451" y="13115"/>
                  </a:lnTo>
                  <a:lnTo>
                    <a:pt x="495077" y="0"/>
                  </a:lnTo>
                  <a:lnTo>
                    <a:pt x="460153" y="241411"/>
                  </a:lnTo>
                  <a:lnTo>
                    <a:pt x="547673" y="269692"/>
                  </a:lnTo>
                  <a:lnTo>
                    <a:pt x="367784" y="1071069"/>
                  </a:lnTo>
                  <a:lnTo>
                    <a:pt x="285718" y="607146"/>
                  </a:lnTo>
                  <a:lnTo>
                    <a:pt x="319727" y="567551"/>
                  </a:lnTo>
                  <a:lnTo>
                    <a:pt x="0" y="787820"/>
                  </a:lnTo>
                  <a:lnTo>
                    <a:pt x="229060" y="633907"/>
                  </a:lnTo>
                  <a:lnTo>
                    <a:pt x="349749" y="672050"/>
                  </a:lnTo>
                  <a:lnTo>
                    <a:pt x="272986" y="7120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379884" y="3974461"/>
              <a:ext cx="137028" cy="121667"/>
            </a:xfrm>
            <a:custGeom>
              <a:avLst/>
              <a:pathLst>
                <a:path w="137028" h="121667">
                  <a:moveTo>
                    <a:pt x="73705" y="0"/>
                  </a:moveTo>
                  <a:lnTo>
                    <a:pt x="0" y="115673"/>
                  </a:lnTo>
                  <a:lnTo>
                    <a:pt x="137028" y="1216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393933" y="2794372"/>
              <a:ext cx="507610" cy="1466072"/>
            </a:xfrm>
            <a:custGeom>
              <a:avLst/>
              <a:pathLst>
                <a:path w="507610" h="1466072">
                  <a:moveTo>
                    <a:pt x="34140" y="1431353"/>
                  </a:moveTo>
                  <a:lnTo>
                    <a:pt x="0" y="1466072"/>
                  </a:lnTo>
                  <a:lnTo>
                    <a:pt x="82194" y="1375996"/>
                  </a:lnTo>
                  <a:lnTo>
                    <a:pt x="51736" y="1428340"/>
                  </a:lnTo>
                  <a:lnTo>
                    <a:pt x="31581" y="1333268"/>
                  </a:lnTo>
                  <a:lnTo>
                    <a:pt x="148149" y="907045"/>
                  </a:lnTo>
                  <a:lnTo>
                    <a:pt x="473109" y="511551"/>
                  </a:lnTo>
                  <a:lnTo>
                    <a:pt x="217978" y="83403"/>
                  </a:lnTo>
                  <a:lnTo>
                    <a:pt x="223965" y="0"/>
                  </a:lnTo>
                  <a:lnTo>
                    <a:pt x="462339" y="229994"/>
                  </a:lnTo>
                  <a:lnTo>
                    <a:pt x="272220" y="313010"/>
                  </a:lnTo>
                  <a:lnTo>
                    <a:pt x="381764" y="730025"/>
                  </a:lnTo>
                  <a:lnTo>
                    <a:pt x="295879" y="804261"/>
                  </a:lnTo>
                  <a:lnTo>
                    <a:pt x="507610" y="153609"/>
                  </a:lnTo>
                  <a:lnTo>
                    <a:pt x="444323" y="500694"/>
                  </a:lnTo>
                  <a:lnTo>
                    <a:pt x="481779" y="3048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86043" y="3099181"/>
              <a:ext cx="134719" cy="129550"/>
            </a:xfrm>
            <a:custGeom>
              <a:avLst/>
              <a:pathLst>
                <a:path w="134719" h="129550">
                  <a:moveTo>
                    <a:pt x="134719" y="129550"/>
                  </a:moveTo>
                  <a:lnTo>
                    <a:pt x="89668" y="0"/>
                  </a:lnTo>
                  <a:lnTo>
                    <a:pt x="0" y="1037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412310" y="4213914"/>
              <a:ext cx="288741" cy="435980"/>
            </a:xfrm>
            <a:custGeom>
              <a:avLst/>
              <a:pathLst>
                <a:path w="288741" h="435980">
                  <a:moveTo>
                    <a:pt x="185162" y="4850"/>
                  </a:moveTo>
                  <a:lnTo>
                    <a:pt x="136358" y="0"/>
                  </a:lnTo>
                  <a:lnTo>
                    <a:pt x="15855" y="126519"/>
                  </a:lnTo>
                  <a:lnTo>
                    <a:pt x="0" y="196193"/>
                  </a:lnTo>
                  <a:lnTo>
                    <a:pt x="74610" y="208450"/>
                  </a:lnTo>
                  <a:lnTo>
                    <a:pt x="29661" y="185262"/>
                  </a:lnTo>
                  <a:lnTo>
                    <a:pt x="26011" y="178872"/>
                  </a:lnTo>
                  <a:lnTo>
                    <a:pt x="96359" y="126991"/>
                  </a:lnTo>
                  <a:lnTo>
                    <a:pt x="65420" y="115104"/>
                  </a:lnTo>
                  <a:lnTo>
                    <a:pt x="101257" y="34815"/>
                  </a:lnTo>
                  <a:lnTo>
                    <a:pt x="15233" y="153201"/>
                  </a:lnTo>
                  <a:lnTo>
                    <a:pt x="122291" y="217724"/>
                  </a:lnTo>
                  <a:lnTo>
                    <a:pt x="288741" y="435980"/>
                  </a:lnTo>
                  <a:lnTo>
                    <a:pt x="83245" y="355778"/>
                  </a:lnTo>
                  <a:lnTo>
                    <a:pt x="90503" y="435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423737" y="4524824"/>
              <a:ext cx="136594" cy="124517"/>
            </a:xfrm>
            <a:custGeom>
              <a:avLst/>
              <a:pathLst>
                <a:path w="136594" h="124517">
                  <a:moveTo>
                    <a:pt x="0" y="12447"/>
                  </a:moveTo>
                  <a:lnTo>
                    <a:pt x="79076" y="124517"/>
                  </a:lnTo>
                  <a:lnTo>
                    <a:pt x="1365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495506" y="3954066"/>
              <a:ext cx="2943531" cy="960999"/>
            </a:xfrm>
            <a:custGeom>
              <a:avLst/>
              <a:pathLst>
                <a:path w="2943531" h="960999">
                  <a:moveTo>
                    <a:pt x="67705" y="393798"/>
                  </a:moveTo>
                  <a:lnTo>
                    <a:pt x="3801" y="424866"/>
                  </a:lnTo>
                  <a:lnTo>
                    <a:pt x="41330" y="353020"/>
                  </a:lnTo>
                  <a:lnTo>
                    <a:pt x="419629" y="403103"/>
                  </a:lnTo>
                  <a:lnTo>
                    <a:pt x="1380814" y="960999"/>
                  </a:lnTo>
                  <a:lnTo>
                    <a:pt x="0" y="497372"/>
                  </a:lnTo>
                  <a:lnTo>
                    <a:pt x="2918811" y="755018"/>
                  </a:lnTo>
                  <a:lnTo>
                    <a:pt x="2914871" y="367488"/>
                  </a:lnTo>
                  <a:lnTo>
                    <a:pt x="2901368" y="252573"/>
                  </a:lnTo>
                  <a:lnTo>
                    <a:pt x="2877858" y="166533"/>
                  </a:lnTo>
                  <a:lnTo>
                    <a:pt x="2943531" y="155263"/>
                  </a:lnTo>
                  <a:lnTo>
                    <a:pt x="2894788" y="95173"/>
                  </a:lnTo>
                  <a:lnTo>
                    <a:pt x="2894293" y="74973"/>
                  </a:lnTo>
                  <a:lnTo>
                    <a:pt x="2828676" y="114017"/>
                  </a:lnTo>
                  <a:lnTo>
                    <a:pt x="2890443" y="0"/>
                  </a:lnTo>
                  <a:lnTo>
                    <a:pt x="2780049" y="106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275555" y="3928556"/>
              <a:ext cx="133136" cy="131788"/>
            </a:xfrm>
            <a:custGeom>
              <a:avLst/>
              <a:pathLst>
                <a:path w="133136" h="131788">
                  <a:moveTo>
                    <a:pt x="38009" y="0"/>
                  </a:moveTo>
                  <a:lnTo>
                    <a:pt x="0" y="131788"/>
                  </a:lnTo>
                  <a:lnTo>
                    <a:pt x="133136" y="988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440791" y="3893203"/>
              <a:ext cx="3069282" cy="651180"/>
            </a:xfrm>
            <a:custGeom>
              <a:avLst/>
              <a:pathLst>
                <a:path w="3069282" h="651180">
                  <a:moveTo>
                    <a:pt x="0" y="410949"/>
                  </a:moveTo>
                  <a:lnTo>
                    <a:pt x="74693" y="464018"/>
                  </a:lnTo>
                  <a:lnTo>
                    <a:pt x="53126" y="465085"/>
                  </a:lnTo>
                  <a:lnTo>
                    <a:pt x="615" y="455974"/>
                  </a:lnTo>
                  <a:lnTo>
                    <a:pt x="406457" y="553560"/>
                  </a:lnTo>
                  <a:lnTo>
                    <a:pt x="2499163" y="641642"/>
                  </a:lnTo>
                  <a:lnTo>
                    <a:pt x="2728019" y="651180"/>
                  </a:lnTo>
                  <a:lnTo>
                    <a:pt x="3012161" y="423777"/>
                  </a:lnTo>
                  <a:lnTo>
                    <a:pt x="2998349" y="255111"/>
                  </a:lnTo>
                  <a:lnTo>
                    <a:pt x="3018406" y="235739"/>
                  </a:lnTo>
                  <a:lnTo>
                    <a:pt x="3005029" y="137596"/>
                  </a:lnTo>
                  <a:lnTo>
                    <a:pt x="3000585" y="41909"/>
                  </a:lnTo>
                  <a:lnTo>
                    <a:pt x="2892327" y="0"/>
                  </a:lnTo>
                  <a:lnTo>
                    <a:pt x="2994842" y="78786"/>
                  </a:lnTo>
                  <a:lnTo>
                    <a:pt x="3069282" y="49341"/>
                  </a:lnTo>
                  <a:lnTo>
                    <a:pt x="3069274" y="493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10066" y="3856430"/>
              <a:ext cx="127956" cy="135511"/>
            </a:xfrm>
            <a:custGeom>
              <a:avLst/>
              <a:pathLst>
                <a:path w="127956" h="135511">
                  <a:moveTo>
                    <a:pt x="106756" y="0"/>
                  </a:moveTo>
                  <a:lnTo>
                    <a:pt x="0" y="86115"/>
                  </a:lnTo>
                  <a:lnTo>
                    <a:pt x="127956" y="1355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201496" y="3928817"/>
              <a:ext cx="852638" cy="192873"/>
            </a:xfrm>
            <a:custGeom>
              <a:avLst/>
              <a:pathLst>
                <a:path w="852638" h="192873">
                  <a:moveTo>
                    <a:pt x="0" y="192873"/>
                  </a:moveTo>
                  <a:lnTo>
                    <a:pt x="852638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968185" y="3902122"/>
              <a:ext cx="85950" cy="87782"/>
            </a:xfrm>
            <a:custGeom>
              <a:avLst/>
              <a:pathLst>
                <a:path w="85950" h="87782">
                  <a:moveTo>
                    <a:pt x="19856" y="87782"/>
                  </a:moveTo>
                  <a:lnTo>
                    <a:pt x="85950" y="26694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288172" y="3836066"/>
              <a:ext cx="913324" cy="285624"/>
            </a:xfrm>
            <a:custGeom>
              <a:avLst/>
              <a:pathLst>
                <a:path w="913324" h="285624">
                  <a:moveTo>
                    <a:pt x="913324" y="28562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288172" y="3816381"/>
              <a:ext cx="87820" cy="85897"/>
            </a:xfrm>
            <a:custGeom>
              <a:avLst/>
              <a:pathLst>
                <a:path w="87820" h="85897">
                  <a:moveTo>
                    <a:pt x="87820" y="0"/>
                  </a:moveTo>
                  <a:lnTo>
                    <a:pt x="0" y="19684"/>
                  </a:lnTo>
                  <a:lnTo>
                    <a:pt x="60958" y="85897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01496" y="4121690"/>
              <a:ext cx="343370" cy="937565"/>
            </a:xfrm>
            <a:custGeom>
              <a:avLst/>
              <a:pathLst>
                <a:path w="343370" h="937565">
                  <a:moveTo>
                    <a:pt x="0" y="0"/>
                  </a:moveTo>
                  <a:lnTo>
                    <a:pt x="343370" y="9375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475807" y="4970592"/>
              <a:ext cx="84510" cy="88663"/>
            </a:xfrm>
            <a:custGeom>
              <a:avLst/>
              <a:pathLst>
                <a:path w="84510" h="88663">
                  <a:moveTo>
                    <a:pt x="0" y="30950"/>
                  </a:moveTo>
                  <a:lnTo>
                    <a:pt x="69059" y="88663"/>
                  </a:lnTo>
                  <a:lnTo>
                    <a:pt x="8451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42016" y="3284452"/>
              <a:ext cx="759480" cy="837238"/>
            </a:xfrm>
            <a:custGeom>
              <a:avLst/>
              <a:pathLst>
                <a:path w="759480" h="837238">
                  <a:moveTo>
                    <a:pt x="759480" y="83723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42016" y="3284452"/>
              <a:ext cx="85697" cy="87963"/>
            </a:xfrm>
            <a:custGeom>
              <a:avLst/>
              <a:pathLst>
                <a:path w="85697" h="87963">
                  <a:moveTo>
                    <a:pt x="85697" y="27494"/>
                  </a:moveTo>
                  <a:lnTo>
                    <a:pt x="0" y="0"/>
                  </a:lnTo>
                  <a:lnTo>
                    <a:pt x="19037" y="8796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709124" y="4121690"/>
              <a:ext cx="492372" cy="862123"/>
            </a:xfrm>
            <a:custGeom>
              <a:avLst/>
              <a:pathLst>
                <a:path w="492372" h="862123">
                  <a:moveTo>
                    <a:pt x="492372" y="0"/>
                  </a:moveTo>
                  <a:lnTo>
                    <a:pt x="0" y="86212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708702" y="4893815"/>
              <a:ext cx="78152" cy="89999"/>
            </a:xfrm>
            <a:custGeom>
              <a:avLst/>
              <a:pathLst>
                <a:path w="78152" h="89999">
                  <a:moveTo>
                    <a:pt x="0" y="0"/>
                  </a:moveTo>
                  <a:lnTo>
                    <a:pt x="421" y="89999"/>
                  </a:lnTo>
                  <a:lnTo>
                    <a:pt x="78152" y="4463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247749" y="3929891"/>
              <a:ext cx="953747" cy="191799"/>
            </a:xfrm>
            <a:custGeom>
              <a:avLst/>
              <a:pathLst>
                <a:path w="953747" h="191799">
                  <a:moveTo>
                    <a:pt x="953747" y="19179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247749" y="3901141"/>
              <a:ext cx="85284" cy="88233"/>
            </a:xfrm>
            <a:custGeom>
              <a:avLst/>
              <a:pathLst>
                <a:path w="85284" h="88233">
                  <a:moveTo>
                    <a:pt x="85284" y="0"/>
                  </a:moveTo>
                  <a:lnTo>
                    <a:pt x="0" y="28750"/>
                  </a:lnTo>
                  <a:lnTo>
                    <a:pt x="67540" y="8823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870174" y="3778020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982893" y="3687847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779233" y="5026226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006053" y="3318194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102692" y="5027266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982459" y="3971643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31926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0149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08373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6596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3191893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92738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74974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857210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681530" y="5027104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681530" y="4554438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18747" y="408149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18747" y="360856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718747" y="3135349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718747" y="266257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2901944" y="5067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901944" y="4594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901944" y="4121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901944" y="364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901944" y="3175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901944" y="2702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6819410" y="2529801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6888999" y="2612180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6888999" y="280008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953575" y="28646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910945" y="29098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967726" y="284123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6888999" y="301954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953575" y="30841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10945" y="31292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67726" y="306068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888999" y="32389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953575" y="330357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10945" y="33487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67726" y="328014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888999" y="345845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953575" y="35230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10945" y="35681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967726" y="349960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888999" y="36779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953575" y="37424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10945" y="37876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67726" y="371905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888999" y="389736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953575" y="39619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0945" y="4007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67726" y="393851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7178044" y="2865474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178044" y="308482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78044" y="3306459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178044" y="3528098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178044" y="3743134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178044" y="3962590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6819410" y="4325587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888999" y="459587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953575" y="466044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888999" y="481532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953575" y="4879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888999" y="50347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937918" y="50742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7178044" y="466513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178044" y="488470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178044" y="5104428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936739" y="2016580"/>
              <a:ext cx="289784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bjaccard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845166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425097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365679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6739" y="3062607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0291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25155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0018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36739" y="514225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6739" y="454807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6739" y="3953886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6739" y="335970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6739" y="276551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47860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32723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7586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016093" y="382494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04825" y="33108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244050" y="3240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554753" y="351722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257295" y="418699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39319" y="44850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57325" y="470595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63933" y="485354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06111" y="469855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27104" y="447016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212089" y="28099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65977" y="40379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05070" y="38740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126125" y="38049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35571" y="364123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20249" y="360586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74180" y="32912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32404" y="32646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458621" y="33693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216970" y="32882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430625" y="37034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742210" y="437956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690496" y="45288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683145" y="49307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655806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729795" y="49443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75848" y="49454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61936" y="48275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32558" y="477804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828026" y="48245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50654" y="471423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801626" y="46533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675974" y="31746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493482" y="31290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14973" y="303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478279" y="2961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77163" y="2855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135475" y="2851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272524" y="29059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366066" y="2891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114374" y="29003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85094" y="3091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277518" y="29497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746507" y="29364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322991" y="28813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848908" y="28408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898983" y="28244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576695" y="30920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494152" y="29726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74825" y="29490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333567" y="29913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05080" y="30597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57611" y="298246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390859" y="297733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582393" y="286756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83978" y="285500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90416" y="28388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870700" y="280474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788635" y="280271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691106" y="285759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770004" y="284355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796839" y="285230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818087" y="282755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276951" y="28964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249785" y="28621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29951" y="28398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20864" y="287668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624642" y="295454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63537" y="284338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459288" y="296574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578849" y="286837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21236" y="288034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872338" y="283211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898935" y="27956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811425" y="279429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814734" y="27949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730666" y="28211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10316" y="285720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675238" y="283386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506413" y="27247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453224" y="27672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386375" y="28036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656187" y="28648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428905" y="27054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656894" y="2551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894008" y="2673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739774" y="28232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394966" y="28103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44669" y="2842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38363" y="29549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726991" y="2816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19347" y="29173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32774" y="27831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491420" y="28706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687214" y="2836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447184" y="2621550"/>
              <a:ext cx="1353399" cy="403569"/>
            </a:xfrm>
            <a:custGeom>
              <a:avLst/>
              <a:pathLst>
                <a:path w="1353399" h="403569">
                  <a:moveTo>
                    <a:pt x="120037" y="173441"/>
                  </a:moveTo>
                  <a:lnTo>
                    <a:pt x="66849" y="215889"/>
                  </a:lnTo>
                  <a:lnTo>
                    <a:pt x="0" y="252357"/>
                  </a:lnTo>
                  <a:lnTo>
                    <a:pt x="269811" y="313475"/>
                  </a:lnTo>
                  <a:lnTo>
                    <a:pt x="42529" y="154096"/>
                  </a:lnTo>
                  <a:lnTo>
                    <a:pt x="270519" y="0"/>
                  </a:lnTo>
                  <a:lnTo>
                    <a:pt x="507633" y="121840"/>
                  </a:lnTo>
                  <a:lnTo>
                    <a:pt x="1353399" y="271867"/>
                  </a:lnTo>
                  <a:lnTo>
                    <a:pt x="8590" y="258984"/>
                  </a:lnTo>
                  <a:lnTo>
                    <a:pt x="58293" y="290754"/>
                  </a:lnTo>
                  <a:lnTo>
                    <a:pt x="751987" y="403569"/>
                  </a:lnTo>
                  <a:lnTo>
                    <a:pt x="340616" y="265143"/>
                  </a:lnTo>
                  <a:lnTo>
                    <a:pt x="1032971" y="366052"/>
                  </a:lnTo>
                  <a:lnTo>
                    <a:pt x="946398" y="231839"/>
                  </a:lnTo>
                  <a:lnTo>
                    <a:pt x="1105044" y="319348"/>
                  </a:lnTo>
                  <a:lnTo>
                    <a:pt x="300838" y="28509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748023" y="2843179"/>
              <a:ext cx="121595" cy="137035"/>
            </a:xfrm>
            <a:custGeom>
              <a:avLst/>
              <a:pathLst>
                <a:path w="121595" h="137035">
                  <a:moveTo>
                    <a:pt x="121595" y="0"/>
                  </a:moveTo>
                  <a:lnTo>
                    <a:pt x="0" y="63462"/>
                  </a:lnTo>
                  <a:lnTo>
                    <a:pt x="115757" y="13703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257240" y="2855139"/>
              <a:ext cx="2051844" cy="2043554"/>
            </a:xfrm>
            <a:custGeom>
              <a:avLst/>
              <a:pathLst>
                <a:path w="2051844" h="2043554">
                  <a:moveTo>
                    <a:pt x="208393" y="525898"/>
                  </a:moveTo>
                  <a:lnTo>
                    <a:pt x="47619" y="455779"/>
                  </a:lnTo>
                  <a:lnTo>
                    <a:pt x="342664" y="707239"/>
                  </a:lnTo>
                  <a:lnTo>
                    <a:pt x="1045206" y="1377005"/>
                  </a:lnTo>
                  <a:lnTo>
                    <a:pt x="1727230" y="1675062"/>
                  </a:lnTo>
                  <a:lnTo>
                    <a:pt x="2045236" y="1895968"/>
                  </a:lnTo>
                  <a:lnTo>
                    <a:pt x="2051844" y="2043554"/>
                  </a:lnTo>
                  <a:lnTo>
                    <a:pt x="1594022" y="1888563"/>
                  </a:lnTo>
                  <a:lnTo>
                    <a:pt x="1715015" y="1660172"/>
                  </a:lnTo>
                  <a:lnTo>
                    <a:pt x="0" y="0"/>
                  </a:lnTo>
                  <a:lnTo>
                    <a:pt x="653888" y="1228009"/>
                  </a:lnTo>
                  <a:lnTo>
                    <a:pt x="1092981" y="1064027"/>
                  </a:lnTo>
                  <a:lnTo>
                    <a:pt x="804004" y="1014955"/>
                  </a:lnTo>
                  <a:lnTo>
                    <a:pt x="914036" y="994991"/>
                  </a:lnTo>
                  <a:lnTo>
                    <a:pt x="723482" y="831250"/>
                  </a:lnTo>
                  <a:lnTo>
                    <a:pt x="608160" y="79588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865401" y="3620285"/>
              <a:ext cx="133671" cy="131131"/>
            </a:xfrm>
            <a:custGeom>
              <a:avLst/>
              <a:pathLst>
                <a:path w="133671" h="131131">
                  <a:moveTo>
                    <a:pt x="133671" y="0"/>
                  </a:moveTo>
                  <a:lnTo>
                    <a:pt x="0" y="30736"/>
                  </a:lnTo>
                  <a:lnTo>
                    <a:pt x="93454" y="13113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277780" y="3334868"/>
              <a:ext cx="2595398" cy="1716158"/>
            </a:xfrm>
            <a:custGeom>
              <a:avLst/>
              <a:pathLst>
                <a:path w="2595398" h="1716158">
                  <a:moveTo>
                    <a:pt x="357209" y="26574"/>
                  </a:moveTo>
                  <a:lnTo>
                    <a:pt x="215433" y="0"/>
                  </a:lnTo>
                  <a:lnTo>
                    <a:pt x="241650" y="104657"/>
                  </a:lnTo>
                  <a:lnTo>
                    <a:pt x="0" y="23588"/>
                  </a:lnTo>
                  <a:lnTo>
                    <a:pt x="197996" y="413771"/>
                  </a:lnTo>
                  <a:lnTo>
                    <a:pt x="1509582" y="1089844"/>
                  </a:lnTo>
                  <a:lnTo>
                    <a:pt x="2457868" y="1239163"/>
                  </a:lnTo>
                  <a:lnTo>
                    <a:pt x="2450517" y="1641042"/>
                  </a:lnTo>
                  <a:lnTo>
                    <a:pt x="2423178" y="1716158"/>
                  </a:lnTo>
                  <a:lnTo>
                    <a:pt x="2497167" y="1654637"/>
                  </a:lnTo>
                  <a:lnTo>
                    <a:pt x="2343220" y="1655700"/>
                  </a:lnTo>
                  <a:lnTo>
                    <a:pt x="1929308" y="1537882"/>
                  </a:lnTo>
                  <a:lnTo>
                    <a:pt x="1799930" y="1488328"/>
                  </a:lnTo>
                  <a:lnTo>
                    <a:pt x="2595398" y="1534865"/>
                  </a:lnTo>
                  <a:lnTo>
                    <a:pt x="2418026" y="1424519"/>
                  </a:lnTo>
                  <a:lnTo>
                    <a:pt x="2568997" y="1363673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710969" y="4679336"/>
              <a:ext cx="135808" cy="127216"/>
            </a:xfrm>
            <a:custGeom>
              <a:avLst/>
              <a:pathLst>
                <a:path w="135808" h="127216">
                  <a:moveTo>
                    <a:pt x="51271" y="127216"/>
                  </a:moveTo>
                  <a:lnTo>
                    <a:pt x="135808" y="1920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175184" y="2894637"/>
              <a:ext cx="1208617" cy="350232"/>
            </a:xfrm>
            <a:custGeom>
              <a:avLst/>
              <a:pathLst>
                <a:path w="1208617" h="350232">
                  <a:moveTo>
                    <a:pt x="561599" y="350232"/>
                  </a:moveTo>
                  <a:lnTo>
                    <a:pt x="379107" y="304629"/>
                  </a:lnTo>
                  <a:lnTo>
                    <a:pt x="598" y="205802"/>
                  </a:lnTo>
                  <a:lnTo>
                    <a:pt x="363904" y="137004"/>
                  </a:lnTo>
                  <a:lnTo>
                    <a:pt x="162788" y="31511"/>
                  </a:lnTo>
                  <a:lnTo>
                    <a:pt x="21100" y="27284"/>
                  </a:lnTo>
                  <a:lnTo>
                    <a:pt x="158149" y="81519"/>
                  </a:lnTo>
                  <a:lnTo>
                    <a:pt x="251691" y="66642"/>
                  </a:lnTo>
                  <a:lnTo>
                    <a:pt x="0" y="75978"/>
                  </a:lnTo>
                  <a:lnTo>
                    <a:pt x="270719" y="267350"/>
                  </a:lnTo>
                  <a:lnTo>
                    <a:pt x="163143" y="125343"/>
                  </a:lnTo>
                  <a:lnTo>
                    <a:pt x="632132" y="112063"/>
                  </a:lnTo>
                  <a:lnTo>
                    <a:pt x="1208617" y="56925"/>
                  </a:lnTo>
                  <a:lnTo>
                    <a:pt x="734533" y="16382"/>
                  </a:lnTo>
                  <a:lnTo>
                    <a:pt x="784608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825572" y="2866391"/>
              <a:ext cx="134220" cy="130360"/>
            </a:xfrm>
            <a:custGeom>
              <a:avLst/>
              <a:pathLst>
                <a:path w="134220" h="130360">
                  <a:moveTo>
                    <a:pt x="42648" y="130360"/>
                  </a:moveTo>
                  <a:lnTo>
                    <a:pt x="134220" y="2824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310595" y="2839443"/>
              <a:ext cx="4633492" cy="171450"/>
            </a:xfrm>
            <a:custGeom>
              <a:avLst/>
              <a:pathLst>
                <a:path w="4633492" h="171450">
                  <a:moveTo>
                    <a:pt x="27165" y="127201"/>
                  </a:moveTo>
                  <a:lnTo>
                    <a:pt x="0" y="92881"/>
                  </a:lnTo>
                  <a:lnTo>
                    <a:pt x="180166" y="70664"/>
                  </a:lnTo>
                  <a:lnTo>
                    <a:pt x="1655421" y="82393"/>
                  </a:lnTo>
                  <a:lnTo>
                    <a:pt x="3359199" y="160248"/>
                  </a:lnTo>
                  <a:lnTo>
                    <a:pt x="198094" y="49092"/>
                  </a:lnTo>
                  <a:lnTo>
                    <a:pt x="4193845" y="171450"/>
                  </a:lnTo>
                  <a:lnTo>
                    <a:pt x="4313406" y="74082"/>
                  </a:lnTo>
                  <a:lnTo>
                    <a:pt x="4455793" y="86049"/>
                  </a:lnTo>
                  <a:lnTo>
                    <a:pt x="4606895" y="37824"/>
                  </a:lnTo>
                  <a:lnTo>
                    <a:pt x="4633492" y="1400"/>
                  </a:lnTo>
                  <a:lnTo>
                    <a:pt x="4545982" y="0"/>
                  </a:lnTo>
                  <a:lnTo>
                    <a:pt x="4549291" y="703"/>
                  </a:lnTo>
                  <a:lnTo>
                    <a:pt x="4465223" y="26903"/>
                  </a:lnTo>
                  <a:lnTo>
                    <a:pt x="4444873" y="62911"/>
                  </a:lnTo>
                  <a:lnTo>
                    <a:pt x="4409795" y="3957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720390" y="2879021"/>
              <a:ext cx="136884" cy="122889"/>
            </a:xfrm>
            <a:custGeom>
              <a:avLst/>
              <a:pathLst>
                <a:path w="136884" h="122889">
                  <a:moveTo>
                    <a:pt x="136884" y="8688"/>
                  </a:moveTo>
                  <a:lnTo>
                    <a:pt x="0" y="0"/>
                  </a:lnTo>
                  <a:lnTo>
                    <a:pt x="60917" y="122889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394376" y="2847863"/>
              <a:ext cx="4521475" cy="314412"/>
            </a:xfrm>
            <a:custGeom>
              <a:avLst/>
              <a:pathLst>
                <a:path w="4521475" h="314412">
                  <a:moveTo>
                    <a:pt x="243127" y="314412"/>
                  </a:moveTo>
                  <a:lnTo>
                    <a:pt x="160584" y="195016"/>
                  </a:lnTo>
                  <a:lnTo>
                    <a:pt x="141257" y="171415"/>
                  </a:lnTo>
                  <a:lnTo>
                    <a:pt x="0" y="213712"/>
                  </a:lnTo>
                  <a:lnTo>
                    <a:pt x="1355855" y="257073"/>
                  </a:lnTo>
                  <a:lnTo>
                    <a:pt x="3808386" y="179749"/>
                  </a:lnTo>
                  <a:lnTo>
                    <a:pt x="4041634" y="174623"/>
                  </a:lnTo>
                  <a:lnTo>
                    <a:pt x="4233168" y="64851"/>
                  </a:lnTo>
                  <a:lnTo>
                    <a:pt x="4434753" y="52298"/>
                  </a:lnTo>
                  <a:lnTo>
                    <a:pt x="4441191" y="36173"/>
                  </a:lnTo>
                  <a:lnTo>
                    <a:pt x="4521475" y="2032"/>
                  </a:lnTo>
                  <a:lnTo>
                    <a:pt x="4439410" y="0"/>
                  </a:lnTo>
                  <a:lnTo>
                    <a:pt x="4341881" y="54888"/>
                  </a:lnTo>
                  <a:lnTo>
                    <a:pt x="4420779" y="40839"/>
                  </a:lnTo>
                  <a:lnTo>
                    <a:pt x="4447614" y="49597"/>
                  </a:lnTo>
                  <a:lnTo>
                    <a:pt x="4468862" y="24843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733833" y="2872706"/>
              <a:ext cx="129405" cy="134800"/>
            </a:xfrm>
            <a:custGeom>
              <a:avLst/>
              <a:pathLst>
                <a:path w="129405" h="134800">
                  <a:moveTo>
                    <a:pt x="104075" y="134800"/>
                  </a:moveTo>
                  <a:lnTo>
                    <a:pt x="129405" y="0"/>
                  </a:lnTo>
                  <a:lnTo>
                    <a:pt x="0" y="45463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14786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932723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71758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051570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855042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639905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681530" y="5101959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681530" y="4507609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681530" y="3913695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718747" y="331950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718747" y="272532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2901944" y="5142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901944" y="4548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901944" y="395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901944" y="3359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901944" y="2765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[38.2%]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[15.2%]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94055" y="390047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53359" y="3417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38627" y="33519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64834" y="36124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866181" y="423936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52886" y="45183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579820" y="47251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584536" y="486328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257826" y="471820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44169" y="450442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20303" y="295042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586929" y="40998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900274" y="39464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772576" y="38817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36593" y="37285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554297" y="369540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374214" y="33992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273040" y="33744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291749" y="34723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19302" y="33964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276254" y="37867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212225" y="44196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88939" y="45593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83694" y="493556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864184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916984" y="494828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807124" y="49492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511750" y="48390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419423" y="47926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87083" y="483617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860507" y="47328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968243" y="467593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46856" y="32901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316626" y="32474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046515" y="31549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305777" y="30905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162257" y="29918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061146" y="29878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158946" y="3038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225700" y="30247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046088" y="30334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239278" y="32125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62510" y="30796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497189" y="30672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908579" y="30156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570264" y="29776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605999" y="2962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76008" y="32128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317104" y="31010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303312" y="30790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202508" y="31185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85728" y="31842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5900" y="31118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02350" y="310707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39031" y="300431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82886" y="29925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87480" y="297747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44773" y="29455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86209" y="29436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16611" y="299499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72914" y="29818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92064" y="299004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07227" y="296687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162106" y="30297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42720" y="29976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71289" y="29768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339716" y="301285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55563" y="30857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299741" y="298168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51182" y="309621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36503" y="300507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38112" y="301628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45941" y="29711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64921" y="293704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02473" y="29357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404834" y="293639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44842" y="296091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30320" y="299462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05287" y="297278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25854" y="28690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87898" y="29087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40193" y="29429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432735" y="30001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270543" y="28509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433240" y="27067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602449" y="28207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06003" y="29611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246323" y="29491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281792" y="29788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776825" y="30844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483263" y="2954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977340" y="30493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915560" y="29237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28773" y="30056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54877" y="2973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301002" y="2776929"/>
              <a:ext cx="965810" cy="377758"/>
            </a:xfrm>
            <a:custGeom>
              <a:avLst/>
              <a:pathLst>
                <a:path w="965810" h="377758">
                  <a:moveTo>
                    <a:pt x="85660" y="162349"/>
                  </a:moveTo>
                  <a:lnTo>
                    <a:pt x="47704" y="202082"/>
                  </a:lnTo>
                  <a:lnTo>
                    <a:pt x="0" y="236217"/>
                  </a:lnTo>
                  <a:lnTo>
                    <a:pt x="192542" y="293427"/>
                  </a:lnTo>
                  <a:lnTo>
                    <a:pt x="30349" y="144240"/>
                  </a:lnTo>
                  <a:lnTo>
                    <a:pt x="193047" y="0"/>
                  </a:lnTo>
                  <a:lnTo>
                    <a:pt x="362256" y="114048"/>
                  </a:lnTo>
                  <a:lnTo>
                    <a:pt x="965810" y="254480"/>
                  </a:lnTo>
                  <a:lnTo>
                    <a:pt x="6130" y="242421"/>
                  </a:lnTo>
                  <a:lnTo>
                    <a:pt x="41599" y="272159"/>
                  </a:lnTo>
                  <a:lnTo>
                    <a:pt x="536632" y="377758"/>
                  </a:lnTo>
                  <a:lnTo>
                    <a:pt x="243070" y="248186"/>
                  </a:lnTo>
                  <a:lnTo>
                    <a:pt x="737147" y="342641"/>
                  </a:lnTo>
                  <a:lnTo>
                    <a:pt x="675367" y="217012"/>
                  </a:lnTo>
                  <a:lnTo>
                    <a:pt x="788580" y="298924"/>
                  </a:lnTo>
                  <a:lnTo>
                    <a:pt x="214684" y="2668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15686" y="2981940"/>
              <a:ext cx="122425" cy="136946"/>
            </a:xfrm>
            <a:custGeom>
              <a:avLst/>
              <a:pathLst>
                <a:path w="122425" h="136946">
                  <a:moveTo>
                    <a:pt x="122425" y="0"/>
                  </a:moveTo>
                  <a:lnTo>
                    <a:pt x="0" y="61846"/>
                  </a:lnTo>
                  <a:lnTo>
                    <a:pt x="114773" y="1369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65454" y="2995579"/>
              <a:ext cx="1464233" cy="1912857"/>
            </a:xfrm>
            <a:custGeom>
              <a:avLst/>
              <a:pathLst>
                <a:path w="1464233" h="1912857">
                  <a:moveTo>
                    <a:pt x="148713" y="492264"/>
                  </a:moveTo>
                  <a:lnTo>
                    <a:pt x="33981" y="426629"/>
                  </a:lnTo>
                  <a:lnTo>
                    <a:pt x="244531" y="662007"/>
                  </a:lnTo>
                  <a:lnTo>
                    <a:pt x="745878" y="1288938"/>
                  </a:lnTo>
                  <a:lnTo>
                    <a:pt x="1232583" y="1567932"/>
                  </a:lnTo>
                  <a:lnTo>
                    <a:pt x="1459517" y="1774710"/>
                  </a:lnTo>
                  <a:lnTo>
                    <a:pt x="1464233" y="1912857"/>
                  </a:lnTo>
                  <a:lnTo>
                    <a:pt x="1137523" y="1767779"/>
                  </a:lnTo>
                  <a:lnTo>
                    <a:pt x="1223866" y="1553994"/>
                  </a:lnTo>
                  <a:lnTo>
                    <a:pt x="0" y="0"/>
                  </a:lnTo>
                  <a:lnTo>
                    <a:pt x="466626" y="1149471"/>
                  </a:lnTo>
                  <a:lnTo>
                    <a:pt x="779971" y="995977"/>
                  </a:lnTo>
                  <a:lnTo>
                    <a:pt x="573752" y="950043"/>
                  </a:lnTo>
                  <a:lnTo>
                    <a:pt x="652273" y="931356"/>
                  </a:lnTo>
                  <a:lnTo>
                    <a:pt x="516290" y="778087"/>
                  </a:lnTo>
                  <a:lnTo>
                    <a:pt x="433994" y="7449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599449" y="3721267"/>
              <a:ext cx="135796" cy="127249"/>
            </a:xfrm>
            <a:custGeom>
              <a:avLst/>
              <a:pathLst>
                <a:path w="135796" h="127249">
                  <a:moveTo>
                    <a:pt x="135796" y="0"/>
                  </a:moveTo>
                  <a:lnTo>
                    <a:pt x="0" y="19292"/>
                  </a:lnTo>
                  <a:lnTo>
                    <a:pt x="84605" y="1272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180112" y="3444626"/>
              <a:ext cx="1852123" cy="1606400"/>
            </a:xfrm>
            <a:custGeom>
              <a:avLst/>
              <a:pathLst>
                <a:path w="1852123" h="1606400">
                  <a:moveTo>
                    <a:pt x="254911" y="24875"/>
                  </a:moveTo>
                  <a:lnTo>
                    <a:pt x="153737" y="0"/>
                  </a:lnTo>
                  <a:lnTo>
                    <a:pt x="172446" y="97963"/>
                  </a:lnTo>
                  <a:lnTo>
                    <a:pt x="0" y="22079"/>
                  </a:lnTo>
                  <a:lnTo>
                    <a:pt x="141294" y="387308"/>
                  </a:lnTo>
                  <a:lnTo>
                    <a:pt x="1077265" y="1020142"/>
                  </a:lnTo>
                  <a:lnTo>
                    <a:pt x="1753979" y="1159911"/>
                  </a:lnTo>
                  <a:lnTo>
                    <a:pt x="1748733" y="1536088"/>
                  </a:lnTo>
                  <a:lnTo>
                    <a:pt x="1729223" y="1606400"/>
                  </a:lnTo>
                  <a:lnTo>
                    <a:pt x="1782023" y="1548814"/>
                  </a:lnTo>
                  <a:lnTo>
                    <a:pt x="1672164" y="1549808"/>
                  </a:lnTo>
                  <a:lnTo>
                    <a:pt x="1376789" y="1439526"/>
                  </a:lnTo>
                  <a:lnTo>
                    <a:pt x="1284462" y="1393141"/>
                  </a:lnTo>
                  <a:lnTo>
                    <a:pt x="1852123" y="1436702"/>
                  </a:lnTo>
                  <a:lnTo>
                    <a:pt x="1725547" y="1333413"/>
                  </a:lnTo>
                  <a:lnTo>
                    <a:pt x="1833283" y="12764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876331" y="4715970"/>
              <a:ext cx="137064" cy="121258"/>
            </a:xfrm>
            <a:custGeom>
              <a:avLst/>
              <a:pathLst>
                <a:path w="137064" h="121258">
                  <a:moveTo>
                    <a:pt x="64103" y="121258"/>
                  </a:moveTo>
                  <a:lnTo>
                    <a:pt x="137064" y="511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106897" y="3032550"/>
              <a:ext cx="862491" cy="327833"/>
            </a:xfrm>
            <a:custGeom>
              <a:avLst/>
              <a:pathLst>
                <a:path w="862491" h="327833">
                  <a:moveTo>
                    <a:pt x="400767" y="327833"/>
                  </a:moveTo>
                  <a:lnTo>
                    <a:pt x="270538" y="285146"/>
                  </a:lnTo>
                  <a:lnTo>
                    <a:pt x="427" y="192640"/>
                  </a:lnTo>
                  <a:lnTo>
                    <a:pt x="259688" y="128241"/>
                  </a:lnTo>
                  <a:lnTo>
                    <a:pt x="116169" y="29496"/>
                  </a:lnTo>
                  <a:lnTo>
                    <a:pt x="15057" y="25539"/>
                  </a:lnTo>
                  <a:lnTo>
                    <a:pt x="112858" y="76305"/>
                  </a:lnTo>
                  <a:lnTo>
                    <a:pt x="179611" y="62380"/>
                  </a:lnTo>
                  <a:lnTo>
                    <a:pt x="0" y="71119"/>
                  </a:lnTo>
                  <a:lnTo>
                    <a:pt x="193190" y="250252"/>
                  </a:lnTo>
                  <a:lnTo>
                    <a:pt x="116422" y="117326"/>
                  </a:lnTo>
                  <a:lnTo>
                    <a:pt x="451101" y="104896"/>
                  </a:lnTo>
                  <a:lnTo>
                    <a:pt x="862491" y="53284"/>
                  </a:lnTo>
                  <a:lnTo>
                    <a:pt x="524176" y="15334"/>
                  </a:lnTo>
                  <a:lnTo>
                    <a:pt x="5599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530606" y="3016371"/>
              <a:ext cx="136202" cy="126044"/>
            </a:xfrm>
            <a:custGeom>
              <a:avLst/>
              <a:pathLst>
                <a:path w="136202" h="126044">
                  <a:moveTo>
                    <a:pt x="54089" y="126044"/>
                  </a:moveTo>
                  <a:lnTo>
                    <a:pt x="136202" y="161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03529" y="2980886"/>
              <a:ext cx="3306544" cy="160485"/>
            </a:xfrm>
            <a:custGeom>
              <a:avLst/>
              <a:pathLst>
                <a:path w="3306544" h="160485">
                  <a:moveTo>
                    <a:pt x="19386" y="119066"/>
                  </a:moveTo>
                  <a:lnTo>
                    <a:pt x="0" y="86941"/>
                  </a:lnTo>
                  <a:lnTo>
                    <a:pt x="128569" y="66145"/>
                  </a:lnTo>
                  <a:lnTo>
                    <a:pt x="1181339" y="77124"/>
                  </a:lnTo>
                  <a:lnTo>
                    <a:pt x="2397185" y="149999"/>
                  </a:lnTo>
                  <a:lnTo>
                    <a:pt x="141363" y="45952"/>
                  </a:lnTo>
                  <a:lnTo>
                    <a:pt x="2992804" y="160485"/>
                  </a:lnTo>
                  <a:lnTo>
                    <a:pt x="3078125" y="69344"/>
                  </a:lnTo>
                  <a:lnTo>
                    <a:pt x="3179735" y="80546"/>
                  </a:lnTo>
                  <a:lnTo>
                    <a:pt x="3287564" y="35405"/>
                  </a:lnTo>
                  <a:lnTo>
                    <a:pt x="3306544" y="1310"/>
                  </a:lnTo>
                  <a:lnTo>
                    <a:pt x="3244095" y="0"/>
                  </a:lnTo>
                  <a:lnTo>
                    <a:pt x="3246456" y="658"/>
                  </a:lnTo>
                  <a:lnTo>
                    <a:pt x="3186464" y="25182"/>
                  </a:lnTo>
                  <a:lnTo>
                    <a:pt x="3171942" y="58888"/>
                  </a:lnTo>
                  <a:lnTo>
                    <a:pt x="3146910" y="370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350439" y="3017933"/>
              <a:ext cx="134591" cy="129769"/>
            </a:xfrm>
            <a:custGeom>
              <a:avLst/>
              <a:pathLst>
                <a:path w="134591" h="129769">
                  <a:moveTo>
                    <a:pt x="134591" y="26420"/>
                  </a:moveTo>
                  <a:lnTo>
                    <a:pt x="0" y="0"/>
                  </a:lnTo>
                  <a:lnTo>
                    <a:pt x="44414" y="1297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263317" y="2988767"/>
              <a:ext cx="3226607" cy="294304"/>
            </a:xfrm>
            <a:custGeom>
              <a:avLst/>
              <a:pathLst>
                <a:path w="3226607" h="294304">
                  <a:moveTo>
                    <a:pt x="173500" y="294304"/>
                  </a:moveTo>
                  <a:lnTo>
                    <a:pt x="114596" y="182543"/>
                  </a:lnTo>
                  <a:lnTo>
                    <a:pt x="100804" y="160452"/>
                  </a:lnTo>
                  <a:lnTo>
                    <a:pt x="0" y="200044"/>
                  </a:lnTo>
                  <a:lnTo>
                    <a:pt x="967562" y="240631"/>
                  </a:lnTo>
                  <a:lnTo>
                    <a:pt x="2717734" y="168253"/>
                  </a:lnTo>
                  <a:lnTo>
                    <a:pt x="2884184" y="163455"/>
                  </a:lnTo>
                  <a:lnTo>
                    <a:pt x="3020865" y="60703"/>
                  </a:lnTo>
                  <a:lnTo>
                    <a:pt x="3164720" y="48953"/>
                  </a:lnTo>
                  <a:lnTo>
                    <a:pt x="3169314" y="33859"/>
                  </a:lnTo>
                  <a:lnTo>
                    <a:pt x="3226607" y="1902"/>
                  </a:lnTo>
                  <a:lnTo>
                    <a:pt x="3168043" y="0"/>
                  </a:lnTo>
                  <a:lnTo>
                    <a:pt x="3098445" y="51377"/>
                  </a:lnTo>
                  <a:lnTo>
                    <a:pt x="3154748" y="38228"/>
                  </a:lnTo>
                  <a:lnTo>
                    <a:pt x="3173898" y="46425"/>
                  </a:lnTo>
                  <a:lnTo>
                    <a:pt x="3189061" y="232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329951" y="3012022"/>
              <a:ext cx="122428" cy="136945"/>
            </a:xfrm>
            <a:custGeom>
              <a:avLst/>
              <a:pathLst>
                <a:path w="122428" h="136945">
                  <a:moveTo>
                    <a:pt x="114769" y="136945"/>
                  </a:moveTo>
                  <a:lnTo>
                    <a:pt x="122428" y="0"/>
                  </a:lnTo>
                  <a:lnTo>
                    <a:pt x="0" y="618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361109" y="2621550"/>
              <a:ext cx="228155" cy="846319"/>
            </a:xfrm>
            <a:custGeom>
              <a:avLst/>
              <a:pathLst>
                <a:path w="228155" h="846319">
                  <a:moveTo>
                    <a:pt x="0" y="846319"/>
                  </a:moveTo>
                  <a:lnTo>
                    <a:pt x="22815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25528" y="2621550"/>
              <a:ext cx="86897" cy="86968"/>
            </a:xfrm>
            <a:custGeom>
              <a:avLst/>
              <a:pathLst>
                <a:path w="86897" h="86968">
                  <a:moveTo>
                    <a:pt x="86897" y="86968"/>
                  </a:moveTo>
                  <a:lnTo>
                    <a:pt x="63736" y="0"/>
                  </a:lnTo>
                  <a:lnTo>
                    <a:pt x="0" y="6354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829568" y="3467870"/>
              <a:ext cx="531541" cy="854612"/>
            </a:xfrm>
            <a:custGeom>
              <a:avLst/>
              <a:pathLst>
                <a:path w="531541" h="854612">
                  <a:moveTo>
                    <a:pt x="531541" y="0"/>
                  </a:moveTo>
                  <a:lnTo>
                    <a:pt x="0" y="85461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29568" y="4232530"/>
              <a:ext cx="79376" cy="89951"/>
            </a:xfrm>
            <a:custGeom>
              <a:avLst/>
              <a:pathLst>
                <a:path w="79376" h="89951">
                  <a:moveTo>
                    <a:pt x="2953" y="0"/>
                  </a:moveTo>
                  <a:lnTo>
                    <a:pt x="0" y="89951"/>
                  </a:lnTo>
                  <a:lnTo>
                    <a:pt x="79376" y="4753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698638" y="3467870"/>
              <a:ext cx="662471" cy="803891"/>
            </a:xfrm>
            <a:custGeom>
              <a:avLst/>
              <a:pathLst>
                <a:path w="662471" h="803891">
                  <a:moveTo>
                    <a:pt x="662471" y="0"/>
                  </a:moveTo>
                  <a:lnTo>
                    <a:pt x="0" y="80389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98638" y="4182993"/>
              <a:ext cx="84295" cy="88767"/>
            </a:xfrm>
            <a:custGeom>
              <a:avLst/>
              <a:pathLst>
                <a:path w="84295" h="88767">
                  <a:moveTo>
                    <a:pt x="14840" y="0"/>
                  </a:moveTo>
                  <a:lnTo>
                    <a:pt x="0" y="88767"/>
                  </a:lnTo>
                  <a:lnTo>
                    <a:pt x="84295" y="5723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762590" y="3467870"/>
              <a:ext cx="598519" cy="820497"/>
            </a:xfrm>
            <a:custGeom>
              <a:avLst/>
              <a:pathLst>
                <a:path w="598519" h="820497">
                  <a:moveTo>
                    <a:pt x="598519" y="0"/>
                  </a:moveTo>
                  <a:lnTo>
                    <a:pt x="0" y="8204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762590" y="4198878"/>
              <a:ext cx="82288" cy="89488"/>
            </a:xfrm>
            <a:custGeom>
              <a:avLst/>
              <a:pathLst>
                <a:path w="82288" h="89488">
                  <a:moveTo>
                    <a:pt x="9578" y="0"/>
                  </a:moveTo>
                  <a:lnTo>
                    <a:pt x="0" y="89488"/>
                  </a:lnTo>
                  <a:lnTo>
                    <a:pt x="82288" y="5303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636442" y="3000080"/>
              <a:ext cx="724666" cy="467789"/>
            </a:xfrm>
            <a:custGeom>
              <a:avLst/>
              <a:pathLst>
                <a:path w="724666" h="467789">
                  <a:moveTo>
                    <a:pt x="724666" y="4677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636442" y="3000080"/>
              <a:ext cx="89889" cy="80078"/>
            </a:xfrm>
            <a:custGeom>
              <a:avLst/>
              <a:pathLst>
                <a:path w="89889" h="80078">
                  <a:moveTo>
                    <a:pt x="89889" y="4464"/>
                  </a:moveTo>
                  <a:lnTo>
                    <a:pt x="0" y="0"/>
                  </a:lnTo>
                  <a:lnTo>
                    <a:pt x="41078" y="8007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361109" y="2953215"/>
              <a:ext cx="700387" cy="514654"/>
            </a:xfrm>
            <a:custGeom>
              <a:avLst/>
              <a:pathLst>
                <a:path w="700387" h="514654">
                  <a:moveTo>
                    <a:pt x="0" y="514654"/>
                  </a:moveTo>
                  <a:lnTo>
                    <a:pt x="70038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972042" y="2953215"/>
              <a:ext cx="89454" cy="82415"/>
            </a:xfrm>
            <a:custGeom>
              <a:avLst/>
              <a:pathLst>
                <a:path w="89454" h="82415">
                  <a:moveTo>
                    <a:pt x="53292" y="82415"/>
                  </a:moveTo>
                  <a:lnTo>
                    <a:pt x="89454" y="0"/>
                  </a:lnTo>
                  <a:lnTo>
                    <a:pt x="0" y="98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574588" y="2997436"/>
              <a:ext cx="786521" cy="470433"/>
            </a:xfrm>
            <a:custGeom>
              <a:avLst/>
              <a:pathLst>
                <a:path w="786521" h="470433">
                  <a:moveTo>
                    <a:pt x="786521" y="470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574588" y="2997436"/>
              <a:ext cx="89989" cy="78627"/>
            </a:xfrm>
            <a:custGeom>
              <a:avLst/>
              <a:pathLst>
                <a:path w="89989" h="78627">
                  <a:moveTo>
                    <a:pt x="89989" y="1389"/>
                  </a:moveTo>
                  <a:lnTo>
                    <a:pt x="0" y="0"/>
                  </a:lnTo>
                  <a:lnTo>
                    <a:pt x="43791" y="7862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570666" y="3002995"/>
              <a:ext cx="790443" cy="464874"/>
            </a:xfrm>
            <a:custGeom>
              <a:avLst/>
              <a:pathLst>
                <a:path w="790443" h="464874">
                  <a:moveTo>
                    <a:pt x="790443" y="46487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570666" y="3002995"/>
              <a:ext cx="89997" cy="78301"/>
            </a:xfrm>
            <a:custGeom>
              <a:avLst/>
              <a:pathLst>
                <a:path w="89997" h="78301">
                  <a:moveTo>
                    <a:pt x="89997" y="723"/>
                  </a:moveTo>
                  <a:lnTo>
                    <a:pt x="0" y="0"/>
                  </a:lnTo>
                  <a:lnTo>
                    <a:pt x="44372" y="7830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779491" y="4253983"/>
              <a:ext cx="192744" cy="31611"/>
            </a:xfrm>
            <a:custGeom>
              <a:avLst/>
              <a:pathLst>
                <a:path w="192744" h="31611">
                  <a:moveTo>
                    <a:pt x="192744" y="0"/>
                  </a:moveTo>
                  <a:lnTo>
                    <a:pt x="0" y="31611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52152" y="3005323"/>
              <a:ext cx="170486" cy="56905"/>
            </a:xfrm>
            <a:custGeom>
              <a:avLst/>
              <a:pathLst>
                <a:path w="170486" h="56905">
                  <a:moveTo>
                    <a:pt x="170486" y="569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4058636" y="2661161"/>
              <a:ext cx="7713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522597" y="4383308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081574" y="4113030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995096" y="4189441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845498" y="3006712"/>
              <a:ext cx="1199071" cy="101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Erysipelatoclostridiaceae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923748" y="2813204"/>
              <a:ext cx="910009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982819" y="2845751"/>
              <a:ext cx="98226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983727" y="3044785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08739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36110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3482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2991109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283428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557139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2681530" y="5096124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81530" y="4539775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81530" y="3983863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718747" y="342767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718747" y="2871494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2901944" y="5136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901944" y="4580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901944" y="4024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901944" y="3467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901944" y="2911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[38.2%]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[15.2%]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6819410" y="2439275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6888999" y="2521654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6888999" y="27095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953575" y="27741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10945" y="281928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67726" y="275070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888999" y="292901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953575" y="29935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10945" y="303874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67726" y="297016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888999" y="314847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953575" y="321304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10945" y="325819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967726" y="318961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888999" y="33679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953575" y="343250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10945" y="34776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67726" y="340907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888999" y="358738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953575" y="36519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0945" y="369711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67726" y="362853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888999" y="380683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953575" y="38714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10945" y="39165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67726" y="38479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7178044" y="2774948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178044" y="2994295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78044" y="3215934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3437572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178044" y="3652608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178044" y="3872064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3" name="rc193"/>
            <p:cNvSpPr/>
            <p:nvPr/>
          </p:nvSpPr>
          <p:spPr>
            <a:xfrm>
              <a:off x="6819410" y="4235061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888999" y="45053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953575" y="45699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888999" y="4724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953575" y="4789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888999" y="4944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937918" y="49837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7178044" y="45746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178044" y="47941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178044" y="50139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915710" y="401986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509015" y="35864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403461" y="35279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826" y="37629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074067" y="43221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21838" y="45710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30619" y="47554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734957" y="487868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434383" y="474927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513818" y="45585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387855" y="317243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817154" y="41977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105433" y="406083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987950" y="400319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862845" y="38664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787132" y="383694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20202" y="35701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527121" y="35479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544334" y="36352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385683" y="35676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31331" y="39184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392430" y="44829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015010" y="460761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010184" y="494315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92235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040811" y="495450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39740" y="495539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667994" y="48570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583052" y="48156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105303" y="485450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988852" y="47623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087970" y="471156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687033" y="34727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67221" y="34346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18718" y="33521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557240" y="32947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425201" y="32066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332178" y="3203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22155" y="32484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569" y="32359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318325" y="32437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496061" y="34035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425434" y="32849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733340" y="32739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111821" y="32278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00570" y="31940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33446" y="31803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621853" y="34038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567661" y="33041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554972" y="32844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462232" y="3319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68052" y="338099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78219" y="33164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31353" y="33121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57101" y="322050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89448" y="321002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93675" y="31965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46384" y="316805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2506" y="31663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28475" y="32121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80274" y="320045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97892" y="320776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11842" y="318709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425062" y="32404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07227" y="32118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525511" y="31932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09722" y="322812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28307" y="329312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52939" y="320031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76279" y="330247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54775" y="322118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48256" y="323117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47460" y="319090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64921" y="316049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07468" y="315932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409641" y="315991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54447" y="31817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41087" y="321185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18057" y="319237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75711" y="3097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540791" y="3132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96902" y="3163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674042" y="32140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524824" y="30809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674507" y="29523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830180" y="3054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385453" y="31793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502542" y="3168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535174" y="31950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990606" y="32892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720528" y="31737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175081" y="32579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118243" y="3145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22400" y="32189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694413" y="31903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557712" y="3022549"/>
              <a:ext cx="888550" cy="336957"/>
            </a:xfrm>
            <a:custGeom>
              <a:avLst/>
              <a:pathLst>
                <a:path w="888550" h="336957">
                  <a:moveTo>
                    <a:pt x="78808" y="144814"/>
                  </a:moveTo>
                  <a:lnTo>
                    <a:pt x="43888" y="180255"/>
                  </a:lnTo>
                  <a:lnTo>
                    <a:pt x="0" y="210704"/>
                  </a:lnTo>
                  <a:lnTo>
                    <a:pt x="177140" y="261734"/>
                  </a:lnTo>
                  <a:lnTo>
                    <a:pt x="27922" y="128661"/>
                  </a:lnTo>
                  <a:lnTo>
                    <a:pt x="177604" y="0"/>
                  </a:lnTo>
                  <a:lnTo>
                    <a:pt x="333277" y="101730"/>
                  </a:lnTo>
                  <a:lnTo>
                    <a:pt x="888550" y="226994"/>
                  </a:lnTo>
                  <a:lnTo>
                    <a:pt x="5640" y="216237"/>
                  </a:lnTo>
                  <a:lnTo>
                    <a:pt x="38271" y="242764"/>
                  </a:lnTo>
                  <a:lnTo>
                    <a:pt x="493704" y="336957"/>
                  </a:lnTo>
                  <a:lnTo>
                    <a:pt x="223625" y="221380"/>
                  </a:lnTo>
                  <a:lnTo>
                    <a:pt x="678179" y="305633"/>
                  </a:lnTo>
                  <a:lnTo>
                    <a:pt x="621341" y="193573"/>
                  </a:lnTo>
                  <a:lnTo>
                    <a:pt x="725497" y="266638"/>
                  </a:lnTo>
                  <a:lnTo>
                    <a:pt x="197510" y="2380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55222" y="3198530"/>
              <a:ext cx="122319" cy="136959"/>
            </a:xfrm>
            <a:custGeom>
              <a:avLst/>
              <a:pathLst>
                <a:path w="122319" h="136959">
                  <a:moveTo>
                    <a:pt x="122319" y="0"/>
                  </a:moveTo>
                  <a:lnTo>
                    <a:pt x="0" y="62053"/>
                  </a:lnTo>
                  <a:lnTo>
                    <a:pt x="114900" y="136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433007" y="3217583"/>
              <a:ext cx="1347102" cy="1706254"/>
            </a:xfrm>
            <a:custGeom>
              <a:avLst/>
              <a:pathLst>
                <a:path w="1347102" h="1706254">
                  <a:moveTo>
                    <a:pt x="136817" y="439096"/>
                  </a:moveTo>
                  <a:lnTo>
                    <a:pt x="31263" y="380550"/>
                  </a:lnTo>
                  <a:lnTo>
                    <a:pt x="224970" y="590505"/>
                  </a:lnTo>
                  <a:lnTo>
                    <a:pt x="686211" y="1149723"/>
                  </a:lnTo>
                  <a:lnTo>
                    <a:pt x="1133982" y="1398583"/>
                  </a:lnTo>
                  <a:lnTo>
                    <a:pt x="1342763" y="1583028"/>
                  </a:lnTo>
                  <a:lnTo>
                    <a:pt x="1347102" y="1706254"/>
                  </a:lnTo>
                  <a:lnTo>
                    <a:pt x="1046527" y="1576845"/>
                  </a:lnTo>
                  <a:lnTo>
                    <a:pt x="1125963" y="1386151"/>
                  </a:lnTo>
                  <a:lnTo>
                    <a:pt x="0" y="0"/>
                  </a:lnTo>
                  <a:lnTo>
                    <a:pt x="429298" y="1025319"/>
                  </a:lnTo>
                  <a:lnTo>
                    <a:pt x="717577" y="888404"/>
                  </a:lnTo>
                  <a:lnTo>
                    <a:pt x="527855" y="847431"/>
                  </a:lnTo>
                  <a:lnTo>
                    <a:pt x="600094" y="830762"/>
                  </a:lnTo>
                  <a:lnTo>
                    <a:pt x="474989" y="694048"/>
                  </a:lnTo>
                  <a:lnTo>
                    <a:pt x="399276" y="6645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832284" y="3861371"/>
              <a:ext cx="135584" cy="127784"/>
            </a:xfrm>
            <a:custGeom>
              <a:avLst/>
              <a:pathLst>
                <a:path w="135584" h="127784">
                  <a:moveTo>
                    <a:pt x="135584" y="0"/>
                  </a:moveTo>
                  <a:lnTo>
                    <a:pt x="0" y="20728"/>
                  </a:lnTo>
                  <a:lnTo>
                    <a:pt x="85743" y="1277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446492" y="3618130"/>
              <a:ext cx="1703962" cy="1432896"/>
            </a:xfrm>
            <a:custGeom>
              <a:avLst/>
              <a:pathLst>
                <a:path w="1703962" h="1432896">
                  <a:moveTo>
                    <a:pt x="234519" y="22188"/>
                  </a:moveTo>
                  <a:lnTo>
                    <a:pt x="141438" y="0"/>
                  </a:lnTo>
                  <a:lnTo>
                    <a:pt x="158651" y="87383"/>
                  </a:lnTo>
                  <a:lnTo>
                    <a:pt x="0" y="19695"/>
                  </a:lnTo>
                  <a:lnTo>
                    <a:pt x="129991" y="345475"/>
                  </a:lnTo>
                  <a:lnTo>
                    <a:pt x="991089" y="909959"/>
                  </a:lnTo>
                  <a:lnTo>
                    <a:pt x="1613670" y="1034632"/>
                  </a:lnTo>
                  <a:lnTo>
                    <a:pt x="1608843" y="1370179"/>
                  </a:lnTo>
                  <a:lnTo>
                    <a:pt x="1590894" y="1432896"/>
                  </a:lnTo>
                  <a:lnTo>
                    <a:pt x="1639470" y="1381530"/>
                  </a:lnTo>
                  <a:lnTo>
                    <a:pt x="1538399" y="1382417"/>
                  </a:lnTo>
                  <a:lnTo>
                    <a:pt x="1266653" y="1284046"/>
                  </a:lnTo>
                  <a:lnTo>
                    <a:pt x="1181712" y="1242671"/>
                  </a:lnTo>
                  <a:lnTo>
                    <a:pt x="1703962" y="1281527"/>
                  </a:lnTo>
                  <a:lnTo>
                    <a:pt x="1587512" y="1189394"/>
                  </a:lnTo>
                  <a:lnTo>
                    <a:pt x="1686630" y="11385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996133" y="4749871"/>
              <a:ext cx="136988" cy="122060"/>
            </a:xfrm>
            <a:custGeom>
              <a:avLst/>
              <a:pathLst>
                <a:path w="136988" h="122060">
                  <a:moveTo>
                    <a:pt x="62562" y="122060"/>
                  </a:moveTo>
                  <a:lnTo>
                    <a:pt x="136988" y="684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379134" y="3250561"/>
              <a:ext cx="793496" cy="292424"/>
            </a:xfrm>
            <a:custGeom>
              <a:avLst/>
              <a:pathLst>
                <a:path w="793496" h="292424">
                  <a:moveTo>
                    <a:pt x="368708" y="292424"/>
                  </a:moveTo>
                  <a:lnTo>
                    <a:pt x="248896" y="254348"/>
                  </a:lnTo>
                  <a:lnTo>
                    <a:pt x="393" y="171833"/>
                  </a:lnTo>
                  <a:lnTo>
                    <a:pt x="238914" y="114390"/>
                  </a:lnTo>
                  <a:lnTo>
                    <a:pt x="106876" y="26310"/>
                  </a:lnTo>
                  <a:lnTo>
                    <a:pt x="13853" y="22781"/>
                  </a:lnTo>
                  <a:lnTo>
                    <a:pt x="103830" y="68064"/>
                  </a:lnTo>
                  <a:lnTo>
                    <a:pt x="165243" y="55642"/>
                  </a:lnTo>
                  <a:lnTo>
                    <a:pt x="0" y="63438"/>
                  </a:lnTo>
                  <a:lnTo>
                    <a:pt x="177736" y="223223"/>
                  </a:lnTo>
                  <a:lnTo>
                    <a:pt x="107109" y="104654"/>
                  </a:lnTo>
                  <a:lnTo>
                    <a:pt x="415015" y="93566"/>
                  </a:lnTo>
                  <a:lnTo>
                    <a:pt x="793496" y="47529"/>
                  </a:lnTo>
                  <a:lnTo>
                    <a:pt x="482244" y="13678"/>
                  </a:lnTo>
                  <a:lnTo>
                    <a:pt x="5151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758241" y="3232873"/>
              <a:ext cx="136014" cy="126636"/>
            </a:xfrm>
            <a:custGeom>
              <a:avLst/>
              <a:pathLst>
                <a:path w="136014" h="126636">
                  <a:moveTo>
                    <a:pt x="52688" y="126636"/>
                  </a:moveTo>
                  <a:lnTo>
                    <a:pt x="136014" y="1768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468036" y="3204477"/>
              <a:ext cx="3042037" cy="143151"/>
            </a:xfrm>
            <a:custGeom>
              <a:avLst/>
              <a:pathLst>
                <a:path w="3042037" h="143151">
                  <a:moveTo>
                    <a:pt x="17835" y="106206"/>
                  </a:moveTo>
                  <a:lnTo>
                    <a:pt x="0" y="77550"/>
                  </a:lnTo>
                  <a:lnTo>
                    <a:pt x="118284" y="59000"/>
                  </a:lnTo>
                  <a:lnTo>
                    <a:pt x="1086837" y="68794"/>
                  </a:lnTo>
                  <a:lnTo>
                    <a:pt x="2205422" y="133798"/>
                  </a:lnTo>
                  <a:lnTo>
                    <a:pt x="130055" y="40989"/>
                  </a:lnTo>
                  <a:lnTo>
                    <a:pt x="2753395" y="143151"/>
                  </a:lnTo>
                  <a:lnTo>
                    <a:pt x="2831890" y="61854"/>
                  </a:lnTo>
                  <a:lnTo>
                    <a:pt x="2925372" y="71846"/>
                  </a:lnTo>
                  <a:lnTo>
                    <a:pt x="3024575" y="31581"/>
                  </a:lnTo>
                  <a:lnTo>
                    <a:pt x="3042037" y="1169"/>
                  </a:lnTo>
                  <a:lnTo>
                    <a:pt x="2984584" y="0"/>
                  </a:lnTo>
                  <a:lnTo>
                    <a:pt x="2986756" y="587"/>
                  </a:lnTo>
                  <a:lnTo>
                    <a:pt x="2931563" y="22462"/>
                  </a:lnTo>
                  <a:lnTo>
                    <a:pt x="2918203" y="52527"/>
                  </a:lnTo>
                  <a:lnTo>
                    <a:pt x="2895173" y="33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363209" y="3237522"/>
              <a:ext cx="134979" cy="129075"/>
            </a:xfrm>
            <a:custGeom>
              <a:avLst/>
              <a:pathLst>
                <a:path w="134979" h="129075">
                  <a:moveTo>
                    <a:pt x="134979" y="24360"/>
                  </a:moveTo>
                  <a:lnTo>
                    <a:pt x="0" y="0"/>
                  </a:lnTo>
                  <a:lnTo>
                    <a:pt x="46393" y="1290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523041" y="3211507"/>
              <a:ext cx="2968494" cy="262516"/>
            </a:xfrm>
            <a:custGeom>
              <a:avLst/>
              <a:pathLst>
                <a:path w="2968494" h="262516">
                  <a:moveTo>
                    <a:pt x="159621" y="262516"/>
                  </a:moveTo>
                  <a:lnTo>
                    <a:pt x="105429" y="162827"/>
                  </a:lnTo>
                  <a:lnTo>
                    <a:pt x="92740" y="143122"/>
                  </a:lnTo>
                  <a:lnTo>
                    <a:pt x="0" y="178437"/>
                  </a:lnTo>
                  <a:lnTo>
                    <a:pt x="890162" y="214641"/>
                  </a:lnTo>
                  <a:lnTo>
                    <a:pt x="2500329" y="150080"/>
                  </a:lnTo>
                  <a:lnTo>
                    <a:pt x="2653463" y="145800"/>
                  </a:lnTo>
                  <a:lnTo>
                    <a:pt x="2779211" y="54147"/>
                  </a:lnTo>
                  <a:lnTo>
                    <a:pt x="2911558" y="43666"/>
                  </a:lnTo>
                  <a:lnTo>
                    <a:pt x="2915785" y="30202"/>
                  </a:lnTo>
                  <a:lnTo>
                    <a:pt x="2968494" y="1697"/>
                  </a:lnTo>
                  <a:lnTo>
                    <a:pt x="2914616" y="0"/>
                  </a:lnTo>
                  <a:lnTo>
                    <a:pt x="2850585" y="45828"/>
                  </a:lnTo>
                  <a:lnTo>
                    <a:pt x="2902384" y="34099"/>
                  </a:lnTo>
                  <a:lnTo>
                    <a:pt x="2920002" y="41411"/>
                  </a:lnTo>
                  <a:lnTo>
                    <a:pt x="2933952" y="207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333697" y="3232250"/>
              <a:ext cx="123297" cy="136822"/>
            </a:xfrm>
            <a:custGeom>
              <a:avLst/>
              <a:pathLst>
                <a:path w="123297" h="136822">
                  <a:moveTo>
                    <a:pt x="113686" y="136822"/>
                  </a:moveTo>
                  <a:lnTo>
                    <a:pt x="123297" y="0"/>
                  </a:lnTo>
                  <a:lnTo>
                    <a:pt x="0" y="600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33016" y="3373446"/>
              <a:ext cx="1404047" cy="265417"/>
            </a:xfrm>
            <a:custGeom>
              <a:avLst/>
              <a:pathLst>
                <a:path w="1404047" h="265417">
                  <a:moveTo>
                    <a:pt x="0" y="265417"/>
                  </a:moveTo>
                  <a:lnTo>
                    <a:pt x="140404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852119" y="3343706"/>
              <a:ext cx="84944" cy="88433"/>
            </a:xfrm>
            <a:custGeom>
              <a:avLst/>
              <a:pathLst>
                <a:path w="84944" h="88433">
                  <a:moveTo>
                    <a:pt x="16717" y="88433"/>
                  </a:moveTo>
                  <a:lnTo>
                    <a:pt x="84944" y="2973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190422" y="3638863"/>
              <a:ext cx="1342593" cy="596685"/>
            </a:xfrm>
            <a:custGeom>
              <a:avLst/>
              <a:pathLst>
                <a:path w="1342593" h="596685">
                  <a:moveTo>
                    <a:pt x="1342593" y="0"/>
                  </a:moveTo>
                  <a:lnTo>
                    <a:pt x="0" y="5966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190422" y="4162772"/>
              <a:ext cx="89500" cy="82243"/>
            </a:xfrm>
            <a:custGeom>
              <a:avLst/>
              <a:pathLst>
                <a:path w="89500" h="82243">
                  <a:moveTo>
                    <a:pt x="52949" y="0"/>
                  </a:moveTo>
                  <a:lnTo>
                    <a:pt x="0" y="72776"/>
                  </a:lnTo>
                  <a:lnTo>
                    <a:pt x="89500" y="8224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533016" y="2621550"/>
              <a:ext cx="477398" cy="1017312"/>
            </a:xfrm>
            <a:custGeom>
              <a:avLst/>
              <a:pathLst>
                <a:path w="477398" h="1017312">
                  <a:moveTo>
                    <a:pt x="0" y="1017312"/>
                  </a:moveTo>
                  <a:lnTo>
                    <a:pt x="477398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936565" y="2621550"/>
              <a:ext cx="81474" cy="89676"/>
            </a:xfrm>
            <a:custGeom>
              <a:avLst/>
              <a:pathLst>
                <a:path w="81474" h="89676">
                  <a:moveTo>
                    <a:pt x="81474" y="89676"/>
                  </a:moveTo>
                  <a:lnTo>
                    <a:pt x="73849" y="0"/>
                  </a:lnTo>
                  <a:lnTo>
                    <a:pt x="0" y="5144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51671" y="3638863"/>
              <a:ext cx="1081345" cy="1056144"/>
            </a:xfrm>
            <a:custGeom>
              <a:avLst/>
              <a:pathLst>
                <a:path w="1081345" h="1056144">
                  <a:moveTo>
                    <a:pt x="1081345" y="0"/>
                  </a:moveTo>
                  <a:lnTo>
                    <a:pt x="0" y="105614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51671" y="4608355"/>
              <a:ext cx="87201" cy="86652"/>
            </a:xfrm>
            <a:custGeom>
              <a:avLst/>
              <a:pathLst>
                <a:path w="87201" h="86652">
                  <a:moveTo>
                    <a:pt x="24316" y="0"/>
                  </a:moveTo>
                  <a:lnTo>
                    <a:pt x="0" y="86652"/>
                  </a:lnTo>
                  <a:lnTo>
                    <a:pt x="87201" y="643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08498" y="3024933"/>
              <a:ext cx="1124517" cy="613930"/>
            </a:xfrm>
            <a:custGeom>
              <a:avLst/>
              <a:pathLst>
                <a:path w="1124517" h="613930">
                  <a:moveTo>
                    <a:pt x="1124517" y="61393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408498" y="3022785"/>
              <a:ext cx="89974" cy="78994"/>
            </a:xfrm>
            <a:custGeom>
              <a:avLst/>
              <a:pathLst>
                <a:path w="89974" h="78994">
                  <a:moveTo>
                    <a:pt x="89974" y="0"/>
                  </a:moveTo>
                  <a:lnTo>
                    <a:pt x="0" y="2148"/>
                  </a:lnTo>
                  <a:lnTo>
                    <a:pt x="46847" y="7899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106897" y="3638863"/>
              <a:ext cx="1426118" cy="580177"/>
            </a:xfrm>
            <a:custGeom>
              <a:avLst/>
              <a:pathLst>
                <a:path w="1426118" h="580177">
                  <a:moveTo>
                    <a:pt x="1426118" y="0"/>
                  </a:moveTo>
                  <a:lnTo>
                    <a:pt x="0" y="580177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106897" y="4147987"/>
              <a:ext cx="89153" cy="83365"/>
            </a:xfrm>
            <a:custGeom>
              <a:avLst/>
              <a:pathLst>
                <a:path w="89153" h="83365">
                  <a:moveTo>
                    <a:pt x="55239" y="0"/>
                  </a:moveTo>
                  <a:lnTo>
                    <a:pt x="0" y="71053"/>
                  </a:lnTo>
                  <a:lnTo>
                    <a:pt x="89153" y="833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5744148" y="3221971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051079" y="4279455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22679" y="2656494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024197" y="4729625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983364" y="3069055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982459" y="4068038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36119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3301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70483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264906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455335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627155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681530" y="5086900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681530" y="4590624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681530" y="4094784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718747" y="359867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18747" y="31025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18747" y="260617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901944" y="5127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901944" y="4631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901944" y="4134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901944" y="3638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901944" y="314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901944" y="2646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[38.2%]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[15.2%]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6819410" y="2439275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6888999" y="2521654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6888999" y="27095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953575" y="27741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10945" y="281928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967726" y="275070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6888999" y="292901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953575" y="29935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10945" y="303874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67726" y="297016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6888999" y="314847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953575" y="321304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10945" y="325819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67726" y="318961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888999" y="33679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953575" y="343250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10945" y="34776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67726" y="340907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888999" y="358738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953575" y="36519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10945" y="369711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67726" y="362853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888999" y="380683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53575" y="38714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10945" y="39165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67726" y="38479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7178044" y="2774948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178044" y="2994295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178044" y="3215934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178044" y="3437572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78044" y="3652608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178044" y="3872064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6819410" y="4235061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888999" y="45053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953575" y="45699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888999" y="4724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953575" y="4789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888999" y="4944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937918" y="49837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178044" y="45746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178044" y="47941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178044" y="50139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716551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3966275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321600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95650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9765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99668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01677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36739" y="509168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6739" y="434141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6739" y="359113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6739" y="284086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4645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46655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48664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150673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598202" y="42203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277553" y="44621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203192" y="4490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353630" y="438282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547419" y="36722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015284" y="329998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78337" y="299646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072164" y="28324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71692" y="325742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80834" y="339990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288649" y="48268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535653" y="408848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73641" y="40320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12476" y="40446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398733" y="41575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449149" y="42816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247536" y="44421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165826" y="44619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25818" y="4341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00655" y="44640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191886" y="419838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44546" y="33811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359107" y="301887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310335" y="26139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360068" y="25763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584193" y="261266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294926" y="26984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206757" y="311020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014797" y="308072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76346" y="276046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444612" y="27853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524550" y="29633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91047" y="4435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305646" y="4456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83122" y="46973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71674" y="4680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88858" y="48436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226836" y="47547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14374" y="47721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183193" y="47380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242558" y="47118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58075" y="45185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231476" y="4720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310247" y="47124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756558" y="46001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430113" y="47149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471195" y="47934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217965" y="4561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20969" y="47095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88208" y="47317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53298" y="46815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81253" y="460295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676875" y="426957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033564" y="434704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607762" y="452174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16756" y="449277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60195" y="45354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823683" y="452658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791927" y="451446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584825" y="450838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824532" y="451707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834643" y="453264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834643" y="453264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62927" y="47735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00408" y="47173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03279" y="46492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94014" y="444061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33283" y="439097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83285" y="478560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205147" y="447259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568451" y="45001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08176" y="448560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854477" y="450305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898935" y="45473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68622" y="457858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39919" y="454880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730082" y="453544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625945" y="453397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586858" y="455943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504571" y="47206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400666" y="47559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286575" y="47457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337167" y="46232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247679" y="48043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428078" y="49808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519460" y="4857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101215" y="44771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405318" y="47190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350797" y="46641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621846" y="44989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326955" y="4712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750914" y="45540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619787" y="47544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752045" y="47014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512309" y="4757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308488" y="4547396"/>
              <a:ext cx="853535" cy="503629"/>
            </a:xfrm>
            <a:custGeom>
              <a:avLst/>
              <a:pathLst>
                <a:path w="853535" h="503629">
                  <a:moveTo>
                    <a:pt x="256891" y="243476"/>
                  </a:moveTo>
                  <a:lnTo>
                    <a:pt x="152987" y="278818"/>
                  </a:lnTo>
                  <a:lnTo>
                    <a:pt x="38895" y="268535"/>
                  </a:lnTo>
                  <a:lnTo>
                    <a:pt x="89488" y="146065"/>
                  </a:lnTo>
                  <a:lnTo>
                    <a:pt x="0" y="327145"/>
                  </a:lnTo>
                  <a:lnTo>
                    <a:pt x="180398" y="503629"/>
                  </a:lnTo>
                  <a:lnTo>
                    <a:pt x="271780" y="380299"/>
                  </a:lnTo>
                  <a:lnTo>
                    <a:pt x="853535" y="0"/>
                  </a:lnTo>
                  <a:lnTo>
                    <a:pt x="157638" y="241866"/>
                  </a:lnTo>
                  <a:lnTo>
                    <a:pt x="103117" y="186948"/>
                  </a:lnTo>
                  <a:lnTo>
                    <a:pt x="374167" y="21787"/>
                  </a:lnTo>
                  <a:lnTo>
                    <a:pt x="79275" y="235561"/>
                  </a:lnTo>
                  <a:lnTo>
                    <a:pt x="503235" y="76875"/>
                  </a:lnTo>
                  <a:lnTo>
                    <a:pt x="372108" y="277306"/>
                  </a:lnTo>
                  <a:lnTo>
                    <a:pt x="504366" y="224295"/>
                  </a:lnTo>
                  <a:lnTo>
                    <a:pt x="264630" y="280066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573119" y="4733752"/>
              <a:ext cx="131233" cy="133592"/>
            </a:xfrm>
            <a:custGeom>
              <a:avLst/>
              <a:pathLst>
                <a:path w="131233" h="133592">
                  <a:moveTo>
                    <a:pt x="100155" y="0"/>
                  </a:moveTo>
                  <a:lnTo>
                    <a:pt x="0" y="93711"/>
                  </a:lnTo>
                  <a:lnTo>
                    <a:pt x="131233" y="13359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264001" y="2877638"/>
              <a:ext cx="959488" cy="1994392"/>
            </a:xfrm>
            <a:custGeom>
              <a:avLst/>
              <a:pathLst>
                <a:path w="959488" h="1994392">
                  <a:moveTo>
                    <a:pt x="74361" y="1654717"/>
                  </a:moveTo>
                  <a:lnTo>
                    <a:pt x="0" y="1683324"/>
                  </a:lnTo>
                  <a:lnTo>
                    <a:pt x="134780" y="1550338"/>
                  </a:lnTo>
                  <a:lnTo>
                    <a:pt x="328570" y="839810"/>
                  </a:lnTo>
                  <a:lnTo>
                    <a:pt x="796434" y="467498"/>
                  </a:lnTo>
                  <a:lnTo>
                    <a:pt x="959488" y="163980"/>
                  </a:lnTo>
                  <a:lnTo>
                    <a:pt x="853315" y="0"/>
                  </a:lnTo>
                  <a:lnTo>
                    <a:pt x="652842" y="424941"/>
                  </a:lnTo>
                  <a:lnTo>
                    <a:pt x="761985" y="567416"/>
                  </a:lnTo>
                  <a:lnTo>
                    <a:pt x="69799" y="1994392"/>
                  </a:lnTo>
                  <a:lnTo>
                    <a:pt x="316803" y="1255998"/>
                  </a:lnTo>
                  <a:lnTo>
                    <a:pt x="354791" y="1199554"/>
                  </a:lnTo>
                  <a:lnTo>
                    <a:pt x="379352" y="1387867"/>
                  </a:lnTo>
                  <a:lnTo>
                    <a:pt x="193626" y="1212142"/>
                  </a:lnTo>
                  <a:lnTo>
                    <a:pt x="179883" y="1325063"/>
                  </a:lnTo>
                  <a:lnTo>
                    <a:pt x="230299" y="1449192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386063" y="4190971"/>
              <a:ext cx="127078" cy="135859"/>
            </a:xfrm>
            <a:custGeom>
              <a:avLst/>
              <a:pathLst>
                <a:path w="127078" h="135859">
                  <a:moveTo>
                    <a:pt x="0" y="51614"/>
                  </a:moveTo>
                  <a:lnTo>
                    <a:pt x="108238" y="135859"/>
                  </a:lnTo>
                  <a:lnTo>
                    <a:pt x="127078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226635" y="2621550"/>
              <a:ext cx="1494862" cy="1912738"/>
            </a:xfrm>
            <a:custGeom>
              <a:avLst/>
              <a:pathLst>
                <a:path w="1494862" h="1912738">
                  <a:moveTo>
                    <a:pt x="81710" y="1890822"/>
                  </a:moveTo>
                  <a:lnTo>
                    <a:pt x="0" y="1910626"/>
                  </a:lnTo>
                  <a:lnTo>
                    <a:pt x="59992" y="1790292"/>
                  </a:lnTo>
                  <a:lnTo>
                    <a:pt x="134829" y="1912738"/>
                  </a:lnTo>
                  <a:lnTo>
                    <a:pt x="10402" y="1621989"/>
                  </a:lnTo>
                  <a:lnTo>
                    <a:pt x="563062" y="804730"/>
                  </a:lnTo>
                  <a:lnTo>
                    <a:pt x="1177623" y="442471"/>
                  </a:lnTo>
                  <a:lnTo>
                    <a:pt x="1128851" y="37572"/>
                  </a:lnTo>
                  <a:lnTo>
                    <a:pt x="1178584" y="0"/>
                  </a:lnTo>
                  <a:lnTo>
                    <a:pt x="1402709" y="36265"/>
                  </a:lnTo>
                  <a:lnTo>
                    <a:pt x="1113442" y="122031"/>
                  </a:lnTo>
                  <a:lnTo>
                    <a:pt x="1025273" y="533801"/>
                  </a:lnTo>
                  <a:lnTo>
                    <a:pt x="833313" y="504323"/>
                  </a:lnTo>
                  <a:lnTo>
                    <a:pt x="1494862" y="184069"/>
                  </a:lnTo>
                  <a:lnTo>
                    <a:pt x="1263128" y="208905"/>
                  </a:lnTo>
                  <a:lnTo>
                    <a:pt x="1343066" y="386905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458478" y="2872002"/>
              <a:ext cx="125121" cy="136454"/>
            </a:xfrm>
            <a:custGeom>
              <a:avLst/>
              <a:pathLst>
                <a:path w="125121" h="136454">
                  <a:moveTo>
                    <a:pt x="0" y="56191"/>
                  </a:moveTo>
                  <a:lnTo>
                    <a:pt x="111223" y="136454"/>
                  </a:lnTo>
                  <a:lnTo>
                    <a:pt x="125121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175184" y="4506119"/>
              <a:ext cx="642184" cy="407721"/>
            </a:xfrm>
            <a:custGeom>
              <a:avLst/>
              <a:pathLst>
                <a:path w="642184" h="407721">
                  <a:moveTo>
                    <a:pt x="276673" y="0"/>
                  </a:moveTo>
                  <a:lnTo>
                    <a:pt x="191271" y="20822"/>
                  </a:lnTo>
                  <a:lnTo>
                    <a:pt x="68748" y="261410"/>
                  </a:lnTo>
                  <a:lnTo>
                    <a:pt x="57299" y="244204"/>
                  </a:lnTo>
                  <a:lnTo>
                    <a:pt x="74483" y="407721"/>
                  </a:lnTo>
                  <a:lnTo>
                    <a:pt x="112461" y="318846"/>
                  </a:lnTo>
                  <a:lnTo>
                    <a:pt x="0" y="336287"/>
                  </a:lnTo>
                  <a:lnTo>
                    <a:pt x="68819" y="302131"/>
                  </a:lnTo>
                  <a:lnTo>
                    <a:pt x="128183" y="275907"/>
                  </a:lnTo>
                  <a:lnTo>
                    <a:pt x="143701" y="82671"/>
                  </a:lnTo>
                  <a:lnTo>
                    <a:pt x="117101" y="284576"/>
                  </a:lnTo>
                  <a:lnTo>
                    <a:pt x="195872" y="276532"/>
                  </a:lnTo>
                  <a:lnTo>
                    <a:pt x="642184" y="164207"/>
                  </a:lnTo>
                  <a:lnTo>
                    <a:pt x="315739" y="279045"/>
                  </a:lnTo>
                  <a:lnTo>
                    <a:pt x="356820" y="35758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416178" y="4726658"/>
              <a:ext cx="121535" cy="137041"/>
            </a:xfrm>
            <a:custGeom>
              <a:avLst/>
              <a:pathLst>
                <a:path w="121535" h="137041">
                  <a:moveTo>
                    <a:pt x="0" y="63575"/>
                  </a:moveTo>
                  <a:lnTo>
                    <a:pt x="115826" y="137041"/>
                  </a:lnTo>
                  <a:lnTo>
                    <a:pt x="121535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361217" y="4436130"/>
              <a:ext cx="4582869" cy="407592"/>
            </a:xfrm>
            <a:custGeom>
              <a:avLst/>
              <a:pathLst>
                <a:path w="4582869" h="407592">
                  <a:moveTo>
                    <a:pt x="62519" y="407592"/>
                  </a:moveTo>
                  <a:lnTo>
                    <a:pt x="0" y="351447"/>
                  </a:lnTo>
                  <a:lnTo>
                    <a:pt x="102871" y="283303"/>
                  </a:lnTo>
                  <a:lnTo>
                    <a:pt x="777948" y="49631"/>
                  </a:lnTo>
                  <a:lnTo>
                    <a:pt x="2117218" y="0"/>
                  </a:lnTo>
                  <a:lnTo>
                    <a:pt x="67220" y="394626"/>
                  </a:lnTo>
                  <a:lnTo>
                    <a:pt x="3889082" y="81620"/>
                  </a:lnTo>
                  <a:lnTo>
                    <a:pt x="4252386" y="109172"/>
                  </a:lnTo>
                  <a:lnTo>
                    <a:pt x="4392111" y="94629"/>
                  </a:lnTo>
                  <a:lnTo>
                    <a:pt x="4538411" y="112073"/>
                  </a:lnTo>
                  <a:lnTo>
                    <a:pt x="4582869" y="156416"/>
                  </a:lnTo>
                  <a:lnTo>
                    <a:pt x="4452556" y="187606"/>
                  </a:lnTo>
                  <a:lnTo>
                    <a:pt x="4423854" y="157823"/>
                  </a:lnTo>
                  <a:lnTo>
                    <a:pt x="4414016" y="144466"/>
                  </a:lnTo>
                  <a:lnTo>
                    <a:pt x="4309879" y="142996"/>
                  </a:lnTo>
                  <a:lnTo>
                    <a:pt x="4270792" y="16845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632010" y="4482291"/>
              <a:ext cx="136962" cy="122290"/>
            </a:xfrm>
            <a:custGeom>
              <a:avLst/>
              <a:pathLst>
                <a:path w="136962" h="122290">
                  <a:moveTo>
                    <a:pt x="62111" y="0"/>
                  </a:moveTo>
                  <a:lnTo>
                    <a:pt x="0" y="122290"/>
                  </a:lnTo>
                  <a:lnTo>
                    <a:pt x="136962" y="114935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214107" y="4314725"/>
              <a:ext cx="4665687" cy="487236"/>
            </a:xfrm>
            <a:custGeom>
              <a:avLst/>
              <a:pathLst>
                <a:path w="4665687" h="487236">
                  <a:moveTo>
                    <a:pt x="64667" y="317329"/>
                  </a:moveTo>
                  <a:lnTo>
                    <a:pt x="67670" y="465037"/>
                  </a:lnTo>
                  <a:lnTo>
                    <a:pt x="34910" y="487236"/>
                  </a:lnTo>
                  <a:lnTo>
                    <a:pt x="0" y="437076"/>
                  </a:lnTo>
                  <a:lnTo>
                    <a:pt x="812298" y="333383"/>
                  </a:lnTo>
                  <a:lnTo>
                    <a:pt x="3507919" y="0"/>
                  </a:lnTo>
                  <a:lnTo>
                    <a:pt x="3864608" y="77472"/>
                  </a:lnTo>
                  <a:lnTo>
                    <a:pt x="4438806" y="252174"/>
                  </a:lnTo>
                  <a:lnTo>
                    <a:pt x="4547800" y="223204"/>
                  </a:lnTo>
                  <a:lnTo>
                    <a:pt x="4591239" y="265863"/>
                  </a:lnTo>
                  <a:lnTo>
                    <a:pt x="4654727" y="257015"/>
                  </a:lnTo>
                  <a:lnTo>
                    <a:pt x="4622971" y="244886"/>
                  </a:lnTo>
                  <a:lnTo>
                    <a:pt x="4415869" y="238815"/>
                  </a:lnTo>
                  <a:lnTo>
                    <a:pt x="4655577" y="247499"/>
                  </a:lnTo>
                  <a:lnTo>
                    <a:pt x="4665687" y="263068"/>
                  </a:lnTo>
                  <a:lnTo>
                    <a:pt x="4665687" y="263068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11215" y="4577793"/>
              <a:ext cx="137160" cy="118784"/>
            </a:xfrm>
            <a:custGeom>
              <a:avLst/>
              <a:pathLst>
                <a:path w="137160" h="118784">
                  <a:moveTo>
                    <a:pt x="137160" y="118784"/>
                  </a:moveTo>
                  <a:lnTo>
                    <a:pt x="68580" y="0"/>
                  </a:lnTo>
                  <a:lnTo>
                    <a:pt x="0" y="118784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24464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4665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84866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150673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3117278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437896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739905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041914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681530" y="5051225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718747" y="430122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718747" y="355067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718747" y="280045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901944" y="5091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901944" y="4341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901944" y="3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901944" y="284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[47.5%]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[12.8%]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95840" y="42203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62536" y="44621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09470" y="4490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221309" y="438282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59601" y="36722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93478" y="329998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809835" y="299646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734068" y="28324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591008" y="325742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668894" y="339990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74938" y="48268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351204" y="408848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378313" y="40320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263303" y="40446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53495" y="41575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289473" y="42816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141115" y="44421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082805" y="44619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125616" y="4341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79021" y="44640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105885" y="419838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500274" y="33811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938836" y="301887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904031" y="26139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39522" y="25763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099461" y="261266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93035" y="26984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30116" y="311020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93130" y="308072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165223" y="276046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99853" y="27853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056899" y="29633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243527" y="4435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182583" y="4456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095148" y="46973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086978" y="4680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099241" y="48436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126343" y="47547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46088" y="47721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095199" y="47380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137562" y="47118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48636" y="45185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29654" y="4720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85866" y="47124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504362" y="46001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271405" y="47149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00722" y="47934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120012" y="4561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22156" y="47095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098777" y="47317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073865" y="46815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9193" y="46029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92837" y="426957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47377" y="434704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57135" y="45217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34915" y="44927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65914" y="45354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11220" y="45265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88558" y="45144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40767" y="45083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11827" y="451707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19042" y="453264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19042" y="453264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23460" y="47735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78845" y="47173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52256" y="46492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49661" y="444061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05387" y="439097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242472" y="478560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69822" y="447259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29082" y="450015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28793" y="448560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33195" y="450305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64921" y="454739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71928" y="457858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51445" y="454880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44425" y="453544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70111" y="453397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42218" y="45594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24539" y="47206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50391" y="47559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168974" y="47457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05077" y="46232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141217" y="48043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269953" y="49808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35164" y="4857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50315" y="44771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253710" y="47190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214803" y="46641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408229" y="44989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197789" y="4712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500335" y="45540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406760" y="47544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501141" y="47014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330062" y="4757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202026" y="4547396"/>
              <a:ext cx="609098" cy="503629"/>
            </a:xfrm>
            <a:custGeom>
              <a:avLst/>
              <a:pathLst>
                <a:path w="609098" h="503629">
                  <a:moveTo>
                    <a:pt x="183322" y="243476"/>
                  </a:moveTo>
                  <a:lnTo>
                    <a:pt x="109174" y="278818"/>
                  </a:lnTo>
                  <a:lnTo>
                    <a:pt x="27756" y="268535"/>
                  </a:lnTo>
                  <a:lnTo>
                    <a:pt x="63860" y="146065"/>
                  </a:lnTo>
                  <a:lnTo>
                    <a:pt x="0" y="327145"/>
                  </a:lnTo>
                  <a:lnTo>
                    <a:pt x="128735" y="503629"/>
                  </a:lnTo>
                  <a:lnTo>
                    <a:pt x="193947" y="380299"/>
                  </a:lnTo>
                  <a:lnTo>
                    <a:pt x="609098" y="0"/>
                  </a:lnTo>
                  <a:lnTo>
                    <a:pt x="112493" y="241866"/>
                  </a:lnTo>
                  <a:lnTo>
                    <a:pt x="73586" y="186948"/>
                  </a:lnTo>
                  <a:lnTo>
                    <a:pt x="267012" y="21787"/>
                  </a:lnTo>
                  <a:lnTo>
                    <a:pt x="56572" y="235561"/>
                  </a:lnTo>
                  <a:lnTo>
                    <a:pt x="359117" y="76875"/>
                  </a:lnTo>
                  <a:lnTo>
                    <a:pt x="265543" y="277306"/>
                  </a:lnTo>
                  <a:lnTo>
                    <a:pt x="359924" y="224295"/>
                  </a:lnTo>
                  <a:lnTo>
                    <a:pt x="188845" y="2800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390871" y="4725444"/>
              <a:ext cx="134190" cy="130405"/>
            </a:xfrm>
            <a:custGeom>
              <a:avLst/>
              <a:pathLst>
                <a:path w="134190" h="130405">
                  <a:moveTo>
                    <a:pt x="91678" y="0"/>
                  </a:moveTo>
                  <a:lnTo>
                    <a:pt x="0" y="102018"/>
                  </a:lnTo>
                  <a:lnTo>
                    <a:pt x="134190" y="130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70279" y="2877638"/>
              <a:ext cx="684708" cy="1994392"/>
            </a:xfrm>
            <a:custGeom>
              <a:avLst/>
              <a:pathLst>
                <a:path w="684708" h="1994392">
                  <a:moveTo>
                    <a:pt x="53065" y="1654717"/>
                  </a:moveTo>
                  <a:lnTo>
                    <a:pt x="0" y="1683324"/>
                  </a:lnTo>
                  <a:lnTo>
                    <a:pt x="96181" y="1550338"/>
                  </a:lnTo>
                  <a:lnTo>
                    <a:pt x="234473" y="839810"/>
                  </a:lnTo>
                  <a:lnTo>
                    <a:pt x="568350" y="467498"/>
                  </a:lnTo>
                  <a:lnTo>
                    <a:pt x="684708" y="163980"/>
                  </a:lnTo>
                  <a:lnTo>
                    <a:pt x="608941" y="0"/>
                  </a:lnTo>
                  <a:lnTo>
                    <a:pt x="465880" y="424941"/>
                  </a:lnTo>
                  <a:lnTo>
                    <a:pt x="543766" y="567416"/>
                  </a:lnTo>
                  <a:lnTo>
                    <a:pt x="49810" y="1994392"/>
                  </a:lnTo>
                  <a:lnTo>
                    <a:pt x="226076" y="1255998"/>
                  </a:lnTo>
                  <a:lnTo>
                    <a:pt x="253185" y="1199554"/>
                  </a:lnTo>
                  <a:lnTo>
                    <a:pt x="270713" y="1387867"/>
                  </a:lnTo>
                  <a:lnTo>
                    <a:pt x="138175" y="1212142"/>
                  </a:lnTo>
                  <a:lnTo>
                    <a:pt x="128368" y="1325063"/>
                  </a:lnTo>
                  <a:lnTo>
                    <a:pt x="164346" y="14491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35688" y="4193651"/>
              <a:ext cx="131737" cy="133180"/>
            </a:xfrm>
            <a:custGeom>
              <a:avLst/>
              <a:pathLst>
                <a:path w="131737" h="133180">
                  <a:moveTo>
                    <a:pt x="0" y="38183"/>
                  </a:moveTo>
                  <a:lnTo>
                    <a:pt x="98936" y="133180"/>
                  </a:lnTo>
                  <a:lnTo>
                    <a:pt x="1317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143614" y="2621550"/>
              <a:ext cx="1066761" cy="1912738"/>
            </a:xfrm>
            <a:custGeom>
              <a:avLst/>
              <a:pathLst>
                <a:path w="1066761" h="1912738">
                  <a:moveTo>
                    <a:pt x="58309" y="1890822"/>
                  </a:moveTo>
                  <a:lnTo>
                    <a:pt x="0" y="1910626"/>
                  </a:lnTo>
                  <a:lnTo>
                    <a:pt x="42811" y="1790292"/>
                  </a:lnTo>
                  <a:lnTo>
                    <a:pt x="96216" y="1912738"/>
                  </a:lnTo>
                  <a:lnTo>
                    <a:pt x="7423" y="1621989"/>
                  </a:lnTo>
                  <a:lnTo>
                    <a:pt x="401811" y="804730"/>
                  </a:lnTo>
                  <a:lnTo>
                    <a:pt x="840373" y="442471"/>
                  </a:lnTo>
                  <a:lnTo>
                    <a:pt x="805568" y="37572"/>
                  </a:lnTo>
                  <a:lnTo>
                    <a:pt x="841059" y="0"/>
                  </a:lnTo>
                  <a:lnTo>
                    <a:pt x="1000999" y="36265"/>
                  </a:lnTo>
                  <a:lnTo>
                    <a:pt x="794573" y="122031"/>
                  </a:lnTo>
                  <a:lnTo>
                    <a:pt x="731653" y="533801"/>
                  </a:lnTo>
                  <a:lnTo>
                    <a:pt x="594667" y="504323"/>
                  </a:lnTo>
                  <a:lnTo>
                    <a:pt x="1066761" y="184069"/>
                  </a:lnTo>
                  <a:lnTo>
                    <a:pt x="901391" y="208905"/>
                  </a:lnTo>
                  <a:lnTo>
                    <a:pt x="958436" y="3869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00491" y="2874409"/>
              <a:ext cx="130616" cy="134046"/>
            </a:xfrm>
            <a:custGeom>
              <a:avLst/>
              <a:pathLst>
                <a:path w="130616" h="134046">
                  <a:moveTo>
                    <a:pt x="0" y="41859"/>
                  </a:moveTo>
                  <a:lnTo>
                    <a:pt x="101559" y="134046"/>
                  </a:lnTo>
                  <a:lnTo>
                    <a:pt x="1306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106897" y="4506119"/>
              <a:ext cx="458274" cy="407721"/>
            </a:xfrm>
            <a:custGeom>
              <a:avLst/>
              <a:pathLst>
                <a:path w="458274" h="407721">
                  <a:moveTo>
                    <a:pt x="197438" y="0"/>
                  </a:moveTo>
                  <a:lnTo>
                    <a:pt x="136495" y="20822"/>
                  </a:lnTo>
                  <a:lnTo>
                    <a:pt x="49059" y="261410"/>
                  </a:lnTo>
                  <a:lnTo>
                    <a:pt x="40889" y="244204"/>
                  </a:lnTo>
                  <a:lnTo>
                    <a:pt x="53152" y="407721"/>
                  </a:lnTo>
                  <a:lnTo>
                    <a:pt x="80254" y="318846"/>
                  </a:lnTo>
                  <a:lnTo>
                    <a:pt x="0" y="336287"/>
                  </a:lnTo>
                  <a:lnTo>
                    <a:pt x="49110" y="302131"/>
                  </a:lnTo>
                  <a:lnTo>
                    <a:pt x="91473" y="275907"/>
                  </a:lnTo>
                  <a:lnTo>
                    <a:pt x="102547" y="82671"/>
                  </a:lnTo>
                  <a:lnTo>
                    <a:pt x="83565" y="284576"/>
                  </a:lnTo>
                  <a:lnTo>
                    <a:pt x="139778" y="276532"/>
                  </a:lnTo>
                  <a:lnTo>
                    <a:pt x="458274" y="164207"/>
                  </a:lnTo>
                  <a:lnTo>
                    <a:pt x="225317" y="279045"/>
                  </a:lnTo>
                  <a:lnTo>
                    <a:pt x="254633" y="3575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55740" y="4728432"/>
              <a:ext cx="128498" cy="135267"/>
            </a:xfrm>
            <a:custGeom>
              <a:avLst/>
              <a:pathLst>
                <a:path w="128498" h="135267">
                  <a:moveTo>
                    <a:pt x="0" y="47967"/>
                  </a:moveTo>
                  <a:lnTo>
                    <a:pt x="105790" y="135267"/>
                  </a:lnTo>
                  <a:lnTo>
                    <a:pt x="1284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39654" y="4436130"/>
              <a:ext cx="3270419" cy="407592"/>
            </a:xfrm>
            <a:custGeom>
              <a:avLst/>
              <a:pathLst>
                <a:path w="3270419" h="407592">
                  <a:moveTo>
                    <a:pt x="44615" y="407592"/>
                  </a:moveTo>
                  <a:lnTo>
                    <a:pt x="0" y="351447"/>
                  </a:lnTo>
                  <a:lnTo>
                    <a:pt x="73410" y="283303"/>
                  </a:lnTo>
                  <a:lnTo>
                    <a:pt x="555158" y="49631"/>
                  </a:lnTo>
                  <a:lnTo>
                    <a:pt x="1510885" y="0"/>
                  </a:lnTo>
                  <a:lnTo>
                    <a:pt x="47969" y="394626"/>
                  </a:lnTo>
                  <a:lnTo>
                    <a:pt x="2775319" y="81620"/>
                  </a:lnTo>
                  <a:lnTo>
                    <a:pt x="3034580" y="109172"/>
                  </a:lnTo>
                  <a:lnTo>
                    <a:pt x="3134290" y="94629"/>
                  </a:lnTo>
                  <a:lnTo>
                    <a:pt x="3238693" y="112073"/>
                  </a:lnTo>
                  <a:lnTo>
                    <a:pt x="3270419" y="156416"/>
                  </a:lnTo>
                  <a:lnTo>
                    <a:pt x="3177425" y="187606"/>
                  </a:lnTo>
                  <a:lnTo>
                    <a:pt x="3156942" y="157823"/>
                  </a:lnTo>
                  <a:lnTo>
                    <a:pt x="3149922" y="144466"/>
                  </a:lnTo>
                  <a:lnTo>
                    <a:pt x="3075608" y="142996"/>
                  </a:lnTo>
                  <a:lnTo>
                    <a:pt x="3047715" y="1684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287369" y="4473854"/>
              <a:ext cx="133968" cy="130727"/>
            </a:xfrm>
            <a:custGeom>
              <a:avLst/>
              <a:pathLst>
                <a:path w="133968" h="130727">
                  <a:moveTo>
                    <a:pt x="41510" y="0"/>
                  </a:moveTo>
                  <a:lnTo>
                    <a:pt x="0" y="130727"/>
                  </a:lnTo>
                  <a:lnTo>
                    <a:pt x="133968" y="1013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134674" y="4314725"/>
              <a:ext cx="3329519" cy="487236"/>
            </a:xfrm>
            <a:custGeom>
              <a:avLst/>
              <a:pathLst>
                <a:path w="3329519" h="487236">
                  <a:moveTo>
                    <a:pt x="46147" y="317329"/>
                  </a:moveTo>
                  <a:lnTo>
                    <a:pt x="48291" y="465037"/>
                  </a:lnTo>
                  <a:lnTo>
                    <a:pt x="24912" y="487236"/>
                  </a:lnTo>
                  <a:lnTo>
                    <a:pt x="0" y="437076"/>
                  </a:lnTo>
                  <a:lnTo>
                    <a:pt x="579670" y="333383"/>
                  </a:lnTo>
                  <a:lnTo>
                    <a:pt x="2503315" y="0"/>
                  </a:lnTo>
                  <a:lnTo>
                    <a:pt x="2757855" y="77472"/>
                  </a:lnTo>
                  <a:lnTo>
                    <a:pt x="3167612" y="252174"/>
                  </a:lnTo>
                  <a:lnTo>
                    <a:pt x="3245393" y="223204"/>
                  </a:lnTo>
                  <a:lnTo>
                    <a:pt x="3276392" y="265863"/>
                  </a:lnTo>
                  <a:lnTo>
                    <a:pt x="3321698" y="257015"/>
                  </a:lnTo>
                  <a:lnTo>
                    <a:pt x="3299036" y="244886"/>
                  </a:lnTo>
                  <a:lnTo>
                    <a:pt x="3151244" y="238815"/>
                  </a:lnTo>
                  <a:lnTo>
                    <a:pt x="3322304" y="247499"/>
                  </a:lnTo>
                  <a:lnTo>
                    <a:pt x="3329519" y="263068"/>
                  </a:lnTo>
                  <a:lnTo>
                    <a:pt x="3329519" y="2630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395614" y="4577793"/>
              <a:ext cx="137160" cy="118784"/>
            </a:xfrm>
            <a:custGeom>
              <a:avLst/>
              <a:pathLst>
                <a:path w="137160" h="118784">
                  <a:moveTo>
                    <a:pt x="137160" y="118784"/>
                  </a:moveTo>
                  <a:lnTo>
                    <a:pt x="68580" y="0"/>
                  </a:lnTo>
                  <a:lnTo>
                    <a:pt x="0" y="1187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085604" y="4341413"/>
              <a:ext cx="172164" cy="536649"/>
            </a:xfrm>
            <a:custGeom>
              <a:avLst/>
              <a:pathLst>
                <a:path w="172164" h="536649">
                  <a:moveTo>
                    <a:pt x="0" y="0"/>
                  </a:moveTo>
                  <a:lnTo>
                    <a:pt x="172164" y="53664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91109" y="4790100"/>
              <a:ext cx="85697" cy="87963"/>
            </a:xfrm>
            <a:custGeom>
              <a:avLst/>
              <a:pathLst>
                <a:path w="85697" h="87963">
                  <a:moveTo>
                    <a:pt x="0" y="27492"/>
                  </a:moveTo>
                  <a:lnTo>
                    <a:pt x="66658" y="87963"/>
                  </a:lnTo>
                  <a:lnTo>
                    <a:pt x="8569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741043" y="3808693"/>
              <a:ext cx="344561" cy="532719"/>
            </a:xfrm>
            <a:custGeom>
              <a:avLst/>
              <a:pathLst>
                <a:path w="344561" h="532719">
                  <a:moveTo>
                    <a:pt x="344561" y="53271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741043" y="3808693"/>
              <a:ext cx="80115" cy="89885"/>
            </a:xfrm>
            <a:custGeom>
              <a:avLst/>
              <a:pathLst>
                <a:path w="80115" h="89885">
                  <a:moveTo>
                    <a:pt x="80115" y="41006"/>
                  </a:moveTo>
                  <a:lnTo>
                    <a:pt x="0" y="0"/>
                  </a:lnTo>
                  <a:lnTo>
                    <a:pt x="4544" y="8988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657103" y="3837915"/>
              <a:ext cx="428500" cy="503498"/>
            </a:xfrm>
            <a:custGeom>
              <a:avLst/>
              <a:pathLst>
                <a:path w="428500" h="503498">
                  <a:moveTo>
                    <a:pt x="428500" y="50349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57103" y="3837915"/>
              <a:ext cx="84784" cy="88521"/>
            </a:xfrm>
            <a:custGeom>
              <a:avLst/>
              <a:pathLst>
                <a:path w="84784" h="88521">
                  <a:moveTo>
                    <a:pt x="84784" y="30191"/>
                  </a:moveTo>
                  <a:lnTo>
                    <a:pt x="0" y="0"/>
                  </a:lnTo>
                  <a:lnTo>
                    <a:pt x="16245" y="8852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94799" y="3854477"/>
              <a:ext cx="390805" cy="486936"/>
            </a:xfrm>
            <a:custGeom>
              <a:avLst/>
              <a:pathLst>
                <a:path w="390805" h="486936">
                  <a:moveTo>
                    <a:pt x="390805" y="48693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94799" y="3854477"/>
              <a:ext cx="83880" cy="88952"/>
            </a:xfrm>
            <a:custGeom>
              <a:avLst/>
              <a:pathLst>
                <a:path w="83880" h="88952">
                  <a:moveTo>
                    <a:pt x="83880" y="32619"/>
                  </a:moveTo>
                  <a:lnTo>
                    <a:pt x="0" y="0"/>
                  </a:lnTo>
                  <a:lnTo>
                    <a:pt x="13690" y="8895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29482" y="4341413"/>
              <a:ext cx="256122" cy="441994"/>
            </a:xfrm>
            <a:custGeom>
              <a:avLst/>
              <a:pathLst>
                <a:path w="256122" h="441994">
                  <a:moveTo>
                    <a:pt x="256122" y="0"/>
                  </a:moveTo>
                  <a:lnTo>
                    <a:pt x="0" y="4419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829482" y="4693407"/>
              <a:ext cx="78013" cy="89999"/>
            </a:xfrm>
            <a:custGeom>
              <a:avLst/>
              <a:pathLst>
                <a:path w="78013" h="89999">
                  <a:moveTo>
                    <a:pt x="142" y="0"/>
                  </a:moveTo>
                  <a:lnTo>
                    <a:pt x="0" y="89999"/>
                  </a:lnTo>
                  <a:lnTo>
                    <a:pt x="78013" y="4512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085604" y="4341413"/>
              <a:ext cx="483072" cy="281815"/>
            </a:xfrm>
            <a:custGeom>
              <a:avLst/>
              <a:pathLst>
                <a:path w="483072" h="281815">
                  <a:moveTo>
                    <a:pt x="0" y="0"/>
                  </a:moveTo>
                  <a:lnTo>
                    <a:pt x="483072" y="28181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78677" y="4545084"/>
              <a:ext cx="89999" cy="78144"/>
            </a:xfrm>
            <a:custGeom>
              <a:avLst/>
              <a:pathLst>
                <a:path w="89999" h="78144">
                  <a:moveTo>
                    <a:pt x="0" y="77738"/>
                  </a:moveTo>
                  <a:lnTo>
                    <a:pt x="89999" y="78144"/>
                  </a:lnTo>
                  <a:lnTo>
                    <a:pt x="4535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33928" y="4341413"/>
              <a:ext cx="351675" cy="457705"/>
            </a:xfrm>
            <a:custGeom>
              <a:avLst/>
              <a:pathLst>
                <a:path w="351675" h="457705">
                  <a:moveTo>
                    <a:pt x="351675" y="0"/>
                  </a:moveTo>
                  <a:lnTo>
                    <a:pt x="0" y="45770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733928" y="4709896"/>
              <a:ext cx="83171" cy="89222"/>
            </a:xfrm>
            <a:custGeom>
              <a:avLst/>
              <a:pathLst>
                <a:path w="83171" h="89222">
                  <a:moveTo>
                    <a:pt x="11804" y="0"/>
                  </a:moveTo>
                  <a:lnTo>
                    <a:pt x="0" y="89222"/>
                  </a:lnTo>
                  <a:lnTo>
                    <a:pt x="83171" y="5483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67886" y="4341413"/>
              <a:ext cx="317718" cy="454744"/>
            </a:xfrm>
            <a:custGeom>
              <a:avLst/>
              <a:pathLst>
                <a:path w="317718" h="454744">
                  <a:moveTo>
                    <a:pt x="317718" y="0"/>
                  </a:moveTo>
                  <a:lnTo>
                    <a:pt x="0" y="45474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767886" y="4706492"/>
              <a:ext cx="81528" cy="89665"/>
            </a:xfrm>
            <a:custGeom>
              <a:avLst/>
              <a:pathLst>
                <a:path w="81528" h="89665">
                  <a:moveTo>
                    <a:pt x="7751" y="0"/>
                  </a:moveTo>
                  <a:lnTo>
                    <a:pt x="0" y="89665"/>
                  </a:lnTo>
                  <a:lnTo>
                    <a:pt x="81528" y="5154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757809" y="3782656"/>
              <a:ext cx="121196" cy="22872"/>
            </a:xfrm>
            <a:custGeom>
              <a:avLst/>
              <a:pathLst>
                <a:path w="121196" h="22872">
                  <a:moveTo>
                    <a:pt x="121196" y="0"/>
                  </a:moveTo>
                  <a:lnTo>
                    <a:pt x="0" y="22872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771949" y="4808192"/>
              <a:ext cx="65802" cy="194904"/>
            </a:xfrm>
            <a:custGeom>
              <a:avLst/>
              <a:pathLst>
                <a:path w="65802" h="194904">
                  <a:moveTo>
                    <a:pt x="65802" y="1949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4318620" y="4896959"/>
              <a:ext cx="7713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01865" y="3740753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984753" y="3648960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148582" y="3902426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281120" y="4642415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255137" y="4684358"/>
              <a:ext cx="910009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003049" y="4853304"/>
              <a:ext cx="98226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454131" y="5001714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15646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08560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01474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4387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3029099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76845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905983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35120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2681530" y="5051225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718747" y="430122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718747" y="355067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718747" y="280045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2901944" y="5091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901944" y="4341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901944" y="3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901944" y="284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[47.5%]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[12.8%]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6819410" y="2439275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6888999" y="2521654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6888999" y="27095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953575" y="27741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10945" y="281928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67726" y="275070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888999" y="292901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953575" y="29935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10945" y="303874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67726" y="297016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888999" y="314847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953575" y="321304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10945" y="325819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967726" y="318961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888999" y="33679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953575" y="343250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10945" y="34776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67726" y="340907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888999" y="358738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953575" y="36519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0945" y="369711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67726" y="362853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888999" y="380683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953575" y="38714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10945" y="39165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67726" y="38479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7178044" y="2774948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178044" y="2994295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78044" y="3215934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3437572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178044" y="3652608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178044" y="3872064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3" name="rc193"/>
            <p:cNvSpPr/>
            <p:nvPr/>
          </p:nvSpPr>
          <p:spPr>
            <a:xfrm>
              <a:off x="6819410" y="4235061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888999" y="45053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953575" y="45699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888999" y="4724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953575" y="4789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888999" y="4944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937918" y="49837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7178044" y="45746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178044" y="47941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178044" y="50139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61677" y="2500077"/>
              <a:ext cx="3718555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440309" y="419761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10077" y="44357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7760" y="4463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268242" y="435784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04581" y="36571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33743" y="328997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848458" y="299065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773761" y="282894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632720" y="324801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709506" y="33885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222525" y="479575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396303" y="406757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23029" y="401191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309642" y="40243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99974" y="41356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335444" y="425809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188958" y="44160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131472" y="4435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173679" y="43168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26330" y="44376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154448" y="417595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543268" y="337000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975637" y="301275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941324" y="261345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76313" y="25763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133995" y="261216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30483" y="269674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68452" y="310281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33401" y="307374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198828" y="275792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035793" y="27824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092033" y="29579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289925" y="44098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29841" y="44303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143641" y="46676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135586" y="46506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147676" y="48119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174395" y="47242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95274" y="47414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43691" y="47077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185456" y="4681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96373" y="44913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77660" y="46904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233078" y="46825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547077" y="45717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17409" y="46850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46312" y="47624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168154" y="4534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70267" y="46796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47219" y="4701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22658" y="46521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09801" y="457493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606285" y="42461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57230" y="43225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61202" y="44948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37885" y="446627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68446" y="45083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13112" y="44996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0770" y="44876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45066" y="448167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13710" y="44902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20823" y="45055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20823" y="45055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70141" y="4742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26156" y="46874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98530" y="46202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89133" y="44148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1365" y="43658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289106" y="475505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77946" y="444637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33546" y="44735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31848" y="445920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34777" y="447640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66055" y="452013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74374" y="455089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54181" y="452152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47260" y="450835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73995" y="450690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46496" y="45320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69793" y="46906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96692" y="47255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16424" y="4715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52018" y="4594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189059" y="4773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15977" y="49472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80268" y="48255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89557" y="44505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299965" y="46890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261607" y="46349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452302" y="4472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244833" y="46828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543106" y="45263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450853" y="47240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543902" y="4671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375238" y="4726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249869" y="4520763"/>
              <a:ext cx="600498" cy="496665"/>
            </a:xfrm>
            <a:custGeom>
              <a:avLst/>
              <a:pathLst>
                <a:path w="600498" h="496665">
                  <a:moveTo>
                    <a:pt x="180734" y="240109"/>
                  </a:moveTo>
                  <a:lnTo>
                    <a:pt x="107632" y="274962"/>
                  </a:lnTo>
                  <a:lnTo>
                    <a:pt x="27364" y="264821"/>
                  </a:lnTo>
                  <a:lnTo>
                    <a:pt x="62958" y="144045"/>
                  </a:lnTo>
                  <a:lnTo>
                    <a:pt x="0" y="322621"/>
                  </a:lnTo>
                  <a:lnTo>
                    <a:pt x="126918" y="496665"/>
                  </a:lnTo>
                  <a:lnTo>
                    <a:pt x="191208" y="375040"/>
                  </a:lnTo>
                  <a:lnTo>
                    <a:pt x="600498" y="0"/>
                  </a:lnTo>
                  <a:lnTo>
                    <a:pt x="110905" y="238521"/>
                  </a:lnTo>
                  <a:lnTo>
                    <a:pt x="72547" y="184363"/>
                  </a:lnTo>
                  <a:lnTo>
                    <a:pt x="263242" y="21486"/>
                  </a:lnTo>
                  <a:lnTo>
                    <a:pt x="55773" y="232303"/>
                  </a:lnTo>
                  <a:lnTo>
                    <a:pt x="354047" y="75812"/>
                  </a:lnTo>
                  <a:lnTo>
                    <a:pt x="261793" y="273471"/>
                  </a:lnTo>
                  <a:lnTo>
                    <a:pt x="354842" y="221193"/>
                  </a:lnTo>
                  <a:lnTo>
                    <a:pt x="186178" y="2761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436047" y="4694930"/>
              <a:ext cx="134192" cy="130401"/>
            </a:xfrm>
            <a:custGeom>
              <a:avLst/>
              <a:pathLst>
                <a:path w="134192" h="130401">
                  <a:moveTo>
                    <a:pt x="91670" y="0"/>
                  </a:moveTo>
                  <a:lnTo>
                    <a:pt x="0" y="102026"/>
                  </a:lnTo>
                  <a:lnTo>
                    <a:pt x="134192" y="1304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218570" y="2874097"/>
              <a:ext cx="675040" cy="1966811"/>
            </a:xfrm>
            <a:custGeom>
              <a:avLst/>
              <a:pathLst>
                <a:path w="675040" h="1966811">
                  <a:moveTo>
                    <a:pt x="52316" y="1631833"/>
                  </a:moveTo>
                  <a:lnTo>
                    <a:pt x="0" y="1660045"/>
                  </a:lnTo>
                  <a:lnTo>
                    <a:pt x="94823" y="1528898"/>
                  </a:lnTo>
                  <a:lnTo>
                    <a:pt x="231162" y="828196"/>
                  </a:lnTo>
                  <a:lnTo>
                    <a:pt x="560325" y="461033"/>
                  </a:lnTo>
                  <a:lnTo>
                    <a:pt x="675040" y="161712"/>
                  </a:lnTo>
                  <a:lnTo>
                    <a:pt x="600343" y="0"/>
                  </a:lnTo>
                  <a:lnTo>
                    <a:pt x="459302" y="419065"/>
                  </a:lnTo>
                  <a:lnTo>
                    <a:pt x="536088" y="559569"/>
                  </a:lnTo>
                  <a:lnTo>
                    <a:pt x="49107" y="1966811"/>
                  </a:lnTo>
                  <a:lnTo>
                    <a:pt x="222884" y="1238628"/>
                  </a:lnTo>
                  <a:lnTo>
                    <a:pt x="249610" y="1182965"/>
                  </a:lnTo>
                  <a:lnTo>
                    <a:pt x="266890" y="1368674"/>
                  </a:lnTo>
                  <a:lnTo>
                    <a:pt x="136224" y="1195379"/>
                  </a:lnTo>
                  <a:lnTo>
                    <a:pt x="126555" y="1306738"/>
                  </a:lnTo>
                  <a:lnTo>
                    <a:pt x="162025" y="14291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81666" y="4170070"/>
              <a:ext cx="131740" cy="133177"/>
            </a:xfrm>
            <a:custGeom>
              <a:avLst/>
              <a:pathLst>
                <a:path w="131740" h="133177">
                  <a:moveTo>
                    <a:pt x="0" y="38172"/>
                  </a:moveTo>
                  <a:lnTo>
                    <a:pt x="98929" y="133177"/>
                  </a:lnTo>
                  <a:lnTo>
                    <a:pt x="1317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192281" y="2621550"/>
              <a:ext cx="1051698" cy="1886286"/>
            </a:xfrm>
            <a:custGeom>
              <a:avLst/>
              <a:pathLst>
                <a:path w="1051698" h="1886286">
                  <a:moveTo>
                    <a:pt x="57486" y="1864673"/>
                  </a:moveTo>
                  <a:lnTo>
                    <a:pt x="0" y="1884203"/>
                  </a:lnTo>
                  <a:lnTo>
                    <a:pt x="42207" y="1765534"/>
                  </a:lnTo>
                  <a:lnTo>
                    <a:pt x="94858" y="1886286"/>
                  </a:lnTo>
                  <a:lnTo>
                    <a:pt x="7318" y="1599558"/>
                  </a:lnTo>
                  <a:lnTo>
                    <a:pt x="396138" y="793601"/>
                  </a:lnTo>
                  <a:lnTo>
                    <a:pt x="828507" y="436352"/>
                  </a:lnTo>
                  <a:lnTo>
                    <a:pt x="794194" y="37052"/>
                  </a:lnTo>
                  <a:lnTo>
                    <a:pt x="829183" y="0"/>
                  </a:lnTo>
                  <a:lnTo>
                    <a:pt x="986865" y="35763"/>
                  </a:lnTo>
                  <a:lnTo>
                    <a:pt x="783353" y="120344"/>
                  </a:lnTo>
                  <a:lnTo>
                    <a:pt x="721323" y="526419"/>
                  </a:lnTo>
                  <a:lnTo>
                    <a:pt x="586271" y="497349"/>
                  </a:lnTo>
                  <a:lnTo>
                    <a:pt x="1051698" y="181524"/>
                  </a:lnTo>
                  <a:lnTo>
                    <a:pt x="888663" y="206016"/>
                  </a:lnTo>
                  <a:lnTo>
                    <a:pt x="944903" y="3815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35633" y="2869061"/>
              <a:ext cx="130619" cy="134044"/>
            </a:xfrm>
            <a:custGeom>
              <a:avLst/>
              <a:pathLst>
                <a:path w="130619" h="134044">
                  <a:moveTo>
                    <a:pt x="0" y="41848"/>
                  </a:moveTo>
                  <a:lnTo>
                    <a:pt x="101551" y="134044"/>
                  </a:lnTo>
                  <a:lnTo>
                    <a:pt x="1306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156083" y="4480057"/>
              <a:ext cx="451803" cy="402083"/>
            </a:xfrm>
            <a:custGeom>
              <a:avLst/>
              <a:pathLst>
                <a:path w="451803" h="402083">
                  <a:moveTo>
                    <a:pt x="194651" y="0"/>
                  </a:moveTo>
                  <a:lnTo>
                    <a:pt x="134567" y="20534"/>
                  </a:lnTo>
                  <a:lnTo>
                    <a:pt x="48367" y="257795"/>
                  </a:lnTo>
                  <a:lnTo>
                    <a:pt x="40312" y="240827"/>
                  </a:lnTo>
                  <a:lnTo>
                    <a:pt x="52402" y="402083"/>
                  </a:lnTo>
                  <a:lnTo>
                    <a:pt x="79121" y="314437"/>
                  </a:lnTo>
                  <a:lnTo>
                    <a:pt x="0" y="331636"/>
                  </a:lnTo>
                  <a:lnTo>
                    <a:pt x="48417" y="297953"/>
                  </a:lnTo>
                  <a:lnTo>
                    <a:pt x="90182" y="272092"/>
                  </a:lnTo>
                  <a:lnTo>
                    <a:pt x="101099" y="81528"/>
                  </a:lnTo>
                  <a:lnTo>
                    <a:pt x="82385" y="280641"/>
                  </a:lnTo>
                  <a:lnTo>
                    <a:pt x="137804" y="272707"/>
                  </a:lnTo>
                  <a:lnTo>
                    <a:pt x="451803" y="161936"/>
                  </a:lnTo>
                  <a:lnTo>
                    <a:pt x="222135" y="275186"/>
                  </a:lnTo>
                  <a:lnTo>
                    <a:pt x="251038" y="3526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301339" y="4697427"/>
              <a:ext cx="128503" cy="135265"/>
            </a:xfrm>
            <a:custGeom>
              <a:avLst/>
              <a:pathLst>
                <a:path w="128503" h="135265">
                  <a:moveTo>
                    <a:pt x="0" y="47955"/>
                  </a:moveTo>
                  <a:lnTo>
                    <a:pt x="105782" y="135265"/>
                  </a:lnTo>
                  <a:lnTo>
                    <a:pt x="1285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86965" y="4411036"/>
              <a:ext cx="3224241" cy="401955"/>
            </a:xfrm>
            <a:custGeom>
              <a:avLst/>
              <a:pathLst>
                <a:path w="3224241" h="401955">
                  <a:moveTo>
                    <a:pt x="43985" y="401955"/>
                  </a:moveTo>
                  <a:lnTo>
                    <a:pt x="0" y="346587"/>
                  </a:lnTo>
                  <a:lnTo>
                    <a:pt x="72374" y="279386"/>
                  </a:lnTo>
                  <a:lnTo>
                    <a:pt x="547319" y="48945"/>
                  </a:lnTo>
                  <a:lnTo>
                    <a:pt x="1489551" y="0"/>
                  </a:lnTo>
                  <a:lnTo>
                    <a:pt x="47292" y="389168"/>
                  </a:lnTo>
                  <a:lnTo>
                    <a:pt x="2736133" y="80491"/>
                  </a:lnTo>
                  <a:lnTo>
                    <a:pt x="2991732" y="107662"/>
                  </a:lnTo>
                  <a:lnTo>
                    <a:pt x="3090035" y="93321"/>
                  </a:lnTo>
                  <a:lnTo>
                    <a:pt x="3192963" y="110523"/>
                  </a:lnTo>
                  <a:lnTo>
                    <a:pt x="3224241" y="154253"/>
                  </a:lnTo>
                  <a:lnTo>
                    <a:pt x="3132561" y="185011"/>
                  </a:lnTo>
                  <a:lnTo>
                    <a:pt x="3112367" y="155641"/>
                  </a:lnTo>
                  <a:lnTo>
                    <a:pt x="3105446" y="142468"/>
                  </a:lnTo>
                  <a:lnTo>
                    <a:pt x="3032181" y="141018"/>
                  </a:lnTo>
                  <a:lnTo>
                    <a:pt x="3004682" y="1661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291648" y="4446424"/>
              <a:ext cx="133964" cy="130733"/>
            </a:xfrm>
            <a:custGeom>
              <a:avLst/>
              <a:pathLst>
                <a:path w="133964" h="130733">
                  <a:moveTo>
                    <a:pt x="41491" y="0"/>
                  </a:moveTo>
                  <a:lnTo>
                    <a:pt x="0" y="130733"/>
                  </a:lnTo>
                  <a:lnTo>
                    <a:pt x="133964" y="1012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183467" y="4291309"/>
              <a:ext cx="3282507" cy="480498"/>
            </a:xfrm>
            <a:custGeom>
              <a:avLst/>
              <a:pathLst>
                <a:path w="3282507" h="480498">
                  <a:moveTo>
                    <a:pt x="45496" y="312940"/>
                  </a:moveTo>
                  <a:lnTo>
                    <a:pt x="47609" y="458606"/>
                  </a:lnTo>
                  <a:lnTo>
                    <a:pt x="24560" y="480498"/>
                  </a:lnTo>
                  <a:lnTo>
                    <a:pt x="0" y="431032"/>
                  </a:lnTo>
                  <a:lnTo>
                    <a:pt x="571485" y="328773"/>
                  </a:lnTo>
                  <a:lnTo>
                    <a:pt x="2467969" y="0"/>
                  </a:lnTo>
                  <a:lnTo>
                    <a:pt x="2718914" y="76400"/>
                  </a:lnTo>
                  <a:lnTo>
                    <a:pt x="3122886" y="248687"/>
                  </a:lnTo>
                  <a:lnTo>
                    <a:pt x="3199569" y="220118"/>
                  </a:lnTo>
                  <a:lnTo>
                    <a:pt x="3230130" y="262186"/>
                  </a:lnTo>
                  <a:lnTo>
                    <a:pt x="3274796" y="253461"/>
                  </a:lnTo>
                  <a:lnTo>
                    <a:pt x="3252454" y="241500"/>
                  </a:lnTo>
                  <a:lnTo>
                    <a:pt x="3106750" y="235512"/>
                  </a:lnTo>
                  <a:lnTo>
                    <a:pt x="3275394" y="244076"/>
                  </a:lnTo>
                  <a:lnTo>
                    <a:pt x="3282507" y="259430"/>
                  </a:lnTo>
                  <a:lnTo>
                    <a:pt x="3282507" y="2594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465975" y="4482160"/>
              <a:ext cx="118784" cy="137159"/>
            </a:xfrm>
            <a:custGeom>
              <a:avLst/>
              <a:pathLst>
                <a:path w="118784" h="137159">
                  <a:moveTo>
                    <a:pt x="118784" y="0"/>
                  </a:moveTo>
                  <a:lnTo>
                    <a:pt x="0" y="68579"/>
                  </a:lnTo>
                  <a:lnTo>
                    <a:pt x="118784" y="1371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20970" y="4166756"/>
              <a:ext cx="885287" cy="150872"/>
            </a:xfrm>
            <a:custGeom>
              <a:avLst/>
              <a:pathLst>
                <a:path w="885287" h="150872">
                  <a:moveTo>
                    <a:pt x="0" y="150872"/>
                  </a:moveTo>
                  <a:lnTo>
                    <a:pt x="88528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921864" y="4135490"/>
              <a:ext cx="84394" cy="88720"/>
            </a:xfrm>
            <a:custGeom>
              <a:avLst/>
              <a:pathLst>
                <a:path w="84394" h="88720">
                  <a:moveTo>
                    <a:pt x="15119" y="88720"/>
                  </a:moveTo>
                  <a:lnTo>
                    <a:pt x="84394" y="31266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172673" y="4094203"/>
              <a:ext cx="948297" cy="223425"/>
            </a:xfrm>
            <a:custGeom>
              <a:avLst/>
              <a:pathLst>
                <a:path w="948297" h="223425">
                  <a:moveTo>
                    <a:pt x="948297" y="22342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172673" y="4068276"/>
              <a:ext cx="86184" cy="87601"/>
            </a:xfrm>
            <a:custGeom>
              <a:avLst/>
              <a:pathLst>
                <a:path w="86184" h="87601">
                  <a:moveTo>
                    <a:pt x="86184" y="0"/>
                  </a:moveTo>
                  <a:lnTo>
                    <a:pt x="0" y="25926"/>
                  </a:lnTo>
                  <a:lnTo>
                    <a:pt x="65545" y="8760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20970" y="4317628"/>
              <a:ext cx="356518" cy="733398"/>
            </a:xfrm>
            <a:custGeom>
              <a:avLst/>
              <a:pathLst>
                <a:path w="356518" h="733398">
                  <a:moveTo>
                    <a:pt x="0" y="0"/>
                  </a:moveTo>
                  <a:lnTo>
                    <a:pt x="356518" y="733398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402941" y="4961254"/>
              <a:ext cx="80942" cy="89772"/>
            </a:xfrm>
            <a:custGeom>
              <a:avLst/>
              <a:pathLst>
                <a:path w="80942" h="89772">
                  <a:moveTo>
                    <a:pt x="0" y="39347"/>
                  </a:moveTo>
                  <a:lnTo>
                    <a:pt x="74547" y="89772"/>
                  </a:lnTo>
                  <a:lnTo>
                    <a:pt x="80942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332409" y="3662710"/>
              <a:ext cx="788561" cy="654918"/>
            </a:xfrm>
            <a:custGeom>
              <a:avLst/>
              <a:pathLst>
                <a:path w="788561" h="654918">
                  <a:moveTo>
                    <a:pt x="788561" y="65491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332409" y="3662710"/>
              <a:ext cx="88710" cy="84415"/>
            </a:xfrm>
            <a:custGeom>
              <a:avLst/>
              <a:pathLst>
                <a:path w="88710" h="84415">
                  <a:moveTo>
                    <a:pt x="88710" y="15180"/>
                  </a:moveTo>
                  <a:lnTo>
                    <a:pt x="0" y="0"/>
                  </a:lnTo>
                  <a:lnTo>
                    <a:pt x="31208" y="8441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609744" y="4317628"/>
              <a:ext cx="511226" cy="674384"/>
            </a:xfrm>
            <a:custGeom>
              <a:avLst/>
              <a:pathLst>
                <a:path w="511226" h="674384">
                  <a:moveTo>
                    <a:pt x="511226" y="0"/>
                  </a:moveTo>
                  <a:lnTo>
                    <a:pt x="0" y="67438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609744" y="4902715"/>
              <a:ext cx="82946" cy="89297"/>
            </a:xfrm>
            <a:custGeom>
              <a:avLst/>
              <a:pathLst>
                <a:path w="82946" h="89297">
                  <a:moveTo>
                    <a:pt x="11224" y="0"/>
                  </a:moveTo>
                  <a:lnTo>
                    <a:pt x="0" y="89297"/>
                  </a:lnTo>
                  <a:lnTo>
                    <a:pt x="82946" y="54369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130702" y="4167596"/>
              <a:ext cx="990268" cy="150032"/>
            </a:xfrm>
            <a:custGeom>
              <a:avLst/>
              <a:pathLst>
                <a:path w="990268" h="150032">
                  <a:moveTo>
                    <a:pt x="990268" y="15003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130702" y="4134779"/>
              <a:ext cx="83803" cy="88984"/>
            </a:xfrm>
            <a:custGeom>
              <a:avLst/>
              <a:pathLst>
                <a:path w="83803" h="88984">
                  <a:moveTo>
                    <a:pt x="83803" y="0"/>
                  </a:moveTo>
                  <a:lnTo>
                    <a:pt x="0" y="32816"/>
                  </a:lnTo>
                  <a:lnTo>
                    <a:pt x="70321" y="8898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812877" y="4015224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033046" y="3944879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710114" y="5026421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007397" y="3698186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007397" y="5035472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007807" y="4210107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2961677" y="2283850"/>
              <a:ext cx="3718555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587994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961677" y="5172500"/>
              <a:ext cx="3718555" cy="0"/>
            </a:xfrm>
            <a:custGeom>
              <a:avLst/>
              <a:pathLst>
                <a:path w="3718555" h="0">
                  <a:moveTo>
                    <a:pt x="0" y="0"/>
                  </a:moveTo>
                  <a:lnTo>
                    <a:pt x="37185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20495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12097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03698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5300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3077585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12212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28230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844248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2961677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681530" y="4277437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681530" y="3352290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5" name="pl145"/>
            <p:cNvSpPr/>
            <p:nvPr/>
          </p:nvSpPr>
          <p:spPr>
            <a:xfrm>
              <a:off x="2926883" y="4317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926883" y="3392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335654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[47.5%]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[12.8%]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6819410" y="2439275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6888999" y="2521654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6888999" y="27095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953575" y="27741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10945" y="281928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67726" y="275070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888999" y="292901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953575" y="29935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10945" y="303874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67726" y="297016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888999" y="314847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953575" y="321304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910945" y="325819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967726" y="318961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6888999" y="33679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953575" y="343250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10945" y="34776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67726" y="340907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888999" y="358738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953575" y="36519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10945" y="369711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67726" y="362853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888999" y="380683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953575" y="38714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10945" y="39165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967726" y="38479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178044" y="2774948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178044" y="2994295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78044" y="3215934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78044" y="3437572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178044" y="3652608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7178044" y="3872064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81" name="rc181"/>
            <p:cNvSpPr/>
            <p:nvPr/>
          </p:nvSpPr>
          <p:spPr>
            <a:xfrm>
              <a:off x="6819410" y="4235061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888999" y="45053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953575" y="45699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6888999" y="4724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953575" y="4789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888999" y="4944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937918" y="49837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178044" y="45746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78044" y="47941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50139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961677" y="2016580"/>
              <a:ext cx="284218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19904" y="2513365"/>
              <a:ext cx="63202" cy="63202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19904" y="2732821"/>
              <a:ext cx="63202" cy="63202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19904" y="2952277"/>
              <a:ext cx="63202" cy="63202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19904" y="3171733"/>
              <a:ext cx="63202" cy="63202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19904" y="3391189"/>
              <a:ext cx="63202" cy="63202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19904" y="361064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19904" y="383010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19904" y="4049557"/>
              <a:ext cx="63202" cy="63202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19904" y="474087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19904" y="49603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08946" y="516224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67584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417026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366467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6739" y="315909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86624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76617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66611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36739" y="492863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6739" y="4423051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6739" y="391747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6739" y="341188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6739" y="290630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91627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81620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71614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61607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72226" y="46202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84261" y="478300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613860" y="30147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928711" y="31716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961316" y="28972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77117" y="326457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85172" y="319010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090044" y="34920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908783" y="3358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667366" y="36083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80034" y="32821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643526" y="29885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312067" y="2932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281098" y="27735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232381" y="27790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373413" y="28990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562375" y="28349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617610" y="29577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533157" y="29371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833547" y="28519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336013" y="27241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572802" y="2754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80961" y="331054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89586" y="321062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46063" y="326510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72354" y="324893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76640" y="336687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95833" y="321636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92486" y="314871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60785" y="316776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73664" y="315520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42759" y="322723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78216" y="320190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69212" y="326907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226538" y="318393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62191" y="32134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30032" y="320403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980388" y="314096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36990" y="323542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51847" y="323289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79792" y="306972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471992" y="310802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412362" y="314828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62694" y="312726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10421" y="309095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246190" y="33191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757146" y="30089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712337" y="28156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75664" y="33605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513246" y="32302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711594" y="3055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883277" y="30150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876180" y="30556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800965" y="30056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719130" y="3132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569657" y="30284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654596" y="340047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653836" y="31917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656247" y="289350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731377" y="33997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715126" y="33386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472039" y="31602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615903" y="330883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789925" y="32153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785918" y="317816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605092" y="320231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556611" y="31501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50129" y="50141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431594" y="40464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456115" y="39940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192859" y="47955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594271" y="444399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710304" y="42805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075565" y="42420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223731" y="40910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282931" y="41664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256700" y="40271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342078" y="410317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900937" y="31109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452495" y="2814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333513" y="27691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778047" y="32694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321174" y="32190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415523" y="33659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234451" y="31119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59457" y="31288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741969" y="29473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470137" y="2877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48781" y="315506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216230" y="334987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890295" y="3329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929154" y="3456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699219" y="35704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234976" y="29106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820203" y="37822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328547" y="36931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350158" y="38593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136161" y="40122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174499" y="28033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851628" y="3440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117860" y="35293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071946" y="35342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334382" y="39938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117418" y="39069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631450" y="3815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893807" y="37969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367093" y="40452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02730" y="39801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924007" y="29411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591976" y="30963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725387" y="30479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775323" y="31209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891075" y="38397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483504" y="2940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910041" y="3079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853567" y="3242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089892" y="3441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804620" y="38949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272841" y="319258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686890" y="34126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826814" y="33000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549100" y="3337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807489" y="3628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51884" y="2839354"/>
              <a:ext cx="1850893" cy="1070616"/>
            </a:xfrm>
            <a:custGeom>
              <a:avLst/>
              <a:pathLst>
                <a:path w="1850893" h="1070616">
                  <a:moveTo>
                    <a:pt x="0" y="1070616"/>
                  </a:moveTo>
                  <a:lnTo>
                    <a:pt x="884247" y="351798"/>
                  </a:lnTo>
                  <a:lnTo>
                    <a:pt x="834312" y="278803"/>
                  </a:lnTo>
                  <a:lnTo>
                    <a:pt x="700901" y="327177"/>
                  </a:lnTo>
                  <a:lnTo>
                    <a:pt x="722785" y="245599"/>
                  </a:lnTo>
                  <a:lnTo>
                    <a:pt x="1037635" y="402520"/>
                  </a:lnTo>
                  <a:lnTo>
                    <a:pt x="1009861" y="341816"/>
                  </a:lnTo>
                  <a:lnTo>
                    <a:pt x="886971" y="500293"/>
                  </a:lnTo>
                  <a:lnTo>
                    <a:pt x="1430099" y="449886"/>
                  </a:lnTo>
                  <a:lnTo>
                    <a:pt x="1524448" y="596831"/>
                  </a:lnTo>
                  <a:lnTo>
                    <a:pt x="1343376" y="342824"/>
                  </a:lnTo>
                  <a:lnTo>
                    <a:pt x="1768381" y="359742"/>
                  </a:lnTo>
                  <a:lnTo>
                    <a:pt x="1850893" y="178195"/>
                  </a:lnTo>
                  <a:lnTo>
                    <a:pt x="1579062" y="108757"/>
                  </a:lnTo>
                  <a:lnTo>
                    <a:pt x="1561420" y="45837"/>
                  </a:lnTo>
                  <a:lnTo>
                    <a:pt x="1442437" y="0"/>
                  </a:lnTo>
                  <a:lnTo>
                    <a:pt x="1032931" y="17197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984816" y="2902105"/>
              <a:ext cx="136072" cy="126460"/>
            </a:xfrm>
            <a:custGeom>
              <a:avLst/>
              <a:pathLst>
                <a:path w="136072" h="126460">
                  <a:moveTo>
                    <a:pt x="82964" y="0"/>
                  </a:moveTo>
                  <a:lnTo>
                    <a:pt x="0" y="109223"/>
                  </a:lnTo>
                  <a:lnTo>
                    <a:pt x="136072" y="12646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395191" y="2848510"/>
              <a:ext cx="1439885" cy="1215562"/>
            </a:xfrm>
            <a:custGeom>
              <a:avLst/>
              <a:pathLst>
                <a:path w="1439885" h="1215562">
                  <a:moveTo>
                    <a:pt x="0" y="1215562"/>
                  </a:moveTo>
                  <a:lnTo>
                    <a:pt x="737564" y="755939"/>
                  </a:lnTo>
                  <a:lnTo>
                    <a:pt x="783478" y="751016"/>
                  </a:lnTo>
                  <a:lnTo>
                    <a:pt x="517246" y="662201"/>
                  </a:lnTo>
                  <a:lnTo>
                    <a:pt x="317326" y="805013"/>
                  </a:lnTo>
                  <a:lnTo>
                    <a:pt x="829994" y="478754"/>
                  </a:lnTo>
                  <a:lnTo>
                    <a:pt x="1304557" y="597117"/>
                  </a:lnTo>
                  <a:lnTo>
                    <a:pt x="1381338" y="596346"/>
                  </a:lnTo>
                  <a:lnTo>
                    <a:pt x="1365086" y="535328"/>
                  </a:lnTo>
                  <a:lnTo>
                    <a:pt x="1121999" y="356921"/>
                  </a:lnTo>
                  <a:lnTo>
                    <a:pt x="1265863" y="505480"/>
                  </a:lnTo>
                  <a:lnTo>
                    <a:pt x="1439885" y="412029"/>
                  </a:lnTo>
                  <a:lnTo>
                    <a:pt x="1435878" y="374803"/>
                  </a:lnTo>
                  <a:lnTo>
                    <a:pt x="1255052" y="398953"/>
                  </a:lnTo>
                  <a:lnTo>
                    <a:pt x="1206571" y="346841"/>
                  </a:lnTo>
                  <a:lnTo>
                    <a:pt x="1303797" y="388425"/>
                  </a:lnTo>
                  <a:lnTo>
                    <a:pt x="1306207" y="90143"/>
                  </a:lnTo>
                  <a:lnTo>
                    <a:pt x="824459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219650" y="2802947"/>
              <a:ext cx="129371" cy="134820"/>
            </a:xfrm>
            <a:custGeom>
              <a:avLst/>
              <a:pathLst>
                <a:path w="129371" h="134820">
                  <a:moveTo>
                    <a:pt x="129371" y="0"/>
                  </a:moveTo>
                  <a:lnTo>
                    <a:pt x="0" y="45562"/>
                  </a:lnTo>
                  <a:lnTo>
                    <a:pt x="104143" y="13482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529413" y="3867125"/>
              <a:ext cx="1971853" cy="1192131"/>
            </a:xfrm>
            <a:custGeom>
              <a:avLst/>
              <a:pathLst>
                <a:path w="1971853" h="1192131">
                  <a:moveTo>
                    <a:pt x="834126" y="183241"/>
                  </a:moveTo>
                  <a:lnTo>
                    <a:pt x="1898489" y="248304"/>
                  </a:lnTo>
                  <a:lnTo>
                    <a:pt x="1425203" y="0"/>
                  </a:lnTo>
                  <a:lnTo>
                    <a:pt x="1162846" y="18867"/>
                  </a:lnTo>
                  <a:lnTo>
                    <a:pt x="687964" y="798241"/>
                  </a:lnTo>
                  <a:lnTo>
                    <a:pt x="0" y="961033"/>
                  </a:lnTo>
                  <a:lnTo>
                    <a:pt x="265868" y="1192131"/>
                  </a:lnTo>
                  <a:lnTo>
                    <a:pt x="708598" y="973560"/>
                  </a:lnTo>
                  <a:lnTo>
                    <a:pt x="1110010" y="622018"/>
                  </a:lnTo>
                  <a:lnTo>
                    <a:pt x="1226043" y="458581"/>
                  </a:lnTo>
                  <a:lnTo>
                    <a:pt x="1591304" y="420085"/>
                  </a:lnTo>
                  <a:lnTo>
                    <a:pt x="1739470" y="269115"/>
                  </a:lnTo>
                  <a:lnTo>
                    <a:pt x="1798670" y="344476"/>
                  </a:lnTo>
                  <a:lnTo>
                    <a:pt x="1772438" y="205224"/>
                  </a:lnTo>
                  <a:lnTo>
                    <a:pt x="857816" y="281204"/>
                  </a:lnTo>
                  <a:lnTo>
                    <a:pt x="1947333" y="224442"/>
                  </a:lnTo>
                  <a:lnTo>
                    <a:pt x="1971853" y="172125"/>
                  </a:lnTo>
                  <a:lnTo>
                    <a:pt x="1633156" y="84941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162569" y="3915262"/>
              <a:ext cx="132129" cy="132829"/>
            </a:xfrm>
            <a:custGeom>
              <a:avLst/>
              <a:pathLst>
                <a:path w="132129" h="132829">
                  <a:moveTo>
                    <a:pt x="132129" y="0"/>
                  </a:moveTo>
                  <a:lnTo>
                    <a:pt x="0" y="36804"/>
                  </a:lnTo>
                  <a:lnTo>
                    <a:pt x="97938" y="132829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865430" y="2794372"/>
              <a:ext cx="2028926" cy="1170837"/>
            </a:xfrm>
            <a:custGeom>
              <a:avLst/>
              <a:pathLst>
                <a:path w="2028926" h="1170837">
                  <a:moveTo>
                    <a:pt x="0" y="1170837"/>
                  </a:moveTo>
                  <a:lnTo>
                    <a:pt x="1285271" y="717833"/>
                  </a:lnTo>
                  <a:lnTo>
                    <a:pt x="1048946" y="518630"/>
                  </a:lnTo>
                  <a:lnTo>
                    <a:pt x="1105420" y="355484"/>
                  </a:lnTo>
                  <a:lnTo>
                    <a:pt x="1156695" y="173120"/>
                  </a:lnTo>
                  <a:lnTo>
                    <a:pt x="1838905" y="264413"/>
                  </a:lnTo>
                  <a:lnTo>
                    <a:pt x="1568792" y="174862"/>
                  </a:lnTo>
                  <a:lnTo>
                    <a:pt x="1757754" y="110816"/>
                  </a:lnTo>
                  <a:lnTo>
                    <a:pt x="1812989" y="233572"/>
                  </a:lnTo>
                  <a:lnTo>
                    <a:pt x="1728536" y="213037"/>
                  </a:lnTo>
                  <a:lnTo>
                    <a:pt x="2028926" y="127787"/>
                  </a:lnTo>
                  <a:lnTo>
                    <a:pt x="1531392" y="0"/>
                  </a:lnTo>
                  <a:lnTo>
                    <a:pt x="1768181" y="30777"/>
                  </a:lnTo>
                  <a:lnTo>
                    <a:pt x="1507446" y="208329"/>
                  </a:lnTo>
                  <a:lnTo>
                    <a:pt x="1476477" y="49348"/>
                  </a:lnTo>
                  <a:lnTo>
                    <a:pt x="1427761" y="54894"/>
                  </a:lnTo>
                  <a:lnTo>
                    <a:pt x="678884" y="21642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544314" y="2918709"/>
              <a:ext cx="130573" cy="134076"/>
            </a:xfrm>
            <a:custGeom>
              <a:avLst/>
              <a:pathLst>
                <a:path w="130573" h="134076">
                  <a:moveTo>
                    <a:pt x="101654" y="0"/>
                  </a:moveTo>
                  <a:lnTo>
                    <a:pt x="0" y="92082"/>
                  </a:lnTo>
                  <a:lnTo>
                    <a:pt x="130573" y="134076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196970" y="2885821"/>
              <a:ext cx="1747116" cy="1196641"/>
            </a:xfrm>
            <a:custGeom>
              <a:avLst/>
              <a:pathLst>
                <a:path w="1747116" h="1196641">
                  <a:moveTo>
                    <a:pt x="0" y="1196641"/>
                  </a:moveTo>
                  <a:lnTo>
                    <a:pt x="1213997" y="1043790"/>
                  </a:lnTo>
                  <a:lnTo>
                    <a:pt x="1192386" y="877546"/>
                  </a:lnTo>
                  <a:lnTo>
                    <a:pt x="684041" y="966606"/>
                  </a:lnTo>
                  <a:lnTo>
                    <a:pt x="953883" y="676410"/>
                  </a:lnTo>
                  <a:lnTo>
                    <a:pt x="772622" y="542988"/>
                  </a:lnTo>
                  <a:lnTo>
                    <a:pt x="1110028" y="503580"/>
                  </a:lnTo>
                  <a:lnTo>
                    <a:pt x="1239503" y="544964"/>
                  </a:lnTo>
                  <a:lnTo>
                    <a:pt x="1377085" y="414621"/>
                  </a:lnTo>
                  <a:lnTo>
                    <a:pt x="1575433" y="240114"/>
                  </a:lnTo>
                  <a:lnTo>
                    <a:pt x="1747116" y="199398"/>
                  </a:lnTo>
                  <a:lnTo>
                    <a:pt x="1740019" y="240033"/>
                  </a:lnTo>
                  <a:lnTo>
                    <a:pt x="1664804" y="190095"/>
                  </a:lnTo>
                  <a:lnTo>
                    <a:pt x="1582969" y="316821"/>
                  </a:lnTo>
                  <a:lnTo>
                    <a:pt x="1433496" y="212808"/>
                  </a:lnTo>
                  <a:lnTo>
                    <a:pt x="1620985" y="193319"/>
                  </a:lnTo>
                  <a:lnTo>
                    <a:pt x="576175" y="0"/>
                  </a:lnTo>
                  <a:lnTo>
                    <a:pt x="1098815" y="95077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166645" y="2892166"/>
              <a:ext cx="129140" cy="134945"/>
            </a:xfrm>
            <a:custGeom>
              <a:avLst/>
              <a:pathLst>
                <a:path w="129140" h="134945">
                  <a:moveTo>
                    <a:pt x="0" y="134945"/>
                  </a:moveTo>
                  <a:lnTo>
                    <a:pt x="129140" y="88732"/>
                  </a:lnTo>
                  <a:lnTo>
                    <a:pt x="24548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175184" y="3114871"/>
              <a:ext cx="3814779" cy="525768"/>
            </a:xfrm>
            <a:custGeom>
              <a:avLst/>
              <a:pathLst>
                <a:path w="3814779" h="525768">
                  <a:moveTo>
                    <a:pt x="2584844" y="525768"/>
                  </a:moveTo>
                  <a:lnTo>
                    <a:pt x="3814779" y="412247"/>
                  </a:lnTo>
                  <a:lnTo>
                    <a:pt x="3775921" y="285041"/>
                  </a:lnTo>
                  <a:lnTo>
                    <a:pt x="2055140" y="120380"/>
                  </a:lnTo>
                  <a:lnTo>
                    <a:pt x="1096506" y="114216"/>
                  </a:lnTo>
                  <a:lnTo>
                    <a:pt x="850356" y="71243"/>
                  </a:lnTo>
                  <a:lnTo>
                    <a:pt x="1106957" y="165701"/>
                  </a:lnTo>
                  <a:lnTo>
                    <a:pt x="621814" y="163174"/>
                  </a:lnTo>
                  <a:lnTo>
                    <a:pt x="349760" y="0"/>
                  </a:lnTo>
                  <a:lnTo>
                    <a:pt x="341960" y="38309"/>
                  </a:lnTo>
                  <a:lnTo>
                    <a:pt x="282330" y="78562"/>
                  </a:lnTo>
                  <a:lnTo>
                    <a:pt x="232662" y="57547"/>
                  </a:lnTo>
                  <a:lnTo>
                    <a:pt x="380388" y="21232"/>
                  </a:lnTo>
                  <a:lnTo>
                    <a:pt x="232159" y="143775"/>
                  </a:lnTo>
                  <a:lnTo>
                    <a:pt x="0" y="134310"/>
                  </a:lnTo>
                  <a:lnTo>
                    <a:pt x="18748" y="85346"/>
                  </a:lnTo>
                  <a:lnTo>
                    <a:pt x="86197" y="28015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157713" y="3260345"/>
              <a:ext cx="129611" cy="134684"/>
            </a:xfrm>
            <a:custGeom>
              <a:avLst/>
              <a:pathLst>
                <a:path w="129611" h="134684">
                  <a:moveTo>
                    <a:pt x="0" y="44875"/>
                  </a:moveTo>
                  <a:lnTo>
                    <a:pt x="103668" y="134684"/>
                  </a:lnTo>
                  <a:lnTo>
                    <a:pt x="129611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291215" y="3193868"/>
              <a:ext cx="3596408" cy="504365"/>
            </a:xfrm>
            <a:custGeom>
              <a:avLst/>
              <a:pathLst>
                <a:path w="3596408" h="504365">
                  <a:moveTo>
                    <a:pt x="2577083" y="504365"/>
                  </a:moveTo>
                  <a:lnTo>
                    <a:pt x="3318694" y="213886"/>
                  </a:lnTo>
                  <a:lnTo>
                    <a:pt x="3596408" y="176420"/>
                  </a:lnTo>
                  <a:lnTo>
                    <a:pt x="3456485" y="289041"/>
                  </a:lnTo>
                  <a:lnTo>
                    <a:pt x="1931054" y="115861"/>
                  </a:lnTo>
                  <a:lnTo>
                    <a:pt x="1034898" y="161828"/>
                  </a:lnTo>
                  <a:lnTo>
                    <a:pt x="430576" y="218156"/>
                  </a:lnTo>
                  <a:lnTo>
                    <a:pt x="549770" y="67652"/>
                  </a:lnTo>
                  <a:lnTo>
                    <a:pt x="546422" y="0"/>
                  </a:lnTo>
                  <a:lnTo>
                    <a:pt x="414722" y="19045"/>
                  </a:lnTo>
                  <a:lnTo>
                    <a:pt x="327601" y="6491"/>
                  </a:lnTo>
                  <a:lnTo>
                    <a:pt x="296696" y="78521"/>
                  </a:lnTo>
                  <a:lnTo>
                    <a:pt x="232153" y="53189"/>
                  </a:lnTo>
                  <a:lnTo>
                    <a:pt x="323148" y="120353"/>
                  </a:lnTo>
                  <a:lnTo>
                    <a:pt x="343523" y="61903"/>
                  </a:lnTo>
                  <a:lnTo>
                    <a:pt x="0" y="116392"/>
                  </a:lnTo>
                  <a:lnTo>
                    <a:pt x="226290" y="100217"/>
                  </a:lnTo>
                  <a:lnTo>
                    <a:pt x="26778" y="43868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317993" y="3204024"/>
              <a:ext cx="132952" cy="131996"/>
            </a:xfrm>
            <a:custGeom>
              <a:avLst/>
              <a:pathLst>
                <a:path w="132952" h="131996">
                  <a:moveTo>
                    <a:pt x="132952" y="0"/>
                  </a:moveTo>
                  <a:lnTo>
                    <a:pt x="0" y="33712"/>
                  </a:lnTo>
                  <a:lnTo>
                    <a:pt x="95672" y="131996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936739" y="2464901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532667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319162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78162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37161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96160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3095338" y="5234803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4685331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6293933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883927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681530" y="4888332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681530" y="4382587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681530" y="3877279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718747" y="337169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718747" y="2866117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2901944" y="4928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901944" y="4423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901944" y="3917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901944" y="3411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901944" y="29063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531512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36739" y="2016580"/>
              <a:ext cx="2972499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aichinson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936739" y="2231192"/>
              <a:ext cx="1690970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0.1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232711" y="463376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41766" y="47909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543385" y="30826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768068" y="32341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791336" y="29692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522583" y="332478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28331" y="32528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83198" y="35435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753847" y="3414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86051" y="365674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951900" y="33417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78173" y="30574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41638" y="30032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19538" y="2849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84773" y="28551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85416" y="29709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220262" y="29090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259679" y="30276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199411" y="30078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413775" y="2925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58726" y="28020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227703" y="28318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83070" y="33691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89692" y="327268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144547" y="332529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6033" y="33096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51815" y="34235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36874" y="327823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34485" y="321290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40500" y="323129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78329" y="321917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56275" y="328872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10216" y="326426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75152" y="33291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44232" y="324691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27419" y="32754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61745" y="326631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68575" y="320542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51691" y="32966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05484" y="32941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11341" y="313663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05775" y="317362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63222" y="32124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27777" y="319219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33198" y="315713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94626" y="33766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59254" y="30770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613659" y="28903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087022" y="34166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85203" y="32907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26748" y="31222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449264" y="30829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444199" y="31221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390525" y="30739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332126" y="3196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225459" y="30958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90557" y="345600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90015" y="325449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291735" y="296647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45349" y="34552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333752" y="339634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60281" y="32240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262944" y="33675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387130" y="32772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84270" y="32413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255230" y="32646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220633" y="32143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931495" y="50141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31419" y="40797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148917" y="40291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247435" y="480305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533890" y="446361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616693" y="43057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877350" y="426862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983084" y="41228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025330" y="41956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06611" y="40611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353920" y="413452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48248" y="31755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41850" y="28897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056942" y="28455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60551" y="33286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048137" y="32799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15466" y="34218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86250" y="3176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89542" y="31928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348424" y="30175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154440" y="29505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75125" y="321904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23258" y="34071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740654" y="33867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768384" y="3509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90680" y="36192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986624" y="29822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690634" y="3823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053399" y="37377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068820" y="38982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202490" y="40458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947950" y="287943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713060" y="34937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903048" y="35795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870283" y="35842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43944" y="4028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907216" y="39450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555937" y="38561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743160" y="3837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080905" y="40776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321356" y="40148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764711" y="30115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527768" y="3161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622973" y="31147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658607" y="31852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027592" y="38793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450360" y="3011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754745" y="31453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714444" y="33028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883090" y="34952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965896" y="39326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63657" y="325526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595500" y="3466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695352" y="33581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497170" y="33943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967944" y="36748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088401" y="2915746"/>
              <a:ext cx="1320831" cy="1033774"/>
            </a:xfrm>
            <a:custGeom>
              <a:avLst/>
              <a:pathLst>
                <a:path w="1320831" h="1033774">
                  <a:moveTo>
                    <a:pt x="0" y="1033774"/>
                  </a:moveTo>
                  <a:lnTo>
                    <a:pt x="631015" y="339692"/>
                  </a:lnTo>
                  <a:lnTo>
                    <a:pt x="595380" y="269209"/>
                  </a:lnTo>
                  <a:lnTo>
                    <a:pt x="500176" y="315918"/>
                  </a:lnTo>
                  <a:lnTo>
                    <a:pt x="515792" y="237148"/>
                  </a:lnTo>
                  <a:lnTo>
                    <a:pt x="740475" y="388669"/>
                  </a:lnTo>
                  <a:lnTo>
                    <a:pt x="720655" y="330053"/>
                  </a:lnTo>
                  <a:lnTo>
                    <a:pt x="632959" y="483076"/>
                  </a:lnTo>
                  <a:lnTo>
                    <a:pt x="1020545" y="434404"/>
                  </a:lnTo>
                  <a:lnTo>
                    <a:pt x="1087873" y="576292"/>
                  </a:lnTo>
                  <a:lnTo>
                    <a:pt x="958657" y="331026"/>
                  </a:lnTo>
                  <a:lnTo>
                    <a:pt x="1261949" y="347362"/>
                  </a:lnTo>
                  <a:lnTo>
                    <a:pt x="1320831" y="172063"/>
                  </a:lnTo>
                  <a:lnTo>
                    <a:pt x="1126847" y="105014"/>
                  </a:lnTo>
                  <a:lnTo>
                    <a:pt x="1114257" y="44260"/>
                  </a:lnTo>
                  <a:lnTo>
                    <a:pt x="1029349" y="0"/>
                  </a:lnTo>
                  <a:lnTo>
                    <a:pt x="737119" y="1660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825520" y="2963493"/>
              <a:ext cx="137156" cy="119251"/>
            </a:xfrm>
            <a:custGeom>
              <a:avLst/>
              <a:pathLst>
                <a:path w="137156" h="119251">
                  <a:moveTo>
                    <a:pt x="69393" y="0"/>
                  </a:moveTo>
                  <a:lnTo>
                    <a:pt x="0" y="118310"/>
                  </a:lnTo>
                  <a:lnTo>
                    <a:pt x="137156" y="1192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404753" y="2924587"/>
              <a:ext cx="1027528" cy="1173732"/>
            </a:xfrm>
            <a:custGeom>
              <a:avLst/>
              <a:pathLst>
                <a:path w="1027528" h="1173732">
                  <a:moveTo>
                    <a:pt x="0" y="1173732"/>
                  </a:moveTo>
                  <a:lnTo>
                    <a:pt x="526339" y="729925"/>
                  </a:lnTo>
                  <a:lnTo>
                    <a:pt x="559104" y="725172"/>
                  </a:lnTo>
                  <a:lnTo>
                    <a:pt x="369116" y="639413"/>
                  </a:lnTo>
                  <a:lnTo>
                    <a:pt x="226450" y="777310"/>
                  </a:lnTo>
                  <a:lnTo>
                    <a:pt x="592299" y="462279"/>
                  </a:lnTo>
                  <a:lnTo>
                    <a:pt x="930955" y="576569"/>
                  </a:lnTo>
                  <a:lnTo>
                    <a:pt x="985748" y="575824"/>
                  </a:lnTo>
                  <a:lnTo>
                    <a:pt x="974150" y="516906"/>
                  </a:lnTo>
                  <a:lnTo>
                    <a:pt x="800679" y="344638"/>
                  </a:lnTo>
                  <a:lnTo>
                    <a:pt x="903343" y="488085"/>
                  </a:lnTo>
                  <a:lnTo>
                    <a:pt x="1027528" y="397850"/>
                  </a:lnTo>
                  <a:lnTo>
                    <a:pt x="1024669" y="361905"/>
                  </a:lnTo>
                  <a:lnTo>
                    <a:pt x="895628" y="385224"/>
                  </a:lnTo>
                  <a:lnTo>
                    <a:pt x="861031" y="334905"/>
                  </a:lnTo>
                  <a:lnTo>
                    <a:pt x="930413" y="375058"/>
                  </a:lnTo>
                  <a:lnTo>
                    <a:pt x="932133" y="87041"/>
                  </a:lnTo>
                  <a:lnTo>
                    <a:pt x="5883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993102" y="2887260"/>
              <a:ext cx="131983" cy="132964"/>
            </a:xfrm>
            <a:custGeom>
              <a:avLst/>
              <a:pathLst>
                <a:path w="131983" h="132964">
                  <a:moveTo>
                    <a:pt x="131983" y="0"/>
                  </a:moveTo>
                  <a:lnTo>
                    <a:pt x="0" y="37327"/>
                  </a:lnTo>
                  <a:lnTo>
                    <a:pt x="98318" y="1329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786918" y="3908149"/>
              <a:ext cx="1407150" cy="1151106"/>
            </a:xfrm>
            <a:custGeom>
              <a:avLst/>
              <a:pathLst>
                <a:path w="1407150" h="1151106">
                  <a:moveTo>
                    <a:pt x="595247" y="176935"/>
                  </a:moveTo>
                  <a:lnTo>
                    <a:pt x="1354796" y="239760"/>
                  </a:lnTo>
                  <a:lnTo>
                    <a:pt x="1017051" y="0"/>
                  </a:lnTo>
                  <a:lnTo>
                    <a:pt x="829828" y="18217"/>
                  </a:lnTo>
                  <a:lnTo>
                    <a:pt x="490944" y="770771"/>
                  </a:lnTo>
                  <a:lnTo>
                    <a:pt x="0" y="927962"/>
                  </a:lnTo>
                  <a:lnTo>
                    <a:pt x="189728" y="1151106"/>
                  </a:lnTo>
                  <a:lnTo>
                    <a:pt x="505668" y="940058"/>
                  </a:lnTo>
                  <a:lnTo>
                    <a:pt x="792123" y="600613"/>
                  </a:lnTo>
                  <a:lnTo>
                    <a:pt x="874926" y="442800"/>
                  </a:lnTo>
                  <a:lnTo>
                    <a:pt x="1135583" y="405629"/>
                  </a:lnTo>
                  <a:lnTo>
                    <a:pt x="1241317" y="259854"/>
                  </a:lnTo>
                  <a:lnTo>
                    <a:pt x="1283563" y="332622"/>
                  </a:lnTo>
                  <a:lnTo>
                    <a:pt x="1264844" y="198162"/>
                  </a:lnTo>
                  <a:lnTo>
                    <a:pt x="612153" y="271527"/>
                  </a:lnTo>
                  <a:lnTo>
                    <a:pt x="1389652" y="216718"/>
                  </a:lnTo>
                  <a:lnTo>
                    <a:pt x="1407150" y="166202"/>
                  </a:lnTo>
                  <a:lnTo>
                    <a:pt x="1165450" y="820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952368" y="3964473"/>
              <a:ext cx="134731" cy="129528"/>
            </a:xfrm>
            <a:custGeom>
              <a:avLst/>
              <a:pathLst>
                <a:path w="134731" h="129528">
                  <a:moveTo>
                    <a:pt x="134731" y="0"/>
                  </a:moveTo>
                  <a:lnTo>
                    <a:pt x="0" y="25693"/>
                  </a:lnTo>
                  <a:lnTo>
                    <a:pt x="89617" y="1295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26706" y="2872313"/>
              <a:ext cx="1447878" cy="1130546"/>
            </a:xfrm>
            <a:custGeom>
              <a:avLst/>
              <a:pathLst>
                <a:path w="1447878" h="1130546">
                  <a:moveTo>
                    <a:pt x="0" y="1130546"/>
                  </a:moveTo>
                  <a:lnTo>
                    <a:pt x="917193" y="693130"/>
                  </a:lnTo>
                  <a:lnTo>
                    <a:pt x="748547" y="500783"/>
                  </a:lnTo>
                  <a:lnTo>
                    <a:pt x="788848" y="343251"/>
                  </a:lnTo>
                  <a:lnTo>
                    <a:pt x="825439" y="167163"/>
                  </a:lnTo>
                  <a:lnTo>
                    <a:pt x="1312276" y="255314"/>
                  </a:lnTo>
                  <a:lnTo>
                    <a:pt x="1119519" y="168844"/>
                  </a:lnTo>
                  <a:lnTo>
                    <a:pt x="1254365" y="107002"/>
                  </a:lnTo>
                  <a:lnTo>
                    <a:pt x="1293782" y="225534"/>
                  </a:lnTo>
                  <a:lnTo>
                    <a:pt x="1233514" y="205706"/>
                  </a:lnTo>
                  <a:lnTo>
                    <a:pt x="1447878" y="123389"/>
                  </a:lnTo>
                  <a:lnTo>
                    <a:pt x="1092829" y="0"/>
                  </a:lnTo>
                  <a:lnTo>
                    <a:pt x="1261806" y="29717"/>
                  </a:lnTo>
                  <a:lnTo>
                    <a:pt x="1075741" y="201160"/>
                  </a:lnTo>
                  <a:lnTo>
                    <a:pt x="1053641" y="47650"/>
                  </a:lnTo>
                  <a:lnTo>
                    <a:pt x="1018876" y="53005"/>
                  </a:lnTo>
                  <a:lnTo>
                    <a:pt x="484463" y="2089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511170" y="2982173"/>
              <a:ext cx="133240" cy="131667"/>
            </a:xfrm>
            <a:custGeom>
              <a:avLst/>
              <a:pathLst>
                <a:path w="133240" h="131667">
                  <a:moveTo>
                    <a:pt x="94813" y="0"/>
                  </a:moveTo>
                  <a:lnTo>
                    <a:pt x="0" y="99112"/>
                  </a:lnTo>
                  <a:lnTo>
                    <a:pt x="133240" y="1316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263299" y="2960614"/>
              <a:ext cx="1246774" cy="1155461"/>
            </a:xfrm>
            <a:custGeom>
              <a:avLst/>
              <a:pathLst>
                <a:path w="1246774" h="1155461">
                  <a:moveTo>
                    <a:pt x="0" y="1155461"/>
                  </a:moveTo>
                  <a:lnTo>
                    <a:pt x="866330" y="1007870"/>
                  </a:lnTo>
                  <a:lnTo>
                    <a:pt x="850908" y="847347"/>
                  </a:lnTo>
                  <a:lnTo>
                    <a:pt x="488144" y="933342"/>
                  </a:lnTo>
                  <a:lnTo>
                    <a:pt x="680708" y="653133"/>
                  </a:lnTo>
                  <a:lnTo>
                    <a:pt x="551357" y="524302"/>
                  </a:lnTo>
                  <a:lnTo>
                    <a:pt x="792136" y="486251"/>
                  </a:lnTo>
                  <a:lnTo>
                    <a:pt x="884532" y="526210"/>
                  </a:lnTo>
                  <a:lnTo>
                    <a:pt x="982713" y="400353"/>
                  </a:lnTo>
                  <a:lnTo>
                    <a:pt x="1124258" y="231851"/>
                  </a:lnTo>
                  <a:lnTo>
                    <a:pt x="1246774" y="192536"/>
                  </a:lnTo>
                  <a:lnTo>
                    <a:pt x="1241709" y="231772"/>
                  </a:lnTo>
                  <a:lnTo>
                    <a:pt x="1188034" y="183553"/>
                  </a:lnTo>
                  <a:lnTo>
                    <a:pt x="1129635" y="305918"/>
                  </a:lnTo>
                  <a:lnTo>
                    <a:pt x="1022968" y="205485"/>
                  </a:lnTo>
                  <a:lnTo>
                    <a:pt x="1156764" y="186666"/>
                  </a:lnTo>
                  <a:lnTo>
                    <a:pt x="411169" y="0"/>
                  </a:lnTo>
                  <a:lnTo>
                    <a:pt x="784134" y="918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15701" y="2957436"/>
              <a:ext cx="131732" cy="133184"/>
            </a:xfrm>
            <a:custGeom>
              <a:avLst/>
              <a:pathLst>
                <a:path w="131732" h="133184">
                  <a:moveTo>
                    <a:pt x="0" y="133184"/>
                  </a:moveTo>
                  <a:lnTo>
                    <a:pt x="131732" y="94983"/>
                  </a:lnTo>
                  <a:lnTo>
                    <a:pt x="327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106897" y="3181783"/>
              <a:ext cx="2722296" cy="507675"/>
            </a:xfrm>
            <a:custGeom>
              <a:avLst/>
              <a:pathLst>
                <a:path w="2722296" h="507675">
                  <a:moveTo>
                    <a:pt x="1844592" y="507675"/>
                  </a:moveTo>
                  <a:lnTo>
                    <a:pt x="2722296" y="398061"/>
                  </a:lnTo>
                  <a:lnTo>
                    <a:pt x="2694565" y="275232"/>
                  </a:lnTo>
                  <a:lnTo>
                    <a:pt x="1466585" y="116238"/>
                  </a:lnTo>
                  <a:lnTo>
                    <a:pt x="782487" y="110286"/>
                  </a:lnTo>
                  <a:lnTo>
                    <a:pt x="606829" y="68791"/>
                  </a:lnTo>
                  <a:lnTo>
                    <a:pt x="789945" y="159999"/>
                  </a:lnTo>
                  <a:lnTo>
                    <a:pt x="443738" y="157558"/>
                  </a:lnTo>
                  <a:lnTo>
                    <a:pt x="249595" y="0"/>
                  </a:lnTo>
                  <a:lnTo>
                    <a:pt x="244029" y="36990"/>
                  </a:lnTo>
                  <a:lnTo>
                    <a:pt x="201476" y="75858"/>
                  </a:lnTo>
                  <a:lnTo>
                    <a:pt x="166031" y="55567"/>
                  </a:lnTo>
                  <a:lnTo>
                    <a:pt x="271452" y="20502"/>
                  </a:lnTo>
                  <a:lnTo>
                    <a:pt x="165673" y="138827"/>
                  </a:lnTo>
                  <a:lnTo>
                    <a:pt x="0" y="129688"/>
                  </a:lnTo>
                  <a:lnTo>
                    <a:pt x="13379" y="82409"/>
                  </a:lnTo>
                  <a:lnTo>
                    <a:pt x="61512" y="2705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72524" y="3320222"/>
              <a:ext cx="132878" cy="132077"/>
            </a:xfrm>
            <a:custGeom>
              <a:avLst/>
              <a:pathLst>
                <a:path w="132878" h="132077">
                  <a:moveTo>
                    <a:pt x="0" y="34001"/>
                  </a:moveTo>
                  <a:lnTo>
                    <a:pt x="95885" y="132077"/>
                  </a:lnTo>
                  <a:lnTo>
                    <a:pt x="1328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189699" y="3258061"/>
              <a:ext cx="2566462" cy="487009"/>
            </a:xfrm>
            <a:custGeom>
              <a:avLst/>
              <a:pathLst>
                <a:path w="2566462" h="487009">
                  <a:moveTo>
                    <a:pt x="1839053" y="487009"/>
                  </a:moveTo>
                  <a:lnTo>
                    <a:pt x="2368280" y="206525"/>
                  </a:lnTo>
                  <a:lnTo>
                    <a:pt x="2566462" y="170349"/>
                  </a:lnTo>
                  <a:lnTo>
                    <a:pt x="2466610" y="279094"/>
                  </a:lnTo>
                  <a:lnTo>
                    <a:pt x="1378035" y="111874"/>
                  </a:lnTo>
                  <a:lnTo>
                    <a:pt x="738522" y="156259"/>
                  </a:lnTo>
                  <a:lnTo>
                    <a:pt x="307267" y="210649"/>
                  </a:lnTo>
                  <a:lnTo>
                    <a:pt x="392326" y="65324"/>
                  </a:lnTo>
                  <a:lnTo>
                    <a:pt x="389937" y="0"/>
                  </a:lnTo>
                  <a:lnTo>
                    <a:pt x="295953" y="18390"/>
                  </a:lnTo>
                  <a:lnTo>
                    <a:pt x="233782" y="6268"/>
                  </a:lnTo>
                  <a:lnTo>
                    <a:pt x="211727" y="75819"/>
                  </a:lnTo>
                  <a:lnTo>
                    <a:pt x="165668" y="51358"/>
                  </a:lnTo>
                  <a:lnTo>
                    <a:pt x="230604" y="116212"/>
                  </a:lnTo>
                  <a:lnTo>
                    <a:pt x="245144" y="59773"/>
                  </a:lnTo>
                  <a:lnTo>
                    <a:pt x="0" y="112387"/>
                  </a:lnTo>
                  <a:lnTo>
                    <a:pt x="161485" y="96768"/>
                  </a:lnTo>
                  <a:lnTo>
                    <a:pt x="19109" y="423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208809" y="3278761"/>
              <a:ext cx="135439" cy="128122"/>
            </a:xfrm>
            <a:custGeom>
              <a:avLst/>
              <a:pathLst>
                <a:path w="135439" h="128122">
                  <a:moveTo>
                    <a:pt x="135439" y="0"/>
                  </a:moveTo>
                  <a:lnTo>
                    <a:pt x="0" y="21658"/>
                  </a:lnTo>
                  <a:lnTo>
                    <a:pt x="86476" y="1281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387928" y="3468579"/>
              <a:ext cx="138372" cy="765797"/>
            </a:xfrm>
            <a:custGeom>
              <a:avLst/>
              <a:pathLst>
                <a:path w="138372" h="765797">
                  <a:moveTo>
                    <a:pt x="0" y="0"/>
                  </a:moveTo>
                  <a:lnTo>
                    <a:pt x="138372" y="7657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468158" y="4149674"/>
              <a:ext cx="88565" cy="84701"/>
            </a:xfrm>
            <a:custGeom>
              <a:avLst/>
              <a:pathLst>
                <a:path w="88565" h="84701">
                  <a:moveTo>
                    <a:pt x="0" y="16002"/>
                  </a:moveTo>
                  <a:lnTo>
                    <a:pt x="58141" y="84701"/>
                  </a:lnTo>
                  <a:lnTo>
                    <a:pt x="8856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387928" y="3468579"/>
              <a:ext cx="442942" cy="710240"/>
            </a:xfrm>
            <a:custGeom>
              <a:avLst/>
              <a:pathLst>
                <a:path w="442942" h="710240">
                  <a:moveTo>
                    <a:pt x="0" y="0"/>
                  </a:moveTo>
                  <a:lnTo>
                    <a:pt x="442942" y="71024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751443" y="4088871"/>
              <a:ext cx="79428" cy="89947"/>
            </a:xfrm>
            <a:custGeom>
              <a:avLst/>
              <a:pathLst>
                <a:path w="79428" h="89947">
                  <a:moveTo>
                    <a:pt x="0" y="47625"/>
                  </a:moveTo>
                  <a:lnTo>
                    <a:pt x="79428" y="89947"/>
                  </a:lnTo>
                  <a:lnTo>
                    <a:pt x="76366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736583" y="2842968"/>
              <a:ext cx="651344" cy="625611"/>
            </a:xfrm>
            <a:custGeom>
              <a:avLst/>
              <a:pathLst>
                <a:path w="651344" h="625611">
                  <a:moveTo>
                    <a:pt x="651344" y="625611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736583" y="2842968"/>
              <a:ext cx="87385" cy="86446"/>
            </a:xfrm>
            <a:custGeom>
              <a:avLst/>
              <a:pathLst>
                <a:path w="87385" h="86446">
                  <a:moveTo>
                    <a:pt x="87385" y="21537"/>
                  </a:moveTo>
                  <a:lnTo>
                    <a:pt x="0" y="0"/>
                  </a:lnTo>
                  <a:lnTo>
                    <a:pt x="25040" y="8644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387928" y="3468579"/>
              <a:ext cx="253732" cy="567431"/>
            </a:xfrm>
            <a:custGeom>
              <a:avLst/>
              <a:pathLst>
                <a:path w="253732" h="567431">
                  <a:moveTo>
                    <a:pt x="0" y="0"/>
                  </a:moveTo>
                  <a:lnTo>
                    <a:pt x="253732" y="56743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568764" y="3946488"/>
              <a:ext cx="82160" cy="89521"/>
            </a:xfrm>
            <a:custGeom>
              <a:avLst/>
              <a:pathLst>
                <a:path w="82160" h="89521">
                  <a:moveTo>
                    <a:pt x="0" y="36738"/>
                  </a:moveTo>
                  <a:lnTo>
                    <a:pt x="72896" y="89521"/>
                  </a:lnTo>
                  <a:lnTo>
                    <a:pt x="8216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87928" y="3151646"/>
              <a:ext cx="902596" cy="316933"/>
            </a:xfrm>
            <a:custGeom>
              <a:avLst/>
              <a:pathLst>
                <a:path w="902596" h="316933">
                  <a:moveTo>
                    <a:pt x="0" y="316933"/>
                  </a:moveTo>
                  <a:lnTo>
                    <a:pt x="902596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02075" y="3135010"/>
              <a:ext cx="88449" cy="84917"/>
            </a:xfrm>
            <a:custGeom>
              <a:avLst/>
              <a:pathLst>
                <a:path w="88449" h="84917">
                  <a:moveTo>
                    <a:pt x="29817" y="84917"/>
                  </a:moveTo>
                  <a:lnTo>
                    <a:pt x="88449" y="16635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466867" y="3053753"/>
              <a:ext cx="921061" cy="414826"/>
            </a:xfrm>
            <a:custGeom>
              <a:avLst/>
              <a:pathLst>
                <a:path w="921061" h="414826">
                  <a:moveTo>
                    <a:pt x="921061" y="41482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466867" y="3044729"/>
              <a:ext cx="89546" cy="82061"/>
            </a:xfrm>
            <a:custGeom>
              <a:avLst/>
              <a:pathLst>
                <a:path w="89546" h="82061">
                  <a:moveTo>
                    <a:pt x="89546" y="0"/>
                  </a:moveTo>
                  <a:lnTo>
                    <a:pt x="0" y="9023"/>
                  </a:lnTo>
                  <a:lnTo>
                    <a:pt x="52587" y="8206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387928" y="2794372"/>
              <a:ext cx="595492" cy="674206"/>
            </a:xfrm>
            <a:custGeom>
              <a:avLst/>
              <a:pathLst>
                <a:path w="595492" h="674206">
                  <a:moveTo>
                    <a:pt x="0" y="674206"/>
                  </a:moveTo>
                  <a:lnTo>
                    <a:pt x="595492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898096" y="2794372"/>
              <a:ext cx="85325" cy="88208"/>
            </a:xfrm>
            <a:custGeom>
              <a:avLst/>
              <a:pathLst>
                <a:path w="85325" h="88208">
                  <a:moveTo>
                    <a:pt x="67455" y="88208"/>
                  </a:moveTo>
                  <a:lnTo>
                    <a:pt x="85325" y="0"/>
                  </a:lnTo>
                  <a:lnTo>
                    <a:pt x="0" y="2862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387928" y="3180963"/>
              <a:ext cx="814521" cy="287615"/>
            </a:xfrm>
            <a:custGeom>
              <a:avLst/>
              <a:pathLst>
                <a:path w="814521" h="287615">
                  <a:moveTo>
                    <a:pt x="0" y="287615"/>
                  </a:moveTo>
                  <a:lnTo>
                    <a:pt x="81452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113971" y="3164483"/>
              <a:ext cx="88478" cy="84864"/>
            </a:xfrm>
            <a:custGeom>
              <a:avLst/>
              <a:pathLst>
                <a:path w="88478" h="84864">
                  <a:moveTo>
                    <a:pt x="29966" y="84864"/>
                  </a:moveTo>
                  <a:lnTo>
                    <a:pt x="88478" y="1648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4875198" y="4291770"/>
              <a:ext cx="75333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19450" y="4235189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721079" y="2724519"/>
              <a:ext cx="807585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214443" y="3890846"/>
              <a:ext cx="554411" cy="79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839207" y="2992770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975386" y="3110764"/>
              <a:ext cx="693040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265023" y="2850040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659738" y="3223143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11863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25328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38792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2257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3022342" y="5234803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4156990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0247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6444896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2681530" y="4892827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681530" y="4404481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681530" y="391657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718747" y="342838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718747" y="2940205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2901944" y="4933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901944" y="4444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901944" y="3956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901944" y="3468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901944" y="2980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6819410" y="2420073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6888999" y="2502452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93" name="rc193"/>
            <p:cNvSpPr/>
            <p:nvPr/>
          </p:nvSpPr>
          <p:spPr>
            <a:xfrm>
              <a:off x="6888999" y="26903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953575" y="275493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10945" y="28000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67726" y="273150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888999" y="29098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953575" y="29743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10945" y="3019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67726" y="295096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6888999" y="312926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953575" y="31938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10945" y="3238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67726" y="317041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6888999" y="33487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953575" y="34133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910945" y="34584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967726" y="338987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888999" y="35681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953575" y="36327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910945" y="36779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967726" y="360932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6888999" y="37876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953575" y="385221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10945" y="3897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967726" y="382878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6888999" y="400709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953575" y="407166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910945" y="4116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967726" y="404824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7178044" y="2757874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78044" y="297520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178044" y="3194548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178044" y="3416187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178044" y="363782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178044" y="3852862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178044" y="4072318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6819410" y="4435315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888999" y="47055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953575" y="47701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6888999" y="492505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953575" y="49896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6888999" y="5144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937918" y="51840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178044" y="477486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178044" y="4994428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178044" y="521415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936739" y="2016580"/>
              <a:ext cx="2972499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aichinson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936739" y="2231192"/>
              <a:ext cx="1690970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0.1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42859" y="46202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94848" y="478300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324995" y="30147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530030" y="31716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551263" y="28972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394832" y="32645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400078" y="31901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635092" y="34920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17053" y="3358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365300" y="36083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699156" y="32821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995526" y="29885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779676" y="2932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59509" y="27735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727784" y="27790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819626" y="28990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942680" y="28349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78649" y="29577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23652" y="29371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19270" y="28519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795270" y="27241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949470" y="2754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11245" y="331054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61013" y="321062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137306" y="326510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84670" y="32489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17703" y="336687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5324" y="32163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93143" y="31487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07378" y="31677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50644" y="315520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30518" y="322723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288487" y="320190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47745" y="326907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75804" y="31839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12930" y="321349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61745" y="32040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15508" y="314096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82610" y="32354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66679" y="323289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89514" y="306972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84434" y="310802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45602" y="314828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13258" y="312726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09459" y="309095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736776" y="33191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69517" y="30089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389125" y="28156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21091" y="33605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10687" y="32302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039853" y="3055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151655" y="30150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47033" y="30556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098053" y="30056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044761" y="3132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947422" y="30284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008197" y="340047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007702" y="31917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009271" y="289350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058197" y="33997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047614" y="33386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889313" y="31602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82999" y="330883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96324" y="32153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093715" y="317816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75959" y="320231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944387" y="31501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767984" y="50141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862975" y="40464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78943" y="39940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056296" y="47955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317700" y="444399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393262" y="42805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631125" y="42420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27612" y="40910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66164" y="41664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49082" y="40271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153469" y="410317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11943" y="31109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871125" y="2814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93642" y="27691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431916" y="32694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85607" y="32190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47048" y="33659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29132" y="31119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005901" y="31288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59633" y="29473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882614" y="2877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73955" y="315506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17878" y="334987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05013" y="3329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30319" y="3456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729370" y="35704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729474" y="29106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459368" y="37822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790408" y="36931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804481" y="38593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013912" y="40122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695551" y="28033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79833" y="3440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653206" y="35293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23306" y="35342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142996" y="39938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58379" y="39069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336450" y="3815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507300" y="37969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815510" y="40452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22384" y="39801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526967" y="29411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10744" y="30963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97623" y="30479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430142" y="31209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854309" y="38397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240106" y="2940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17872" y="3079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481096" y="3242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634993" y="3441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798009" y="38949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54744" y="319258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372554" y="34126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463673" y="33000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82823" y="3337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799877" y="3628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915118" y="2839354"/>
              <a:ext cx="1205324" cy="1070616"/>
            </a:xfrm>
            <a:custGeom>
              <a:avLst/>
              <a:pathLst>
                <a:path w="1205324" h="1070616">
                  <a:moveTo>
                    <a:pt x="0" y="1070616"/>
                  </a:moveTo>
                  <a:lnTo>
                    <a:pt x="575832" y="351798"/>
                  </a:lnTo>
                  <a:lnTo>
                    <a:pt x="543314" y="278803"/>
                  </a:lnTo>
                  <a:lnTo>
                    <a:pt x="456435" y="327177"/>
                  </a:lnTo>
                  <a:lnTo>
                    <a:pt x="470686" y="245599"/>
                  </a:lnTo>
                  <a:lnTo>
                    <a:pt x="675720" y="402520"/>
                  </a:lnTo>
                  <a:lnTo>
                    <a:pt x="657634" y="341816"/>
                  </a:lnTo>
                  <a:lnTo>
                    <a:pt x="577606" y="500293"/>
                  </a:lnTo>
                  <a:lnTo>
                    <a:pt x="931298" y="449886"/>
                  </a:lnTo>
                  <a:lnTo>
                    <a:pt x="992738" y="596831"/>
                  </a:lnTo>
                  <a:lnTo>
                    <a:pt x="874822" y="342824"/>
                  </a:lnTo>
                  <a:lnTo>
                    <a:pt x="1151591" y="359742"/>
                  </a:lnTo>
                  <a:lnTo>
                    <a:pt x="1205324" y="178195"/>
                  </a:lnTo>
                  <a:lnTo>
                    <a:pt x="1028304" y="108757"/>
                  </a:lnTo>
                  <a:lnTo>
                    <a:pt x="1016815" y="45837"/>
                  </a:lnTo>
                  <a:lnTo>
                    <a:pt x="939333" y="0"/>
                  </a:lnTo>
                  <a:lnTo>
                    <a:pt x="672657" y="1719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587776" y="2889318"/>
              <a:ext cx="136994" cy="122011"/>
            </a:xfrm>
            <a:custGeom>
              <a:avLst/>
              <a:pathLst>
                <a:path w="136994" h="122011">
                  <a:moveTo>
                    <a:pt x="62658" y="0"/>
                  </a:moveTo>
                  <a:lnTo>
                    <a:pt x="0" y="122011"/>
                  </a:lnTo>
                  <a:lnTo>
                    <a:pt x="136994" y="1152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203805" y="2848510"/>
              <a:ext cx="937671" cy="1215562"/>
            </a:xfrm>
            <a:custGeom>
              <a:avLst/>
              <a:pathLst>
                <a:path w="937671" h="1215562">
                  <a:moveTo>
                    <a:pt x="0" y="1215562"/>
                  </a:moveTo>
                  <a:lnTo>
                    <a:pt x="480310" y="755939"/>
                  </a:lnTo>
                  <a:lnTo>
                    <a:pt x="510210" y="751016"/>
                  </a:lnTo>
                  <a:lnTo>
                    <a:pt x="336836" y="662201"/>
                  </a:lnTo>
                  <a:lnTo>
                    <a:pt x="206647" y="805013"/>
                  </a:lnTo>
                  <a:lnTo>
                    <a:pt x="540502" y="478754"/>
                  </a:lnTo>
                  <a:lnTo>
                    <a:pt x="849543" y="597117"/>
                  </a:lnTo>
                  <a:lnTo>
                    <a:pt x="899544" y="596346"/>
                  </a:lnTo>
                  <a:lnTo>
                    <a:pt x="888960" y="535328"/>
                  </a:lnTo>
                  <a:lnTo>
                    <a:pt x="730659" y="356921"/>
                  </a:lnTo>
                  <a:lnTo>
                    <a:pt x="824345" y="505480"/>
                  </a:lnTo>
                  <a:lnTo>
                    <a:pt x="937671" y="412029"/>
                  </a:lnTo>
                  <a:lnTo>
                    <a:pt x="935061" y="374803"/>
                  </a:lnTo>
                  <a:lnTo>
                    <a:pt x="817305" y="398953"/>
                  </a:lnTo>
                  <a:lnTo>
                    <a:pt x="785733" y="346841"/>
                  </a:lnTo>
                  <a:lnTo>
                    <a:pt x="849048" y="388425"/>
                  </a:lnTo>
                  <a:lnTo>
                    <a:pt x="850618" y="90143"/>
                  </a:lnTo>
                  <a:lnTo>
                    <a:pt x="5368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740703" y="2815401"/>
              <a:ext cx="133103" cy="131825"/>
            </a:xfrm>
            <a:custGeom>
              <a:avLst/>
              <a:pathLst>
                <a:path w="133103" h="131825">
                  <a:moveTo>
                    <a:pt x="133103" y="0"/>
                  </a:moveTo>
                  <a:lnTo>
                    <a:pt x="0" y="33109"/>
                  </a:lnTo>
                  <a:lnTo>
                    <a:pt x="95225" y="1318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0000" y="3867125"/>
              <a:ext cx="1284095" cy="1192131"/>
            </a:xfrm>
            <a:custGeom>
              <a:avLst/>
              <a:pathLst>
                <a:path w="1284095" h="1192131">
                  <a:moveTo>
                    <a:pt x="543192" y="183241"/>
                  </a:moveTo>
                  <a:lnTo>
                    <a:pt x="1236319" y="248304"/>
                  </a:lnTo>
                  <a:lnTo>
                    <a:pt x="928109" y="0"/>
                  </a:lnTo>
                  <a:lnTo>
                    <a:pt x="757259" y="18867"/>
                  </a:lnTo>
                  <a:lnTo>
                    <a:pt x="448011" y="798241"/>
                  </a:lnTo>
                  <a:lnTo>
                    <a:pt x="0" y="961033"/>
                  </a:lnTo>
                  <a:lnTo>
                    <a:pt x="173136" y="1192131"/>
                  </a:lnTo>
                  <a:lnTo>
                    <a:pt x="461447" y="973560"/>
                  </a:lnTo>
                  <a:lnTo>
                    <a:pt x="722852" y="622018"/>
                  </a:lnTo>
                  <a:lnTo>
                    <a:pt x="798414" y="458581"/>
                  </a:lnTo>
                  <a:lnTo>
                    <a:pt x="1036276" y="420085"/>
                  </a:lnTo>
                  <a:lnTo>
                    <a:pt x="1132764" y="269115"/>
                  </a:lnTo>
                  <a:lnTo>
                    <a:pt x="1171315" y="344476"/>
                  </a:lnTo>
                  <a:lnTo>
                    <a:pt x="1154233" y="205224"/>
                  </a:lnTo>
                  <a:lnTo>
                    <a:pt x="558620" y="281204"/>
                  </a:lnTo>
                  <a:lnTo>
                    <a:pt x="1268126" y="224442"/>
                  </a:lnTo>
                  <a:lnTo>
                    <a:pt x="1284095" y="172125"/>
                  </a:lnTo>
                  <a:lnTo>
                    <a:pt x="1063531" y="849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703531" y="3931953"/>
              <a:ext cx="135677" cy="127556"/>
            </a:xfrm>
            <a:custGeom>
              <a:avLst/>
              <a:pathLst>
                <a:path w="135677" h="127556">
                  <a:moveTo>
                    <a:pt x="135677" y="0"/>
                  </a:moveTo>
                  <a:lnTo>
                    <a:pt x="0" y="20113"/>
                  </a:lnTo>
                  <a:lnTo>
                    <a:pt x="85257" y="1275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58818" y="2794372"/>
              <a:ext cx="1321261" cy="1170837"/>
            </a:xfrm>
            <a:custGeom>
              <a:avLst/>
              <a:pathLst>
                <a:path w="1321261" h="1170837">
                  <a:moveTo>
                    <a:pt x="0" y="1170837"/>
                  </a:moveTo>
                  <a:lnTo>
                    <a:pt x="836984" y="717833"/>
                  </a:lnTo>
                  <a:lnTo>
                    <a:pt x="683086" y="518630"/>
                  </a:lnTo>
                  <a:lnTo>
                    <a:pt x="719863" y="355484"/>
                  </a:lnTo>
                  <a:lnTo>
                    <a:pt x="753254" y="173120"/>
                  </a:lnTo>
                  <a:lnTo>
                    <a:pt x="1197517" y="264413"/>
                  </a:lnTo>
                  <a:lnTo>
                    <a:pt x="1021616" y="174862"/>
                  </a:lnTo>
                  <a:lnTo>
                    <a:pt x="1144671" y="110816"/>
                  </a:lnTo>
                  <a:lnTo>
                    <a:pt x="1180640" y="233572"/>
                  </a:lnTo>
                  <a:lnTo>
                    <a:pt x="1125643" y="213037"/>
                  </a:lnTo>
                  <a:lnTo>
                    <a:pt x="1321261" y="127787"/>
                  </a:lnTo>
                  <a:lnTo>
                    <a:pt x="997261" y="0"/>
                  </a:lnTo>
                  <a:lnTo>
                    <a:pt x="1151461" y="30777"/>
                  </a:lnTo>
                  <a:lnTo>
                    <a:pt x="981667" y="208329"/>
                  </a:lnTo>
                  <a:lnTo>
                    <a:pt x="961499" y="49348"/>
                  </a:lnTo>
                  <a:lnTo>
                    <a:pt x="929775" y="54894"/>
                  </a:lnTo>
                  <a:lnTo>
                    <a:pt x="442097" y="2164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300916" y="2908343"/>
              <a:ext cx="134322" cy="130203"/>
            </a:xfrm>
            <a:custGeom>
              <a:avLst/>
              <a:pathLst>
                <a:path w="134322" h="130203">
                  <a:moveTo>
                    <a:pt x="91197" y="0"/>
                  </a:moveTo>
                  <a:lnTo>
                    <a:pt x="0" y="102449"/>
                  </a:lnTo>
                  <a:lnTo>
                    <a:pt x="134322" y="1302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074721" y="2885821"/>
              <a:ext cx="1137743" cy="1196641"/>
            </a:xfrm>
            <a:custGeom>
              <a:avLst/>
              <a:pathLst>
                <a:path w="1137743" h="1196641">
                  <a:moveTo>
                    <a:pt x="0" y="1196641"/>
                  </a:moveTo>
                  <a:lnTo>
                    <a:pt x="790569" y="1043790"/>
                  </a:lnTo>
                  <a:lnTo>
                    <a:pt x="776496" y="877546"/>
                  </a:lnTo>
                  <a:lnTo>
                    <a:pt x="445456" y="966606"/>
                  </a:lnTo>
                  <a:lnTo>
                    <a:pt x="621180" y="676410"/>
                  </a:lnTo>
                  <a:lnTo>
                    <a:pt x="503141" y="542988"/>
                  </a:lnTo>
                  <a:lnTo>
                    <a:pt x="722864" y="503580"/>
                  </a:lnTo>
                  <a:lnTo>
                    <a:pt x="807179" y="544964"/>
                  </a:lnTo>
                  <a:lnTo>
                    <a:pt x="896774" y="414621"/>
                  </a:lnTo>
                  <a:lnTo>
                    <a:pt x="1025941" y="240114"/>
                  </a:lnTo>
                  <a:lnTo>
                    <a:pt x="1137743" y="199398"/>
                  </a:lnTo>
                  <a:lnTo>
                    <a:pt x="1133121" y="240033"/>
                  </a:lnTo>
                  <a:lnTo>
                    <a:pt x="1084140" y="190095"/>
                  </a:lnTo>
                  <a:lnTo>
                    <a:pt x="1030848" y="316821"/>
                  </a:lnTo>
                  <a:lnTo>
                    <a:pt x="933509" y="212808"/>
                  </a:lnTo>
                  <a:lnTo>
                    <a:pt x="1055605" y="193319"/>
                  </a:lnTo>
                  <a:lnTo>
                    <a:pt x="375212" y="0"/>
                  </a:lnTo>
                  <a:lnTo>
                    <a:pt x="715561" y="95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657427" y="2882888"/>
              <a:ext cx="132855" cy="132102"/>
            </a:xfrm>
            <a:custGeom>
              <a:avLst/>
              <a:pathLst>
                <a:path w="132855" h="132102">
                  <a:moveTo>
                    <a:pt x="0" y="132102"/>
                  </a:moveTo>
                  <a:lnTo>
                    <a:pt x="132855" y="98010"/>
                  </a:lnTo>
                  <a:lnTo>
                    <a:pt x="369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106897" y="3114871"/>
              <a:ext cx="2484230" cy="525768"/>
            </a:xfrm>
            <a:custGeom>
              <a:avLst/>
              <a:pathLst>
                <a:path w="2484230" h="525768">
                  <a:moveTo>
                    <a:pt x="1683282" y="525768"/>
                  </a:moveTo>
                  <a:lnTo>
                    <a:pt x="2484230" y="412247"/>
                  </a:lnTo>
                  <a:lnTo>
                    <a:pt x="2458925" y="285041"/>
                  </a:lnTo>
                  <a:lnTo>
                    <a:pt x="1338332" y="120380"/>
                  </a:lnTo>
                  <a:lnTo>
                    <a:pt x="714058" y="114216"/>
                  </a:lnTo>
                  <a:lnTo>
                    <a:pt x="553762" y="71243"/>
                  </a:lnTo>
                  <a:lnTo>
                    <a:pt x="720864" y="165701"/>
                  </a:lnTo>
                  <a:lnTo>
                    <a:pt x="404933" y="163174"/>
                  </a:lnTo>
                  <a:lnTo>
                    <a:pt x="227768" y="0"/>
                  </a:lnTo>
                  <a:lnTo>
                    <a:pt x="222688" y="38309"/>
                  </a:lnTo>
                  <a:lnTo>
                    <a:pt x="183857" y="78562"/>
                  </a:lnTo>
                  <a:lnTo>
                    <a:pt x="151512" y="57547"/>
                  </a:lnTo>
                  <a:lnTo>
                    <a:pt x="247713" y="21232"/>
                  </a:lnTo>
                  <a:lnTo>
                    <a:pt x="151184" y="143775"/>
                  </a:lnTo>
                  <a:lnTo>
                    <a:pt x="0" y="134310"/>
                  </a:lnTo>
                  <a:lnTo>
                    <a:pt x="12209" y="85346"/>
                  </a:lnTo>
                  <a:lnTo>
                    <a:pt x="56133" y="280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70004" y="3264070"/>
              <a:ext cx="133801" cy="130959"/>
            </a:xfrm>
            <a:custGeom>
              <a:avLst/>
              <a:pathLst>
                <a:path w="133801" h="130959">
                  <a:moveTo>
                    <a:pt x="0" y="30167"/>
                  </a:moveTo>
                  <a:lnTo>
                    <a:pt x="93026" y="130959"/>
                  </a:lnTo>
                  <a:lnTo>
                    <a:pt x="1338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182458" y="3193868"/>
              <a:ext cx="2342024" cy="504365"/>
            </a:xfrm>
            <a:custGeom>
              <a:avLst/>
              <a:pathLst>
                <a:path w="2342024" h="504365">
                  <a:moveTo>
                    <a:pt x="1678228" y="504365"/>
                  </a:moveTo>
                  <a:lnTo>
                    <a:pt x="2161173" y="213886"/>
                  </a:lnTo>
                  <a:lnTo>
                    <a:pt x="2342024" y="176420"/>
                  </a:lnTo>
                  <a:lnTo>
                    <a:pt x="2250904" y="289041"/>
                  </a:lnTo>
                  <a:lnTo>
                    <a:pt x="1257526" y="115861"/>
                  </a:lnTo>
                  <a:lnTo>
                    <a:pt x="673938" y="161828"/>
                  </a:lnTo>
                  <a:lnTo>
                    <a:pt x="280396" y="218156"/>
                  </a:lnTo>
                  <a:lnTo>
                    <a:pt x="358017" y="67652"/>
                  </a:lnTo>
                  <a:lnTo>
                    <a:pt x="355837" y="0"/>
                  </a:lnTo>
                  <a:lnTo>
                    <a:pt x="270071" y="19045"/>
                  </a:lnTo>
                  <a:lnTo>
                    <a:pt x="213337" y="6491"/>
                  </a:lnTo>
                  <a:lnTo>
                    <a:pt x="193212" y="78521"/>
                  </a:lnTo>
                  <a:lnTo>
                    <a:pt x="151181" y="53189"/>
                  </a:lnTo>
                  <a:lnTo>
                    <a:pt x="210438" y="120353"/>
                  </a:lnTo>
                  <a:lnTo>
                    <a:pt x="223706" y="61903"/>
                  </a:lnTo>
                  <a:lnTo>
                    <a:pt x="0" y="116392"/>
                  </a:lnTo>
                  <a:lnTo>
                    <a:pt x="147363" y="100217"/>
                  </a:lnTo>
                  <a:lnTo>
                    <a:pt x="17438" y="438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199896" y="3222082"/>
              <a:ext cx="136263" cy="125834"/>
            </a:xfrm>
            <a:custGeom>
              <a:avLst/>
              <a:pathLst>
                <a:path w="136263" h="125834">
                  <a:moveTo>
                    <a:pt x="136263" y="0"/>
                  </a:moveTo>
                  <a:lnTo>
                    <a:pt x="0" y="15653"/>
                  </a:lnTo>
                  <a:lnTo>
                    <a:pt x="81688" y="1258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366614" y="2976133"/>
              <a:ext cx="821837" cy="435755"/>
            </a:xfrm>
            <a:custGeom>
              <a:avLst/>
              <a:pathLst>
                <a:path w="821837" h="435755">
                  <a:moveTo>
                    <a:pt x="821837" y="43575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366614" y="2972888"/>
              <a:ext cx="89941" cy="79514"/>
            </a:xfrm>
            <a:custGeom>
              <a:avLst/>
              <a:pathLst>
                <a:path w="89941" h="79514">
                  <a:moveTo>
                    <a:pt x="89941" y="0"/>
                  </a:moveTo>
                  <a:lnTo>
                    <a:pt x="0" y="3245"/>
                  </a:lnTo>
                  <a:lnTo>
                    <a:pt x="47781" y="7951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188451" y="3411889"/>
              <a:ext cx="1261357" cy="263087"/>
            </a:xfrm>
            <a:custGeom>
              <a:avLst/>
              <a:pathLst>
                <a:path w="1261357" h="263087">
                  <a:moveTo>
                    <a:pt x="0" y="0"/>
                  </a:moveTo>
                  <a:lnTo>
                    <a:pt x="1261357" y="263087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364321" y="3615010"/>
              <a:ext cx="85488" cy="88103"/>
            </a:xfrm>
            <a:custGeom>
              <a:avLst/>
              <a:pathLst>
                <a:path w="85488" h="88103">
                  <a:moveTo>
                    <a:pt x="0" y="88103"/>
                  </a:moveTo>
                  <a:lnTo>
                    <a:pt x="85488" y="59966"/>
                  </a:lnTo>
                  <a:lnTo>
                    <a:pt x="1837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115137" y="3411889"/>
              <a:ext cx="1073314" cy="402026"/>
            </a:xfrm>
            <a:custGeom>
              <a:avLst/>
              <a:pathLst>
                <a:path w="1073314" h="402026">
                  <a:moveTo>
                    <a:pt x="1073314" y="0"/>
                  </a:moveTo>
                  <a:lnTo>
                    <a:pt x="0" y="40202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115137" y="3744435"/>
              <a:ext cx="88774" cy="84281"/>
            </a:xfrm>
            <a:custGeom>
              <a:avLst/>
              <a:pathLst>
                <a:path w="88774" h="84281">
                  <a:moveTo>
                    <a:pt x="57205" y="0"/>
                  </a:moveTo>
                  <a:lnTo>
                    <a:pt x="0" y="69480"/>
                  </a:lnTo>
                  <a:lnTo>
                    <a:pt x="88774" y="8428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188451" y="3411889"/>
              <a:ext cx="1321621" cy="234368"/>
            </a:xfrm>
            <a:custGeom>
              <a:avLst/>
              <a:pathLst>
                <a:path w="1321621" h="234368">
                  <a:moveTo>
                    <a:pt x="0" y="0"/>
                  </a:moveTo>
                  <a:lnTo>
                    <a:pt x="1321621" y="234368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425471" y="3588339"/>
              <a:ext cx="84602" cy="88617"/>
            </a:xfrm>
            <a:custGeom>
              <a:avLst/>
              <a:pathLst>
                <a:path w="84602" h="88617">
                  <a:moveTo>
                    <a:pt x="0" y="88617"/>
                  </a:moveTo>
                  <a:lnTo>
                    <a:pt x="84602" y="57918"/>
                  </a:lnTo>
                  <a:lnTo>
                    <a:pt x="15714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188451" y="2915190"/>
              <a:ext cx="1267893" cy="496699"/>
            </a:xfrm>
            <a:custGeom>
              <a:avLst/>
              <a:pathLst>
                <a:path w="1267893" h="496699">
                  <a:moveTo>
                    <a:pt x="0" y="496699"/>
                  </a:moveTo>
                  <a:lnTo>
                    <a:pt x="1267893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367358" y="2901720"/>
              <a:ext cx="88986" cy="83799"/>
            </a:xfrm>
            <a:custGeom>
              <a:avLst/>
              <a:pathLst>
                <a:path w="88986" h="83799">
                  <a:moveTo>
                    <a:pt x="32828" y="83799"/>
                  </a:moveTo>
                  <a:lnTo>
                    <a:pt x="88986" y="1346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88451" y="3411889"/>
              <a:ext cx="1301724" cy="131605"/>
            </a:xfrm>
            <a:custGeom>
              <a:avLst/>
              <a:pathLst>
                <a:path w="1301724" h="131605">
                  <a:moveTo>
                    <a:pt x="0" y="0"/>
                  </a:moveTo>
                  <a:lnTo>
                    <a:pt x="1301724" y="13160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408103" y="3490882"/>
              <a:ext cx="82073" cy="89543"/>
            </a:xfrm>
            <a:custGeom>
              <a:avLst/>
              <a:pathLst>
                <a:path w="82073" h="89543">
                  <a:moveTo>
                    <a:pt x="0" y="89543"/>
                  </a:moveTo>
                  <a:lnTo>
                    <a:pt x="82073" y="52611"/>
                  </a:lnTo>
                  <a:lnTo>
                    <a:pt x="9052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397831" y="3618342"/>
              <a:ext cx="95563" cy="23767"/>
            </a:xfrm>
            <a:custGeom>
              <a:avLst/>
              <a:pathLst>
                <a:path w="95563" h="23767">
                  <a:moveTo>
                    <a:pt x="0" y="0"/>
                  </a:moveTo>
                  <a:lnTo>
                    <a:pt x="95563" y="23767"/>
                  </a:lnTo>
                </a:path>
              </a:pathLst>
            </a:custGeom>
            <a:ln w="6775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183439" y="2825152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086294" y="3732919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907617" y="3655970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790653" y="3554045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808378" y="2862115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5803213" y="3392432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11760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15302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18845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22387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3021316" y="5234803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056739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110771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146194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2681530" y="4888332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681530" y="4382587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681530" y="3877279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718747" y="337169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718747" y="2866117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901944" y="4928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901944" y="4423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901944" y="3917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901944" y="3411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901944" y="29063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6819410" y="2420073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888999" y="2502452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6888999" y="26903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953575" y="275493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910945" y="28000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967726" y="273150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888999" y="29098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953575" y="29743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10945" y="3019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67726" y="295096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888999" y="312926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953575" y="31938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10945" y="3238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67726" y="317041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6888999" y="33487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953575" y="34133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10945" y="34584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67726" y="338987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6888999" y="35681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953575" y="36327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910945" y="36779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967726" y="360932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6888999" y="37876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953575" y="385221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910945" y="3897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967726" y="382878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888999" y="400709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953575" y="407166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910945" y="4116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67726" y="404824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178044" y="2757874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178044" y="297520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178044" y="3194548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78044" y="3416187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178044" y="363782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178044" y="3852862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78044" y="4072318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23" name="rc223"/>
            <p:cNvSpPr/>
            <p:nvPr/>
          </p:nvSpPr>
          <p:spPr>
            <a:xfrm>
              <a:off x="6819410" y="4435315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888999" y="47055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953575" y="47701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6888999" y="492505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953575" y="49896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6888999" y="5144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937918" y="51840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178044" y="477486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178044" y="4994428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78044" y="521415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2936739" y="2016580"/>
              <a:ext cx="2972499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aichinson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936739" y="2231192"/>
              <a:ext cx="1690970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0.1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67541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381153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2947647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83052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3638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24224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44810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36739" y="510736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6739" y="4243476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6739" y="337959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22758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43345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63931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4517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345450" y="363388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637536" y="39849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81755" y="3285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525867" y="32543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576195" y="32117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04282" y="335631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58195" y="340350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84315" y="33254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486372" y="33079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711186" y="341166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478785" y="32765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362008" y="3156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434581" y="31510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483283" y="30670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26104" y="30585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80326" y="31374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456855" y="31117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408496" y="31605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02623" y="31731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355490" y="31163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535053" y="30752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462996" y="3063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84992" y="482487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511263" y="286820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898935" y="274922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71351" y="313016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986692" y="501410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379682" y="368532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436728" y="366615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485471" y="331013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473018" y="336381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93753" y="309064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21137" y="330991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304212" y="293560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0502" y="411603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372700" y="307286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585320" y="301163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209171" y="383833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332085" y="363824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491758" y="34981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783489" y="338112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536535" y="32527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793713" y="304928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488994" y="308644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380386" y="318590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412442" y="32511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303515" y="31420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655004" y="30218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371160" y="3270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319705" y="31968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331293" y="31274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308203" y="31324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344684" y="31553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381102" y="31161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35363" y="31638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446752" y="31646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371501" y="326563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300988" y="317982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321168" y="310156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42348" y="321660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45502" y="32551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540236" y="31729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374484" y="32478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352299" y="32179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410002" y="317524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89023" y="32219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19034" y="323363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130032" y="403229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06866" y="335388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250611" y="336089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208328" y="372823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270582" y="35500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255862" y="353750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194731" y="34518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223838" y="338838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184224" y="33805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262391" y="33605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395432" y="363430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538492" y="32451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456451" y="3069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09398" y="30166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533515" y="3293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396403" y="32269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412346" y="32649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370769" y="32147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385945" y="32002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434510" y="31200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407315" y="30992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455430" y="281825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671271" y="296784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577903" y="33593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555928" y="3329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855405" y="35782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389899" y="31367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506353" y="3446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376473" y="33323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313217" y="33813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43632" y="36057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537658" y="314904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514642" y="33670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437281" y="33479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473155" y="3377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521399" y="35702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20397" y="33707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442982" y="34705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67679" y="34046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189883" y="33989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47639" y="36082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589805" y="3156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701366" y="3212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70995" y="32366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03105" y="32481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561587" y="36860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754389" y="31641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603857" y="3236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564586" y="32965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514221" y="33360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526743" y="37296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670038" y="291696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565715" y="33735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619135" y="3308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613716" y="33850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97683" y="3786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431579" y="3086820"/>
              <a:ext cx="330596" cy="669455"/>
            </a:xfrm>
            <a:custGeom>
              <a:avLst/>
              <a:pathLst>
                <a:path w="330596" h="669455">
                  <a:moveTo>
                    <a:pt x="190818" y="669455"/>
                  </a:moveTo>
                  <a:lnTo>
                    <a:pt x="232336" y="231573"/>
                  </a:lnTo>
                  <a:lnTo>
                    <a:pt x="300225" y="220048"/>
                  </a:lnTo>
                  <a:lnTo>
                    <a:pt x="330596" y="195875"/>
                  </a:lnTo>
                  <a:lnTo>
                    <a:pt x="310985" y="268536"/>
                  </a:lnTo>
                  <a:lnTo>
                    <a:pt x="155097" y="237724"/>
                  </a:lnTo>
                  <a:lnTo>
                    <a:pt x="167723" y="228551"/>
                  </a:lnTo>
                  <a:lnTo>
                    <a:pt x="162745" y="276432"/>
                  </a:lnTo>
                  <a:lnTo>
                    <a:pt x="25633" y="210368"/>
                  </a:lnTo>
                  <a:lnTo>
                    <a:pt x="41577" y="248314"/>
                  </a:lnTo>
                  <a:lnTo>
                    <a:pt x="0" y="198118"/>
                  </a:lnTo>
                  <a:lnTo>
                    <a:pt x="15176" y="183677"/>
                  </a:lnTo>
                  <a:lnTo>
                    <a:pt x="63740" y="103414"/>
                  </a:lnTo>
                  <a:lnTo>
                    <a:pt x="36545" y="82618"/>
                  </a:lnTo>
                  <a:lnTo>
                    <a:pt x="85681" y="52525"/>
                  </a:lnTo>
                  <a:lnTo>
                    <a:pt x="38629" y="0"/>
                  </a:lnTo>
                  <a:lnTo>
                    <a:pt x="219035" y="139957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514724" y="3099782"/>
              <a:ext cx="135889" cy="126996"/>
            </a:xfrm>
            <a:custGeom>
              <a:avLst/>
              <a:pathLst>
                <a:path w="135889" h="126996">
                  <a:moveTo>
                    <a:pt x="0" y="108371"/>
                  </a:moveTo>
                  <a:lnTo>
                    <a:pt x="135889" y="126996"/>
                  </a:lnTo>
                  <a:lnTo>
                    <a:pt x="84073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287500" y="3146716"/>
              <a:ext cx="468837" cy="493772"/>
            </a:xfrm>
            <a:custGeom>
              <a:avLst/>
              <a:pathLst>
                <a:path w="468837" h="493772">
                  <a:moveTo>
                    <a:pt x="294707" y="493772"/>
                  </a:moveTo>
                  <a:lnTo>
                    <a:pt x="246463" y="301275"/>
                  </a:lnTo>
                  <a:lnTo>
                    <a:pt x="210589" y="271452"/>
                  </a:lnTo>
                  <a:lnTo>
                    <a:pt x="287950" y="290555"/>
                  </a:lnTo>
                  <a:lnTo>
                    <a:pt x="468837" y="310100"/>
                  </a:lnTo>
                  <a:lnTo>
                    <a:pt x="236437" y="174955"/>
                  </a:lnTo>
                  <a:lnTo>
                    <a:pt x="129152" y="164068"/>
                  </a:lnTo>
                  <a:lnTo>
                    <a:pt x="0" y="115035"/>
                  </a:lnTo>
                  <a:lnTo>
                    <a:pt x="103153" y="153549"/>
                  </a:lnTo>
                  <a:lnTo>
                    <a:pt x="297887" y="71376"/>
                  </a:lnTo>
                  <a:lnTo>
                    <a:pt x="132135" y="146265"/>
                  </a:lnTo>
                  <a:lnTo>
                    <a:pt x="109950" y="116394"/>
                  </a:lnTo>
                  <a:lnTo>
                    <a:pt x="167653" y="73683"/>
                  </a:lnTo>
                  <a:lnTo>
                    <a:pt x="146674" y="120407"/>
                  </a:lnTo>
                  <a:lnTo>
                    <a:pt x="176685" y="132071"/>
                  </a:lnTo>
                  <a:lnTo>
                    <a:pt x="58639" y="78257"/>
                  </a:lnTo>
                  <a:lnTo>
                    <a:pt x="78819" y="0"/>
                  </a:lnTo>
                  <a:lnTo>
                    <a:pt x="295309" y="4748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452092" y="3101762"/>
              <a:ext cx="130717" cy="133975"/>
            </a:xfrm>
            <a:custGeom>
              <a:avLst/>
              <a:pathLst>
                <a:path w="130717" h="133975">
                  <a:moveTo>
                    <a:pt x="0" y="133975"/>
                  </a:moveTo>
                  <a:lnTo>
                    <a:pt x="130717" y="92434"/>
                  </a:lnTo>
                  <a:lnTo>
                    <a:pt x="29383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175184" y="3399037"/>
              <a:ext cx="507504" cy="678406"/>
            </a:xfrm>
            <a:custGeom>
              <a:avLst/>
              <a:pathLst>
                <a:path w="507504" h="678406">
                  <a:moveTo>
                    <a:pt x="333264" y="279432"/>
                  </a:moveTo>
                  <a:lnTo>
                    <a:pt x="75508" y="70107"/>
                  </a:lnTo>
                  <a:lnTo>
                    <a:pt x="253304" y="75828"/>
                  </a:lnTo>
                  <a:lnTo>
                    <a:pt x="328607" y="141751"/>
                  </a:lnTo>
                  <a:lnTo>
                    <a:pt x="215418" y="280000"/>
                  </a:lnTo>
                  <a:lnTo>
                    <a:pt x="507504" y="631055"/>
                  </a:lnTo>
                  <a:lnTo>
                    <a:pt x="0" y="678406"/>
                  </a:lnTo>
                  <a:lnTo>
                    <a:pt x="78296" y="374352"/>
                  </a:lnTo>
                  <a:lnTo>
                    <a:pt x="140550" y="196213"/>
                  </a:lnTo>
                  <a:lnTo>
                    <a:pt x="125830" y="183624"/>
                  </a:lnTo>
                  <a:lnTo>
                    <a:pt x="64699" y="97972"/>
                  </a:lnTo>
                  <a:lnTo>
                    <a:pt x="93806" y="34498"/>
                  </a:lnTo>
                  <a:lnTo>
                    <a:pt x="54192" y="26627"/>
                  </a:lnTo>
                  <a:lnTo>
                    <a:pt x="132358" y="6629"/>
                  </a:lnTo>
                  <a:lnTo>
                    <a:pt x="265400" y="280418"/>
                  </a:lnTo>
                  <a:lnTo>
                    <a:pt x="76833" y="0"/>
                  </a:lnTo>
                  <a:lnTo>
                    <a:pt x="120578" y="7007"/>
                  </a:lnTo>
                  <a:lnTo>
                    <a:pt x="190365" y="16843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238356" y="3331393"/>
              <a:ext cx="127193" cy="135817"/>
            </a:xfrm>
            <a:custGeom>
              <a:avLst/>
              <a:pathLst>
                <a:path w="127193" h="135817">
                  <a:moveTo>
                    <a:pt x="0" y="135817"/>
                  </a:moveTo>
                  <a:lnTo>
                    <a:pt x="127193" y="84487"/>
                  </a:lnTo>
                  <a:lnTo>
                    <a:pt x="19143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416299" y="3128810"/>
              <a:ext cx="398899" cy="671010"/>
            </a:xfrm>
            <a:custGeom>
              <a:avLst/>
              <a:pathLst>
                <a:path w="398899" h="671010">
                  <a:moveTo>
                    <a:pt x="171253" y="671010"/>
                  </a:moveTo>
                  <a:lnTo>
                    <a:pt x="158730" y="277457"/>
                  </a:lnTo>
                  <a:lnTo>
                    <a:pt x="209096" y="237999"/>
                  </a:lnTo>
                  <a:lnTo>
                    <a:pt x="248367" y="177906"/>
                  </a:lnTo>
                  <a:lnTo>
                    <a:pt x="220705" y="153205"/>
                  </a:lnTo>
                  <a:lnTo>
                    <a:pt x="6517" y="98192"/>
                  </a:lnTo>
                  <a:lnTo>
                    <a:pt x="124836" y="78874"/>
                  </a:lnTo>
                  <a:lnTo>
                    <a:pt x="101365" y="53155"/>
                  </a:lnTo>
                  <a:lnTo>
                    <a:pt x="53006" y="101923"/>
                  </a:lnTo>
                  <a:lnTo>
                    <a:pt x="47132" y="114550"/>
                  </a:lnTo>
                  <a:lnTo>
                    <a:pt x="0" y="57800"/>
                  </a:lnTo>
                  <a:lnTo>
                    <a:pt x="179563" y="16607"/>
                  </a:lnTo>
                  <a:lnTo>
                    <a:pt x="107505" y="5152"/>
                  </a:lnTo>
                  <a:lnTo>
                    <a:pt x="79091" y="92457"/>
                  </a:lnTo>
                  <a:lnTo>
                    <a:pt x="127793" y="8437"/>
                  </a:lnTo>
                  <a:lnTo>
                    <a:pt x="70614" y="0"/>
                  </a:lnTo>
                  <a:lnTo>
                    <a:pt x="398899" y="105534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681125" y="3132701"/>
              <a:ext cx="134073" cy="130578"/>
            </a:xfrm>
            <a:custGeom>
              <a:avLst/>
              <a:pathLst>
                <a:path w="134073" h="130578">
                  <a:moveTo>
                    <a:pt x="0" y="130578"/>
                  </a:moveTo>
                  <a:lnTo>
                    <a:pt x="134073" y="101642"/>
                  </a:lnTo>
                  <a:lnTo>
                    <a:pt x="41977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64325" y="3092036"/>
              <a:ext cx="351489" cy="583922"/>
            </a:xfrm>
            <a:custGeom>
              <a:avLst/>
              <a:pathLst>
                <a:path w="351489" h="583922">
                  <a:moveTo>
                    <a:pt x="240117" y="583922"/>
                  </a:moveTo>
                  <a:lnTo>
                    <a:pt x="9701" y="359555"/>
                  </a:lnTo>
                  <a:lnTo>
                    <a:pt x="72957" y="310489"/>
                  </a:lnTo>
                  <a:lnTo>
                    <a:pt x="202837" y="424552"/>
                  </a:lnTo>
                  <a:lnTo>
                    <a:pt x="180799" y="303618"/>
                  </a:lnTo>
                  <a:lnTo>
                    <a:pt x="182857" y="286138"/>
                  </a:lnTo>
                  <a:lnTo>
                    <a:pt x="108927" y="229312"/>
                  </a:lnTo>
                  <a:lnTo>
                    <a:pt x="67644" y="248667"/>
                  </a:lnTo>
                  <a:lnTo>
                    <a:pt x="16189" y="175052"/>
                  </a:lnTo>
                  <a:lnTo>
                    <a:pt x="27777" y="105638"/>
                  </a:lnTo>
                  <a:lnTo>
                    <a:pt x="4687" y="110640"/>
                  </a:lnTo>
                  <a:lnTo>
                    <a:pt x="41168" y="133492"/>
                  </a:lnTo>
                  <a:lnTo>
                    <a:pt x="77587" y="94303"/>
                  </a:lnTo>
                  <a:lnTo>
                    <a:pt x="31848" y="141999"/>
                  </a:lnTo>
                  <a:lnTo>
                    <a:pt x="143236" y="142801"/>
                  </a:lnTo>
                  <a:lnTo>
                    <a:pt x="0" y="120253"/>
                  </a:lnTo>
                  <a:lnTo>
                    <a:pt x="351489" y="0"/>
                  </a:lnTo>
                  <a:lnTo>
                    <a:pt x="86383" y="114971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450708" y="3096828"/>
              <a:ext cx="136263" cy="125835"/>
            </a:xfrm>
            <a:custGeom>
              <a:avLst/>
              <a:pathLst>
                <a:path w="136263" h="125835">
                  <a:moveTo>
                    <a:pt x="81690" y="0"/>
                  </a:moveTo>
                  <a:lnTo>
                    <a:pt x="0" y="110179"/>
                  </a:lnTo>
                  <a:lnTo>
                    <a:pt x="136263" y="125835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616737" y="2863410"/>
              <a:ext cx="4222128" cy="1297780"/>
            </a:xfrm>
            <a:custGeom>
              <a:avLst/>
              <a:pathLst>
                <a:path w="4222128" h="1297780">
                  <a:moveTo>
                    <a:pt x="299477" y="785095"/>
                  </a:moveTo>
                  <a:lnTo>
                    <a:pt x="0" y="536502"/>
                  </a:lnTo>
                  <a:lnTo>
                    <a:pt x="21975" y="566194"/>
                  </a:lnTo>
                  <a:lnTo>
                    <a:pt x="886610" y="585245"/>
                  </a:lnTo>
                  <a:lnTo>
                    <a:pt x="2478916" y="1297780"/>
                  </a:lnTo>
                  <a:lnTo>
                    <a:pt x="3637585" y="1020077"/>
                  </a:lnTo>
                  <a:lnTo>
                    <a:pt x="3760499" y="819985"/>
                  </a:lnTo>
                  <a:lnTo>
                    <a:pt x="3920173" y="679933"/>
                  </a:lnTo>
                  <a:lnTo>
                    <a:pt x="4211903" y="562868"/>
                  </a:lnTo>
                  <a:lnTo>
                    <a:pt x="3964950" y="434533"/>
                  </a:lnTo>
                  <a:lnTo>
                    <a:pt x="4222128" y="231021"/>
                  </a:lnTo>
                  <a:lnTo>
                    <a:pt x="3917409" y="268190"/>
                  </a:lnTo>
                  <a:lnTo>
                    <a:pt x="3808800" y="367642"/>
                  </a:lnTo>
                  <a:lnTo>
                    <a:pt x="3801114" y="254608"/>
                  </a:lnTo>
                  <a:lnTo>
                    <a:pt x="4013735" y="193379"/>
                  </a:lnTo>
                  <a:lnTo>
                    <a:pt x="3883845" y="0"/>
                  </a:lnTo>
                  <a:lnTo>
                    <a:pt x="4099686" y="14958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579729" y="2888970"/>
              <a:ext cx="136694" cy="124028"/>
            </a:xfrm>
            <a:custGeom>
              <a:avLst/>
              <a:pathLst>
                <a:path w="136694" h="124028">
                  <a:moveTo>
                    <a:pt x="0" y="112732"/>
                  </a:moveTo>
                  <a:lnTo>
                    <a:pt x="136694" y="124028"/>
                  </a:lnTo>
                  <a:lnTo>
                    <a:pt x="78128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558493" y="2794372"/>
              <a:ext cx="4385594" cy="2264883"/>
            </a:xfrm>
            <a:custGeom>
              <a:avLst/>
              <a:pathLst>
                <a:path w="4385594" h="2264883">
                  <a:moveTo>
                    <a:pt x="0" y="1062775"/>
                  </a:moveTo>
                  <a:lnTo>
                    <a:pt x="116033" y="660915"/>
                  </a:lnTo>
                  <a:lnTo>
                    <a:pt x="121451" y="584573"/>
                  </a:lnTo>
                  <a:lnTo>
                    <a:pt x="68032" y="649399"/>
                  </a:lnTo>
                  <a:lnTo>
                    <a:pt x="790941" y="607090"/>
                  </a:lnTo>
                  <a:lnTo>
                    <a:pt x="2771651" y="2075658"/>
                  </a:lnTo>
                  <a:lnTo>
                    <a:pt x="3473351" y="2264883"/>
                  </a:lnTo>
                  <a:lnTo>
                    <a:pt x="3866341" y="936106"/>
                  </a:lnTo>
                  <a:lnTo>
                    <a:pt x="3923387" y="916938"/>
                  </a:lnTo>
                  <a:lnTo>
                    <a:pt x="3972129" y="560912"/>
                  </a:lnTo>
                  <a:lnTo>
                    <a:pt x="3959677" y="614589"/>
                  </a:lnTo>
                  <a:lnTo>
                    <a:pt x="4080412" y="341421"/>
                  </a:lnTo>
                  <a:lnTo>
                    <a:pt x="4007796" y="560697"/>
                  </a:lnTo>
                  <a:lnTo>
                    <a:pt x="3790871" y="186382"/>
                  </a:lnTo>
                  <a:lnTo>
                    <a:pt x="3997922" y="118987"/>
                  </a:lnTo>
                  <a:lnTo>
                    <a:pt x="4385594" y="0"/>
                  </a:lnTo>
                  <a:lnTo>
                    <a:pt x="3958010" y="380944"/>
                  </a:lnTo>
                  <a:lnTo>
                    <a:pt x="4156697" y="167745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584035" y="2962118"/>
              <a:ext cx="131154" cy="133654"/>
            </a:xfrm>
            <a:custGeom>
              <a:avLst/>
              <a:pathLst>
                <a:path w="131154" h="133654">
                  <a:moveTo>
                    <a:pt x="100341" y="133654"/>
                  </a:moveTo>
                  <a:lnTo>
                    <a:pt x="131154" y="0"/>
                  </a:lnTo>
                  <a:lnTo>
                    <a:pt x="0" y="40142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936739" y="2464901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532667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302275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34334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6393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8451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2895391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234586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555172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875758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681530" y="5066953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681530" y="4203012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718747" y="333939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2901944" y="51073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901944" y="4243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901944" y="3379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31512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936739" y="2016580"/>
              <a:ext cx="289784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bjaccard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0.07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15472" y="37035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423910" y="40368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450981" y="33710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39737" y="33418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75652" y="33014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99712" y="343992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009547" y="34847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310084" y="34093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311552" y="33927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476468" y="34924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310622" y="336416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222804" y="32492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274593" y="3243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309348" y="31639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68544" y="31559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307238" y="3230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290488" y="32064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255979" y="32527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251787" y="32647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18152" y="32108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346292" y="31717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94870" y="31608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13183" y="483442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88272" y="29764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64921" y="28634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59790" y="322518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13928" y="501410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4373" y="375234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35083" y="37341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69866" y="33960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60980" y="344704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47138" y="318765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95318" y="339587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40517" y="30404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45846" y="41613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89390" y="317078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41120" y="31126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72693" y="38976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60407" y="37076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74353" y="357465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82537" y="346349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06307" y="33416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89833" y="314838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72380" y="318367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94875" y="327811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258795" y="33387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181062" y="32352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431891" y="3121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229335" y="3357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92615" y="32872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200885" y="32213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84407" y="3226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210441" y="32478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236430" y="32105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203790" y="32558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283278" y="32566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34062" y="335382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183743" y="32723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198144" y="31980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141897" y="330726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215509" y="334383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354474" y="326580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236191" y="333691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20359" y="33085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61537" y="32679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46566" y="331236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67983" y="33234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61745" y="408181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116575" y="34376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147793" y="344427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117619" y="379309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162045" y="36239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151540" y="36119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107916" y="353065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128687" y="34703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00418" y="346290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156199" y="344391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51140" y="37038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48746" y="33331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290200" y="31659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56622" y="31160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345194" y="3378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47349" y="33158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258726" y="33518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229056" y="33042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239886" y="32905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274542" y="32142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255136" y="31945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48429" y="29290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02457" y="30710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376871" y="34415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361188" y="34133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574901" y="36494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242707" y="3230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325811" y="35241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233126" y="34158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87986" y="34624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352414" y="36755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352635" y="32431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331726" y="34488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76520" y="34307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302120" y="34590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336548" y="3641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197594" y="345361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280588" y="35471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226851" y="34845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099973" y="34791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283912" y="36778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385364" y="3248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464976" y="33020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443302" y="33250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394855" y="33359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365227" y="37517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502814" y="32561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395392" y="33248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67367" y="33819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31426" y="3419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40362" y="37931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01576" y="302274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68173" y="34550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406294" y="33934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02427" y="3465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319624" y="38475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289865" y="3186307"/>
              <a:ext cx="235919" cy="635688"/>
            </a:xfrm>
            <a:custGeom>
              <a:avLst/>
              <a:pathLst>
                <a:path w="235919" h="635688">
                  <a:moveTo>
                    <a:pt x="136171" y="635688"/>
                  </a:moveTo>
                  <a:lnTo>
                    <a:pt x="165799" y="219893"/>
                  </a:lnTo>
                  <a:lnTo>
                    <a:pt x="214246" y="208949"/>
                  </a:lnTo>
                  <a:lnTo>
                    <a:pt x="235919" y="185995"/>
                  </a:lnTo>
                  <a:lnTo>
                    <a:pt x="221924" y="254992"/>
                  </a:lnTo>
                  <a:lnTo>
                    <a:pt x="110680" y="225733"/>
                  </a:lnTo>
                  <a:lnTo>
                    <a:pt x="119690" y="217024"/>
                  </a:lnTo>
                  <a:lnTo>
                    <a:pt x="116138" y="262489"/>
                  </a:lnTo>
                  <a:lnTo>
                    <a:pt x="18292" y="199757"/>
                  </a:lnTo>
                  <a:lnTo>
                    <a:pt x="29670" y="235790"/>
                  </a:lnTo>
                  <a:lnTo>
                    <a:pt x="0" y="188125"/>
                  </a:lnTo>
                  <a:lnTo>
                    <a:pt x="10829" y="174413"/>
                  </a:lnTo>
                  <a:lnTo>
                    <a:pt x="45486" y="98198"/>
                  </a:lnTo>
                  <a:lnTo>
                    <a:pt x="26079" y="78451"/>
                  </a:lnTo>
                  <a:lnTo>
                    <a:pt x="61143" y="49876"/>
                  </a:lnTo>
                  <a:lnTo>
                    <a:pt x="27566" y="0"/>
                  </a:lnTo>
                  <a:lnTo>
                    <a:pt x="156307" y="1328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314267" y="3186172"/>
              <a:ext cx="131905" cy="133033"/>
            </a:xfrm>
            <a:custGeom>
              <a:avLst/>
              <a:pathLst>
                <a:path w="131905" h="133033">
                  <a:moveTo>
                    <a:pt x="0" y="95433"/>
                  </a:moveTo>
                  <a:lnTo>
                    <a:pt x="131905" y="133033"/>
                  </a:lnTo>
                  <a:lnTo>
                    <a:pt x="985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187048" y="3243182"/>
              <a:ext cx="334571" cy="468867"/>
            </a:xfrm>
            <a:custGeom>
              <a:avLst/>
              <a:pathLst>
                <a:path w="334571" h="468867">
                  <a:moveTo>
                    <a:pt x="210308" y="468867"/>
                  </a:moveTo>
                  <a:lnTo>
                    <a:pt x="175881" y="286079"/>
                  </a:lnTo>
                  <a:lnTo>
                    <a:pt x="150280" y="257761"/>
                  </a:lnTo>
                  <a:lnTo>
                    <a:pt x="205486" y="275900"/>
                  </a:lnTo>
                  <a:lnTo>
                    <a:pt x="334571" y="294459"/>
                  </a:lnTo>
                  <a:lnTo>
                    <a:pt x="168725" y="166130"/>
                  </a:lnTo>
                  <a:lnTo>
                    <a:pt x="92165" y="155792"/>
                  </a:lnTo>
                  <a:lnTo>
                    <a:pt x="0" y="109233"/>
                  </a:lnTo>
                  <a:lnTo>
                    <a:pt x="73612" y="145804"/>
                  </a:lnTo>
                  <a:lnTo>
                    <a:pt x="212577" y="67776"/>
                  </a:lnTo>
                  <a:lnTo>
                    <a:pt x="94294" y="138888"/>
                  </a:lnTo>
                  <a:lnTo>
                    <a:pt x="78462" y="110523"/>
                  </a:lnTo>
                  <a:lnTo>
                    <a:pt x="119640" y="69966"/>
                  </a:lnTo>
                  <a:lnTo>
                    <a:pt x="104669" y="114333"/>
                  </a:lnTo>
                  <a:lnTo>
                    <a:pt x="126085" y="125409"/>
                  </a:lnTo>
                  <a:lnTo>
                    <a:pt x="41846" y="74310"/>
                  </a:lnTo>
                  <a:lnTo>
                    <a:pt x="56247" y="0"/>
                  </a:lnTo>
                  <a:lnTo>
                    <a:pt x="210738" y="450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264547" y="3189156"/>
              <a:ext cx="133239" cy="131667"/>
            </a:xfrm>
            <a:custGeom>
              <a:avLst/>
              <a:pathLst>
                <a:path w="133239" h="131667">
                  <a:moveTo>
                    <a:pt x="0" y="131667"/>
                  </a:moveTo>
                  <a:lnTo>
                    <a:pt x="133239" y="99110"/>
                  </a:lnTo>
                  <a:lnTo>
                    <a:pt x="38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106897" y="3482776"/>
              <a:ext cx="362164" cy="644188"/>
            </a:xfrm>
            <a:custGeom>
              <a:avLst/>
              <a:pathLst>
                <a:path w="362164" h="644188">
                  <a:moveTo>
                    <a:pt x="237823" y="265338"/>
                  </a:moveTo>
                  <a:lnTo>
                    <a:pt x="53884" y="66571"/>
                  </a:lnTo>
                  <a:lnTo>
                    <a:pt x="180762" y="72004"/>
                  </a:lnTo>
                  <a:lnTo>
                    <a:pt x="234500" y="134601"/>
                  </a:lnTo>
                  <a:lnTo>
                    <a:pt x="153726" y="265877"/>
                  </a:lnTo>
                  <a:lnTo>
                    <a:pt x="362164" y="599226"/>
                  </a:lnTo>
                  <a:lnTo>
                    <a:pt x="0" y="644188"/>
                  </a:lnTo>
                  <a:lnTo>
                    <a:pt x="55873" y="355470"/>
                  </a:lnTo>
                  <a:lnTo>
                    <a:pt x="100299" y="186317"/>
                  </a:lnTo>
                  <a:lnTo>
                    <a:pt x="89794" y="174362"/>
                  </a:lnTo>
                  <a:lnTo>
                    <a:pt x="46170" y="93031"/>
                  </a:lnTo>
                  <a:lnTo>
                    <a:pt x="66941" y="32758"/>
                  </a:lnTo>
                  <a:lnTo>
                    <a:pt x="38672" y="25284"/>
                  </a:lnTo>
                  <a:lnTo>
                    <a:pt x="94453" y="6294"/>
                  </a:lnTo>
                  <a:lnTo>
                    <a:pt x="189394" y="266274"/>
                  </a:lnTo>
                  <a:lnTo>
                    <a:pt x="54830" y="0"/>
                  </a:lnTo>
                  <a:lnTo>
                    <a:pt x="86047" y="6654"/>
                  </a:lnTo>
                  <a:lnTo>
                    <a:pt x="135848" y="159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113355" y="3409469"/>
              <a:ext cx="129390" cy="134809"/>
            </a:xfrm>
            <a:custGeom>
              <a:avLst/>
              <a:pathLst>
                <a:path w="129390" h="134809">
                  <a:moveTo>
                    <a:pt x="0" y="134809"/>
                  </a:moveTo>
                  <a:lnTo>
                    <a:pt x="129390" y="89301"/>
                  </a:lnTo>
                  <a:lnTo>
                    <a:pt x="252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278962" y="3226179"/>
              <a:ext cx="284661" cy="637165"/>
            </a:xfrm>
            <a:custGeom>
              <a:avLst/>
              <a:pathLst>
                <a:path w="284661" h="637165">
                  <a:moveTo>
                    <a:pt x="122209" y="637165"/>
                  </a:moveTo>
                  <a:lnTo>
                    <a:pt x="113273" y="263462"/>
                  </a:lnTo>
                  <a:lnTo>
                    <a:pt x="149214" y="225995"/>
                  </a:lnTo>
                  <a:lnTo>
                    <a:pt x="177239" y="168932"/>
                  </a:lnTo>
                  <a:lnTo>
                    <a:pt x="157499" y="145477"/>
                  </a:lnTo>
                  <a:lnTo>
                    <a:pt x="4651" y="93240"/>
                  </a:lnTo>
                  <a:lnTo>
                    <a:pt x="89085" y="74895"/>
                  </a:lnTo>
                  <a:lnTo>
                    <a:pt x="72335" y="50474"/>
                  </a:lnTo>
                  <a:lnTo>
                    <a:pt x="37826" y="96782"/>
                  </a:lnTo>
                  <a:lnTo>
                    <a:pt x="33634" y="108772"/>
                  </a:lnTo>
                  <a:lnTo>
                    <a:pt x="0" y="54885"/>
                  </a:lnTo>
                  <a:lnTo>
                    <a:pt x="128139" y="15769"/>
                  </a:lnTo>
                  <a:lnTo>
                    <a:pt x="76718" y="4892"/>
                  </a:lnTo>
                  <a:lnTo>
                    <a:pt x="56441" y="87794"/>
                  </a:lnTo>
                  <a:lnTo>
                    <a:pt x="91195" y="8011"/>
                  </a:lnTo>
                  <a:lnTo>
                    <a:pt x="50391" y="0"/>
                  </a:lnTo>
                  <a:lnTo>
                    <a:pt x="284661" y="1002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427440" y="3216620"/>
              <a:ext cx="136183" cy="126107"/>
            </a:xfrm>
            <a:custGeom>
              <a:avLst/>
              <a:pathLst>
                <a:path w="136183" h="126107">
                  <a:moveTo>
                    <a:pt x="0" y="126107"/>
                  </a:moveTo>
                  <a:lnTo>
                    <a:pt x="136183" y="109769"/>
                  </a:lnTo>
                  <a:lnTo>
                    <a:pt x="539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241872" y="3191260"/>
              <a:ext cx="250829" cy="554469"/>
            </a:xfrm>
            <a:custGeom>
              <a:avLst/>
              <a:pathLst>
                <a:path w="250829" h="554469">
                  <a:moveTo>
                    <a:pt x="171351" y="554469"/>
                  </a:moveTo>
                  <a:lnTo>
                    <a:pt x="6923" y="341419"/>
                  </a:lnTo>
                  <a:lnTo>
                    <a:pt x="52064" y="294828"/>
                  </a:lnTo>
                  <a:lnTo>
                    <a:pt x="144748" y="403138"/>
                  </a:lnTo>
                  <a:lnTo>
                    <a:pt x="129021" y="288304"/>
                  </a:lnTo>
                  <a:lnTo>
                    <a:pt x="130490" y="271705"/>
                  </a:lnTo>
                  <a:lnTo>
                    <a:pt x="77732" y="217746"/>
                  </a:lnTo>
                  <a:lnTo>
                    <a:pt x="48272" y="236125"/>
                  </a:lnTo>
                  <a:lnTo>
                    <a:pt x="11553" y="166223"/>
                  </a:lnTo>
                  <a:lnTo>
                    <a:pt x="19822" y="100310"/>
                  </a:lnTo>
                  <a:lnTo>
                    <a:pt x="3345" y="105060"/>
                  </a:lnTo>
                  <a:lnTo>
                    <a:pt x="29378" y="126759"/>
                  </a:lnTo>
                  <a:lnTo>
                    <a:pt x="55367" y="89546"/>
                  </a:lnTo>
                  <a:lnTo>
                    <a:pt x="22727" y="134837"/>
                  </a:lnTo>
                  <a:lnTo>
                    <a:pt x="102216" y="135599"/>
                  </a:lnTo>
                  <a:lnTo>
                    <a:pt x="0" y="114188"/>
                  </a:lnTo>
                  <a:lnTo>
                    <a:pt x="250829" y="0"/>
                  </a:lnTo>
                  <a:lnTo>
                    <a:pt x="61644" y="1091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303517" y="3181662"/>
              <a:ext cx="137159" cy="118798"/>
            </a:xfrm>
            <a:custGeom>
              <a:avLst/>
              <a:pathLst>
                <a:path w="137159" h="118798">
                  <a:moveTo>
                    <a:pt x="68605" y="0"/>
                  </a:moveTo>
                  <a:lnTo>
                    <a:pt x="0" y="118769"/>
                  </a:lnTo>
                  <a:lnTo>
                    <a:pt x="137159" y="1187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421998" y="2974166"/>
              <a:ext cx="3012987" cy="1232322"/>
            </a:xfrm>
            <a:custGeom>
              <a:avLst/>
              <a:pathLst>
                <a:path w="3012987" h="1232322">
                  <a:moveTo>
                    <a:pt x="213712" y="745496"/>
                  </a:moveTo>
                  <a:lnTo>
                    <a:pt x="0" y="509441"/>
                  </a:lnTo>
                  <a:lnTo>
                    <a:pt x="15682" y="537636"/>
                  </a:lnTo>
                  <a:lnTo>
                    <a:pt x="632701" y="555726"/>
                  </a:lnTo>
                  <a:lnTo>
                    <a:pt x="1769000" y="1232322"/>
                  </a:lnTo>
                  <a:lnTo>
                    <a:pt x="2595847" y="968626"/>
                  </a:lnTo>
                  <a:lnTo>
                    <a:pt x="2683560" y="778626"/>
                  </a:lnTo>
                  <a:lnTo>
                    <a:pt x="2797506" y="645638"/>
                  </a:lnTo>
                  <a:lnTo>
                    <a:pt x="3005691" y="534477"/>
                  </a:lnTo>
                  <a:lnTo>
                    <a:pt x="2829460" y="412616"/>
                  </a:lnTo>
                  <a:lnTo>
                    <a:pt x="3012987" y="219368"/>
                  </a:lnTo>
                  <a:lnTo>
                    <a:pt x="2795534" y="254663"/>
                  </a:lnTo>
                  <a:lnTo>
                    <a:pt x="2718029" y="349099"/>
                  </a:lnTo>
                  <a:lnTo>
                    <a:pt x="2712544" y="241766"/>
                  </a:lnTo>
                  <a:lnTo>
                    <a:pt x="2864274" y="183625"/>
                  </a:lnTo>
                  <a:lnTo>
                    <a:pt x="2771582" y="0"/>
                  </a:lnTo>
                  <a:lnTo>
                    <a:pt x="2925610" y="1420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213795" y="2985266"/>
              <a:ext cx="133813" cy="130942"/>
            </a:xfrm>
            <a:custGeom>
              <a:avLst/>
              <a:pathLst>
                <a:path w="133813" h="130942">
                  <a:moveTo>
                    <a:pt x="0" y="100830"/>
                  </a:moveTo>
                  <a:lnTo>
                    <a:pt x="133813" y="130942"/>
                  </a:lnTo>
                  <a:lnTo>
                    <a:pt x="92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380434" y="2908609"/>
              <a:ext cx="3129639" cy="2150646"/>
            </a:xfrm>
            <a:custGeom>
              <a:avLst/>
              <a:pathLst>
                <a:path w="3129639" h="2150646">
                  <a:moveTo>
                    <a:pt x="0" y="1009170"/>
                  </a:moveTo>
                  <a:lnTo>
                    <a:pt x="82803" y="627579"/>
                  </a:lnTo>
                  <a:lnTo>
                    <a:pt x="86670" y="555088"/>
                  </a:lnTo>
                  <a:lnTo>
                    <a:pt x="48548" y="616645"/>
                  </a:lnTo>
                  <a:lnTo>
                    <a:pt x="564430" y="576469"/>
                  </a:lnTo>
                  <a:lnTo>
                    <a:pt x="1977900" y="1970965"/>
                  </a:lnTo>
                  <a:lnTo>
                    <a:pt x="2478646" y="2150646"/>
                  </a:lnTo>
                  <a:lnTo>
                    <a:pt x="2759091" y="888890"/>
                  </a:lnTo>
                  <a:lnTo>
                    <a:pt x="2799800" y="870689"/>
                  </a:lnTo>
                  <a:lnTo>
                    <a:pt x="2834584" y="532620"/>
                  </a:lnTo>
                  <a:lnTo>
                    <a:pt x="2825698" y="583590"/>
                  </a:lnTo>
                  <a:lnTo>
                    <a:pt x="2911856" y="324200"/>
                  </a:lnTo>
                  <a:lnTo>
                    <a:pt x="2860036" y="532417"/>
                  </a:lnTo>
                  <a:lnTo>
                    <a:pt x="2705234" y="176982"/>
                  </a:lnTo>
                  <a:lnTo>
                    <a:pt x="2852989" y="112986"/>
                  </a:lnTo>
                  <a:lnTo>
                    <a:pt x="3129639" y="0"/>
                  </a:lnTo>
                  <a:lnTo>
                    <a:pt x="2824508" y="361729"/>
                  </a:lnTo>
                  <a:lnTo>
                    <a:pt x="2966294" y="1592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222413" y="3067895"/>
              <a:ext cx="124315" cy="136636"/>
            </a:xfrm>
            <a:custGeom>
              <a:avLst/>
              <a:pathLst>
                <a:path w="124315" h="136636">
                  <a:moveTo>
                    <a:pt x="112346" y="136636"/>
                  </a:moveTo>
                  <a:lnTo>
                    <a:pt x="124315" y="0"/>
                  </a:lnTo>
                  <a:lnTo>
                    <a:pt x="0" y="579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822988" y="3464310"/>
              <a:ext cx="117530" cy="534670"/>
            </a:xfrm>
            <a:custGeom>
              <a:avLst/>
              <a:pathLst>
                <a:path w="117530" h="534670">
                  <a:moveTo>
                    <a:pt x="117530" y="0"/>
                  </a:moveTo>
                  <a:lnTo>
                    <a:pt x="0" y="53467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795771" y="3913195"/>
              <a:ext cx="87901" cy="85785"/>
            </a:xfrm>
            <a:custGeom>
              <a:avLst/>
              <a:pathLst>
                <a:path w="87901" h="85785">
                  <a:moveTo>
                    <a:pt x="0" y="0"/>
                  </a:moveTo>
                  <a:lnTo>
                    <a:pt x="27216" y="85785"/>
                  </a:lnTo>
                  <a:lnTo>
                    <a:pt x="87901" y="1932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628516" y="3464310"/>
              <a:ext cx="312002" cy="588208"/>
            </a:xfrm>
            <a:custGeom>
              <a:avLst/>
              <a:pathLst>
                <a:path w="312002" h="588208">
                  <a:moveTo>
                    <a:pt x="312002" y="0"/>
                  </a:moveTo>
                  <a:lnTo>
                    <a:pt x="0" y="58820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625285" y="3962577"/>
              <a:ext cx="79507" cy="89941"/>
            </a:xfrm>
            <a:custGeom>
              <a:avLst/>
              <a:pathLst>
                <a:path w="79507" h="89941">
                  <a:moveTo>
                    <a:pt x="0" y="0"/>
                  </a:moveTo>
                  <a:lnTo>
                    <a:pt x="3230" y="89941"/>
                  </a:lnTo>
                  <a:lnTo>
                    <a:pt x="79507" y="4217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940518" y="2948618"/>
              <a:ext cx="458138" cy="515691"/>
            </a:xfrm>
            <a:custGeom>
              <a:avLst/>
              <a:pathLst>
                <a:path w="458138" h="515691">
                  <a:moveTo>
                    <a:pt x="0" y="515691"/>
                  </a:moveTo>
                  <a:lnTo>
                    <a:pt x="45813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313249" y="2948618"/>
              <a:ext cx="85407" cy="88156"/>
            </a:xfrm>
            <a:custGeom>
              <a:avLst/>
              <a:pathLst>
                <a:path w="85407" h="88156">
                  <a:moveTo>
                    <a:pt x="67283" y="88156"/>
                  </a:moveTo>
                  <a:lnTo>
                    <a:pt x="85407" y="0"/>
                  </a:lnTo>
                  <a:lnTo>
                    <a:pt x="0" y="2838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764585" y="3464310"/>
              <a:ext cx="175933" cy="499454"/>
            </a:xfrm>
            <a:custGeom>
              <a:avLst/>
              <a:pathLst>
                <a:path w="175933" h="499454">
                  <a:moveTo>
                    <a:pt x="175933" y="0"/>
                  </a:moveTo>
                  <a:lnTo>
                    <a:pt x="0" y="49945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48037" y="3875299"/>
              <a:ext cx="84887" cy="88465"/>
            </a:xfrm>
            <a:custGeom>
              <a:avLst/>
              <a:pathLst>
                <a:path w="84887" h="88465">
                  <a:moveTo>
                    <a:pt x="0" y="0"/>
                  </a:moveTo>
                  <a:lnTo>
                    <a:pt x="16548" y="88465"/>
                  </a:lnTo>
                  <a:lnTo>
                    <a:pt x="84887" y="2990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470456" y="2966504"/>
              <a:ext cx="470062" cy="497805"/>
            </a:xfrm>
            <a:custGeom>
              <a:avLst/>
              <a:pathLst>
                <a:path w="470062" h="497805">
                  <a:moveTo>
                    <a:pt x="470062" y="49780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470456" y="2966504"/>
              <a:ext cx="86230" cy="87565"/>
            </a:xfrm>
            <a:custGeom>
              <a:avLst/>
              <a:pathLst>
                <a:path w="86230" h="87565">
                  <a:moveTo>
                    <a:pt x="86230" y="25775"/>
                  </a:moveTo>
                  <a:lnTo>
                    <a:pt x="0" y="0"/>
                  </a:lnTo>
                  <a:lnTo>
                    <a:pt x="20793" y="8756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940518" y="3172218"/>
              <a:ext cx="649652" cy="292091"/>
            </a:xfrm>
            <a:custGeom>
              <a:avLst/>
              <a:pathLst>
                <a:path w="649652" h="292091">
                  <a:moveTo>
                    <a:pt x="0" y="292091"/>
                  </a:moveTo>
                  <a:lnTo>
                    <a:pt x="649652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500630" y="3163138"/>
              <a:ext cx="89540" cy="82084"/>
            </a:xfrm>
            <a:custGeom>
              <a:avLst/>
              <a:pathLst>
                <a:path w="89540" h="82084">
                  <a:moveTo>
                    <a:pt x="36906" y="82084"/>
                  </a:moveTo>
                  <a:lnTo>
                    <a:pt x="89540" y="908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683955" y="2794372"/>
              <a:ext cx="256563" cy="669938"/>
            </a:xfrm>
            <a:custGeom>
              <a:avLst/>
              <a:pathLst>
                <a:path w="256563" h="669938">
                  <a:moveTo>
                    <a:pt x="256563" y="66993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669806" y="2794372"/>
              <a:ext cx="84047" cy="88880"/>
            </a:xfrm>
            <a:custGeom>
              <a:avLst/>
              <a:pathLst>
                <a:path w="84047" h="88880">
                  <a:moveTo>
                    <a:pt x="84047" y="56693"/>
                  </a:moveTo>
                  <a:lnTo>
                    <a:pt x="14148" y="0"/>
                  </a:lnTo>
                  <a:lnTo>
                    <a:pt x="0" y="8888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482877" y="3097846"/>
              <a:ext cx="457641" cy="366463"/>
            </a:xfrm>
            <a:custGeom>
              <a:avLst/>
              <a:pathLst>
                <a:path w="457641" h="366463">
                  <a:moveTo>
                    <a:pt x="457641" y="36646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482877" y="3097846"/>
              <a:ext cx="88967" cy="83844"/>
            </a:xfrm>
            <a:custGeom>
              <a:avLst/>
              <a:pathLst>
                <a:path w="88967" h="83844">
                  <a:moveTo>
                    <a:pt x="88967" y="13592"/>
                  </a:moveTo>
                  <a:lnTo>
                    <a:pt x="0" y="0"/>
                  </a:lnTo>
                  <a:lnTo>
                    <a:pt x="32712" y="8384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701199" y="2766691"/>
              <a:ext cx="144411" cy="24728"/>
            </a:xfrm>
            <a:custGeom>
              <a:avLst/>
              <a:pathLst>
                <a:path w="144411" h="24728">
                  <a:moveTo>
                    <a:pt x="144411" y="0"/>
                  </a:moveTo>
                  <a:lnTo>
                    <a:pt x="0" y="24728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3891117" y="3937694"/>
              <a:ext cx="75333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022378" y="4120640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150702" y="3008296"/>
              <a:ext cx="807585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241540" y="3825074"/>
              <a:ext cx="554411" cy="79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982459" y="2803367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407474" y="3237382"/>
              <a:ext cx="693040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3868471" y="2723725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3233979" y="3132375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68" name="rc168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99812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94051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88291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82530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870757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3831760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774154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716548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2681530" y="5064527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681530" y="4244159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718747" y="342411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2901944" y="510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901944" y="4284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901944" y="3464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6819410" y="2420073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6888999" y="2502452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90" name="rc190"/>
            <p:cNvSpPr/>
            <p:nvPr/>
          </p:nvSpPr>
          <p:spPr>
            <a:xfrm>
              <a:off x="6888999" y="26903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953575" y="275493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910945" y="28000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967726" y="273150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888999" y="29098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953575" y="29743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10945" y="3019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967726" y="295096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888999" y="312926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53575" y="31938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10945" y="3238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67726" y="317041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6888999" y="33487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953575" y="34133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10945" y="34584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967726" y="338987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888999" y="35681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953575" y="36327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910945" y="36779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967726" y="360932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888999" y="37876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953575" y="385221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910945" y="3897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967726" y="382878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888999" y="400709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953575" y="407166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910945" y="4116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967726" y="404824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178044" y="2757874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78044" y="297520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178044" y="3194548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178044" y="3416187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78044" y="363782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178044" y="3852862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178044" y="4072318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25" name="rc225"/>
            <p:cNvSpPr/>
            <p:nvPr/>
          </p:nvSpPr>
          <p:spPr>
            <a:xfrm>
              <a:off x="6819410" y="4435315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6888999" y="47055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953575" y="47701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6888999" y="492505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953575" y="49896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6888999" y="5144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937918" y="51840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178044" y="477486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178044" y="4994428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178044" y="521415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2936739" y="2016580"/>
              <a:ext cx="289784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bjaccard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0.07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25577" y="37167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526952" y="40467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52575" y="3387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45101" y="33585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79799" y="33185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986632" y="345587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092745" y="350023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416453" y="34253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417871" y="3408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577729" y="350790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17503" y="338088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332129" y="3266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382164" y="32614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15741" y="31824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376320" y="3174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13703" y="3248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397521" y="32245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364180" y="32703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360131" y="3282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327636" y="32288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451434" y="3190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01754" y="31793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52208" y="48362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97646" y="299709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64921" y="288525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70129" y="32433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35987" y="501410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06929" y="376513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46259" y="37471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79864" y="341247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71278" y="34629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54518" y="320616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04453" y="341227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54897" y="30604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90542" y="41699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2115" y="31894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48704" y="313190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89372" y="390895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74114" y="372087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84199" y="358923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85329" y="347920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15070" y="33585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92378" y="316728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82293" y="320222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07414" y="329570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66901" y="33555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291803" y="3253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534133" y="3139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338439" y="3373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302964" y="33045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310953" y="32392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95034" y="32439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320186" y="3265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345294" y="32286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313760" y="32734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390555" y="32741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43537" y="337064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294923" y="328999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308836" y="32164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254494" y="332456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325612" y="336076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459869" y="328352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345594" y="33539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330299" y="33258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370081" y="328569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355618" y="332960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376308" y="33405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77059" y="409126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230031" y="34535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60191" y="34601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31040" y="380546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73960" y="36380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63811" y="362619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21665" y="354568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241733" y="348602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214421" y="347862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68312" y="34598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360036" y="37171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453805" y="33498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97242" y="31844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364802" y="31350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50373" y="33949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355843" y="33328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66835" y="33684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38170" y="33212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48633" y="3307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382115" y="32322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363366" y="32127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9153" y="295014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07962" y="30907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480976" y="34572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465825" y="34293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672296" y="3663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351359" y="3248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31647" y="35390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342103" y="34318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298492" y="34779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457348" y="36888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458092" y="326106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437361" y="34644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384025" y="34465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408758" y="34745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442020" y="3655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308304" y="346943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387956" y="3561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336039" y="34998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213460" y="34944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391167" y="36911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489181" y="32666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566096" y="33191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545157" y="3341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498351" y="33527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469727" y="37643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602652" y="32737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498870" y="33417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471795" y="33982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437071" y="34353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445705" y="3805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07111" y="304292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472573" y="34705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509403" y="34096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505667" y="34814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25669" y="38591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398980" y="3205287"/>
              <a:ext cx="227925" cy="629247"/>
            </a:xfrm>
            <a:custGeom>
              <a:avLst/>
              <a:pathLst>
                <a:path w="227925" h="629247">
                  <a:moveTo>
                    <a:pt x="131557" y="629247"/>
                  </a:moveTo>
                  <a:lnTo>
                    <a:pt x="160181" y="217664"/>
                  </a:lnTo>
                  <a:lnTo>
                    <a:pt x="206986" y="206831"/>
                  </a:lnTo>
                  <a:lnTo>
                    <a:pt x="227925" y="184110"/>
                  </a:lnTo>
                  <a:lnTo>
                    <a:pt x="214405" y="252408"/>
                  </a:lnTo>
                  <a:lnTo>
                    <a:pt x="106930" y="223446"/>
                  </a:lnTo>
                  <a:lnTo>
                    <a:pt x="115634" y="214824"/>
                  </a:lnTo>
                  <a:lnTo>
                    <a:pt x="112202" y="259829"/>
                  </a:lnTo>
                  <a:lnTo>
                    <a:pt x="17673" y="197733"/>
                  </a:lnTo>
                  <a:lnTo>
                    <a:pt x="28664" y="233400"/>
                  </a:lnTo>
                  <a:lnTo>
                    <a:pt x="0" y="186219"/>
                  </a:lnTo>
                  <a:lnTo>
                    <a:pt x="10462" y="172645"/>
                  </a:lnTo>
                  <a:lnTo>
                    <a:pt x="43945" y="97202"/>
                  </a:lnTo>
                  <a:lnTo>
                    <a:pt x="25195" y="77656"/>
                  </a:lnTo>
                  <a:lnTo>
                    <a:pt x="59072" y="49370"/>
                  </a:lnTo>
                  <a:lnTo>
                    <a:pt x="26632" y="0"/>
                  </a:lnTo>
                  <a:lnTo>
                    <a:pt x="151011" y="1315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18551" y="3203410"/>
              <a:ext cx="131439" cy="133428"/>
            </a:xfrm>
            <a:custGeom>
              <a:avLst/>
              <a:pathLst>
                <a:path w="131439" h="133428">
                  <a:moveTo>
                    <a:pt x="0" y="94231"/>
                  </a:moveTo>
                  <a:lnTo>
                    <a:pt x="131439" y="133428"/>
                  </a:lnTo>
                  <a:lnTo>
                    <a:pt x="996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299646" y="3261585"/>
              <a:ext cx="323234" cy="464116"/>
            </a:xfrm>
            <a:custGeom>
              <a:avLst/>
              <a:pathLst>
                <a:path w="323234" h="464116">
                  <a:moveTo>
                    <a:pt x="203182" y="464116"/>
                  </a:moveTo>
                  <a:lnTo>
                    <a:pt x="169921" y="283180"/>
                  </a:lnTo>
                  <a:lnTo>
                    <a:pt x="145188" y="255149"/>
                  </a:lnTo>
                  <a:lnTo>
                    <a:pt x="198524" y="273104"/>
                  </a:lnTo>
                  <a:lnTo>
                    <a:pt x="323234" y="291475"/>
                  </a:lnTo>
                  <a:lnTo>
                    <a:pt x="163008" y="164447"/>
                  </a:lnTo>
                  <a:lnTo>
                    <a:pt x="89042" y="154213"/>
                  </a:lnTo>
                  <a:lnTo>
                    <a:pt x="0" y="108126"/>
                  </a:lnTo>
                  <a:lnTo>
                    <a:pt x="71117" y="144327"/>
                  </a:lnTo>
                  <a:lnTo>
                    <a:pt x="205374" y="67089"/>
                  </a:lnTo>
                  <a:lnTo>
                    <a:pt x="91099" y="137480"/>
                  </a:lnTo>
                  <a:lnTo>
                    <a:pt x="75804" y="109403"/>
                  </a:lnTo>
                  <a:lnTo>
                    <a:pt x="115586" y="69257"/>
                  </a:lnTo>
                  <a:lnTo>
                    <a:pt x="101123" y="113175"/>
                  </a:lnTo>
                  <a:lnTo>
                    <a:pt x="121813" y="124138"/>
                  </a:lnTo>
                  <a:lnTo>
                    <a:pt x="40428" y="73557"/>
                  </a:lnTo>
                  <a:lnTo>
                    <a:pt x="54341" y="0"/>
                  </a:lnTo>
                  <a:lnTo>
                    <a:pt x="203597" y="446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369792" y="3206480"/>
              <a:ext cx="133451" cy="131411"/>
            </a:xfrm>
            <a:custGeom>
              <a:avLst/>
              <a:pathLst>
                <a:path w="133451" h="131411">
                  <a:moveTo>
                    <a:pt x="0" y="131411"/>
                  </a:moveTo>
                  <a:lnTo>
                    <a:pt x="133451" y="99734"/>
                  </a:lnTo>
                  <a:lnTo>
                    <a:pt x="392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222211" y="3498751"/>
              <a:ext cx="349892" cy="637660"/>
            </a:xfrm>
            <a:custGeom>
              <a:avLst/>
              <a:pathLst>
                <a:path w="349892" h="637660">
                  <a:moveTo>
                    <a:pt x="229765" y="262649"/>
                  </a:moveTo>
                  <a:lnTo>
                    <a:pt x="52058" y="65896"/>
                  </a:lnTo>
                  <a:lnTo>
                    <a:pt x="174637" y="71274"/>
                  </a:lnTo>
                  <a:lnTo>
                    <a:pt x="226554" y="133237"/>
                  </a:lnTo>
                  <a:lnTo>
                    <a:pt x="148517" y="263183"/>
                  </a:lnTo>
                  <a:lnTo>
                    <a:pt x="349892" y="593153"/>
                  </a:lnTo>
                  <a:lnTo>
                    <a:pt x="0" y="637660"/>
                  </a:lnTo>
                  <a:lnTo>
                    <a:pt x="53980" y="351868"/>
                  </a:lnTo>
                  <a:lnTo>
                    <a:pt x="96900" y="184429"/>
                  </a:lnTo>
                  <a:lnTo>
                    <a:pt x="86752" y="172595"/>
                  </a:lnTo>
                  <a:lnTo>
                    <a:pt x="44606" y="92088"/>
                  </a:lnTo>
                  <a:lnTo>
                    <a:pt x="64673" y="32426"/>
                  </a:lnTo>
                  <a:lnTo>
                    <a:pt x="37362" y="25028"/>
                  </a:lnTo>
                  <a:lnTo>
                    <a:pt x="91253" y="6231"/>
                  </a:lnTo>
                  <a:lnTo>
                    <a:pt x="182976" y="263575"/>
                  </a:lnTo>
                  <a:lnTo>
                    <a:pt x="52972" y="0"/>
                  </a:lnTo>
                  <a:lnTo>
                    <a:pt x="83131" y="6586"/>
                  </a:lnTo>
                  <a:lnTo>
                    <a:pt x="131245" y="158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223864" y="3424820"/>
              <a:ext cx="129591" cy="134695"/>
            </a:xfrm>
            <a:custGeom>
              <a:avLst/>
              <a:pathLst>
                <a:path w="129591" h="134695">
                  <a:moveTo>
                    <a:pt x="0" y="134695"/>
                  </a:moveTo>
                  <a:lnTo>
                    <a:pt x="129591" y="89763"/>
                  </a:lnTo>
                  <a:lnTo>
                    <a:pt x="258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388445" y="3244755"/>
              <a:ext cx="275016" cy="630708"/>
            </a:xfrm>
            <a:custGeom>
              <a:avLst/>
              <a:pathLst>
                <a:path w="275016" h="630708">
                  <a:moveTo>
                    <a:pt x="118068" y="630708"/>
                  </a:moveTo>
                  <a:lnTo>
                    <a:pt x="109435" y="260793"/>
                  </a:lnTo>
                  <a:lnTo>
                    <a:pt x="144158" y="223705"/>
                  </a:lnTo>
                  <a:lnTo>
                    <a:pt x="171233" y="167221"/>
                  </a:lnTo>
                  <a:lnTo>
                    <a:pt x="152162" y="144003"/>
                  </a:lnTo>
                  <a:lnTo>
                    <a:pt x="4493" y="92295"/>
                  </a:lnTo>
                  <a:lnTo>
                    <a:pt x="86066" y="74136"/>
                  </a:lnTo>
                  <a:lnTo>
                    <a:pt x="69884" y="49963"/>
                  </a:lnTo>
                  <a:lnTo>
                    <a:pt x="36544" y="95801"/>
                  </a:lnTo>
                  <a:lnTo>
                    <a:pt x="32495" y="107670"/>
                  </a:lnTo>
                  <a:lnTo>
                    <a:pt x="0" y="54329"/>
                  </a:lnTo>
                  <a:lnTo>
                    <a:pt x="123797" y="15610"/>
                  </a:lnTo>
                  <a:lnTo>
                    <a:pt x="74118" y="4843"/>
                  </a:lnTo>
                  <a:lnTo>
                    <a:pt x="54528" y="86904"/>
                  </a:lnTo>
                  <a:lnTo>
                    <a:pt x="88105" y="7930"/>
                  </a:lnTo>
                  <a:lnTo>
                    <a:pt x="48684" y="0"/>
                  </a:lnTo>
                  <a:lnTo>
                    <a:pt x="275016" y="991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527139" y="3233456"/>
              <a:ext cx="136322" cy="125624"/>
            </a:xfrm>
            <a:custGeom>
              <a:avLst/>
              <a:pathLst>
                <a:path w="136322" h="125624">
                  <a:moveTo>
                    <a:pt x="0" y="125624"/>
                  </a:moveTo>
                  <a:lnTo>
                    <a:pt x="136322" y="110493"/>
                  </a:lnTo>
                  <a:lnTo>
                    <a:pt x="550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352612" y="3210189"/>
              <a:ext cx="242329" cy="548851"/>
            </a:xfrm>
            <a:custGeom>
              <a:avLst/>
              <a:pathLst>
                <a:path w="242329" h="548851">
                  <a:moveTo>
                    <a:pt x="165545" y="548851"/>
                  </a:moveTo>
                  <a:lnTo>
                    <a:pt x="6688" y="337960"/>
                  </a:lnTo>
                  <a:lnTo>
                    <a:pt x="50299" y="291840"/>
                  </a:lnTo>
                  <a:lnTo>
                    <a:pt x="139843" y="399053"/>
                  </a:lnTo>
                  <a:lnTo>
                    <a:pt x="124650" y="285382"/>
                  </a:lnTo>
                  <a:lnTo>
                    <a:pt x="126068" y="268952"/>
                  </a:lnTo>
                  <a:lnTo>
                    <a:pt x="75098" y="215539"/>
                  </a:lnTo>
                  <a:lnTo>
                    <a:pt x="46636" y="233732"/>
                  </a:lnTo>
                  <a:lnTo>
                    <a:pt x="11161" y="164538"/>
                  </a:lnTo>
                  <a:lnTo>
                    <a:pt x="19150" y="99293"/>
                  </a:lnTo>
                  <a:lnTo>
                    <a:pt x="3231" y="103995"/>
                  </a:lnTo>
                  <a:lnTo>
                    <a:pt x="28383" y="125474"/>
                  </a:lnTo>
                  <a:lnTo>
                    <a:pt x="53491" y="88639"/>
                  </a:lnTo>
                  <a:lnTo>
                    <a:pt x="21957" y="133471"/>
                  </a:lnTo>
                  <a:lnTo>
                    <a:pt x="98752" y="134224"/>
                  </a:lnTo>
                  <a:lnTo>
                    <a:pt x="0" y="113030"/>
                  </a:lnTo>
                  <a:lnTo>
                    <a:pt x="242329" y="0"/>
                  </a:lnTo>
                  <a:lnTo>
                    <a:pt x="59556" y="1080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412168" y="3198767"/>
              <a:ext cx="137152" cy="119488"/>
            </a:xfrm>
            <a:custGeom>
              <a:avLst/>
              <a:pathLst>
                <a:path w="137152" h="119488">
                  <a:moveTo>
                    <a:pt x="67344" y="0"/>
                  </a:moveTo>
                  <a:lnTo>
                    <a:pt x="0" y="119488"/>
                  </a:lnTo>
                  <a:lnTo>
                    <a:pt x="137152" y="1180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526635" y="2995295"/>
              <a:ext cx="2910894" cy="1219834"/>
            </a:xfrm>
            <a:custGeom>
              <a:avLst/>
              <a:pathLst>
                <a:path w="2910894" h="1219834">
                  <a:moveTo>
                    <a:pt x="206470" y="737941"/>
                  </a:moveTo>
                  <a:lnTo>
                    <a:pt x="0" y="504279"/>
                  </a:lnTo>
                  <a:lnTo>
                    <a:pt x="15150" y="532188"/>
                  </a:lnTo>
                  <a:lnTo>
                    <a:pt x="611262" y="550094"/>
                  </a:lnTo>
                  <a:lnTo>
                    <a:pt x="1709059" y="1219834"/>
                  </a:lnTo>
                  <a:lnTo>
                    <a:pt x="2507889" y="958810"/>
                  </a:lnTo>
                  <a:lnTo>
                    <a:pt x="2592630" y="770735"/>
                  </a:lnTo>
                  <a:lnTo>
                    <a:pt x="2702715" y="639095"/>
                  </a:lnTo>
                  <a:lnTo>
                    <a:pt x="2903845" y="529061"/>
                  </a:lnTo>
                  <a:lnTo>
                    <a:pt x="2733586" y="408435"/>
                  </a:lnTo>
                  <a:lnTo>
                    <a:pt x="2910894" y="217145"/>
                  </a:lnTo>
                  <a:lnTo>
                    <a:pt x="2700810" y="252082"/>
                  </a:lnTo>
                  <a:lnTo>
                    <a:pt x="2625931" y="345561"/>
                  </a:lnTo>
                  <a:lnTo>
                    <a:pt x="2620632" y="239316"/>
                  </a:lnTo>
                  <a:lnTo>
                    <a:pt x="2767221" y="181765"/>
                  </a:lnTo>
                  <a:lnTo>
                    <a:pt x="2677669" y="0"/>
                  </a:lnTo>
                  <a:lnTo>
                    <a:pt x="2826478" y="1406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219674" y="3004471"/>
              <a:ext cx="133439" cy="131427"/>
            </a:xfrm>
            <a:custGeom>
              <a:avLst/>
              <a:pathLst>
                <a:path w="133439" h="131427">
                  <a:moveTo>
                    <a:pt x="0" y="99696"/>
                  </a:moveTo>
                  <a:lnTo>
                    <a:pt x="133439" y="131427"/>
                  </a:lnTo>
                  <a:lnTo>
                    <a:pt x="941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486479" y="2930403"/>
              <a:ext cx="3023594" cy="2128852"/>
            </a:xfrm>
            <a:custGeom>
              <a:avLst/>
              <a:pathLst>
                <a:path w="3023594" h="2128852">
                  <a:moveTo>
                    <a:pt x="0" y="998944"/>
                  </a:moveTo>
                  <a:lnTo>
                    <a:pt x="79997" y="621219"/>
                  </a:lnTo>
                  <a:lnTo>
                    <a:pt x="83733" y="549463"/>
                  </a:lnTo>
                  <a:lnTo>
                    <a:pt x="46903" y="610396"/>
                  </a:lnTo>
                  <a:lnTo>
                    <a:pt x="545305" y="570627"/>
                  </a:lnTo>
                  <a:lnTo>
                    <a:pt x="1910881" y="1950992"/>
                  </a:lnTo>
                  <a:lnTo>
                    <a:pt x="2394659" y="2128852"/>
                  </a:lnTo>
                  <a:lnTo>
                    <a:pt x="2665601" y="879883"/>
                  </a:lnTo>
                  <a:lnTo>
                    <a:pt x="2704931" y="861866"/>
                  </a:lnTo>
                  <a:lnTo>
                    <a:pt x="2738536" y="527223"/>
                  </a:lnTo>
                  <a:lnTo>
                    <a:pt x="2729951" y="577676"/>
                  </a:lnTo>
                  <a:lnTo>
                    <a:pt x="2813190" y="320915"/>
                  </a:lnTo>
                  <a:lnTo>
                    <a:pt x="2763126" y="527021"/>
                  </a:lnTo>
                  <a:lnTo>
                    <a:pt x="2613570" y="175188"/>
                  </a:lnTo>
                  <a:lnTo>
                    <a:pt x="2756318" y="111841"/>
                  </a:lnTo>
                  <a:lnTo>
                    <a:pt x="3023594" y="0"/>
                  </a:lnTo>
                  <a:lnTo>
                    <a:pt x="2728802" y="358064"/>
                  </a:lnTo>
                  <a:lnTo>
                    <a:pt x="2865784" y="1576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228614" y="3088074"/>
              <a:ext cx="123649" cy="136763"/>
            </a:xfrm>
            <a:custGeom>
              <a:avLst/>
              <a:pathLst>
                <a:path w="123649" h="136763">
                  <a:moveTo>
                    <a:pt x="113233" y="136763"/>
                  </a:moveTo>
                  <a:lnTo>
                    <a:pt x="123649" y="0"/>
                  </a:lnTo>
                  <a:lnTo>
                    <a:pt x="0" y="593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027585" y="3312590"/>
              <a:ext cx="639201" cy="167883"/>
            </a:xfrm>
            <a:custGeom>
              <a:avLst/>
              <a:pathLst>
                <a:path w="639201" h="167883">
                  <a:moveTo>
                    <a:pt x="0" y="167883"/>
                  </a:moveTo>
                  <a:lnTo>
                    <a:pt x="639201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579970" y="3288866"/>
              <a:ext cx="86816" cy="87047"/>
            </a:xfrm>
            <a:custGeom>
              <a:avLst/>
              <a:pathLst>
                <a:path w="86816" h="87047">
                  <a:moveTo>
                    <a:pt x="22862" y="87047"/>
                  </a:moveTo>
                  <a:lnTo>
                    <a:pt x="86816" y="23724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129981" y="3342980"/>
              <a:ext cx="897604" cy="137493"/>
            </a:xfrm>
            <a:custGeom>
              <a:avLst/>
              <a:pathLst>
                <a:path w="897604" h="137493">
                  <a:moveTo>
                    <a:pt x="897604" y="13749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129981" y="3310300"/>
              <a:ext cx="83857" cy="88962"/>
            </a:xfrm>
            <a:custGeom>
              <a:avLst/>
              <a:pathLst>
                <a:path w="83857" h="88962">
                  <a:moveTo>
                    <a:pt x="83857" y="0"/>
                  </a:moveTo>
                  <a:lnTo>
                    <a:pt x="0" y="32679"/>
                  </a:lnTo>
                  <a:lnTo>
                    <a:pt x="70230" y="8896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027585" y="3480473"/>
              <a:ext cx="703752" cy="377088"/>
            </a:xfrm>
            <a:custGeom>
              <a:avLst/>
              <a:pathLst>
                <a:path w="703752" h="377088">
                  <a:moveTo>
                    <a:pt x="0" y="0"/>
                  </a:moveTo>
                  <a:lnTo>
                    <a:pt x="703752" y="377088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41383" y="3781084"/>
              <a:ext cx="89954" cy="79329"/>
            </a:xfrm>
            <a:custGeom>
              <a:avLst/>
              <a:pathLst>
                <a:path w="89954" h="79329">
                  <a:moveTo>
                    <a:pt x="0" y="79329"/>
                  </a:moveTo>
                  <a:lnTo>
                    <a:pt x="89954" y="76476"/>
                  </a:lnTo>
                  <a:lnTo>
                    <a:pt x="4250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06897" y="3244538"/>
              <a:ext cx="920688" cy="235934"/>
            </a:xfrm>
            <a:custGeom>
              <a:avLst/>
              <a:pathLst>
                <a:path w="920688" h="235934">
                  <a:moveTo>
                    <a:pt x="920688" y="23593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106897" y="3220295"/>
              <a:ext cx="86673" cy="87182"/>
            </a:xfrm>
            <a:custGeom>
              <a:avLst/>
              <a:pathLst>
                <a:path w="86673" h="87182">
                  <a:moveTo>
                    <a:pt x="86673" y="0"/>
                  </a:moveTo>
                  <a:lnTo>
                    <a:pt x="0" y="24243"/>
                  </a:lnTo>
                  <a:lnTo>
                    <a:pt x="64331" y="8718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07392" y="2794372"/>
              <a:ext cx="720192" cy="686100"/>
            </a:xfrm>
            <a:custGeom>
              <a:avLst/>
              <a:pathLst>
                <a:path w="720192" h="686100">
                  <a:moveTo>
                    <a:pt x="720192" y="68610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307392" y="2794372"/>
              <a:ext cx="87472" cy="86343"/>
            </a:xfrm>
            <a:custGeom>
              <a:avLst/>
              <a:pathLst>
                <a:path w="87472" h="86343">
                  <a:moveTo>
                    <a:pt x="87472" y="21180"/>
                  </a:moveTo>
                  <a:lnTo>
                    <a:pt x="0" y="0"/>
                  </a:lnTo>
                  <a:lnTo>
                    <a:pt x="25393" y="8634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44932" y="3178783"/>
              <a:ext cx="882653" cy="301689"/>
            </a:xfrm>
            <a:custGeom>
              <a:avLst/>
              <a:pathLst>
                <a:path w="882653" h="301689">
                  <a:moveTo>
                    <a:pt x="882653" y="3016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144932" y="3161410"/>
              <a:ext cx="88307" cy="85162"/>
            </a:xfrm>
            <a:custGeom>
              <a:avLst/>
              <a:pathLst>
                <a:path w="88307" h="85162">
                  <a:moveTo>
                    <a:pt x="88307" y="0"/>
                  </a:moveTo>
                  <a:lnTo>
                    <a:pt x="0" y="17372"/>
                  </a:lnTo>
                  <a:lnTo>
                    <a:pt x="59198" y="8516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4483612" y="3161609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000753" y="3387000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524121" y="3699177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204475" y="3207882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370170" y="2713318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982490" y="3027804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117123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02758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93804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84851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989756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918827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829289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739751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2681530" y="5064064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81530" y="4252009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718747" y="344028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2901944" y="5104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901944" y="4292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901944" y="3480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81" name="rc181"/>
            <p:cNvSpPr/>
            <p:nvPr/>
          </p:nvSpPr>
          <p:spPr>
            <a:xfrm>
              <a:off x="6819410" y="2420073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6888999" y="2502452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83" name="rc183"/>
            <p:cNvSpPr/>
            <p:nvPr/>
          </p:nvSpPr>
          <p:spPr>
            <a:xfrm>
              <a:off x="6888999" y="26903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953575" y="275493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10945" y="28000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67726" y="273150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888999" y="29098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953575" y="29743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910945" y="3019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967726" y="295096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888999" y="312926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953575" y="31938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910945" y="3238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67726" y="317041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888999" y="33487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953575" y="34133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910945" y="34584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67726" y="338987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6888999" y="35681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53575" y="36327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10945" y="36779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67726" y="360932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6888999" y="37876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953575" y="385221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910945" y="3897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967726" y="382878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6888999" y="400709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953575" y="407166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910945" y="4116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967726" y="404824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7178044" y="2757874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178044" y="297520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178044" y="3194548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78044" y="3416187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178044" y="363782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178044" y="3852862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178044" y="4072318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6819410" y="4435315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6888999" y="47055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953575" y="47701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888999" y="492505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953575" y="49896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888999" y="5144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937918" y="51840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178044" y="477486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178044" y="4994428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178044" y="521415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936739" y="2016580"/>
              <a:ext cx="289784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bjaccard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0.07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91424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431801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372177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6739" y="312554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36739" y="252930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67776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68260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68743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69227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69710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70194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6739" y="4616131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6739" y="4019896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36739" y="3423661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36739" y="2827426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18018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18501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18985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1946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319952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46492" y="45009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15919" y="48796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923487" y="31773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201655" y="31660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229779" y="30235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72370" y="339660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73172" y="334474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258133" y="3650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9813" y="34842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836285" y="37576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317249" y="33259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04732" y="28595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473586" y="27183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381556" y="26156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59033" y="2625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499885" y="27639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599165" y="2677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764587" y="27135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679332" y="26678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800588" y="2629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378017" y="25681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572104" y="25968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205403" y="337037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47704" y="307910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30032" y="316357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91627" y="311133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57519" y="328577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75699" y="315816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62550" y="310523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38213" y="310814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29349" y="30605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297815" y="310012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02858" y="308341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02671" y="31145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39136" y="325795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1345" y="310294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38285" y="311259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93616" y="308891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83795" y="314320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91034" y="314124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92955" y="302543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93739" y="303525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16693" y="305563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50012" y="305065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53983" y="303991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399497" y="33019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822067" y="27925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878365" y="28617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611131" y="33379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649201" y="30653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653069" y="2839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849809" y="27856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859275" y="28066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803568" y="27495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883277" y="28986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719138" y="2813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548473" y="32835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733024" y="29624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538571" y="288586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685960" y="33264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807008" y="32297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427468" y="30606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722978" y="31649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882133" y="29688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755619" y="29482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81851" y="30126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754251" y="296150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772620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195240" y="451430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162504" y="43474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103534" y="49527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402752" y="477123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564750" y="474566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847940" y="47011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004230" y="450587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036513" y="45992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104853" y="452079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300684" y="43607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176856" y="30319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483826" y="2650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429256" y="2551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108827" y="33170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643941" y="3095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680893" y="33520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423874" y="30355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777403" y="2905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734966" y="27353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560983" y="26667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243415" y="311176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40827" y="330549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183835" y="35023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179364" y="36639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47673" y="3891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435068" y="28673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936352" y="4011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317299" y="39218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151974" y="40612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420504" y="40363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17155" y="27955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081591" y="3592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279728" y="37292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271867" y="37317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526636" y="41067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971901" y="416140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703930" y="4309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962714" y="42590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169101" y="4399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25341" y="42225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144347" y="27516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891063" y="31367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039153" y="30849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092084" y="32738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78442" y="40687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688433" y="2931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204630" y="30393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158308" y="33873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271053" y="35823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03431" y="40299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22512" y="307769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951636" y="3598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103588" y="34534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837367" y="35680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094444" y="38500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239251" y="2621550"/>
              <a:ext cx="1598961" cy="1517421"/>
            </a:xfrm>
            <a:custGeom>
              <a:avLst/>
              <a:pathLst>
                <a:path w="1598961" h="1517421">
                  <a:moveTo>
                    <a:pt x="0" y="1517421"/>
                  </a:moveTo>
                  <a:lnTo>
                    <a:pt x="913642" y="722490"/>
                  </a:lnTo>
                  <a:lnTo>
                    <a:pt x="860711" y="533609"/>
                  </a:lnTo>
                  <a:lnTo>
                    <a:pt x="712621" y="585383"/>
                  </a:lnTo>
                  <a:lnTo>
                    <a:pt x="745045" y="626010"/>
                  </a:lnTo>
                  <a:lnTo>
                    <a:pt x="1023213" y="614700"/>
                  </a:lnTo>
                  <a:lnTo>
                    <a:pt x="998413" y="480588"/>
                  </a:lnTo>
                  <a:lnTo>
                    <a:pt x="930385" y="765724"/>
                  </a:lnTo>
                  <a:lnTo>
                    <a:pt x="1465499" y="543741"/>
                  </a:lnTo>
                  <a:lnTo>
                    <a:pt x="1502451" y="800694"/>
                  </a:lnTo>
                  <a:lnTo>
                    <a:pt x="1245432" y="484233"/>
                  </a:lnTo>
                  <a:lnTo>
                    <a:pt x="1598961" y="354202"/>
                  </a:lnTo>
                  <a:lnTo>
                    <a:pt x="1556524" y="183973"/>
                  </a:lnTo>
                  <a:lnTo>
                    <a:pt x="1382541" y="115458"/>
                  </a:lnTo>
                  <a:lnTo>
                    <a:pt x="1305384" y="99165"/>
                  </a:lnTo>
                  <a:lnTo>
                    <a:pt x="1250814" y="0"/>
                  </a:lnTo>
                  <a:lnTo>
                    <a:pt x="965905" y="20030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205156" y="2697434"/>
              <a:ext cx="136615" cy="124418"/>
            </a:xfrm>
            <a:custGeom>
              <a:avLst/>
              <a:pathLst>
                <a:path w="136615" h="124418">
                  <a:moveTo>
                    <a:pt x="57730" y="0"/>
                  </a:moveTo>
                  <a:lnTo>
                    <a:pt x="0" y="124418"/>
                  </a:lnTo>
                  <a:lnTo>
                    <a:pt x="136615" y="11220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587445" y="2840723"/>
              <a:ext cx="1339839" cy="1336230"/>
            </a:xfrm>
            <a:custGeom>
              <a:avLst/>
              <a:pathLst>
                <a:path w="1339839" h="1336230">
                  <a:moveTo>
                    <a:pt x="0" y="1336230"/>
                  </a:moveTo>
                  <a:lnTo>
                    <a:pt x="745230" y="961282"/>
                  </a:lnTo>
                  <a:lnTo>
                    <a:pt x="753092" y="958736"/>
                  </a:lnTo>
                  <a:lnTo>
                    <a:pt x="554955" y="821827"/>
                  </a:lnTo>
                  <a:lnTo>
                    <a:pt x="293991" y="962080"/>
                  </a:lnTo>
                  <a:lnTo>
                    <a:pt x="774955" y="530366"/>
                  </a:lnTo>
                  <a:lnTo>
                    <a:pt x="1006179" y="487970"/>
                  </a:lnTo>
                  <a:lnTo>
                    <a:pt x="1143667" y="530868"/>
                  </a:lnTo>
                  <a:lnTo>
                    <a:pt x="1264714" y="434217"/>
                  </a:lnTo>
                  <a:lnTo>
                    <a:pt x="885174" y="265100"/>
                  </a:lnTo>
                  <a:lnTo>
                    <a:pt x="1180684" y="369341"/>
                  </a:lnTo>
                  <a:lnTo>
                    <a:pt x="1339839" y="173280"/>
                  </a:lnTo>
                  <a:lnTo>
                    <a:pt x="1213325" y="152682"/>
                  </a:lnTo>
                  <a:lnTo>
                    <a:pt x="1139557" y="217045"/>
                  </a:lnTo>
                  <a:lnTo>
                    <a:pt x="1211958" y="165936"/>
                  </a:lnTo>
                  <a:lnTo>
                    <a:pt x="1190730" y="166833"/>
                  </a:lnTo>
                  <a:lnTo>
                    <a:pt x="996277" y="90289"/>
                  </a:lnTo>
                  <a:lnTo>
                    <a:pt x="774861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362307" y="2822072"/>
              <a:ext cx="135886" cy="127006"/>
            </a:xfrm>
            <a:custGeom>
              <a:avLst/>
              <a:pathLst>
                <a:path w="135886" h="127006">
                  <a:moveTo>
                    <a:pt x="135886" y="0"/>
                  </a:moveTo>
                  <a:lnTo>
                    <a:pt x="0" y="18650"/>
                  </a:lnTo>
                  <a:lnTo>
                    <a:pt x="84095" y="12700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661071" y="4206558"/>
              <a:ext cx="1579320" cy="844468"/>
            </a:xfrm>
            <a:custGeom>
              <a:avLst/>
              <a:pathLst>
                <a:path w="1579320" h="844468">
                  <a:moveTo>
                    <a:pt x="825079" y="86173"/>
                  </a:moveTo>
                  <a:lnTo>
                    <a:pt x="1568839" y="263358"/>
                  </a:lnTo>
                  <a:lnTo>
                    <a:pt x="1362451" y="122726"/>
                  </a:lnTo>
                  <a:lnTo>
                    <a:pt x="1103667" y="173631"/>
                  </a:lnTo>
                  <a:lnTo>
                    <a:pt x="530572" y="339542"/>
                  </a:lnTo>
                  <a:lnTo>
                    <a:pt x="0" y="718227"/>
                  </a:lnTo>
                  <a:lnTo>
                    <a:pt x="156700" y="844468"/>
                  </a:lnTo>
                  <a:lnTo>
                    <a:pt x="487614" y="791345"/>
                  </a:lnTo>
                  <a:lnTo>
                    <a:pt x="786833" y="609827"/>
                  </a:lnTo>
                  <a:lnTo>
                    <a:pt x="948830" y="584254"/>
                  </a:lnTo>
                  <a:lnTo>
                    <a:pt x="1232020" y="539743"/>
                  </a:lnTo>
                  <a:lnTo>
                    <a:pt x="1388310" y="344463"/>
                  </a:lnTo>
                  <a:lnTo>
                    <a:pt x="1420593" y="437817"/>
                  </a:lnTo>
                  <a:lnTo>
                    <a:pt x="1488933" y="359388"/>
                  </a:lnTo>
                  <a:lnTo>
                    <a:pt x="684764" y="199369"/>
                  </a:lnTo>
                  <a:lnTo>
                    <a:pt x="1579320" y="352895"/>
                  </a:lnTo>
                  <a:lnTo>
                    <a:pt x="1546584" y="186023"/>
                  </a:lnTo>
                  <a:lnTo>
                    <a:pt x="1355981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017053" y="4206558"/>
              <a:ext cx="132908" cy="132045"/>
            </a:xfrm>
            <a:custGeom>
              <a:avLst/>
              <a:pathLst>
                <a:path w="132908" h="132045">
                  <a:moveTo>
                    <a:pt x="132908" y="33886"/>
                  </a:moveTo>
                  <a:lnTo>
                    <a:pt x="0" y="0"/>
                  </a:lnTo>
                  <a:lnTo>
                    <a:pt x="37107" y="132045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164240" y="2638394"/>
              <a:ext cx="1697157" cy="1461732"/>
            </a:xfrm>
            <a:custGeom>
              <a:avLst/>
              <a:pathLst>
                <a:path w="1697157" h="1461732">
                  <a:moveTo>
                    <a:pt x="0" y="1461732"/>
                  </a:moveTo>
                  <a:lnTo>
                    <a:pt x="1167621" y="1014212"/>
                  </a:lnTo>
                  <a:lnTo>
                    <a:pt x="1054877" y="819168"/>
                  </a:lnTo>
                  <a:lnTo>
                    <a:pt x="1101198" y="471203"/>
                  </a:lnTo>
                  <a:lnTo>
                    <a:pt x="1126347" y="455400"/>
                  </a:lnTo>
                  <a:lnTo>
                    <a:pt x="1601301" y="291371"/>
                  </a:lnTo>
                  <a:lnTo>
                    <a:pt x="1396453" y="195805"/>
                  </a:lnTo>
                  <a:lnTo>
                    <a:pt x="1495734" y="108926"/>
                  </a:lnTo>
                  <a:lnTo>
                    <a:pt x="1661155" y="145417"/>
                  </a:lnTo>
                  <a:lnTo>
                    <a:pt x="1575900" y="99690"/>
                  </a:lnTo>
                  <a:lnTo>
                    <a:pt x="1697157" y="61268"/>
                  </a:lnTo>
                  <a:lnTo>
                    <a:pt x="1274585" y="0"/>
                  </a:lnTo>
                  <a:lnTo>
                    <a:pt x="1468673" y="28657"/>
                  </a:lnTo>
                  <a:lnTo>
                    <a:pt x="1370155" y="150165"/>
                  </a:lnTo>
                  <a:lnTo>
                    <a:pt x="1278124" y="47425"/>
                  </a:lnTo>
                  <a:lnTo>
                    <a:pt x="1255601" y="57546"/>
                  </a:lnTo>
                  <a:lnTo>
                    <a:pt x="585001" y="362831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749242" y="2889594"/>
              <a:ext cx="136523" cy="124833"/>
            </a:xfrm>
            <a:custGeom>
              <a:avLst/>
              <a:pathLst>
                <a:path w="136523" h="124833">
                  <a:moveTo>
                    <a:pt x="79694" y="0"/>
                  </a:moveTo>
                  <a:lnTo>
                    <a:pt x="0" y="111632"/>
                  </a:lnTo>
                  <a:lnTo>
                    <a:pt x="136523" y="124833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481313" y="2819812"/>
              <a:ext cx="1462773" cy="1311613"/>
            </a:xfrm>
            <a:custGeom>
              <a:avLst/>
              <a:pathLst>
                <a:path w="1462773" h="1311613">
                  <a:moveTo>
                    <a:pt x="0" y="1286718"/>
                  </a:moveTo>
                  <a:lnTo>
                    <a:pt x="731470" y="1311613"/>
                  </a:lnTo>
                  <a:lnTo>
                    <a:pt x="896795" y="1172267"/>
                  </a:lnTo>
                  <a:lnTo>
                    <a:pt x="515848" y="1261552"/>
                  </a:lnTo>
                  <a:lnTo>
                    <a:pt x="837629" y="901303"/>
                  </a:lnTo>
                  <a:lnTo>
                    <a:pt x="739309" y="734632"/>
                  </a:lnTo>
                  <a:lnTo>
                    <a:pt x="978993" y="552321"/>
                  </a:lnTo>
                  <a:lnTo>
                    <a:pt x="1190627" y="588328"/>
                  </a:lnTo>
                  <a:lnTo>
                    <a:pt x="1228697" y="315712"/>
                  </a:lnTo>
                  <a:lnTo>
                    <a:pt x="1232565" y="90262"/>
                  </a:lnTo>
                  <a:lnTo>
                    <a:pt x="1429305" y="36041"/>
                  </a:lnTo>
                  <a:lnTo>
                    <a:pt x="1438770" y="57098"/>
                  </a:lnTo>
                  <a:lnTo>
                    <a:pt x="1383064" y="0"/>
                  </a:lnTo>
                  <a:lnTo>
                    <a:pt x="1462773" y="149008"/>
                  </a:lnTo>
                  <a:lnTo>
                    <a:pt x="1298634" y="64075"/>
                  </a:lnTo>
                  <a:lnTo>
                    <a:pt x="1401563" y="42954"/>
                  </a:lnTo>
                  <a:lnTo>
                    <a:pt x="457861" y="112124"/>
                  </a:lnTo>
                  <a:lnTo>
                    <a:pt x="1014563" y="117751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376406" y="2867787"/>
              <a:ext cx="119471" cy="137152"/>
            </a:xfrm>
            <a:custGeom>
              <a:avLst/>
              <a:pathLst>
                <a:path w="119471" h="137152">
                  <a:moveTo>
                    <a:pt x="0" y="137152"/>
                  </a:moveTo>
                  <a:lnTo>
                    <a:pt x="119471" y="69777"/>
                  </a:lnTo>
                  <a:lnTo>
                    <a:pt x="1386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183437" y="3070584"/>
              <a:ext cx="4061207" cy="890726"/>
            </a:xfrm>
            <a:custGeom>
              <a:avLst/>
              <a:pathLst>
                <a:path w="4061207" h="890726">
                  <a:moveTo>
                    <a:pt x="2825045" y="890726"/>
                  </a:moveTo>
                  <a:lnTo>
                    <a:pt x="4056736" y="663588"/>
                  </a:lnTo>
                  <a:lnTo>
                    <a:pt x="4061207" y="502015"/>
                  </a:lnTo>
                  <a:lnTo>
                    <a:pt x="2134887" y="319316"/>
                  </a:lnTo>
                  <a:lnTo>
                    <a:pt x="1100851" y="232525"/>
                  </a:lnTo>
                  <a:lnTo>
                    <a:pt x="655331" y="63487"/>
                  </a:lnTo>
                  <a:lnTo>
                    <a:pt x="645510" y="117768"/>
                  </a:lnTo>
                  <a:lnTo>
                    <a:pt x="352749" y="115811"/>
                  </a:lnTo>
                  <a:lnTo>
                    <a:pt x="154670" y="0"/>
                  </a:lnTo>
                  <a:lnTo>
                    <a:pt x="155454" y="9821"/>
                  </a:lnTo>
                  <a:lnTo>
                    <a:pt x="78408" y="30201"/>
                  </a:lnTo>
                  <a:lnTo>
                    <a:pt x="111727" y="25217"/>
                  </a:lnTo>
                  <a:lnTo>
                    <a:pt x="215697" y="14487"/>
                  </a:lnTo>
                  <a:lnTo>
                    <a:pt x="183059" y="77516"/>
                  </a:lnTo>
                  <a:lnTo>
                    <a:pt x="0" y="87157"/>
                  </a:lnTo>
                  <a:lnTo>
                    <a:pt x="105130" y="86333"/>
                  </a:lnTo>
                  <a:lnTo>
                    <a:pt x="102542" y="28006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218992" y="3230955"/>
              <a:ext cx="137147" cy="119689"/>
            </a:xfrm>
            <a:custGeom>
              <a:avLst/>
              <a:pathLst>
                <a:path w="137147" h="119689">
                  <a:moveTo>
                    <a:pt x="0" y="0"/>
                  </a:moveTo>
                  <a:lnTo>
                    <a:pt x="66986" y="119689"/>
                  </a:lnTo>
                  <a:lnTo>
                    <a:pt x="137147" y="183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175184" y="3105688"/>
              <a:ext cx="3989213" cy="814595"/>
            </a:xfrm>
            <a:custGeom>
              <a:avLst/>
              <a:pathLst>
                <a:path w="3989213" h="814595">
                  <a:moveTo>
                    <a:pt x="2980069" y="814595"/>
                  </a:moveTo>
                  <a:lnTo>
                    <a:pt x="3722992" y="532590"/>
                  </a:lnTo>
                  <a:lnTo>
                    <a:pt x="3989213" y="417999"/>
                  </a:lnTo>
                  <a:lnTo>
                    <a:pt x="3837261" y="563284"/>
                  </a:lnTo>
                  <a:lnTo>
                    <a:pt x="2042338" y="336068"/>
                  </a:lnTo>
                  <a:lnTo>
                    <a:pt x="1075370" y="309842"/>
                  </a:lnTo>
                  <a:lnTo>
                    <a:pt x="527487" y="225235"/>
                  </a:lnTo>
                  <a:lnTo>
                    <a:pt x="445667" y="97627"/>
                  </a:lnTo>
                  <a:lnTo>
                    <a:pt x="432518" y="44697"/>
                  </a:lnTo>
                  <a:lnTo>
                    <a:pt x="308180" y="47607"/>
                  </a:lnTo>
                  <a:lnTo>
                    <a:pt x="199316" y="0"/>
                  </a:lnTo>
                  <a:lnTo>
                    <a:pt x="167783" y="39584"/>
                  </a:lnTo>
                  <a:lnTo>
                    <a:pt x="172825" y="22873"/>
                  </a:lnTo>
                  <a:lnTo>
                    <a:pt x="272639" y="53999"/>
                  </a:lnTo>
                  <a:lnTo>
                    <a:pt x="217671" y="18564"/>
                  </a:lnTo>
                  <a:lnTo>
                    <a:pt x="0" y="103038"/>
                  </a:lnTo>
                  <a:lnTo>
                    <a:pt x="161595" y="50796"/>
                  </a:lnTo>
                  <a:lnTo>
                    <a:pt x="92480" y="17161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267664" y="3113163"/>
              <a:ext cx="136817" cy="123330"/>
            </a:xfrm>
            <a:custGeom>
              <a:avLst/>
              <a:pathLst>
                <a:path w="136817" h="123330">
                  <a:moveTo>
                    <a:pt x="136817" y="0"/>
                  </a:moveTo>
                  <a:lnTo>
                    <a:pt x="0" y="9686"/>
                  </a:lnTo>
                  <a:lnTo>
                    <a:pt x="76797" y="12333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371801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61850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51898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41946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31995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3621728" y="5234912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522212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422696" y="523502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341788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242271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681530" y="4575667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681530" y="3979705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718747" y="3383470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718747" y="2787235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2901944" y="4616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901944" y="4019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901944" y="3423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901944" y="2827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[32.7%]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[10.5%]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956753"/>
                <a:gridCol w="1956753"/>
                <a:gridCol w="1956753"/>
                <a:gridCol w="1956753"/>
              </a:tblGrid>
              <a:tr h="36438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.id...1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V1...2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.id...3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V1...4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915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bjaccard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Axis.1   [25.7%]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bjaccard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Axis.2   [20.6%]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915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aichinson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Axis.1   [27.1%]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aichinson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Axis.2   [19.6%]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214346" y="450534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35720" y="488073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764340" y="31930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962846" y="31818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982915" y="3040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519195" y="34106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91129" y="33592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6003149" y="36624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32987" y="34972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06595" y="37685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49820" y="33405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321851" y="2878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156901" y="27380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91226" y="26361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75153" y="26462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75668" y="2783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246516" y="2697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364564" y="27333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03725" y="26879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390255" y="26499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88701" y="2589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227205" y="2617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29150" y="338460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17080" y="309586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61745" y="317960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77063" y="31278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38170" y="330073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79782" y="317423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70398" y="312177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81669" y="312465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03982" y="307746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81478" y="311670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85077" y="31001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56306" y="313099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53223" y="327316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98270" y="311950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67635" y="31290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35291" y="310559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28283" y="31594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19363" y="315746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78011" y="30426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8570" y="305239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23589" y="307260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47366" y="306766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21561" y="305702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104029" y="33165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405583" y="2811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732140" y="28801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255055" y="33522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282223" y="30819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284983" y="2858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425380" y="28047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432135" y="28256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392382" y="27690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449264" y="29167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332131" y="28325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14825" y="329852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346524" y="29801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207759" y="290430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12939" y="334105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399320" y="32452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28474" y="307759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339355" y="318092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452931" y="29865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62648" y="296615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310006" y="30299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61673" y="297929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947544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62752" y="45185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939391" y="435315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83691" y="495321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397218" y="47732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512823" y="47479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714913" y="47038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826444" y="4510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849482" y="460276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98250" y="45250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324380" y="436638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945148" y="30488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64208" y="26707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25266" y="25724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96602" y="33315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278469" y="31114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304839" y="33661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21425" y="30524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373710" y="2923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343426" y="27548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219269" y="2686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142658" y="312824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40811" y="332028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950129" y="35152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946939" y="36754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067982" y="39005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29413" y="28857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773521" y="40195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045372" y="3931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927393" y="4069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405402" y="40445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049753" y="28148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877166" y="36044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18560" y="37401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012950" y="37426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81140" y="41143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803373" y="41687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07660" y="43158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792333" y="42653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939615" y="44047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408854" y="42291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21950" y="27710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741202" y="31527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46881" y="31014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884654" y="32886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232662" y="40766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96601" y="29488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964969" y="30562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931913" y="3401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012369" y="3594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179133" y="40381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27741" y="309447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784428" y="36107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892863" y="34667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702883" y="35803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172720" y="38599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293471" y="2642688"/>
              <a:ext cx="1141048" cy="1504219"/>
            </a:xfrm>
            <a:custGeom>
              <a:avLst/>
              <a:pathLst>
                <a:path w="1141048" h="1504219">
                  <a:moveTo>
                    <a:pt x="0" y="1504219"/>
                  </a:moveTo>
                  <a:lnTo>
                    <a:pt x="651991" y="716204"/>
                  </a:lnTo>
                  <a:lnTo>
                    <a:pt x="614219" y="528966"/>
                  </a:lnTo>
                  <a:lnTo>
                    <a:pt x="508539" y="580290"/>
                  </a:lnTo>
                  <a:lnTo>
                    <a:pt x="531678" y="620563"/>
                  </a:lnTo>
                  <a:lnTo>
                    <a:pt x="730183" y="609352"/>
                  </a:lnTo>
                  <a:lnTo>
                    <a:pt x="712486" y="476407"/>
                  </a:lnTo>
                  <a:lnTo>
                    <a:pt x="663939" y="759062"/>
                  </a:lnTo>
                  <a:lnTo>
                    <a:pt x="1045806" y="539011"/>
                  </a:lnTo>
                  <a:lnTo>
                    <a:pt x="1072176" y="793727"/>
                  </a:lnTo>
                  <a:lnTo>
                    <a:pt x="888763" y="480020"/>
                  </a:lnTo>
                  <a:lnTo>
                    <a:pt x="1141048" y="351121"/>
                  </a:lnTo>
                  <a:lnTo>
                    <a:pt x="1110764" y="182373"/>
                  </a:lnTo>
                  <a:lnTo>
                    <a:pt x="986606" y="114454"/>
                  </a:lnTo>
                  <a:lnTo>
                    <a:pt x="931545" y="98302"/>
                  </a:lnTo>
                  <a:lnTo>
                    <a:pt x="892604" y="0"/>
                  </a:lnTo>
                  <a:lnTo>
                    <a:pt x="689287" y="1985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982759" y="2709191"/>
              <a:ext cx="132897" cy="132056"/>
            </a:xfrm>
            <a:custGeom>
              <a:avLst/>
              <a:pathLst>
                <a:path w="132897" h="132056">
                  <a:moveTo>
                    <a:pt x="37065" y="0"/>
                  </a:moveTo>
                  <a:lnTo>
                    <a:pt x="0" y="132056"/>
                  </a:lnTo>
                  <a:lnTo>
                    <a:pt x="132897" y="981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541949" y="2859953"/>
              <a:ext cx="956133" cy="1324605"/>
            </a:xfrm>
            <a:custGeom>
              <a:avLst/>
              <a:pathLst>
                <a:path w="956133" h="1324605">
                  <a:moveTo>
                    <a:pt x="0" y="1324605"/>
                  </a:moveTo>
                  <a:lnTo>
                    <a:pt x="531810" y="952919"/>
                  </a:lnTo>
                  <a:lnTo>
                    <a:pt x="537420" y="950395"/>
                  </a:lnTo>
                  <a:lnTo>
                    <a:pt x="396026" y="814677"/>
                  </a:lnTo>
                  <a:lnTo>
                    <a:pt x="209797" y="953710"/>
                  </a:lnTo>
                  <a:lnTo>
                    <a:pt x="553022" y="525751"/>
                  </a:lnTo>
                  <a:lnTo>
                    <a:pt x="718028" y="483724"/>
                  </a:lnTo>
                  <a:lnTo>
                    <a:pt x="816141" y="526250"/>
                  </a:lnTo>
                  <a:lnTo>
                    <a:pt x="902523" y="430439"/>
                  </a:lnTo>
                  <a:lnTo>
                    <a:pt x="631676" y="262794"/>
                  </a:lnTo>
                  <a:lnTo>
                    <a:pt x="842557" y="366127"/>
                  </a:lnTo>
                  <a:lnTo>
                    <a:pt x="956133" y="171772"/>
                  </a:lnTo>
                  <a:lnTo>
                    <a:pt x="865851" y="151353"/>
                  </a:lnTo>
                  <a:lnTo>
                    <a:pt x="813209" y="215156"/>
                  </a:lnTo>
                  <a:lnTo>
                    <a:pt x="864875" y="164492"/>
                  </a:lnTo>
                  <a:lnTo>
                    <a:pt x="849726" y="165381"/>
                  </a:lnTo>
                  <a:lnTo>
                    <a:pt x="710961" y="89503"/>
                  </a:lnTo>
                  <a:lnTo>
                    <a:pt x="55295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094904" y="2858827"/>
              <a:ext cx="137155" cy="119342"/>
            </a:xfrm>
            <a:custGeom>
              <a:avLst/>
              <a:pathLst>
                <a:path w="137155" h="119342">
                  <a:moveTo>
                    <a:pt x="137155" y="0"/>
                  </a:moveTo>
                  <a:lnTo>
                    <a:pt x="0" y="1125"/>
                  </a:lnTo>
                  <a:lnTo>
                    <a:pt x="69552" y="1193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80872" y="4213905"/>
              <a:ext cx="1127032" cy="837121"/>
            </a:xfrm>
            <a:custGeom>
              <a:avLst/>
              <a:pathLst>
                <a:path w="1127032" h="837121">
                  <a:moveTo>
                    <a:pt x="588791" y="85423"/>
                  </a:moveTo>
                  <a:lnTo>
                    <a:pt x="1119552" y="261067"/>
                  </a:lnTo>
                  <a:lnTo>
                    <a:pt x="972270" y="121659"/>
                  </a:lnTo>
                  <a:lnTo>
                    <a:pt x="787597" y="172120"/>
                  </a:lnTo>
                  <a:lnTo>
                    <a:pt x="378626" y="336588"/>
                  </a:lnTo>
                  <a:lnTo>
                    <a:pt x="0" y="711979"/>
                  </a:lnTo>
                  <a:lnTo>
                    <a:pt x="111824" y="837121"/>
                  </a:lnTo>
                  <a:lnTo>
                    <a:pt x="347970" y="784460"/>
                  </a:lnTo>
                  <a:lnTo>
                    <a:pt x="561498" y="604521"/>
                  </a:lnTo>
                  <a:lnTo>
                    <a:pt x="677102" y="579171"/>
                  </a:lnTo>
                  <a:lnTo>
                    <a:pt x="879192" y="535047"/>
                  </a:lnTo>
                  <a:lnTo>
                    <a:pt x="990723" y="341466"/>
                  </a:lnTo>
                  <a:lnTo>
                    <a:pt x="1013761" y="434008"/>
                  </a:lnTo>
                  <a:lnTo>
                    <a:pt x="1062530" y="356261"/>
                  </a:lnTo>
                  <a:lnTo>
                    <a:pt x="488660" y="197634"/>
                  </a:lnTo>
                  <a:lnTo>
                    <a:pt x="1127032" y="349825"/>
                  </a:lnTo>
                  <a:lnTo>
                    <a:pt x="1103670" y="184405"/>
                  </a:lnTo>
                  <a:lnTo>
                    <a:pt x="9676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848525" y="4213905"/>
              <a:ext cx="125700" cy="136301"/>
            </a:xfrm>
            <a:custGeom>
              <a:avLst/>
              <a:pathLst>
                <a:path w="125700" h="136301">
                  <a:moveTo>
                    <a:pt x="125700" y="54884"/>
                  </a:moveTo>
                  <a:lnTo>
                    <a:pt x="0" y="0"/>
                  </a:lnTo>
                  <a:lnTo>
                    <a:pt x="15318" y="1363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239943" y="2659385"/>
              <a:ext cx="1211122" cy="1449015"/>
            </a:xfrm>
            <a:custGeom>
              <a:avLst/>
              <a:pathLst>
                <a:path w="1211122" h="1449015">
                  <a:moveTo>
                    <a:pt x="0" y="1449015"/>
                  </a:moveTo>
                  <a:lnTo>
                    <a:pt x="833236" y="1005388"/>
                  </a:lnTo>
                  <a:lnTo>
                    <a:pt x="752779" y="812041"/>
                  </a:lnTo>
                  <a:lnTo>
                    <a:pt x="785835" y="467103"/>
                  </a:lnTo>
                  <a:lnTo>
                    <a:pt x="803782" y="451438"/>
                  </a:lnTo>
                  <a:lnTo>
                    <a:pt x="1142717" y="288836"/>
                  </a:lnTo>
                  <a:lnTo>
                    <a:pt x="996534" y="194101"/>
                  </a:lnTo>
                  <a:lnTo>
                    <a:pt x="1067383" y="107978"/>
                  </a:lnTo>
                  <a:lnTo>
                    <a:pt x="1185430" y="144152"/>
                  </a:lnTo>
                  <a:lnTo>
                    <a:pt x="1124591" y="98823"/>
                  </a:lnTo>
                  <a:lnTo>
                    <a:pt x="1211122" y="60735"/>
                  </a:lnTo>
                  <a:lnTo>
                    <a:pt x="909567" y="0"/>
                  </a:lnTo>
                  <a:lnTo>
                    <a:pt x="1048071" y="28408"/>
                  </a:lnTo>
                  <a:lnTo>
                    <a:pt x="977767" y="148859"/>
                  </a:lnTo>
                  <a:lnTo>
                    <a:pt x="912093" y="47013"/>
                  </a:lnTo>
                  <a:lnTo>
                    <a:pt x="896020" y="57046"/>
                  </a:lnTo>
                  <a:lnTo>
                    <a:pt x="417468" y="3596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657411" y="2897609"/>
              <a:ext cx="137048" cy="121450"/>
            </a:xfrm>
            <a:custGeom>
              <a:avLst/>
              <a:pathLst>
                <a:path w="137048" h="121450">
                  <a:moveTo>
                    <a:pt x="63739" y="0"/>
                  </a:moveTo>
                  <a:lnTo>
                    <a:pt x="0" y="121450"/>
                  </a:lnTo>
                  <a:lnTo>
                    <a:pt x="137048" y="1159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466211" y="2839224"/>
              <a:ext cx="1043861" cy="1300201"/>
            </a:xfrm>
            <a:custGeom>
              <a:avLst/>
              <a:pathLst>
                <a:path w="1043861" h="1300201">
                  <a:moveTo>
                    <a:pt x="0" y="1275524"/>
                  </a:moveTo>
                  <a:lnTo>
                    <a:pt x="521990" y="1300201"/>
                  </a:lnTo>
                  <a:lnTo>
                    <a:pt x="639969" y="1162068"/>
                  </a:lnTo>
                  <a:lnTo>
                    <a:pt x="368118" y="1250576"/>
                  </a:lnTo>
                  <a:lnTo>
                    <a:pt x="597747" y="893462"/>
                  </a:lnTo>
                  <a:lnTo>
                    <a:pt x="527584" y="728240"/>
                  </a:lnTo>
                  <a:lnTo>
                    <a:pt x="698627" y="547515"/>
                  </a:lnTo>
                  <a:lnTo>
                    <a:pt x="849653" y="583210"/>
                  </a:lnTo>
                  <a:lnTo>
                    <a:pt x="876820" y="312965"/>
                  </a:lnTo>
                  <a:lnTo>
                    <a:pt x="879581" y="89477"/>
                  </a:lnTo>
                  <a:lnTo>
                    <a:pt x="1019978" y="35728"/>
                  </a:lnTo>
                  <a:lnTo>
                    <a:pt x="1026733" y="56601"/>
                  </a:lnTo>
                  <a:lnTo>
                    <a:pt x="986979" y="0"/>
                  </a:lnTo>
                  <a:lnTo>
                    <a:pt x="1043861" y="147712"/>
                  </a:lnTo>
                  <a:lnTo>
                    <a:pt x="926729" y="63518"/>
                  </a:lnTo>
                  <a:lnTo>
                    <a:pt x="1000181" y="42580"/>
                  </a:lnTo>
                  <a:lnTo>
                    <a:pt x="326737" y="111149"/>
                  </a:lnTo>
                  <a:lnTo>
                    <a:pt x="724011" y="1167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070487" y="2885710"/>
              <a:ext cx="119735" cy="137146"/>
            </a:xfrm>
            <a:custGeom>
              <a:avLst/>
              <a:pathLst>
                <a:path w="119735" h="137146">
                  <a:moveTo>
                    <a:pt x="0" y="137146"/>
                  </a:moveTo>
                  <a:lnTo>
                    <a:pt x="119735" y="70240"/>
                  </a:lnTo>
                  <a:lnTo>
                    <a:pt x="19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112787" y="3087814"/>
              <a:ext cx="2898151" cy="882976"/>
            </a:xfrm>
            <a:custGeom>
              <a:avLst/>
              <a:pathLst>
                <a:path w="2898151" h="882976">
                  <a:moveTo>
                    <a:pt x="2016004" y="882976"/>
                  </a:moveTo>
                  <a:lnTo>
                    <a:pt x="2894961" y="657814"/>
                  </a:lnTo>
                  <a:lnTo>
                    <a:pt x="2898151" y="497647"/>
                  </a:lnTo>
                  <a:lnTo>
                    <a:pt x="1523494" y="316538"/>
                  </a:lnTo>
                  <a:lnTo>
                    <a:pt x="785587" y="230502"/>
                  </a:lnTo>
                  <a:lnTo>
                    <a:pt x="467656" y="62935"/>
                  </a:lnTo>
                  <a:lnTo>
                    <a:pt x="460648" y="116743"/>
                  </a:lnTo>
                  <a:lnTo>
                    <a:pt x="251728" y="114804"/>
                  </a:lnTo>
                  <a:lnTo>
                    <a:pt x="110375" y="0"/>
                  </a:lnTo>
                  <a:lnTo>
                    <a:pt x="110935" y="9735"/>
                  </a:lnTo>
                  <a:lnTo>
                    <a:pt x="55953" y="29938"/>
                  </a:lnTo>
                  <a:lnTo>
                    <a:pt x="79730" y="24998"/>
                  </a:lnTo>
                  <a:lnTo>
                    <a:pt x="153925" y="14361"/>
                  </a:lnTo>
                  <a:lnTo>
                    <a:pt x="130634" y="76842"/>
                  </a:lnTo>
                  <a:lnTo>
                    <a:pt x="0" y="86399"/>
                  </a:lnTo>
                  <a:lnTo>
                    <a:pt x="75023" y="85582"/>
                  </a:lnTo>
                  <a:lnTo>
                    <a:pt x="73175" y="2776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18528" y="3246000"/>
              <a:ext cx="137153" cy="119438"/>
            </a:xfrm>
            <a:custGeom>
              <a:avLst/>
              <a:pathLst>
                <a:path w="137153" h="119438">
                  <a:moveTo>
                    <a:pt x="0" y="0"/>
                  </a:moveTo>
                  <a:lnTo>
                    <a:pt x="67434" y="119438"/>
                  </a:lnTo>
                  <a:lnTo>
                    <a:pt x="137153" y="13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106897" y="3122613"/>
              <a:ext cx="2846775" cy="807508"/>
            </a:xfrm>
            <a:custGeom>
              <a:avLst/>
              <a:pathLst>
                <a:path w="2846775" h="807508">
                  <a:moveTo>
                    <a:pt x="2126631" y="807508"/>
                  </a:moveTo>
                  <a:lnTo>
                    <a:pt x="2656794" y="527957"/>
                  </a:lnTo>
                  <a:lnTo>
                    <a:pt x="2846775" y="414362"/>
                  </a:lnTo>
                  <a:lnTo>
                    <a:pt x="2738339" y="558384"/>
                  </a:lnTo>
                  <a:lnTo>
                    <a:pt x="1457449" y="333144"/>
                  </a:lnTo>
                  <a:lnTo>
                    <a:pt x="767404" y="307146"/>
                  </a:lnTo>
                  <a:lnTo>
                    <a:pt x="376424" y="223275"/>
                  </a:lnTo>
                  <a:lnTo>
                    <a:pt x="318036" y="96778"/>
                  </a:lnTo>
                  <a:lnTo>
                    <a:pt x="308652" y="44308"/>
                  </a:lnTo>
                  <a:lnTo>
                    <a:pt x="219923" y="47193"/>
                  </a:lnTo>
                  <a:lnTo>
                    <a:pt x="142236" y="0"/>
                  </a:lnTo>
                  <a:lnTo>
                    <a:pt x="119733" y="39240"/>
                  </a:lnTo>
                  <a:lnTo>
                    <a:pt x="123331" y="22674"/>
                  </a:lnTo>
                  <a:lnTo>
                    <a:pt x="194560" y="53529"/>
                  </a:lnTo>
                  <a:lnTo>
                    <a:pt x="155334" y="18402"/>
                  </a:lnTo>
                  <a:lnTo>
                    <a:pt x="0" y="102142"/>
                  </a:lnTo>
                  <a:lnTo>
                    <a:pt x="115317" y="50354"/>
                  </a:lnTo>
                  <a:lnTo>
                    <a:pt x="65995" y="170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172893" y="3139625"/>
              <a:ext cx="136815" cy="123341"/>
            </a:xfrm>
            <a:custGeom>
              <a:avLst/>
              <a:pathLst>
                <a:path w="136815" h="123341">
                  <a:moveTo>
                    <a:pt x="136815" y="9710"/>
                  </a:moveTo>
                  <a:lnTo>
                    <a:pt x="0" y="0"/>
                  </a:lnTo>
                  <a:lnTo>
                    <a:pt x="59998" y="123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422078" y="3437819"/>
              <a:ext cx="156732" cy="927157"/>
            </a:xfrm>
            <a:custGeom>
              <a:avLst/>
              <a:pathLst>
                <a:path w="156732" h="927157">
                  <a:moveTo>
                    <a:pt x="0" y="0"/>
                  </a:moveTo>
                  <a:lnTo>
                    <a:pt x="156732" y="92715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521449" y="4280625"/>
              <a:ext cx="88740" cy="84352"/>
            </a:xfrm>
            <a:custGeom>
              <a:avLst/>
              <a:pathLst>
                <a:path w="88740" h="84352">
                  <a:moveTo>
                    <a:pt x="0" y="15001"/>
                  </a:moveTo>
                  <a:lnTo>
                    <a:pt x="57362" y="84352"/>
                  </a:lnTo>
                  <a:lnTo>
                    <a:pt x="8874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22078" y="3437819"/>
              <a:ext cx="501716" cy="859894"/>
            </a:xfrm>
            <a:custGeom>
              <a:avLst/>
              <a:pathLst>
                <a:path w="501716" h="859894">
                  <a:moveTo>
                    <a:pt x="0" y="0"/>
                  </a:moveTo>
                  <a:lnTo>
                    <a:pt x="501716" y="8598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845647" y="4207715"/>
              <a:ext cx="78147" cy="89999"/>
            </a:xfrm>
            <a:custGeom>
              <a:avLst/>
              <a:pathLst>
                <a:path w="78147" h="89999">
                  <a:moveTo>
                    <a:pt x="0" y="45355"/>
                  </a:moveTo>
                  <a:lnTo>
                    <a:pt x="78147" y="89999"/>
                  </a:lnTo>
                  <a:lnTo>
                    <a:pt x="7773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84307" y="2680386"/>
              <a:ext cx="737770" cy="757433"/>
            </a:xfrm>
            <a:custGeom>
              <a:avLst/>
              <a:pathLst>
                <a:path w="737770" h="757433">
                  <a:moveTo>
                    <a:pt x="737770" y="757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84307" y="2680386"/>
              <a:ext cx="86619" cy="87232"/>
            </a:xfrm>
            <a:custGeom>
              <a:avLst/>
              <a:pathLst>
                <a:path w="86619" h="87232">
                  <a:moveTo>
                    <a:pt x="86619" y="24434"/>
                  </a:moveTo>
                  <a:lnTo>
                    <a:pt x="0" y="0"/>
                  </a:lnTo>
                  <a:lnTo>
                    <a:pt x="22148" y="8723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422078" y="3437819"/>
              <a:ext cx="287399" cy="686994"/>
            </a:xfrm>
            <a:custGeom>
              <a:avLst/>
              <a:pathLst>
                <a:path w="287399" h="686994">
                  <a:moveTo>
                    <a:pt x="0" y="0"/>
                  </a:moveTo>
                  <a:lnTo>
                    <a:pt x="287399" y="6869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637883" y="4035543"/>
              <a:ext cx="83027" cy="89270"/>
            </a:xfrm>
            <a:custGeom>
              <a:avLst/>
              <a:pathLst>
                <a:path w="83027" h="89270">
                  <a:moveTo>
                    <a:pt x="0" y="34733"/>
                  </a:moveTo>
                  <a:lnTo>
                    <a:pt x="71594" y="89270"/>
                  </a:lnTo>
                  <a:lnTo>
                    <a:pt x="8302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422078" y="3054105"/>
              <a:ext cx="1022360" cy="383714"/>
            </a:xfrm>
            <a:custGeom>
              <a:avLst/>
              <a:pathLst>
                <a:path w="1022360" h="383714">
                  <a:moveTo>
                    <a:pt x="0" y="383714"/>
                  </a:moveTo>
                  <a:lnTo>
                    <a:pt x="102236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355654" y="3039363"/>
              <a:ext cx="88784" cy="84260"/>
            </a:xfrm>
            <a:custGeom>
              <a:avLst/>
              <a:pathLst>
                <a:path w="88784" h="84260">
                  <a:moveTo>
                    <a:pt x="31624" y="84260"/>
                  </a:moveTo>
                  <a:lnTo>
                    <a:pt x="88784" y="1474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378802" y="2935585"/>
              <a:ext cx="1043275" cy="502234"/>
            </a:xfrm>
            <a:custGeom>
              <a:avLst/>
              <a:pathLst>
                <a:path w="1043275" h="502234">
                  <a:moveTo>
                    <a:pt x="1043275" y="50223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378802" y="2928847"/>
              <a:ext cx="89747" cy="81092"/>
            </a:xfrm>
            <a:custGeom>
              <a:avLst/>
              <a:pathLst>
                <a:path w="89747" h="81092">
                  <a:moveTo>
                    <a:pt x="89747" y="0"/>
                  </a:moveTo>
                  <a:lnTo>
                    <a:pt x="0" y="6738"/>
                  </a:lnTo>
                  <a:lnTo>
                    <a:pt x="50709" y="810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422078" y="2621550"/>
              <a:ext cx="674508" cy="816268"/>
            </a:xfrm>
            <a:custGeom>
              <a:avLst/>
              <a:pathLst>
                <a:path w="674508" h="816268">
                  <a:moveTo>
                    <a:pt x="0" y="816268"/>
                  </a:moveTo>
                  <a:lnTo>
                    <a:pt x="67450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012248" y="2621550"/>
              <a:ext cx="84337" cy="88748"/>
            </a:xfrm>
            <a:custGeom>
              <a:avLst/>
              <a:pathLst>
                <a:path w="84337" h="88748">
                  <a:moveTo>
                    <a:pt x="69378" y="88748"/>
                  </a:moveTo>
                  <a:lnTo>
                    <a:pt x="84337" y="0"/>
                  </a:lnTo>
                  <a:lnTo>
                    <a:pt x="0" y="3141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422078" y="3089600"/>
              <a:ext cx="922599" cy="348218"/>
            </a:xfrm>
            <a:custGeom>
              <a:avLst/>
              <a:pathLst>
                <a:path w="922599" h="348218">
                  <a:moveTo>
                    <a:pt x="0" y="348218"/>
                  </a:moveTo>
                  <a:lnTo>
                    <a:pt x="92259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255866" y="3075022"/>
              <a:ext cx="88811" cy="84202"/>
            </a:xfrm>
            <a:custGeom>
              <a:avLst/>
              <a:pathLst>
                <a:path w="88811" h="84202">
                  <a:moveTo>
                    <a:pt x="31780" y="84202"/>
                  </a:moveTo>
                  <a:lnTo>
                    <a:pt x="88811" y="1457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5048433" y="4433279"/>
              <a:ext cx="75333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42712" y="4157615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736998" y="2543657"/>
              <a:ext cx="807585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282780" y="3981495"/>
              <a:ext cx="554411" cy="79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838666" y="2889538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886923" y="2997909"/>
              <a:ext cx="693040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647256" y="2680826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825556" y="3129703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49427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13687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77947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42207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06468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3397984" y="5234912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040586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683187" y="523502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344397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986999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681530" y="4579451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681530" y="3988676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718747" y="339762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718747" y="280658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2901944" y="4619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901944" y="4028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901944" y="3437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901944" y="284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[32.7%]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[10.5%]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6819410" y="2329547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6888999" y="2411926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93" name="rc193"/>
            <p:cNvSpPr/>
            <p:nvPr/>
          </p:nvSpPr>
          <p:spPr>
            <a:xfrm>
              <a:off x="6888999" y="2599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953575" y="26644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10945" y="27095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67726" y="26409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888999" y="281928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953575" y="28838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10945" y="292901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67726" y="286043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6888999" y="30387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953575" y="31033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10945" y="314847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67726" y="307989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6888999" y="32581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953575" y="332277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910945" y="33679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967726" y="329934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888999" y="34776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953575" y="35422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910945" y="35873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967726" y="351880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6888999" y="36971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953575" y="376168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10945" y="38068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967726" y="373825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6888999" y="39165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953575" y="398114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910945" y="40262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967726" y="3957714"/>
              <a:ext cx="118784" cy="137159"/>
            </a:xfrm>
            <a:custGeom>
              <a:avLst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7178044" y="2667348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78044" y="2884676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178044" y="3104023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178044" y="3325662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178044" y="3547300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178044" y="3762336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178044" y="3981792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6819410" y="4344789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888999" y="46150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953575" y="46796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6888999" y="48345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953575" y="4899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6888999" y="50539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937918" y="5093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178044" y="468433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178044" y="4903902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178044" y="5123631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13711" y="45009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87964" y="48796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384705" y="31773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555488" y="31660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572754" y="30235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315646" y="339660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377533" y="334474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590162" y="3650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29798" y="34842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337212" y="37576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632501" y="33259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864353" y="28595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722441" y="27183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665938" y="26156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652110" y="2625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738586" y="27639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799540" y="2677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01101" y="27135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848759" y="26678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923204" y="2629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63765" y="25681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82926" y="25968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21973" y="337037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95386" y="307910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61745" y="316357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60958" y="311133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85598" y="328577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35364" y="315816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27291" y="310523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50954" y="31081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4117" y="30605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64756" y="31001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67852" y="308341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9133" y="31145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42684" y="32579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79203" y="310294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66812" y="311259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69155" y="308891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63126" y="31432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83384" y="314124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61773" y="302543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62254" y="303525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14952" y="305563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35408" y="305065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99241" y="303991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76953" y="33019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936391" y="27925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357002" y="28617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06886" y="33379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30260" y="30653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32635" y="2839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53424" y="27856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959235" y="28066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25034" y="27495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973972" y="28986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873198" y="2813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774462" y="328354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887768" y="296240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768383" y="288586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858873" y="33264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33190" y="322978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700170" y="30606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881600" y="31649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979314" y="29688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901640" y="29482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856350" y="30126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900800" y="296150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684171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557594" y="451430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537495" y="43474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887337" y="49527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071043" y="477123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170502" y="474566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44368" y="47011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440322" y="450587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460142" y="45992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502100" y="452079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008378" y="43607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40262" y="30319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28727" y="2650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695224" y="2551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498495" y="33170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27030" y="3095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49717" y="33520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691919" y="30355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08970" y="2905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82916" y="27353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776098" y="26667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131358" y="311176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29768" y="330549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44547" y="35023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41802" y="36639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785601" y="3891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698792" y="28673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392604" y="4011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626487" y="39218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24986" y="40612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075897" y="40363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632443" y="27955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81774" y="3592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603421" y="37292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598594" y="37317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141057" y="41067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20474" y="416140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49907" y="4309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408788" y="42590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535501" y="4399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078867" y="42225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520303" y="27516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64799" y="31367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455719" y="30849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488216" y="32738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27282" y="40687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240393" y="2931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57314" y="30393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28875" y="33873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98094" y="35823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881229" y="40299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18524" y="307769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401987" y="3598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495279" y="34534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331831" y="35680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875711" y="38500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988092" y="2621550"/>
              <a:ext cx="981687" cy="1517421"/>
            </a:xfrm>
            <a:custGeom>
              <a:avLst/>
              <a:pathLst>
                <a:path w="981687" h="1517421">
                  <a:moveTo>
                    <a:pt x="0" y="1517421"/>
                  </a:moveTo>
                  <a:lnTo>
                    <a:pt x="560933" y="722490"/>
                  </a:lnTo>
                  <a:lnTo>
                    <a:pt x="528436" y="533609"/>
                  </a:lnTo>
                  <a:lnTo>
                    <a:pt x="437516" y="585383"/>
                  </a:lnTo>
                  <a:lnTo>
                    <a:pt x="457423" y="626010"/>
                  </a:lnTo>
                  <a:lnTo>
                    <a:pt x="628205" y="614700"/>
                  </a:lnTo>
                  <a:lnTo>
                    <a:pt x="612979" y="480588"/>
                  </a:lnTo>
                  <a:lnTo>
                    <a:pt x="571213" y="765724"/>
                  </a:lnTo>
                  <a:lnTo>
                    <a:pt x="899748" y="543741"/>
                  </a:lnTo>
                  <a:lnTo>
                    <a:pt x="922434" y="800694"/>
                  </a:lnTo>
                  <a:lnTo>
                    <a:pt x="764637" y="484233"/>
                  </a:lnTo>
                  <a:lnTo>
                    <a:pt x="981687" y="354202"/>
                  </a:lnTo>
                  <a:lnTo>
                    <a:pt x="955633" y="183973"/>
                  </a:lnTo>
                  <a:lnTo>
                    <a:pt x="848815" y="115458"/>
                  </a:lnTo>
                  <a:lnTo>
                    <a:pt x="801444" y="99165"/>
                  </a:lnTo>
                  <a:lnTo>
                    <a:pt x="767941" y="0"/>
                  </a:lnTo>
                  <a:lnTo>
                    <a:pt x="593020" y="2003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581112" y="2687273"/>
              <a:ext cx="129788" cy="134580"/>
            </a:xfrm>
            <a:custGeom>
              <a:avLst/>
              <a:pathLst>
                <a:path w="129788" h="134580">
                  <a:moveTo>
                    <a:pt x="26477" y="0"/>
                  </a:moveTo>
                  <a:lnTo>
                    <a:pt x="0" y="134580"/>
                  </a:lnTo>
                  <a:lnTo>
                    <a:pt x="129788" y="902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201866" y="2840723"/>
              <a:ext cx="822599" cy="1336230"/>
            </a:xfrm>
            <a:custGeom>
              <a:avLst/>
              <a:pathLst>
                <a:path w="822599" h="1336230">
                  <a:moveTo>
                    <a:pt x="0" y="1336230"/>
                  </a:moveTo>
                  <a:lnTo>
                    <a:pt x="457537" y="961282"/>
                  </a:lnTo>
                  <a:lnTo>
                    <a:pt x="462363" y="958736"/>
                  </a:lnTo>
                  <a:lnTo>
                    <a:pt x="340716" y="821827"/>
                  </a:lnTo>
                  <a:lnTo>
                    <a:pt x="180497" y="962080"/>
                  </a:lnTo>
                  <a:lnTo>
                    <a:pt x="475786" y="530366"/>
                  </a:lnTo>
                  <a:lnTo>
                    <a:pt x="617747" y="487970"/>
                  </a:lnTo>
                  <a:lnTo>
                    <a:pt x="702158" y="530868"/>
                  </a:lnTo>
                  <a:lnTo>
                    <a:pt x="776475" y="434217"/>
                  </a:lnTo>
                  <a:lnTo>
                    <a:pt x="543455" y="265100"/>
                  </a:lnTo>
                  <a:lnTo>
                    <a:pt x="724885" y="369341"/>
                  </a:lnTo>
                  <a:lnTo>
                    <a:pt x="822599" y="173280"/>
                  </a:lnTo>
                  <a:lnTo>
                    <a:pt x="744925" y="152682"/>
                  </a:lnTo>
                  <a:lnTo>
                    <a:pt x="699635" y="217045"/>
                  </a:lnTo>
                  <a:lnTo>
                    <a:pt x="744085" y="165936"/>
                  </a:lnTo>
                  <a:lnTo>
                    <a:pt x="731052" y="166833"/>
                  </a:lnTo>
                  <a:lnTo>
                    <a:pt x="611667" y="90289"/>
                  </a:lnTo>
                  <a:lnTo>
                    <a:pt x="4757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677595" y="2840723"/>
              <a:ext cx="136890" cy="122847"/>
            </a:xfrm>
            <a:custGeom>
              <a:avLst/>
              <a:pathLst>
                <a:path w="136890" h="122847">
                  <a:moveTo>
                    <a:pt x="136890" y="8592"/>
                  </a:moveTo>
                  <a:lnTo>
                    <a:pt x="0" y="0"/>
                  </a:lnTo>
                  <a:lnTo>
                    <a:pt x="61003" y="1228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33116" y="4206558"/>
              <a:ext cx="969629" cy="844468"/>
            </a:xfrm>
            <a:custGeom>
              <a:avLst/>
              <a:pathLst>
                <a:path w="969629" h="844468">
                  <a:moveTo>
                    <a:pt x="506560" y="86173"/>
                  </a:moveTo>
                  <a:lnTo>
                    <a:pt x="963193" y="263358"/>
                  </a:lnTo>
                  <a:lnTo>
                    <a:pt x="836481" y="122726"/>
                  </a:lnTo>
                  <a:lnTo>
                    <a:pt x="677600" y="173631"/>
                  </a:lnTo>
                  <a:lnTo>
                    <a:pt x="325746" y="339542"/>
                  </a:lnTo>
                  <a:lnTo>
                    <a:pt x="0" y="718227"/>
                  </a:lnTo>
                  <a:lnTo>
                    <a:pt x="96206" y="844468"/>
                  </a:lnTo>
                  <a:lnTo>
                    <a:pt x="299372" y="791345"/>
                  </a:lnTo>
                  <a:lnTo>
                    <a:pt x="483078" y="609827"/>
                  </a:lnTo>
                  <a:lnTo>
                    <a:pt x="582537" y="584254"/>
                  </a:lnTo>
                  <a:lnTo>
                    <a:pt x="756403" y="539743"/>
                  </a:lnTo>
                  <a:lnTo>
                    <a:pt x="852357" y="344463"/>
                  </a:lnTo>
                  <a:lnTo>
                    <a:pt x="872178" y="437817"/>
                  </a:lnTo>
                  <a:lnTo>
                    <a:pt x="914135" y="359388"/>
                  </a:lnTo>
                  <a:lnTo>
                    <a:pt x="420413" y="199369"/>
                  </a:lnTo>
                  <a:lnTo>
                    <a:pt x="969629" y="352895"/>
                  </a:lnTo>
                  <a:lnTo>
                    <a:pt x="949530" y="186023"/>
                  </a:lnTo>
                  <a:lnTo>
                    <a:pt x="8325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465626" y="4206558"/>
              <a:ext cx="121298" cy="137061"/>
            </a:xfrm>
            <a:custGeom>
              <a:avLst/>
              <a:pathLst>
                <a:path w="121298" h="137061">
                  <a:moveTo>
                    <a:pt x="121298" y="64027"/>
                  </a:moveTo>
                  <a:lnTo>
                    <a:pt x="0" y="0"/>
                  </a:lnTo>
                  <a:lnTo>
                    <a:pt x="5199" y="1370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942039" y="2638394"/>
              <a:ext cx="1041975" cy="1461732"/>
            </a:xfrm>
            <a:custGeom>
              <a:avLst/>
              <a:pathLst>
                <a:path w="1041975" h="1461732">
                  <a:moveTo>
                    <a:pt x="0" y="1461732"/>
                  </a:moveTo>
                  <a:lnTo>
                    <a:pt x="716865" y="1014212"/>
                  </a:lnTo>
                  <a:lnTo>
                    <a:pt x="647645" y="819168"/>
                  </a:lnTo>
                  <a:lnTo>
                    <a:pt x="676084" y="471203"/>
                  </a:lnTo>
                  <a:lnTo>
                    <a:pt x="691524" y="455400"/>
                  </a:lnTo>
                  <a:lnTo>
                    <a:pt x="983124" y="291371"/>
                  </a:lnTo>
                  <a:lnTo>
                    <a:pt x="857357" y="195805"/>
                  </a:lnTo>
                  <a:lnTo>
                    <a:pt x="918310" y="108926"/>
                  </a:lnTo>
                  <a:lnTo>
                    <a:pt x="1019871" y="145417"/>
                  </a:lnTo>
                  <a:lnTo>
                    <a:pt x="967529" y="99690"/>
                  </a:lnTo>
                  <a:lnTo>
                    <a:pt x="1041975" y="61268"/>
                  </a:lnTo>
                  <a:lnTo>
                    <a:pt x="782536" y="0"/>
                  </a:lnTo>
                  <a:lnTo>
                    <a:pt x="901696" y="28657"/>
                  </a:lnTo>
                  <a:lnTo>
                    <a:pt x="841211" y="150165"/>
                  </a:lnTo>
                  <a:lnTo>
                    <a:pt x="784708" y="47425"/>
                  </a:lnTo>
                  <a:lnTo>
                    <a:pt x="770880" y="57546"/>
                  </a:lnTo>
                  <a:lnTo>
                    <a:pt x="359163" y="3628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301202" y="2875388"/>
              <a:ext cx="136262" cy="125837"/>
            </a:xfrm>
            <a:custGeom>
              <a:avLst/>
              <a:pathLst>
                <a:path w="136262" h="125837">
                  <a:moveTo>
                    <a:pt x="54568" y="0"/>
                  </a:moveTo>
                  <a:lnTo>
                    <a:pt x="0" y="125837"/>
                  </a:lnTo>
                  <a:lnTo>
                    <a:pt x="136262" y="1101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136706" y="2819812"/>
              <a:ext cx="898074" cy="1311613"/>
            </a:xfrm>
            <a:custGeom>
              <a:avLst/>
              <a:pathLst>
                <a:path w="898074" h="1311613">
                  <a:moveTo>
                    <a:pt x="0" y="1286718"/>
                  </a:moveTo>
                  <a:lnTo>
                    <a:pt x="449088" y="1311613"/>
                  </a:lnTo>
                  <a:lnTo>
                    <a:pt x="550590" y="1172267"/>
                  </a:lnTo>
                  <a:lnTo>
                    <a:pt x="316706" y="1261552"/>
                  </a:lnTo>
                  <a:lnTo>
                    <a:pt x="514265" y="901303"/>
                  </a:lnTo>
                  <a:lnTo>
                    <a:pt x="453901" y="734632"/>
                  </a:lnTo>
                  <a:lnTo>
                    <a:pt x="601056" y="552321"/>
                  </a:lnTo>
                  <a:lnTo>
                    <a:pt x="730989" y="588328"/>
                  </a:lnTo>
                  <a:lnTo>
                    <a:pt x="754362" y="315712"/>
                  </a:lnTo>
                  <a:lnTo>
                    <a:pt x="756737" y="90262"/>
                  </a:lnTo>
                  <a:lnTo>
                    <a:pt x="877526" y="36041"/>
                  </a:lnTo>
                  <a:lnTo>
                    <a:pt x="883338" y="57098"/>
                  </a:lnTo>
                  <a:lnTo>
                    <a:pt x="849136" y="0"/>
                  </a:lnTo>
                  <a:lnTo>
                    <a:pt x="898074" y="149008"/>
                  </a:lnTo>
                  <a:lnTo>
                    <a:pt x="797301" y="64075"/>
                  </a:lnTo>
                  <a:lnTo>
                    <a:pt x="860494" y="42954"/>
                  </a:lnTo>
                  <a:lnTo>
                    <a:pt x="281105" y="112124"/>
                  </a:lnTo>
                  <a:lnTo>
                    <a:pt x="622894" y="1177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639704" y="2867038"/>
              <a:ext cx="119896" cy="137141"/>
            </a:xfrm>
            <a:custGeom>
              <a:avLst/>
              <a:pathLst>
                <a:path w="119896" h="137141">
                  <a:moveTo>
                    <a:pt x="0" y="137141"/>
                  </a:moveTo>
                  <a:lnTo>
                    <a:pt x="119896" y="70525"/>
                  </a:lnTo>
                  <a:lnTo>
                    <a:pt x="22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111964" y="3070584"/>
              <a:ext cx="2493392" cy="890726"/>
            </a:xfrm>
            <a:custGeom>
              <a:avLst/>
              <a:pathLst>
                <a:path w="2493392" h="890726">
                  <a:moveTo>
                    <a:pt x="1734446" y="890726"/>
                  </a:moveTo>
                  <a:lnTo>
                    <a:pt x="2490646" y="663588"/>
                  </a:lnTo>
                  <a:lnTo>
                    <a:pt x="2493392" y="502015"/>
                  </a:lnTo>
                  <a:lnTo>
                    <a:pt x="1310721" y="319316"/>
                  </a:lnTo>
                  <a:lnTo>
                    <a:pt x="675871" y="232525"/>
                  </a:lnTo>
                  <a:lnTo>
                    <a:pt x="402342" y="63487"/>
                  </a:lnTo>
                  <a:lnTo>
                    <a:pt x="396313" y="117768"/>
                  </a:lnTo>
                  <a:lnTo>
                    <a:pt x="216571" y="115811"/>
                  </a:lnTo>
                  <a:lnTo>
                    <a:pt x="94960" y="0"/>
                  </a:lnTo>
                  <a:lnTo>
                    <a:pt x="95441" y="9821"/>
                  </a:lnTo>
                  <a:lnTo>
                    <a:pt x="48139" y="30201"/>
                  </a:lnTo>
                  <a:lnTo>
                    <a:pt x="68595" y="25217"/>
                  </a:lnTo>
                  <a:lnTo>
                    <a:pt x="132428" y="14487"/>
                  </a:lnTo>
                  <a:lnTo>
                    <a:pt x="112390" y="77516"/>
                  </a:lnTo>
                  <a:lnTo>
                    <a:pt x="0" y="87157"/>
                  </a:lnTo>
                  <a:lnTo>
                    <a:pt x="64545" y="86333"/>
                  </a:lnTo>
                  <a:lnTo>
                    <a:pt x="62956" y="2800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07317" y="3231302"/>
              <a:ext cx="137155" cy="119342"/>
            </a:xfrm>
            <a:custGeom>
              <a:avLst/>
              <a:pathLst>
                <a:path w="137155" h="119342">
                  <a:moveTo>
                    <a:pt x="0" y="0"/>
                  </a:moveTo>
                  <a:lnTo>
                    <a:pt x="67603" y="119342"/>
                  </a:lnTo>
                  <a:lnTo>
                    <a:pt x="137155" y="11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106897" y="3105688"/>
              <a:ext cx="2449190" cy="814595"/>
            </a:xfrm>
            <a:custGeom>
              <a:avLst/>
              <a:pathLst>
                <a:path w="2449190" h="814595">
                  <a:moveTo>
                    <a:pt x="1829623" y="814595"/>
                  </a:moveTo>
                  <a:lnTo>
                    <a:pt x="2285743" y="532590"/>
                  </a:lnTo>
                  <a:lnTo>
                    <a:pt x="2449190" y="417999"/>
                  </a:lnTo>
                  <a:lnTo>
                    <a:pt x="2355899" y="563284"/>
                  </a:lnTo>
                  <a:lnTo>
                    <a:pt x="1253900" y="336068"/>
                  </a:lnTo>
                  <a:lnTo>
                    <a:pt x="660227" y="309842"/>
                  </a:lnTo>
                  <a:lnTo>
                    <a:pt x="323852" y="225235"/>
                  </a:lnTo>
                  <a:lnTo>
                    <a:pt x="273618" y="97627"/>
                  </a:lnTo>
                  <a:lnTo>
                    <a:pt x="265545" y="44697"/>
                  </a:lnTo>
                  <a:lnTo>
                    <a:pt x="189208" y="47607"/>
                  </a:lnTo>
                  <a:lnTo>
                    <a:pt x="122371" y="0"/>
                  </a:lnTo>
                  <a:lnTo>
                    <a:pt x="103010" y="39584"/>
                  </a:lnTo>
                  <a:lnTo>
                    <a:pt x="106106" y="22873"/>
                  </a:lnTo>
                  <a:lnTo>
                    <a:pt x="167387" y="53999"/>
                  </a:lnTo>
                  <a:lnTo>
                    <a:pt x="133640" y="18564"/>
                  </a:lnTo>
                  <a:lnTo>
                    <a:pt x="0" y="103038"/>
                  </a:lnTo>
                  <a:lnTo>
                    <a:pt x="99212" y="50796"/>
                  </a:lnTo>
                  <a:lnTo>
                    <a:pt x="56778" y="171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163676" y="3122849"/>
              <a:ext cx="135687" cy="127530"/>
            </a:xfrm>
            <a:custGeom>
              <a:avLst/>
              <a:pathLst>
                <a:path w="135687" h="127530">
                  <a:moveTo>
                    <a:pt x="135687" y="20043"/>
                  </a:moveTo>
                  <a:lnTo>
                    <a:pt x="0" y="0"/>
                  </a:lnTo>
                  <a:lnTo>
                    <a:pt x="50486" y="1275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21112" y="2909771"/>
              <a:ext cx="877625" cy="513889"/>
            </a:xfrm>
            <a:custGeom>
              <a:avLst/>
              <a:pathLst>
                <a:path w="877625" h="513889">
                  <a:moveTo>
                    <a:pt x="877625" y="5138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21112" y="2909771"/>
              <a:ext cx="89998" cy="78216"/>
            </a:xfrm>
            <a:custGeom>
              <a:avLst/>
              <a:pathLst>
                <a:path w="89998" h="78216">
                  <a:moveTo>
                    <a:pt x="89998" y="551"/>
                  </a:moveTo>
                  <a:lnTo>
                    <a:pt x="0" y="0"/>
                  </a:lnTo>
                  <a:lnTo>
                    <a:pt x="44521" y="7821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098737" y="3423661"/>
              <a:ext cx="1346981" cy="310261"/>
            </a:xfrm>
            <a:custGeom>
              <a:avLst/>
              <a:pathLst>
                <a:path w="1346981" h="310261">
                  <a:moveTo>
                    <a:pt x="0" y="0"/>
                  </a:moveTo>
                  <a:lnTo>
                    <a:pt x="1346981" y="31026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359664" y="3672575"/>
              <a:ext cx="86054" cy="87703"/>
            </a:xfrm>
            <a:custGeom>
              <a:avLst/>
              <a:pathLst>
                <a:path w="86054" h="87703">
                  <a:moveTo>
                    <a:pt x="0" y="87703"/>
                  </a:moveTo>
                  <a:lnTo>
                    <a:pt x="86054" y="61346"/>
                  </a:lnTo>
                  <a:lnTo>
                    <a:pt x="20201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952563" y="3423661"/>
              <a:ext cx="1146173" cy="474112"/>
            </a:xfrm>
            <a:custGeom>
              <a:avLst/>
              <a:pathLst>
                <a:path w="1146173" h="474112">
                  <a:moveTo>
                    <a:pt x="1146173" y="0"/>
                  </a:moveTo>
                  <a:lnTo>
                    <a:pt x="0" y="47411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952563" y="3826398"/>
              <a:ext cx="89224" cy="83165"/>
            </a:xfrm>
            <a:custGeom>
              <a:avLst/>
              <a:pathLst>
                <a:path w="89224" h="83165">
                  <a:moveTo>
                    <a:pt x="54822" y="0"/>
                  </a:moveTo>
                  <a:lnTo>
                    <a:pt x="0" y="71375"/>
                  </a:lnTo>
                  <a:lnTo>
                    <a:pt x="89224" y="831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098737" y="3423661"/>
              <a:ext cx="1411336" cy="276392"/>
            </a:xfrm>
            <a:custGeom>
              <a:avLst/>
              <a:pathLst>
                <a:path w="1411336" h="276392">
                  <a:moveTo>
                    <a:pt x="0" y="0"/>
                  </a:moveTo>
                  <a:lnTo>
                    <a:pt x="1411336" y="27639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424936" y="3640913"/>
              <a:ext cx="85137" cy="88322"/>
            </a:xfrm>
            <a:custGeom>
              <a:avLst/>
              <a:pathLst>
                <a:path w="85137" h="88322">
                  <a:moveTo>
                    <a:pt x="0" y="88322"/>
                  </a:moveTo>
                  <a:lnTo>
                    <a:pt x="85137" y="59140"/>
                  </a:lnTo>
                  <a:lnTo>
                    <a:pt x="1729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098737" y="2837900"/>
              <a:ext cx="1353960" cy="585760"/>
            </a:xfrm>
            <a:custGeom>
              <a:avLst/>
              <a:pathLst>
                <a:path w="1353960" h="585760">
                  <a:moveTo>
                    <a:pt x="0" y="585760"/>
                  </a:moveTo>
                  <a:lnTo>
                    <a:pt x="135396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363295" y="2827548"/>
              <a:ext cx="89402" cy="82601"/>
            </a:xfrm>
            <a:custGeom>
              <a:avLst/>
              <a:pathLst>
                <a:path w="89402" h="82601">
                  <a:moveTo>
                    <a:pt x="35735" y="82601"/>
                  </a:moveTo>
                  <a:lnTo>
                    <a:pt x="89402" y="1035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098737" y="3423661"/>
              <a:ext cx="1390088" cy="155203"/>
            </a:xfrm>
            <a:custGeom>
              <a:avLst/>
              <a:pathLst>
                <a:path w="1390088" h="155203">
                  <a:moveTo>
                    <a:pt x="0" y="0"/>
                  </a:moveTo>
                  <a:lnTo>
                    <a:pt x="1390088" y="15520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406371" y="3525493"/>
              <a:ext cx="82454" cy="89444"/>
            </a:xfrm>
            <a:custGeom>
              <a:avLst/>
              <a:pathLst>
                <a:path w="82454" h="89444">
                  <a:moveTo>
                    <a:pt x="0" y="89444"/>
                  </a:moveTo>
                  <a:lnTo>
                    <a:pt x="82454" y="53370"/>
                  </a:lnTo>
                  <a:lnTo>
                    <a:pt x="998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405696" y="3659300"/>
              <a:ext cx="89162" cy="34812"/>
            </a:xfrm>
            <a:custGeom>
              <a:avLst/>
              <a:pathLst>
                <a:path w="89162" h="34812">
                  <a:moveTo>
                    <a:pt x="0" y="0"/>
                  </a:moveTo>
                  <a:lnTo>
                    <a:pt x="89162" y="34812"/>
                  </a:lnTo>
                </a:path>
              </a:pathLst>
            </a:custGeom>
            <a:ln w="6775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027853" y="2758528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035684" y="3778451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736398" y="3738974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798519" y="3589259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805087" y="2784778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5803209" y="3427418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99302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09873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20444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3896738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5021056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6126766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2681530" y="4575667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681530" y="3979705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718747" y="3383470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718747" y="2787235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2901944" y="4616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901944" y="4019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901944" y="3423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901944" y="2827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[32.7%]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[10.5%]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6819410" y="2329547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6888999" y="2411926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888999" y="2599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953575" y="26644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10945" y="27095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67726" y="26409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888999" y="281928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953575" y="28838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910945" y="292901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967726" y="286043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888999" y="30387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953575" y="31033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10945" y="314847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67726" y="307989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888999" y="32581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953575" y="332277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10945" y="33679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67726" y="329934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6888999" y="34776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953575" y="35422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10945" y="35873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67726" y="351880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6888999" y="36971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953575" y="376168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910945" y="38068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967726" y="373825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6888999" y="39165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953575" y="398114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910945" y="40262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967726" y="3957714"/>
              <a:ext cx="118784" cy="137159"/>
            </a:xfrm>
            <a:custGeom>
              <a:avLst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178044" y="2667348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178044" y="2884676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78044" y="3104023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178044" y="3325662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178044" y="3547300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178044" y="3762336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178044" y="3981792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19" name="rc219"/>
            <p:cNvSpPr/>
            <p:nvPr/>
          </p:nvSpPr>
          <p:spPr>
            <a:xfrm>
              <a:off x="6819410" y="4344789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6888999" y="46150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953575" y="46796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888999" y="48345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953575" y="4899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888999" y="50539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937918" y="5093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7178044" y="468433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178044" y="4903902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178044" y="5123631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726875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426218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3797501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6739" y="333281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36739" y="2868126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23347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9377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64212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334644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6739" y="495921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6739" y="449453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6739" y="4029844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6739" y="3565157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36739" y="310047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36739" y="263578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38130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408563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78996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49428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919861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968350" y="447419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470248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749464" y="3573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463591" y="34187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566500" y="3299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92093" y="382291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08528" y="38707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448381" y="37192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25755" y="3664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95628" y="40095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413694" y="343931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308383" y="29343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341696" y="28323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31795" y="27044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432102" y="2733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440972" y="28326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432469" y="278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283607" y="2825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231792" y="27708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271100" y="27328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622701" y="25703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492016" y="2659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77911" y="385959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473113" y="336642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775670" y="324245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89453" y="331608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738913" y="390706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305788" y="35309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259342" y="344181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465943" y="33938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554820" y="327747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686264" y="330174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628784" y="339912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276730" y="342550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65297" y="36771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537020" y="33140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748615" y="331515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019942" y="345040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283657" y="360388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509653" y="348660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708820" y="337020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656039" y="326013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898935" y="321782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622717" y="325930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547976" y="332481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64257" y="33295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14374" y="2788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832054" y="32416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144622" y="3409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09445" y="30544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75034" y="29078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04884" y="27783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24766" y="28185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345418" y="2737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208155" y="2885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48326" y="2860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321422" y="32977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77418" y="30352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48442" y="29401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203104" y="323926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18054" y="32319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585963" y="30584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17806" y="31338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201658" y="29717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75557" y="29313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239799" y="30600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240444" y="31058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188891" y="489993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162524" y="419387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326279" y="409465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009000" y="483096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771027" y="455880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642470" y="46566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438255" y="44583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37937" y="41907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348816" y="42552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306883" y="41215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895820" y="44671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503691" y="33903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488189" y="2569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428541" y="2551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436928" y="36001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253892" y="3152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282460" y="33833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316266" y="32106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248307" y="29866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05476" y="27432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389652" y="26820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446394" y="341859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708603" y="353226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570729" y="38076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18903" y="37465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313729" y="4404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310335" y="30003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636066" y="42432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65626" y="37558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69752" y="40193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877182" y="4258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556701" y="30084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498123" y="3907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389383" y="3894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22239" y="3923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831909" y="4465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424683" y="40055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53852" y="45221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405083" y="4267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475880" y="4201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867558" y="45585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610569" y="30510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47328" y="3406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711208" y="3320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605645" y="3431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004236" y="45148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952351" y="3246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567448" y="32687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531862" y="3612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515640" y="36989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65363" y="44457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759704" y="332186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620569" y="3841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660935" y="3655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698057" y="39585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052289" y="4332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309116" y="2621550"/>
              <a:ext cx="755928" cy="1963554"/>
            </a:xfrm>
            <a:custGeom>
              <a:avLst/>
              <a:pathLst>
                <a:path w="755928" h="1963554">
                  <a:moveTo>
                    <a:pt x="755928" y="1963554"/>
                  </a:moveTo>
                  <a:lnTo>
                    <a:pt x="357338" y="880112"/>
                  </a:lnTo>
                  <a:lnTo>
                    <a:pt x="462900" y="769662"/>
                  </a:lnTo>
                  <a:lnTo>
                    <a:pt x="499021" y="854792"/>
                  </a:lnTo>
                  <a:lnTo>
                    <a:pt x="501157" y="1022406"/>
                  </a:lnTo>
                  <a:lnTo>
                    <a:pt x="215284" y="867461"/>
                  </a:lnTo>
                  <a:lnTo>
                    <a:pt x="255383" y="839038"/>
                  </a:lnTo>
                  <a:lnTo>
                    <a:pt x="188621" y="1048815"/>
                  </a:lnTo>
                  <a:lnTo>
                    <a:pt x="5584" y="601565"/>
                  </a:lnTo>
                  <a:lnTo>
                    <a:pt x="34152" y="832015"/>
                  </a:lnTo>
                  <a:lnTo>
                    <a:pt x="67959" y="659347"/>
                  </a:lnTo>
                  <a:lnTo>
                    <a:pt x="0" y="435355"/>
                  </a:lnTo>
                  <a:lnTo>
                    <a:pt x="157168" y="191938"/>
                  </a:lnTo>
                  <a:lnTo>
                    <a:pt x="141344" y="130688"/>
                  </a:lnTo>
                  <a:lnTo>
                    <a:pt x="239882" y="18246"/>
                  </a:lnTo>
                  <a:lnTo>
                    <a:pt x="180233" y="0"/>
                  </a:lnTo>
                  <a:lnTo>
                    <a:pt x="362262" y="49969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566284" y="2986164"/>
              <a:ext cx="128875" cy="135082"/>
            </a:xfrm>
            <a:custGeom>
              <a:avLst/>
              <a:pathLst>
                <a:path w="128875" h="135082">
                  <a:moveTo>
                    <a:pt x="0" y="46946"/>
                  </a:moveTo>
                  <a:lnTo>
                    <a:pt x="105094" y="135082"/>
                  </a:lnTo>
                  <a:lnTo>
                    <a:pt x="128875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246810" y="2976524"/>
              <a:ext cx="693970" cy="1559413"/>
            </a:xfrm>
            <a:custGeom>
              <a:avLst/>
              <a:pathLst>
                <a:path w="693970" h="1559413">
                  <a:moveTo>
                    <a:pt x="645908" y="1559413"/>
                  </a:moveTo>
                  <a:lnTo>
                    <a:pt x="236238" y="1017393"/>
                  </a:lnTo>
                  <a:lnTo>
                    <a:pt x="203383" y="988272"/>
                  </a:lnTo>
                  <a:lnTo>
                    <a:pt x="312122" y="1001283"/>
                  </a:lnTo>
                  <a:lnTo>
                    <a:pt x="693970" y="1078206"/>
                  </a:lnTo>
                  <a:lnTo>
                    <a:pt x="212036" y="507940"/>
                  </a:lnTo>
                  <a:lnTo>
                    <a:pt x="119764" y="366361"/>
                  </a:lnTo>
                  <a:lnTo>
                    <a:pt x="1445" y="307890"/>
                  </a:lnTo>
                  <a:lnTo>
                    <a:pt x="16396" y="300624"/>
                  </a:lnTo>
                  <a:lnTo>
                    <a:pt x="384305" y="127086"/>
                  </a:lnTo>
                  <a:lnTo>
                    <a:pt x="16148" y="202526"/>
                  </a:lnTo>
                  <a:lnTo>
                    <a:pt x="0" y="40361"/>
                  </a:lnTo>
                  <a:lnTo>
                    <a:pt x="173898" y="0"/>
                  </a:lnTo>
                  <a:lnTo>
                    <a:pt x="38141" y="128713"/>
                  </a:lnTo>
                  <a:lnTo>
                    <a:pt x="38786" y="174514"/>
                  </a:lnTo>
                  <a:lnTo>
                    <a:pt x="75760" y="103885"/>
                  </a:lnTo>
                  <a:lnTo>
                    <a:pt x="146783" y="8728"/>
                  </a:lnTo>
                  <a:lnTo>
                    <a:pt x="355043" y="7705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467610" y="2951385"/>
              <a:ext cx="134243" cy="130325"/>
            </a:xfrm>
            <a:custGeom>
              <a:avLst/>
              <a:pathLst>
                <a:path w="134243" h="130325">
                  <a:moveTo>
                    <a:pt x="0" y="130325"/>
                  </a:moveTo>
                  <a:lnTo>
                    <a:pt x="134243" y="102190"/>
                  </a:lnTo>
                  <a:lnTo>
                    <a:pt x="42755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207676" y="4050705"/>
              <a:ext cx="1307724" cy="1000321"/>
            </a:xfrm>
            <a:custGeom>
              <a:avLst/>
              <a:pathLst>
                <a:path w="1307724" h="1000321">
                  <a:moveTo>
                    <a:pt x="720691" y="578031"/>
                  </a:moveTo>
                  <a:lnTo>
                    <a:pt x="329014" y="221369"/>
                  </a:lnTo>
                  <a:lnTo>
                    <a:pt x="258216" y="286515"/>
                  </a:lnTo>
                  <a:lnTo>
                    <a:pt x="506985" y="541662"/>
                  </a:lnTo>
                  <a:lnTo>
                    <a:pt x="805826" y="468637"/>
                  </a:lnTo>
                  <a:lnTo>
                    <a:pt x="1307724" y="1000321"/>
                  </a:lnTo>
                  <a:lnTo>
                    <a:pt x="1026367" y="894382"/>
                  </a:lnTo>
                  <a:lnTo>
                    <a:pt x="846476" y="825412"/>
                  </a:lnTo>
                  <a:lnTo>
                    <a:pt x="608502" y="553254"/>
                  </a:lnTo>
                  <a:lnTo>
                    <a:pt x="479945" y="651062"/>
                  </a:lnTo>
                  <a:lnTo>
                    <a:pt x="275730" y="452758"/>
                  </a:lnTo>
                  <a:lnTo>
                    <a:pt x="275413" y="185220"/>
                  </a:lnTo>
                  <a:lnTo>
                    <a:pt x="186292" y="249700"/>
                  </a:lnTo>
                  <a:lnTo>
                    <a:pt x="144358" y="115998"/>
                  </a:lnTo>
                  <a:lnTo>
                    <a:pt x="733296" y="461629"/>
                  </a:lnTo>
                  <a:lnTo>
                    <a:pt x="0" y="188319"/>
                  </a:lnTo>
                  <a:lnTo>
                    <a:pt x="163755" y="89102"/>
                  </a:lnTo>
                  <a:lnTo>
                    <a:pt x="262158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335752" y="4050705"/>
              <a:ext cx="134082" cy="130564"/>
            </a:xfrm>
            <a:custGeom>
              <a:avLst/>
              <a:pathLst>
                <a:path w="134082" h="130564">
                  <a:moveTo>
                    <a:pt x="92062" y="130564"/>
                  </a:moveTo>
                  <a:lnTo>
                    <a:pt x="134082" y="0"/>
                  </a:lnTo>
                  <a:lnTo>
                    <a:pt x="0" y="28891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292602" y="2640580"/>
              <a:ext cx="833571" cy="1875394"/>
            </a:xfrm>
            <a:custGeom>
              <a:avLst/>
              <a:pathLst>
                <a:path w="833571" h="1875394">
                  <a:moveTo>
                    <a:pt x="833571" y="1875394"/>
                  </a:moveTo>
                  <a:lnTo>
                    <a:pt x="283847" y="1128592"/>
                  </a:lnTo>
                  <a:lnTo>
                    <a:pt x="300069" y="1042365"/>
                  </a:lnTo>
                  <a:lnTo>
                    <a:pt x="335655" y="698410"/>
                  </a:lnTo>
                  <a:lnTo>
                    <a:pt x="334707" y="729008"/>
                  </a:lnTo>
                  <a:lnTo>
                    <a:pt x="76590" y="364024"/>
                  </a:lnTo>
                  <a:lnTo>
                    <a:pt x="209179" y="262323"/>
                  </a:lnTo>
                  <a:lnTo>
                    <a:pt x="200676" y="210470"/>
                  </a:lnTo>
                  <a:lnTo>
                    <a:pt x="51814" y="255411"/>
                  </a:lnTo>
                  <a:lnTo>
                    <a:pt x="0" y="200509"/>
                  </a:lnTo>
                  <a:lnTo>
                    <a:pt x="39307" y="162457"/>
                  </a:lnTo>
                  <a:lnTo>
                    <a:pt x="390908" y="0"/>
                  </a:lnTo>
                  <a:lnTo>
                    <a:pt x="260223" y="89123"/>
                  </a:lnTo>
                  <a:lnTo>
                    <a:pt x="109904" y="261963"/>
                  </a:lnTo>
                  <a:lnTo>
                    <a:pt x="300002" y="134078"/>
                  </a:lnTo>
                  <a:lnTo>
                    <a:pt x="200309" y="162942"/>
                  </a:lnTo>
                  <a:lnTo>
                    <a:pt x="720559" y="676535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880449" y="3184861"/>
              <a:ext cx="132712" cy="132255"/>
            </a:xfrm>
            <a:custGeom>
              <a:avLst/>
              <a:pathLst>
                <a:path w="132712" h="132255">
                  <a:moveTo>
                    <a:pt x="0" y="97609"/>
                  </a:moveTo>
                  <a:lnTo>
                    <a:pt x="132712" y="132255"/>
                  </a:lnTo>
                  <a:lnTo>
                    <a:pt x="9636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175184" y="2807320"/>
              <a:ext cx="762808" cy="1520916"/>
            </a:xfrm>
            <a:custGeom>
              <a:avLst/>
              <a:pathLst>
                <a:path w="762808" h="1520916">
                  <a:moveTo>
                    <a:pt x="762808" y="1520916"/>
                  </a:moveTo>
                  <a:lnTo>
                    <a:pt x="255377" y="1282218"/>
                  </a:lnTo>
                  <a:lnTo>
                    <a:pt x="251251" y="1018755"/>
                  </a:lnTo>
                  <a:lnTo>
                    <a:pt x="521692" y="1506150"/>
                  </a:lnTo>
                  <a:lnTo>
                    <a:pt x="334006" y="982100"/>
                  </a:lnTo>
                  <a:lnTo>
                    <a:pt x="311380" y="927042"/>
                  </a:lnTo>
                  <a:lnTo>
                    <a:pt x="149882" y="592447"/>
                  </a:lnTo>
                  <a:lnTo>
                    <a:pt x="30247" y="672038"/>
                  </a:lnTo>
                  <a:lnTo>
                    <a:pt x="95070" y="317298"/>
                  </a:lnTo>
                  <a:lnTo>
                    <a:pt x="160659" y="170728"/>
                  </a:lnTo>
                  <a:lnTo>
                    <a:pt x="90509" y="41237"/>
                  </a:lnTo>
                  <a:lnTo>
                    <a:pt x="110392" y="81431"/>
                  </a:lnTo>
                  <a:lnTo>
                    <a:pt x="231043" y="0"/>
                  </a:lnTo>
                  <a:lnTo>
                    <a:pt x="93780" y="148835"/>
                  </a:lnTo>
                  <a:lnTo>
                    <a:pt x="233951" y="123318"/>
                  </a:lnTo>
                  <a:lnTo>
                    <a:pt x="0" y="50985"/>
                  </a:lnTo>
                  <a:lnTo>
                    <a:pt x="717679" y="504516"/>
                  </a:lnTo>
                  <a:lnTo>
                    <a:pt x="195960" y="26325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371145" y="3058182"/>
              <a:ext cx="136599" cy="124492"/>
            </a:xfrm>
            <a:custGeom>
              <a:avLst/>
              <a:pathLst>
                <a:path w="136599" h="124492">
                  <a:moveTo>
                    <a:pt x="136599" y="0"/>
                  </a:moveTo>
                  <a:lnTo>
                    <a:pt x="0" y="12388"/>
                  </a:lnTo>
                  <a:lnTo>
                    <a:pt x="79028" y="124492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579712" y="3262973"/>
              <a:ext cx="4364374" cy="1211332"/>
            </a:xfrm>
            <a:custGeom>
              <a:avLst/>
              <a:pathLst>
                <a:path w="4364374" h="1211332">
                  <a:moveTo>
                    <a:pt x="794826" y="1211332"/>
                  </a:moveTo>
                  <a:lnTo>
                    <a:pt x="0" y="553779"/>
                  </a:lnTo>
                  <a:lnTo>
                    <a:pt x="51826" y="614928"/>
                  </a:lnTo>
                  <a:lnTo>
                    <a:pt x="1573968" y="652970"/>
                  </a:lnTo>
                  <a:lnTo>
                    <a:pt x="2530737" y="459373"/>
                  </a:lnTo>
                  <a:lnTo>
                    <a:pt x="3485382" y="232583"/>
                  </a:lnTo>
                  <a:lnTo>
                    <a:pt x="3749097" y="386063"/>
                  </a:lnTo>
                  <a:lnTo>
                    <a:pt x="3975092" y="268788"/>
                  </a:lnTo>
                  <a:lnTo>
                    <a:pt x="4174260" y="152381"/>
                  </a:lnTo>
                  <a:lnTo>
                    <a:pt x="4121478" y="42309"/>
                  </a:lnTo>
                  <a:lnTo>
                    <a:pt x="4364374" y="0"/>
                  </a:lnTo>
                  <a:lnTo>
                    <a:pt x="4088157" y="41486"/>
                  </a:lnTo>
                  <a:lnTo>
                    <a:pt x="4013415" y="106995"/>
                  </a:lnTo>
                  <a:lnTo>
                    <a:pt x="4002459" y="96270"/>
                  </a:lnTo>
                  <a:lnTo>
                    <a:pt x="4214055" y="97335"/>
                  </a:lnTo>
                  <a:lnTo>
                    <a:pt x="3911833" y="200777"/>
                  </a:lnTo>
                  <a:lnTo>
                    <a:pt x="4174042" y="31444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617493" y="3467253"/>
              <a:ext cx="136261" cy="125843"/>
            </a:xfrm>
            <a:custGeom>
              <a:avLst/>
              <a:pathLst>
                <a:path w="136261" h="125843">
                  <a:moveTo>
                    <a:pt x="0" y="125843"/>
                  </a:moveTo>
                  <a:lnTo>
                    <a:pt x="136261" y="110167"/>
                  </a:lnTo>
                  <a:lnTo>
                    <a:pt x="5455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681379" y="3287609"/>
              <a:ext cx="4139443" cy="1115304"/>
            </a:xfrm>
            <a:custGeom>
              <a:avLst/>
              <a:pathLst>
                <a:path w="4139443" h="1115304">
                  <a:moveTo>
                    <a:pt x="431720" y="1115304"/>
                  </a:moveTo>
                  <a:lnTo>
                    <a:pt x="77487" y="741158"/>
                  </a:lnTo>
                  <a:lnTo>
                    <a:pt x="40365" y="438093"/>
                  </a:lnTo>
                  <a:lnTo>
                    <a:pt x="0" y="624594"/>
                  </a:lnTo>
                  <a:lnTo>
                    <a:pt x="1155866" y="580460"/>
                  </a:lnTo>
                  <a:lnTo>
                    <a:pt x="2541684" y="617141"/>
                  </a:lnTo>
                  <a:lnTo>
                    <a:pt x="3102685" y="664612"/>
                  </a:lnTo>
                  <a:lnTo>
                    <a:pt x="3669561" y="288479"/>
                  </a:lnTo>
                  <a:lnTo>
                    <a:pt x="3623115" y="199353"/>
                  </a:lnTo>
                  <a:lnTo>
                    <a:pt x="3829716" y="151427"/>
                  </a:lnTo>
                  <a:lnTo>
                    <a:pt x="3918593" y="35021"/>
                  </a:lnTo>
                  <a:lnTo>
                    <a:pt x="4050037" y="59288"/>
                  </a:lnTo>
                  <a:lnTo>
                    <a:pt x="3992557" y="156665"/>
                  </a:lnTo>
                  <a:lnTo>
                    <a:pt x="3640503" y="183042"/>
                  </a:lnTo>
                  <a:lnTo>
                    <a:pt x="3836886" y="123964"/>
                  </a:lnTo>
                  <a:lnTo>
                    <a:pt x="4139443" y="0"/>
                  </a:lnTo>
                  <a:lnTo>
                    <a:pt x="3953226" y="73632"/>
                  </a:lnTo>
                  <a:lnTo>
                    <a:pt x="4123477" y="79409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683815" y="3294449"/>
              <a:ext cx="121041" cy="137081"/>
            </a:xfrm>
            <a:custGeom>
              <a:avLst/>
              <a:pathLst>
                <a:path w="121041" h="137081">
                  <a:moveTo>
                    <a:pt x="0" y="137081"/>
                  </a:moveTo>
                  <a:lnTo>
                    <a:pt x="121041" y="72568"/>
                  </a:lnTo>
                  <a:lnTo>
                    <a:pt x="4651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323813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408563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57899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74942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91986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3141841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330882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501315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671747" y="523480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842180" y="5234694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681530" y="4918919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681530" y="445406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681530" y="3989653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718747" y="3524966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718747" y="306027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18747" y="259531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82" name="pl182"/>
            <p:cNvSpPr/>
            <p:nvPr/>
          </p:nvSpPr>
          <p:spPr>
            <a:xfrm>
              <a:off x="2901944" y="4959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901944" y="449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901944" y="4029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901944" y="3565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901944" y="3100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901944" y="2635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[36.2%]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2105193" y="3772100"/>
              <a:ext cx="892906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[7.4%]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59985" y="447419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18148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499300" y="3573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295296" y="34187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8733" y="3299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247823" y="382291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473637" y="387079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284441" y="37192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268295" y="3664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608089" y="40095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264172" y="343931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184536" y="29343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208309" y="28323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343967" y="27044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72824" y="2733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279154" y="28326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273086" y="278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166856" y="2825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129880" y="27708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57930" y="27328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408839" y="25703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315580" y="2659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36767" y="385959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61047" y="33664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76957" y="32424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44070" y="331608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37108" y="39070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41641" y="35309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08497" y="344181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55931" y="33938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9355" y="32774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13156" y="330174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72137" y="339912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20905" y="34255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56404" y="367719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06652" y="331409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57651" y="33151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37656" y="345040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5848" y="360388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87122" y="348660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29252" y="337020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91587" y="326013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64921" y="32178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67808" y="325930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14471" y="332481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153047" y="33295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046088" y="2788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558237" y="32416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067673" y="3409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13932" y="30544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60738" y="29078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10677" y="27783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124866" y="28185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210965" y="2737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113012" y="2885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213040" y="2860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198325" y="32977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166923" y="30352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217607" y="29401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113891" y="323926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124559" y="32319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387106" y="30584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124383" y="31338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112859" y="29717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36956" y="29313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40077" y="30600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40537" y="31058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817367" y="489993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84932" y="419387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01791" y="409465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88993" y="483096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519171" y="455880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427430" y="46566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81699" y="44583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281472" y="41907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217874" y="42552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187949" y="41215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608226" y="44671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23911" y="33903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12849" y="2569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70283" y="2551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76268" y="36001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145650" y="3152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166037" y="33833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190162" y="32106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141665" y="29866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253823" y="27432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242531" y="26820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41980" y="341859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29097" y="35322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371751" y="38076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334767" y="37465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901970" y="4404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185929" y="30003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18377" y="42432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225386" y="37558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228330" y="40193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590442" y="4258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366225" y="30084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319938" y="3907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42339" y="3894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65786" y="3923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558134" y="4465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272014" y="40055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431069" y="45221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253543" y="4267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304065" y="4201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83574" y="45585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400182" y="30510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497776" y="3406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471999" y="3320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396668" y="3431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681109" y="45148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644084" y="3246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369409" y="32687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44015" y="3612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32438" y="36989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24731" y="44457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65564" y="332186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407318" y="3841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436123" y="3655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62615" y="39585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715401" y="4332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202474" y="2621550"/>
              <a:ext cx="539444" cy="1963554"/>
            </a:xfrm>
            <a:custGeom>
              <a:avLst/>
              <a:pathLst>
                <a:path w="539444" h="1963554">
                  <a:moveTo>
                    <a:pt x="539444" y="1963554"/>
                  </a:moveTo>
                  <a:lnTo>
                    <a:pt x="255003" y="880112"/>
                  </a:lnTo>
                  <a:lnTo>
                    <a:pt x="330334" y="769662"/>
                  </a:lnTo>
                  <a:lnTo>
                    <a:pt x="356110" y="854792"/>
                  </a:lnTo>
                  <a:lnTo>
                    <a:pt x="357635" y="1022406"/>
                  </a:lnTo>
                  <a:lnTo>
                    <a:pt x="153630" y="867461"/>
                  </a:lnTo>
                  <a:lnTo>
                    <a:pt x="182246" y="839038"/>
                  </a:lnTo>
                  <a:lnTo>
                    <a:pt x="134603" y="1048815"/>
                  </a:lnTo>
                  <a:lnTo>
                    <a:pt x="3985" y="601565"/>
                  </a:lnTo>
                  <a:lnTo>
                    <a:pt x="24372" y="832015"/>
                  </a:lnTo>
                  <a:lnTo>
                    <a:pt x="48497" y="659347"/>
                  </a:lnTo>
                  <a:lnTo>
                    <a:pt x="0" y="435355"/>
                  </a:lnTo>
                  <a:lnTo>
                    <a:pt x="112158" y="191938"/>
                  </a:lnTo>
                  <a:lnTo>
                    <a:pt x="100866" y="130688"/>
                  </a:lnTo>
                  <a:lnTo>
                    <a:pt x="171184" y="18246"/>
                  </a:lnTo>
                  <a:lnTo>
                    <a:pt x="128618" y="0"/>
                  </a:lnTo>
                  <a:lnTo>
                    <a:pt x="258517" y="4996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364732" y="2989029"/>
              <a:ext cx="132747" cy="132217"/>
            </a:xfrm>
            <a:custGeom>
              <a:avLst/>
              <a:pathLst>
                <a:path w="132747" h="132217">
                  <a:moveTo>
                    <a:pt x="0" y="34508"/>
                  </a:moveTo>
                  <a:lnTo>
                    <a:pt x="96259" y="132217"/>
                  </a:lnTo>
                  <a:lnTo>
                    <a:pt x="1327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158011" y="2976524"/>
              <a:ext cx="495229" cy="1559413"/>
            </a:xfrm>
            <a:custGeom>
              <a:avLst/>
              <a:pathLst>
                <a:path w="495229" h="1559413">
                  <a:moveTo>
                    <a:pt x="460932" y="1559413"/>
                  </a:moveTo>
                  <a:lnTo>
                    <a:pt x="168584" y="1017393"/>
                  </a:lnTo>
                  <a:lnTo>
                    <a:pt x="145137" y="988272"/>
                  </a:lnTo>
                  <a:lnTo>
                    <a:pt x="222736" y="1001283"/>
                  </a:lnTo>
                  <a:lnTo>
                    <a:pt x="495229" y="1078206"/>
                  </a:lnTo>
                  <a:lnTo>
                    <a:pt x="151313" y="507940"/>
                  </a:lnTo>
                  <a:lnTo>
                    <a:pt x="85465" y="366361"/>
                  </a:lnTo>
                  <a:lnTo>
                    <a:pt x="1031" y="307890"/>
                  </a:lnTo>
                  <a:lnTo>
                    <a:pt x="11700" y="300624"/>
                  </a:lnTo>
                  <a:lnTo>
                    <a:pt x="274247" y="127086"/>
                  </a:lnTo>
                  <a:lnTo>
                    <a:pt x="11523" y="202526"/>
                  </a:lnTo>
                  <a:lnTo>
                    <a:pt x="0" y="40361"/>
                  </a:lnTo>
                  <a:lnTo>
                    <a:pt x="124097" y="0"/>
                  </a:lnTo>
                  <a:lnTo>
                    <a:pt x="27218" y="128713"/>
                  </a:lnTo>
                  <a:lnTo>
                    <a:pt x="27678" y="174514"/>
                  </a:lnTo>
                  <a:lnTo>
                    <a:pt x="54063" y="103885"/>
                  </a:lnTo>
                  <a:lnTo>
                    <a:pt x="104747" y="8728"/>
                  </a:lnTo>
                  <a:lnTo>
                    <a:pt x="253365" y="770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274805" y="2941649"/>
              <a:ext cx="136571" cy="124621"/>
            </a:xfrm>
            <a:custGeom>
              <a:avLst/>
              <a:pathLst>
                <a:path w="136571" h="124621">
                  <a:moveTo>
                    <a:pt x="0" y="124621"/>
                  </a:moveTo>
                  <a:lnTo>
                    <a:pt x="136571" y="111926"/>
                  </a:lnTo>
                  <a:lnTo>
                    <a:pt x="5729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130084" y="4050705"/>
              <a:ext cx="933216" cy="1000321"/>
            </a:xfrm>
            <a:custGeom>
              <a:avLst/>
              <a:pathLst>
                <a:path w="933216" h="1000321">
                  <a:moveTo>
                    <a:pt x="514298" y="578031"/>
                  </a:moveTo>
                  <a:lnTo>
                    <a:pt x="234790" y="221369"/>
                  </a:lnTo>
                  <a:lnTo>
                    <a:pt x="184268" y="286515"/>
                  </a:lnTo>
                  <a:lnTo>
                    <a:pt x="361794" y="541662"/>
                  </a:lnTo>
                  <a:lnTo>
                    <a:pt x="575052" y="468637"/>
                  </a:lnTo>
                  <a:lnTo>
                    <a:pt x="933216" y="1000321"/>
                  </a:lnTo>
                  <a:lnTo>
                    <a:pt x="732434" y="894382"/>
                  </a:lnTo>
                  <a:lnTo>
                    <a:pt x="604061" y="825412"/>
                  </a:lnTo>
                  <a:lnTo>
                    <a:pt x="434238" y="553254"/>
                  </a:lnTo>
                  <a:lnTo>
                    <a:pt x="342498" y="651062"/>
                  </a:lnTo>
                  <a:lnTo>
                    <a:pt x="196766" y="452758"/>
                  </a:lnTo>
                  <a:lnTo>
                    <a:pt x="196540" y="185220"/>
                  </a:lnTo>
                  <a:lnTo>
                    <a:pt x="132941" y="249700"/>
                  </a:lnTo>
                  <a:lnTo>
                    <a:pt x="103017" y="115998"/>
                  </a:lnTo>
                  <a:lnTo>
                    <a:pt x="523293" y="461629"/>
                  </a:lnTo>
                  <a:lnTo>
                    <a:pt x="0" y="188319"/>
                  </a:lnTo>
                  <a:lnTo>
                    <a:pt x="116858" y="89102"/>
                  </a:lnTo>
                  <a:lnTo>
                    <a:pt x="1870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189777" y="4050705"/>
              <a:ext cx="127388" cy="135743"/>
            </a:xfrm>
            <a:custGeom>
              <a:avLst/>
              <a:pathLst>
                <a:path w="127388" h="135743">
                  <a:moveTo>
                    <a:pt x="107725" y="135743"/>
                  </a:moveTo>
                  <a:lnTo>
                    <a:pt x="127388" y="0"/>
                  </a:lnTo>
                  <a:lnTo>
                    <a:pt x="0" y="508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190689" y="2640580"/>
              <a:ext cx="594851" cy="1875394"/>
            </a:xfrm>
            <a:custGeom>
              <a:avLst/>
              <a:pathLst>
                <a:path w="594851" h="1875394">
                  <a:moveTo>
                    <a:pt x="594851" y="1875394"/>
                  </a:moveTo>
                  <a:lnTo>
                    <a:pt x="202558" y="1128592"/>
                  </a:lnTo>
                  <a:lnTo>
                    <a:pt x="214135" y="1042365"/>
                  </a:lnTo>
                  <a:lnTo>
                    <a:pt x="239529" y="698410"/>
                  </a:lnTo>
                  <a:lnTo>
                    <a:pt x="238853" y="729008"/>
                  </a:lnTo>
                  <a:lnTo>
                    <a:pt x="54656" y="364024"/>
                  </a:lnTo>
                  <a:lnTo>
                    <a:pt x="149274" y="262323"/>
                  </a:lnTo>
                  <a:lnTo>
                    <a:pt x="143206" y="210470"/>
                  </a:lnTo>
                  <a:lnTo>
                    <a:pt x="36976" y="255411"/>
                  </a:lnTo>
                  <a:lnTo>
                    <a:pt x="0" y="200509"/>
                  </a:lnTo>
                  <a:lnTo>
                    <a:pt x="28050" y="162457"/>
                  </a:lnTo>
                  <a:lnTo>
                    <a:pt x="278959" y="0"/>
                  </a:lnTo>
                  <a:lnTo>
                    <a:pt x="185700" y="89123"/>
                  </a:lnTo>
                  <a:lnTo>
                    <a:pt x="78429" y="261963"/>
                  </a:lnTo>
                  <a:lnTo>
                    <a:pt x="214087" y="134078"/>
                  </a:lnTo>
                  <a:lnTo>
                    <a:pt x="142944" y="162942"/>
                  </a:lnTo>
                  <a:lnTo>
                    <a:pt x="514204" y="6765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579726" y="3180673"/>
              <a:ext cx="125167" cy="136442"/>
            </a:xfrm>
            <a:custGeom>
              <a:avLst/>
              <a:pathLst>
                <a:path w="125167" h="136442">
                  <a:moveTo>
                    <a:pt x="0" y="80352"/>
                  </a:moveTo>
                  <a:lnTo>
                    <a:pt x="125167" y="136442"/>
                  </a:lnTo>
                  <a:lnTo>
                    <a:pt x="11115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106897" y="2807320"/>
              <a:ext cx="544353" cy="1520916"/>
            </a:xfrm>
            <a:custGeom>
              <a:avLst/>
              <a:pathLst>
                <a:path w="544353" h="1520916">
                  <a:moveTo>
                    <a:pt x="544353" y="1520916"/>
                  </a:moveTo>
                  <a:lnTo>
                    <a:pt x="182242" y="1282218"/>
                  </a:lnTo>
                  <a:lnTo>
                    <a:pt x="179297" y="1018755"/>
                  </a:lnTo>
                  <a:lnTo>
                    <a:pt x="372289" y="1506150"/>
                  </a:lnTo>
                  <a:lnTo>
                    <a:pt x="238353" y="982100"/>
                  </a:lnTo>
                  <a:lnTo>
                    <a:pt x="222206" y="927042"/>
                  </a:lnTo>
                  <a:lnTo>
                    <a:pt x="106958" y="592447"/>
                  </a:lnTo>
                  <a:lnTo>
                    <a:pt x="21585" y="672038"/>
                  </a:lnTo>
                  <a:lnTo>
                    <a:pt x="67844" y="317298"/>
                  </a:lnTo>
                  <a:lnTo>
                    <a:pt x="114649" y="170728"/>
                  </a:lnTo>
                  <a:lnTo>
                    <a:pt x="64589" y="41237"/>
                  </a:lnTo>
                  <a:lnTo>
                    <a:pt x="78777" y="81431"/>
                  </a:lnTo>
                  <a:lnTo>
                    <a:pt x="164877" y="0"/>
                  </a:lnTo>
                  <a:lnTo>
                    <a:pt x="66923" y="148835"/>
                  </a:lnTo>
                  <a:lnTo>
                    <a:pt x="166952" y="123318"/>
                  </a:lnTo>
                  <a:lnTo>
                    <a:pt x="0" y="50985"/>
                  </a:lnTo>
                  <a:lnTo>
                    <a:pt x="512149" y="504516"/>
                  </a:lnTo>
                  <a:lnTo>
                    <a:pt x="139841" y="2632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246739" y="3070570"/>
              <a:ext cx="136978" cy="122149"/>
            </a:xfrm>
            <a:custGeom>
              <a:avLst/>
              <a:pathLst>
                <a:path w="136978" h="122149">
                  <a:moveTo>
                    <a:pt x="136978" y="7045"/>
                  </a:moveTo>
                  <a:lnTo>
                    <a:pt x="0" y="0"/>
                  </a:lnTo>
                  <a:lnTo>
                    <a:pt x="62387" y="1221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395576" y="3262973"/>
              <a:ext cx="3114497" cy="1211332"/>
            </a:xfrm>
            <a:custGeom>
              <a:avLst/>
              <a:pathLst>
                <a:path w="3114497" h="1211332">
                  <a:moveTo>
                    <a:pt x="567202" y="1211332"/>
                  </a:moveTo>
                  <a:lnTo>
                    <a:pt x="0" y="553779"/>
                  </a:lnTo>
                  <a:lnTo>
                    <a:pt x="36984" y="614928"/>
                  </a:lnTo>
                  <a:lnTo>
                    <a:pt x="1123212" y="652970"/>
                  </a:lnTo>
                  <a:lnTo>
                    <a:pt x="1805980" y="459373"/>
                  </a:lnTo>
                  <a:lnTo>
                    <a:pt x="2487232" y="232583"/>
                  </a:lnTo>
                  <a:lnTo>
                    <a:pt x="2675423" y="386063"/>
                  </a:lnTo>
                  <a:lnTo>
                    <a:pt x="2836698" y="268788"/>
                  </a:lnTo>
                  <a:lnTo>
                    <a:pt x="2978828" y="152381"/>
                  </a:lnTo>
                  <a:lnTo>
                    <a:pt x="2941162" y="42309"/>
                  </a:lnTo>
                  <a:lnTo>
                    <a:pt x="3114497" y="0"/>
                  </a:lnTo>
                  <a:lnTo>
                    <a:pt x="2917383" y="41486"/>
                  </a:lnTo>
                  <a:lnTo>
                    <a:pt x="2864046" y="106995"/>
                  </a:lnTo>
                  <a:lnTo>
                    <a:pt x="2856228" y="96270"/>
                  </a:lnTo>
                  <a:lnTo>
                    <a:pt x="3007226" y="97335"/>
                  </a:lnTo>
                  <a:lnTo>
                    <a:pt x="2791555" y="200777"/>
                  </a:lnTo>
                  <a:lnTo>
                    <a:pt x="2978672" y="3144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237123" y="3457137"/>
              <a:ext cx="137125" cy="120283"/>
            </a:xfrm>
            <a:custGeom>
              <a:avLst/>
              <a:pathLst>
                <a:path w="137125" h="120283">
                  <a:moveTo>
                    <a:pt x="0" y="117225"/>
                  </a:moveTo>
                  <a:lnTo>
                    <a:pt x="137125" y="120283"/>
                  </a:lnTo>
                  <a:lnTo>
                    <a:pt x="712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468127" y="3287609"/>
              <a:ext cx="2953981" cy="1115304"/>
            </a:xfrm>
            <a:custGeom>
              <a:avLst/>
              <a:pathLst>
                <a:path w="2953981" h="1115304">
                  <a:moveTo>
                    <a:pt x="308083" y="1115304"/>
                  </a:moveTo>
                  <a:lnTo>
                    <a:pt x="55296" y="741158"/>
                  </a:lnTo>
                  <a:lnTo>
                    <a:pt x="28805" y="438093"/>
                  </a:lnTo>
                  <a:lnTo>
                    <a:pt x="0" y="624594"/>
                  </a:lnTo>
                  <a:lnTo>
                    <a:pt x="824847" y="580460"/>
                  </a:lnTo>
                  <a:lnTo>
                    <a:pt x="1813792" y="617141"/>
                  </a:lnTo>
                  <a:lnTo>
                    <a:pt x="2214133" y="664612"/>
                  </a:lnTo>
                  <a:lnTo>
                    <a:pt x="2618665" y="288479"/>
                  </a:lnTo>
                  <a:lnTo>
                    <a:pt x="2585521" y="199353"/>
                  </a:lnTo>
                  <a:lnTo>
                    <a:pt x="2732955" y="151427"/>
                  </a:lnTo>
                  <a:lnTo>
                    <a:pt x="2796379" y="35021"/>
                  </a:lnTo>
                  <a:lnTo>
                    <a:pt x="2890180" y="59288"/>
                  </a:lnTo>
                  <a:lnTo>
                    <a:pt x="2849161" y="156665"/>
                  </a:lnTo>
                  <a:lnTo>
                    <a:pt x="2597929" y="183042"/>
                  </a:lnTo>
                  <a:lnTo>
                    <a:pt x="2738071" y="123964"/>
                  </a:lnTo>
                  <a:lnTo>
                    <a:pt x="2953981" y="0"/>
                  </a:lnTo>
                  <a:lnTo>
                    <a:pt x="2821094" y="73632"/>
                  </a:lnTo>
                  <a:lnTo>
                    <a:pt x="2942588" y="794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288809" y="3292873"/>
              <a:ext cx="121907" cy="137005"/>
            </a:xfrm>
            <a:custGeom>
              <a:avLst/>
              <a:pathLst>
                <a:path w="121907" h="137005">
                  <a:moveTo>
                    <a:pt x="0" y="137005"/>
                  </a:moveTo>
                  <a:lnTo>
                    <a:pt x="121907" y="74144"/>
                  </a:lnTo>
                  <a:lnTo>
                    <a:pt x="651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856850" y="3565157"/>
              <a:ext cx="130208" cy="605755"/>
            </a:xfrm>
            <a:custGeom>
              <a:avLst/>
              <a:pathLst>
                <a:path w="130208" h="605755">
                  <a:moveTo>
                    <a:pt x="130208" y="0"/>
                  </a:moveTo>
                  <a:lnTo>
                    <a:pt x="0" y="60575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829235" y="4085254"/>
              <a:ext cx="87990" cy="85658"/>
            </a:xfrm>
            <a:custGeom>
              <a:avLst/>
              <a:pathLst>
                <a:path w="87990" h="85658">
                  <a:moveTo>
                    <a:pt x="0" y="0"/>
                  </a:moveTo>
                  <a:lnTo>
                    <a:pt x="27615" y="85658"/>
                  </a:lnTo>
                  <a:lnTo>
                    <a:pt x="87990" y="1891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641401" y="3565157"/>
              <a:ext cx="345658" cy="666411"/>
            </a:xfrm>
            <a:custGeom>
              <a:avLst/>
              <a:pathLst>
                <a:path w="345658" h="666411">
                  <a:moveTo>
                    <a:pt x="345658" y="0"/>
                  </a:moveTo>
                  <a:lnTo>
                    <a:pt x="0" y="66641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637342" y="4141660"/>
              <a:ext cx="79892" cy="89908"/>
            </a:xfrm>
            <a:custGeom>
              <a:avLst/>
              <a:pathLst>
                <a:path w="79892" h="89908">
                  <a:moveTo>
                    <a:pt x="0" y="0"/>
                  </a:moveTo>
                  <a:lnTo>
                    <a:pt x="4058" y="89908"/>
                  </a:lnTo>
                  <a:lnTo>
                    <a:pt x="79892" y="4143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987059" y="2980903"/>
              <a:ext cx="507558" cy="584253"/>
            </a:xfrm>
            <a:custGeom>
              <a:avLst/>
              <a:pathLst>
                <a:path w="507558" h="584253">
                  <a:moveTo>
                    <a:pt x="0" y="584253"/>
                  </a:moveTo>
                  <a:lnTo>
                    <a:pt x="50755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409531" y="2980903"/>
              <a:ext cx="85087" cy="88351"/>
            </a:xfrm>
            <a:custGeom>
              <a:avLst/>
              <a:pathLst>
                <a:path w="85087" h="88351">
                  <a:moveTo>
                    <a:pt x="67942" y="88351"/>
                  </a:moveTo>
                  <a:lnTo>
                    <a:pt x="85087" y="0"/>
                  </a:lnTo>
                  <a:lnTo>
                    <a:pt x="0" y="2932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792148" y="3565157"/>
              <a:ext cx="194911" cy="565857"/>
            </a:xfrm>
            <a:custGeom>
              <a:avLst/>
              <a:pathLst>
                <a:path w="194911" h="565857">
                  <a:moveTo>
                    <a:pt x="194911" y="0"/>
                  </a:moveTo>
                  <a:lnTo>
                    <a:pt x="0" y="56585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74985" y="4042666"/>
              <a:ext cx="85093" cy="88348"/>
            </a:xfrm>
            <a:custGeom>
              <a:avLst/>
              <a:pathLst>
                <a:path w="85093" h="88348">
                  <a:moveTo>
                    <a:pt x="0" y="0"/>
                  </a:moveTo>
                  <a:lnTo>
                    <a:pt x="17162" y="88348"/>
                  </a:lnTo>
                  <a:lnTo>
                    <a:pt x="85093" y="2931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466290" y="3001167"/>
              <a:ext cx="520769" cy="563989"/>
            </a:xfrm>
            <a:custGeom>
              <a:avLst/>
              <a:pathLst>
                <a:path w="520769" h="563989">
                  <a:moveTo>
                    <a:pt x="520769" y="5639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466290" y="3001167"/>
              <a:ext cx="85937" cy="87791"/>
            </a:xfrm>
            <a:custGeom>
              <a:avLst/>
              <a:pathLst>
                <a:path w="85937" h="87791">
                  <a:moveTo>
                    <a:pt x="85937" y="26736"/>
                  </a:moveTo>
                  <a:lnTo>
                    <a:pt x="0" y="0"/>
                  </a:lnTo>
                  <a:lnTo>
                    <a:pt x="19814" y="8779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987059" y="3234231"/>
              <a:ext cx="719731" cy="330926"/>
            </a:xfrm>
            <a:custGeom>
              <a:avLst/>
              <a:pathLst>
                <a:path w="719731" h="330926">
                  <a:moveTo>
                    <a:pt x="0" y="330926"/>
                  </a:moveTo>
                  <a:lnTo>
                    <a:pt x="71973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617177" y="3225906"/>
              <a:ext cx="89614" cy="81770"/>
            </a:xfrm>
            <a:custGeom>
              <a:avLst/>
              <a:pathLst>
                <a:path w="89614" h="81770">
                  <a:moveTo>
                    <a:pt x="37597" y="81770"/>
                  </a:moveTo>
                  <a:lnTo>
                    <a:pt x="89614" y="8325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702820" y="2806150"/>
              <a:ext cx="284239" cy="759007"/>
            </a:xfrm>
            <a:custGeom>
              <a:avLst/>
              <a:pathLst>
                <a:path w="284239" h="759007">
                  <a:moveTo>
                    <a:pt x="284239" y="759007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688013" y="2806150"/>
              <a:ext cx="84283" cy="88773"/>
            </a:xfrm>
            <a:custGeom>
              <a:avLst/>
              <a:pathLst>
                <a:path w="84283" h="88773">
                  <a:moveTo>
                    <a:pt x="84283" y="57210"/>
                  </a:moveTo>
                  <a:lnTo>
                    <a:pt x="14807" y="0"/>
                  </a:lnTo>
                  <a:lnTo>
                    <a:pt x="0" y="8877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480051" y="3149971"/>
              <a:ext cx="507007" cy="415185"/>
            </a:xfrm>
            <a:custGeom>
              <a:avLst/>
              <a:pathLst>
                <a:path w="507007" h="415185">
                  <a:moveTo>
                    <a:pt x="507007" y="41518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480051" y="3149971"/>
              <a:ext cx="88813" cy="84197"/>
            </a:xfrm>
            <a:custGeom>
              <a:avLst/>
              <a:pathLst>
                <a:path w="88813" h="84197">
                  <a:moveTo>
                    <a:pt x="88813" y="14565"/>
                  </a:moveTo>
                  <a:lnTo>
                    <a:pt x="0" y="0"/>
                  </a:lnTo>
                  <a:lnTo>
                    <a:pt x="31792" y="841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872996" y="4175430"/>
              <a:ext cx="93880" cy="26264"/>
            </a:xfrm>
            <a:custGeom>
              <a:avLst/>
              <a:pathLst>
                <a:path w="93880" h="26264">
                  <a:moveTo>
                    <a:pt x="93880" y="262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3989737" y="4163163"/>
              <a:ext cx="75333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007983" y="4293937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244799" y="2838170"/>
              <a:ext cx="807585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363620" y="3986869"/>
              <a:ext cx="554411" cy="79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982459" y="2840873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218150" y="3293607"/>
              <a:ext cx="693040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3422469" y="2666865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3540583" y="3011308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68" name="rc168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15181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98705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82230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657543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49278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3055528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909378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44620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579862" y="523480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415104" y="5234694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2681530" y="4918919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681530" y="445406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681530" y="3989653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18747" y="3524966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718747" y="306027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718747" y="259531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901944" y="4959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901944" y="449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901944" y="4029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901944" y="3565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901944" y="3100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901944" y="2635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[36.2%]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105193" y="3772100"/>
              <a:ext cx="892906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[7.4%]</a:t>
              </a:r>
            </a:p>
          </p:txBody>
        </p:sp>
        <p:sp>
          <p:nvSpPr>
            <p:cNvPr id="196" name="rc196"/>
            <p:cNvSpPr/>
            <p:nvPr/>
          </p:nvSpPr>
          <p:spPr>
            <a:xfrm>
              <a:off x="6819410" y="2329547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6888999" y="2411926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98" name="rc198"/>
            <p:cNvSpPr/>
            <p:nvPr/>
          </p:nvSpPr>
          <p:spPr>
            <a:xfrm>
              <a:off x="6888999" y="2599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53575" y="26644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10945" y="27095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67726" y="26409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6888999" y="281928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953575" y="28838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10945" y="292901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967726" y="286043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888999" y="30387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953575" y="31033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910945" y="314847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967726" y="307989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888999" y="32581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953575" y="332277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910945" y="33679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967726" y="329934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888999" y="34776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953575" y="35422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910945" y="35873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967726" y="351880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6888999" y="36971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953575" y="376168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910945" y="38068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967726" y="373825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888999" y="39165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953575" y="398114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910945" y="40262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967726" y="3957714"/>
              <a:ext cx="118784" cy="137159"/>
            </a:xfrm>
            <a:custGeom>
              <a:avLst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7178044" y="2667348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178044" y="2884676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178044" y="3104023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178044" y="3325662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178044" y="3547300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178044" y="3762336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78044" y="3981792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33" name="rc233"/>
            <p:cNvSpPr/>
            <p:nvPr/>
          </p:nvSpPr>
          <p:spPr>
            <a:xfrm>
              <a:off x="6819410" y="4344789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6888999" y="46150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953575" y="46796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888999" y="48345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953575" y="4899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6888999" y="50539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937918" y="5093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7178044" y="468433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178044" y="4903902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178044" y="5123631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797628" y="447419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38216" y="500587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44059" y="3573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50066" y="34187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519900" y="3299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356619" y="382291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1352" y="387079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439744" y="37192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424390" y="3664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748278" y="40095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21238" y="343931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344742" y="29343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367348" y="28323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96349" y="27044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28697" y="2733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34716" y="28326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28946" y="278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327929" y="2825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292767" y="27708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319441" y="27328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58038" y="25703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69355" y="2659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97035" y="385959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75959" y="33664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81274" y="32424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54907" y="331608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77731" y="39070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62412" y="35309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30894" y="344181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71094" y="33938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31405" y="327747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20603" y="330174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81597" y="339912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42693" y="342550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220615" y="367719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19326" y="331409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62915" y="33151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68437" y="345040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47394" y="360388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00755" y="348660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35910" y="337020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00092" y="326013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64921" y="32178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77480" y="325930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26761" y="332481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14797" y="33295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213087" y="2788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700105" y="32416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233613" y="3409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277602" y="30544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322111" y="29078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74507" y="27783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287999" y="28185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369874" y="2737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276727" y="2885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371847" y="2860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58622" y="32977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328761" y="30352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376958" y="29401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278331" y="323926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288476" y="323199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538140" y="30584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288308" y="31338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77350" y="29717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395358" y="29313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303233" y="30600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303670" y="310588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947287" y="489993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250794" y="419387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361918" y="409465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825213" y="483096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663724" y="455880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576485" y="46566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437905" y="44583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437689" y="41907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77212" y="42552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348756" y="41215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748408" y="44671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477277" y="33903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466758" y="2569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26281" y="2551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31972" y="36001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307764" y="3152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27150" y="33833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50091" y="32106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03974" y="29866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410629" y="27432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399890" y="26820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7827" y="341859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35762" y="353226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522770" y="38076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487600" y="37465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026969" y="4404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346066" y="30003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567107" y="42432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383587" y="37558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386387" y="40193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730729" y="4258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518283" y="300842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473499" y="3907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399708" y="3894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422004" y="3923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700006" y="4465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28695" y="40055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579177" y="45221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10362" y="4267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58405" y="4201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724198" y="45585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549805" y="30510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642610" y="3406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18098" y="3320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46464" y="3431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816947" y="45148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781738" y="3246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520543" y="32687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496394" y="3612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485386" y="36989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858428" y="44457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70440" y="332186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556591" y="3841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583983" y="3655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609174" y="39585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849556" y="4332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364783" y="2621550"/>
              <a:ext cx="512973" cy="1963554"/>
            </a:xfrm>
            <a:custGeom>
              <a:avLst/>
              <a:pathLst>
                <a:path w="512973" h="1963554">
                  <a:moveTo>
                    <a:pt x="512973" y="1963554"/>
                  </a:moveTo>
                  <a:lnTo>
                    <a:pt x="242489" y="880112"/>
                  </a:lnTo>
                  <a:lnTo>
                    <a:pt x="314124" y="769662"/>
                  </a:lnTo>
                  <a:lnTo>
                    <a:pt x="338635" y="854792"/>
                  </a:lnTo>
                  <a:lnTo>
                    <a:pt x="340085" y="1022406"/>
                  </a:lnTo>
                  <a:lnTo>
                    <a:pt x="146092" y="867461"/>
                  </a:lnTo>
                  <a:lnTo>
                    <a:pt x="173303" y="839038"/>
                  </a:lnTo>
                  <a:lnTo>
                    <a:pt x="127998" y="1048815"/>
                  </a:lnTo>
                  <a:lnTo>
                    <a:pt x="3789" y="601565"/>
                  </a:lnTo>
                  <a:lnTo>
                    <a:pt x="23176" y="832015"/>
                  </a:lnTo>
                  <a:lnTo>
                    <a:pt x="46117" y="659347"/>
                  </a:lnTo>
                  <a:lnTo>
                    <a:pt x="0" y="435355"/>
                  </a:lnTo>
                  <a:lnTo>
                    <a:pt x="106654" y="191938"/>
                  </a:lnTo>
                  <a:lnTo>
                    <a:pt x="95916" y="130688"/>
                  </a:lnTo>
                  <a:lnTo>
                    <a:pt x="162783" y="18246"/>
                  </a:lnTo>
                  <a:lnTo>
                    <a:pt x="122306" y="0"/>
                  </a:lnTo>
                  <a:lnTo>
                    <a:pt x="245831" y="4996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515533" y="2989476"/>
              <a:ext cx="133152" cy="131770"/>
            </a:xfrm>
            <a:custGeom>
              <a:avLst/>
              <a:pathLst>
                <a:path w="133152" h="131770">
                  <a:moveTo>
                    <a:pt x="0" y="32915"/>
                  </a:moveTo>
                  <a:lnTo>
                    <a:pt x="95081" y="131770"/>
                  </a:lnTo>
                  <a:lnTo>
                    <a:pt x="1331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322502" y="2976524"/>
              <a:ext cx="470927" cy="1559413"/>
            </a:xfrm>
            <a:custGeom>
              <a:avLst/>
              <a:pathLst>
                <a:path w="470927" h="1559413">
                  <a:moveTo>
                    <a:pt x="438313" y="1559413"/>
                  </a:moveTo>
                  <a:lnTo>
                    <a:pt x="160311" y="1017393"/>
                  </a:lnTo>
                  <a:lnTo>
                    <a:pt x="138015" y="988272"/>
                  </a:lnTo>
                  <a:lnTo>
                    <a:pt x="211806" y="1001283"/>
                  </a:lnTo>
                  <a:lnTo>
                    <a:pt x="470927" y="1078206"/>
                  </a:lnTo>
                  <a:lnTo>
                    <a:pt x="143888" y="507940"/>
                  </a:lnTo>
                  <a:lnTo>
                    <a:pt x="81271" y="366361"/>
                  </a:lnTo>
                  <a:lnTo>
                    <a:pt x="981" y="307890"/>
                  </a:lnTo>
                  <a:lnTo>
                    <a:pt x="11126" y="300624"/>
                  </a:lnTo>
                  <a:lnTo>
                    <a:pt x="260789" y="127086"/>
                  </a:lnTo>
                  <a:lnTo>
                    <a:pt x="10958" y="202526"/>
                  </a:lnTo>
                  <a:lnTo>
                    <a:pt x="0" y="40361"/>
                  </a:lnTo>
                  <a:lnTo>
                    <a:pt x="118007" y="0"/>
                  </a:lnTo>
                  <a:lnTo>
                    <a:pt x="25882" y="128713"/>
                  </a:lnTo>
                  <a:lnTo>
                    <a:pt x="26320" y="174514"/>
                  </a:lnTo>
                  <a:lnTo>
                    <a:pt x="51410" y="103885"/>
                  </a:lnTo>
                  <a:lnTo>
                    <a:pt x="99607" y="8728"/>
                  </a:lnTo>
                  <a:lnTo>
                    <a:pt x="240932" y="770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26643" y="2940132"/>
              <a:ext cx="136791" cy="123486"/>
            </a:xfrm>
            <a:custGeom>
              <a:avLst/>
              <a:pathLst>
                <a:path w="136791" h="123486">
                  <a:moveTo>
                    <a:pt x="0" y="123486"/>
                  </a:moveTo>
                  <a:lnTo>
                    <a:pt x="136791" y="113443"/>
                  </a:lnTo>
                  <a:lnTo>
                    <a:pt x="596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295946" y="4050705"/>
              <a:ext cx="887421" cy="1000321"/>
            </a:xfrm>
            <a:custGeom>
              <a:avLst/>
              <a:pathLst>
                <a:path w="887421" h="1000321">
                  <a:moveTo>
                    <a:pt x="489061" y="578031"/>
                  </a:moveTo>
                  <a:lnTo>
                    <a:pt x="223268" y="221369"/>
                  </a:lnTo>
                  <a:lnTo>
                    <a:pt x="175225" y="286515"/>
                  </a:lnTo>
                  <a:lnTo>
                    <a:pt x="344040" y="541662"/>
                  </a:lnTo>
                  <a:lnTo>
                    <a:pt x="546833" y="468637"/>
                  </a:lnTo>
                  <a:lnTo>
                    <a:pt x="887421" y="1000321"/>
                  </a:lnTo>
                  <a:lnTo>
                    <a:pt x="696492" y="894382"/>
                  </a:lnTo>
                  <a:lnTo>
                    <a:pt x="574418" y="825412"/>
                  </a:lnTo>
                  <a:lnTo>
                    <a:pt x="412929" y="553254"/>
                  </a:lnTo>
                  <a:lnTo>
                    <a:pt x="325691" y="651062"/>
                  </a:lnTo>
                  <a:lnTo>
                    <a:pt x="187110" y="452758"/>
                  </a:lnTo>
                  <a:lnTo>
                    <a:pt x="186895" y="185220"/>
                  </a:lnTo>
                  <a:lnTo>
                    <a:pt x="126418" y="249700"/>
                  </a:lnTo>
                  <a:lnTo>
                    <a:pt x="97961" y="115998"/>
                  </a:lnTo>
                  <a:lnTo>
                    <a:pt x="497614" y="461629"/>
                  </a:lnTo>
                  <a:lnTo>
                    <a:pt x="0" y="188319"/>
                  </a:lnTo>
                  <a:lnTo>
                    <a:pt x="111124" y="89102"/>
                  </a:lnTo>
                  <a:lnTo>
                    <a:pt x="1779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347732" y="4050705"/>
              <a:ext cx="126115" cy="136181"/>
            </a:xfrm>
            <a:custGeom>
              <a:avLst/>
              <a:pathLst>
                <a:path w="126115" h="136181">
                  <a:moveTo>
                    <a:pt x="109757" y="136181"/>
                  </a:moveTo>
                  <a:lnTo>
                    <a:pt x="126115" y="0"/>
                  </a:lnTo>
                  <a:lnTo>
                    <a:pt x="0" y="539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353576" y="2640580"/>
              <a:ext cx="565661" cy="1875394"/>
            </a:xfrm>
            <a:custGeom>
              <a:avLst/>
              <a:pathLst>
                <a:path w="565661" h="1875394">
                  <a:moveTo>
                    <a:pt x="565661" y="1875394"/>
                  </a:moveTo>
                  <a:lnTo>
                    <a:pt x="192618" y="1128592"/>
                  </a:lnTo>
                  <a:lnTo>
                    <a:pt x="203627" y="1042365"/>
                  </a:lnTo>
                  <a:lnTo>
                    <a:pt x="227775" y="698410"/>
                  </a:lnTo>
                  <a:lnTo>
                    <a:pt x="227132" y="729008"/>
                  </a:lnTo>
                  <a:lnTo>
                    <a:pt x="51974" y="364024"/>
                  </a:lnTo>
                  <a:lnTo>
                    <a:pt x="141949" y="262323"/>
                  </a:lnTo>
                  <a:lnTo>
                    <a:pt x="136179" y="210470"/>
                  </a:lnTo>
                  <a:lnTo>
                    <a:pt x="35161" y="255411"/>
                  </a:lnTo>
                  <a:lnTo>
                    <a:pt x="0" y="200509"/>
                  </a:lnTo>
                  <a:lnTo>
                    <a:pt x="26674" y="162457"/>
                  </a:lnTo>
                  <a:lnTo>
                    <a:pt x="265270" y="0"/>
                  </a:lnTo>
                  <a:lnTo>
                    <a:pt x="176587" y="89123"/>
                  </a:lnTo>
                  <a:lnTo>
                    <a:pt x="74580" y="261963"/>
                  </a:lnTo>
                  <a:lnTo>
                    <a:pt x="203581" y="134078"/>
                  </a:lnTo>
                  <a:lnTo>
                    <a:pt x="135930" y="162942"/>
                  </a:lnTo>
                  <a:lnTo>
                    <a:pt x="488971" y="6765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18745" y="3180379"/>
              <a:ext cx="123803" cy="136736"/>
            </a:xfrm>
            <a:custGeom>
              <a:avLst/>
              <a:pathLst>
                <a:path w="123803" h="136736">
                  <a:moveTo>
                    <a:pt x="0" y="77696"/>
                  </a:moveTo>
                  <a:lnTo>
                    <a:pt x="123803" y="136736"/>
                  </a:lnTo>
                  <a:lnTo>
                    <a:pt x="1130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273897" y="2807320"/>
              <a:ext cx="517641" cy="1520916"/>
            </a:xfrm>
            <a:custGeom>
              <a:avLst/>
              <a:pathLst>
                <a:path w="517641" h="1520916">
                  <a:moveTo>
                    <a:pt x="517641" y="1520916"/>
                  </a:moveTo>
                  <a:lnTo>
                    <a:pt x="173299" y="1282218"/>
                  </a:lnTo>
                  <a:lnTo>
                    <a:pt x="170499" y="1018755"/>
                  </a:lnTo>
                  <a:lnTo>
                    <a:pt x="354020" y="1506150"/>
                  </a:lnTo>
                  <a:lnTo>
                    <a:pt x="226656" y="982100"/>
                  </a:lnTo>
                  <a:lnTo>
                    <a:pt x="211302" y="927042"/>
                  </a:lnTo>
                  <a:lnTo>
                    <a:pt x="101710" y="592447"/>
                  </a:lnTo>
                  <a:lnTo>
                    <a:pt x="20526" y="672038"/>
                  </a:lnTo>
                  <a:lnTo>
                    <a:pt x="64515" y="317298"/>
                  </a:lnTo>
                  <a:lnTo>
                    <a:pt x="109023" y="170728"/>
                  </a:lnTo>
                  <a:lnTo>
                    <a:pt x="61419" y="41237"/>
                  </a:lnTo>
                  <a:lnTo>
                    <a:pt x="74912" y="81431"/>
                  </a:lnTo>
                  <a:lnTo>
                    <a:pt x="156786" y="0"/>
                  </a:lnTo>
                  <a:lnTo>
                    <a:pt x="63639" y="148835"/>
                  </a:lnTo>
                  <a:lnTo>
                    <a:pt x="158759" y="123318"/>
                  </a:lnTo>
                  <a:lnTo>
                    <a:pt x="0" y="50985"/>
                  </a:lnTo>
                  <a:lnTo>
                    <a:pt x="487017" y="504516"/>
                  </a:lnTo>
                  <a:lnTo>
                    <a:pt x="132979" y="2632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406876" y="3070570"/>
              <a:ext cx="136778" cy="123563"/>
            </a:xfrm>
            <a:custGeom>
              <a:avLst/>
              <a:pathLst>
                <a:path w="136778" h="123563">
                  <a:moveTo>
                    <a:pt x="136778" y="10220"/>
                  </a:moveTo>
                  <a:lnTo>
                    <a:pt x="0" y="0"/>
                  </a:lnTo>
                  <a:lnTo>
                    <a:pt x="59538" y="1235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548409" y="3262973"/>
              <a:ext cx="2961663" cy="1211332"/>
            </a:xfrm>
            <a:custGeom>
              <a:avLst/>
              <a:pathLst>
                <a:path w="2961663" h="1211332">
                  <a:moveTo>
                    <a:pt x="539369" y="1211332"/>
                  </a:moveTo>
                  <a:lnTo>
                    <a:pt x="0" y="553779"/>
                  </a:lnTo>
                  <a:lnTo>
                    <a:pt x="35169" y="614928"/>
                  </a:lnTo>
                  <a:lnTo>
                    <a:pt x="1068094" y="652970"/>
                  </a:lnTo>
                  <a:lnTo>
                    <a:pt x="1717357" y="459373"/>
                  </a:lnTo>
                  <a:lnTo>
                    <a:pt x="2365179" y="232583"/>
                  </a:lnTo>
                  <a:lnTo>
                    <a:pt x="2544136" y="386063"/>
                  </a:lnTo>
                  <a:lnTo>
                    <a:pt x="2697496" y="268788"/>
                  </a:lnTo>
                  <a:lnTo>
                    <a:pt x="2832652" y="152381"/>
                  </a:lnTo>
                  <a:lnTo>
                    <a:pt x="2796834" y="42309"/>
                  </a:lnTo>
                  <a:lnTo>
                    <a:pt x="2961663" y="0"/>
                  </a:lnTo>
                  <a:lnTo>
                    <a:pt x="2774222" y="41486"/>
                  </a:lnTo>
                  <a:lnTo>
                    <a:pt x="2723503" y="106995"/>
                  </a:lnTo>
                  <a:lnTo>
                    <a:pt x="2716068" y="96270"/>
                  </a:lnTo>
                  <a:lnTo>
                    <a:pt x="2859656" y="97335"/>
                  </a:lnTo>
                  <a:lnTo>
                    <a:pt x="2654569" y="200777"/>
                  </a:lnTo>
                  <a:lnTo>
                    <a:pt x="2832504" y="3144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243892" y="3455679"/>
              <a:ext cx="137021" cy="121741"/>
            </a:xfrm>
            <a:custGeom>
              <a:avLst/>
              <a:pathLst>
                <a:path w="137021" h="121741">
                  <a:moveTo>
                    <a:pt x="0" y="115587"/>
                  </a:moveTo>
                  <a:lnTo>
                    <a:pt x="137021" y="121741"/>
                  </a:lnTo>
                  <a:lnTo>
                    <a:pt x="738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617400" y="3287609"/>
              <a:ext cx="2809025" cy="1115304"/>
            </a:xfrm>
            <a:custGeom>
              <a:avLst/>
              <a:pathLst>
                <a:path w="2809025" h="1115304">
                  <a:moveTo>
                    <a:pt x="292965" y="1115304"/>
                  </a:moveTo>
                  <a:lnTo>
                    <a:pt x="52583" y="741158"/>
                  </a:lnTo>
                  <a:lnTo>
                    <a:pt x="27392" y="438093"/>
                  </a:lnTo>
                  <a:lnTo>
                    <a:pt x="0" y="624594"/>
                  </a:lnTo>
                  <a:lnTo>
                    <a:pt x="784370" y="580460"/>
                  </a:lnTo>
                  <a:lnTo>
                    <a:pt x="1724786" y="617141"/>
                  </a:lnTo>
                  <a:lnTo>
                    <a:pt x="2105482" y="664612"/>
                  </a:lnTo>
                  <a:lnTo>
                    <a:pt x="2490163" y="288479"/>
                  </a:lnTo>
                  <a:lnTo>
                    <a:pt x="2458645" y="199353"/>
                  </a:lnTo>
                  <a:lnTo>
                    <a:pt x="2598845" y="151427"/>
                  </a:lnTo>
                  <a:lnTo>
                    <a:pt x="2659156" y="35021"/>
                  </a:lnTo>
                  <a:lnTo>
                    <a:pt x="2748354" y="59288"/>
                  </a:lnTo>
                  <a:lnTo>
                    <a:pt x="2709348" y="156665"/>
                  </a:lnTo>
                  <a:lnTo>
                    <a:pt x="2470444" y="183042"/>
                  </a:lnTo>
                  <a:lnTo>
                    <a:pt x="2603710" y="123964"/>
                  </a:lnTo>
                  <a:lnTo>
                    <a:pt x="2809025" y="0"/>
                  </a:lnTo>
                  <a:lnTo>
                    <a:pt x="2682658" y="73632"/>
                  </a:lnTo>
                  <a:lnTo>
                    <a:pt x="2798191" y="794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293531" y="3292591"/>
              <a:ext cx="122060" cy="136988"/>
            </a:xfrm>
            <a:custGeom>
              <a:avLst/>
              <a:pathLst>
                <a:path w="122060" h="136988">
                  <a:moveTo>
                    <a:pt x="0" y="136988"/>
                  </a:moveTo>
                  <a:lnTo>
                    <a:pt x="122060" y="74426"/>
                  </a:lnTo>
                  <a:lnTo>
                    <a:pt x="68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10868" y="3373006"/>
              <a:ext cx="697021" cy="192150"/>
            </a:xfrm>
            <a:custGeom>
              <a:avLst/>
              <a:pathLst>
                <a:path w="697021" h="192150">
                  <a:moveTo>
                    <a:pt x="0" y="192150"/>
                  </a:moveTo>
                  <a:lnTo>
                    <a:pt x="697021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720790" y="3350338"/>
              <a:ext cx="87098" cy="86763"/>
            </a:xfrm>
            <a:custGeom>
              <a:avLst/>
              <a:pathLst>
                <a:path w="87098" h="86763">
                  <a:moveTo>
                    <a:pt x="23918" y="86763"/>
                  </a:moveTo>
                  <a:lnTo>
                    <a:pt x="87098" y="22667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132069" y="3407789"/>
              <a:ext cx="978798" cy="157367"/>
            </a:xfrm>
            <a:custGeom>
              <a:avLst/>
              <a:pathLst>
                <a:path w="978798" h="157367">
                  <a:moveTo>
                    <a:pt x="978798" y="157367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132069" y="3375732"/>
              <a:ext cx="84097" cy="88858"/>
            </a:xfrm>
            <a:custGeom>
              <a:avLst/>
              <a:pathLst>
                <a:path w="84097" h="88858">
                  <a:moveTo>
                    <a:pt x="84097" y="0"/>
                  </a:moveTo>
                  <a:lnTo>
                    <a:pt x="0" y="32057"/>
                  </a:lnTo>
                  <a:lnTo>
                    <a:pt x="69810" y="88858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110868" y="3565157"/>
              <a:ext cx="767411" cy="431596"/>
            </a:xfrm>
            <a:custGeom>
              <a:avLst/>
              <a:pathLst>
                <a:path w="767411" h="431596">
                  <a:moveTo>
                    <a:pt x="0" y="0"/>
                  </a:moveTo>
                  <a:lnTo>
                    <a:pt x="767411" y="43159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788284" y="3919323"/>
              <a:ext cx="89994" cy="78444"/>
            </a:xfrm>
            <a:custGeom>
              <a:avLst/>
              <a:pathLst>
                <a:path w="89994" h="78444">
                  <a:moveTo>
                    <a:pt x="0" y="78444"/>
                  </a:moveTo>
                  <a:lnTo>
                    <a:pt x="89994" y="77429"/>
                  </a:lnTo>
                  <a:lnTo>
                    <a:pt x="4411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06897" y="3295118"/>
              <a:ext cx="1003970" cy="270039"/>
            </a:xfrm>
            <a:custGeom>
              <a:avLst/>
              <a:pathLst>
                <a:path w="1003970" h="270039">
                  <a:moveTo>
                    <a:pt x="1003970" y="27003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106897" y="3271907"/>
              <a:ext cx="86955" cy="86911"/>
            </a:xfrm>
            <a:custGeom>
              <a:avLst/>
              <a:pathLst>
                <a:path w="86955" h="86911">
                  <a:moveTo>
                    <a:pt x="86955" y="0"/>
                  </a:moveTo>
                  <a:lnTo>
                    <a:pt x="0" y="23210"/>
                  </a:lnTo>
                  <a:lnTo>
                    <a:pt x="63578" y="8691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25529" y="2779880"/>
              <a:ext cx="785339" cy="785276"/>
            </a:xfrm>
            <a:custGeom>
              <a:avLst/>
              <a:pathLst>
                <a:path w="785339" h="785276">
                  <a:moveTo>
                    <a:pt x="785339" y="78527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325529" y="2779880"/>
              <a:ext cx="86934" cy="86932"/>
            </a:xfrm>
            <a:custGeom>
              <a:avLst/>
              <a:pathLst>
                <a:path w="86934" h="86932">
                  <a:moveTo>
                    <a:pt x="86934" y="23290"/>
                  </a:moveTo>
                  <a:lnTo>
                    <a:pt x="0" y="0"/>
                  </a:lnTo>
                  <a:lnTo>
                    <a:pt x="23297" y="8693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48373" y="3219858"/>
              <a:ext cx="962494" cy="345299"/>
            </a:xfrm>
            <a:custGeom>
              <a:avLst/>
              <a:pathLst>
                <a:path w="962494" h="345299">
                  <a:moveTo>
                    <a:pt x="962494" y="34529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148373" y="3203821"/>
              <a:ext cx="88559" cy="84713"/>
            </a:xfrm>
            <a:custGeom>
              <a:avLst/>
              <a:pathLst>
                <a:path w="88559" h="84713">
                  <a:moveTo>
                    <a:pt x="88559" y="0"/>
                  </a:moveTo>
                  <a:lnTo>
                    <a:pt x="0" y="16037"/>
                  </a:lnTo>
                  <a:lnTo>
                    <a:pt x="58168" y="8471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4615149" y="3221594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993141" y="3452000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660979" y="3839029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189848" y="3254555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168375" y="2631061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049024" y="3069004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11804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11086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10368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09650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990681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02109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994928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987747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pathLst>
                <a:path w="0"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2681530" y="4918919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81530" y="445406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681530" y="3989653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718747" y="3524966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718747" y="306027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718747" y="259531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901944" y="4959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901944" y="449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901944" y="4029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901944" y="3565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901944" y="3100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901944" y="2635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[36.2%]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2105193" y="3772100"/>
              <a:ext cx="892906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[7.4%]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6819410" y="2329547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888999" y="2411926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6888999" y="2599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953575" y="26644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910945" y="27095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967726" y="26409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888999" y="281928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953575" y="28838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10945" y="292901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67726" y="286043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888999" y="30387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953575" y="310331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10945" y="314847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67726" y="307989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6888999" y="32581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953575" y="332277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10945" y="33679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67726" y="329934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6888999" y="34776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953575" y="35422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910945" y="35873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967726" y="351880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888999" y="36971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953575" y="376168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910945" y="38068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967726" y="373825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6888999" y="39165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953575" y="398114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10945" y="40262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967726" y="3957714"/>
              <a:ext cx="118784" cy="137159"/>
            </a:xfrm>
            <a:custGeom>
              <a:avLst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7178044" y="2667348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178044" y="2884676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78044" y="3104023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178044" y="3325662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178044" y="3547300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78044" y="3762336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178044" y="3981792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6819410" y="4344789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6888999" y="46150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953575" y="46796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6888999" y="48345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953575" y="4899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888999" y="50539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937918" y="5093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7178044" y="468433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78044" y="4903902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178044" y="5123631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591666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400045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340924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6739" y="281804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8770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2378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8807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33826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8845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43863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6739" y="4887271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6739" y="429606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6739" y="370485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36739" y="3113645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71280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76298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81317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86335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091354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996372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130032" y="302624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811953" y="41757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02381" y="42547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996409" y="407397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710887" y="35673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407028" y="345859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743062" y="321312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714851" y="307555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23010" y="303513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256982" y="323231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561546" y="465188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21872" y="34509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486372" y="36357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279479" y="368841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090114" y="379088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88059" y="375388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981635" y="41697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012888" y="42309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062031" y="41747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699947" y="42429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839877" y="402444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207321" y="349802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275555" y="33210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99635" y="279878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228693" y="2749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273855" y="290345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49560" y="29367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626286" y="293226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480222" y="316812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454226" y="298071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78511" y="317885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436561" y="312034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262830" y="42759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005499" y="43154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600767" y="44157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078433" y="4443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913066" y="45114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678584" y="45009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944710" y="44472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26221" y="44609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534769" y="45232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820504" y="4404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832772" y="44968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331518" y="46641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793936" y="47223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28473" y="48755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36121" y="4989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213627" y="4343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207797" y="4412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179908" y="44335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981565" y="4434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30126" y="445089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68095" y="454623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367278" y="454100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544662" y="460307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799861" y="460180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838922" y="462570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898935" y="467412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774657" y="469041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671349" y="464952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22841" y="464792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782471" y="465215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799745" y="466467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637421" y="44774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684314" y="45766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667908" y="47235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78820" y="472056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892235" y="463387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04360" y="47444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488104" y="455431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542965" y="463793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672512" y="458838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803021" y="463412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864452" y="469033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750616" y="471270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782318" y="471459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638896" y="467167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710317" y="468900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614729" y="468257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948629" y="47378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836836" y="46778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767631" y="46601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185611" y="45749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022057" y="4637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80564" y="4705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35135" y="46623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130260" y="46263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936816" y="46664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015561" y="46811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65150" y="46156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328606" y="4630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884907" y="46168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81860" y="47824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908173" y="4672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185060" y="47998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28440" y="4645194"/>
              <a:ext cx="1362628" cy="224913"/>
            </a:xfrm>
            <a:custGeom>
              <a:avLst/>
              <a:pathLst>
                <a:path w="1362628" h="224913">
                  <a:moveTo>
                    <a:pt x="180998" y="162902"/>
                  </a:moveTo>
                  <a:lnTo>
                    <a:pt x="69205" y="102913"/>
                  </a:lnTo>
                  <a:lnTo>
                    <a:pt x="0" y="85216"/>
                  </a:lnTo>
                  <a:lnTo>
                    <a:pt x="417980" y="0"/>
                  </a:lnTo>
                  <a:lnTo>
                    <a:pt x="254426" y="62065"/>
                  </a:lnTo>
                  <a:lnTo>
                    <a:pt x="412933" y="130628"/>
                  </a:lnTo>
                  <a:lnTo>
                    <a:pt x="667503" y="87325"/>
                  </a:lnTo>
                  <a:lnTo>
                    <a:pt x="1362628" y="51407"/>
                  </a:lnTo>
                  <a:lnTo>
                    <a:pt x="169185" y="91442"/>
                  </a:lnTo>
                  <a:lnTo>
                    <a:pt x="247929" y="106213"/>
                  </a:lnTo>
                  <a:lnTo>
                    <a:pt x="897519" y="40717"/>
                  </a:lnTo>
                  <a:lnTo>
                    <a:pt x="560974" y="55521"/>
                  </a:lnTo>
                  <a:lnTo>
                    <a:pt x="1117276" y="41837"/>
                  </a:lnTo>
                  <a:lnTo>
                    <a:pt x="1014228" y="207514"/>
                  </a:lnTo>
                  <a:lnTo>
                    <a:pt x="1140542" y="97261"/>
                  </a:lnTo>
                  <a:lnTo>
                    <a:pt x="417429" y="224913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869" y="4781921"/>
              <a:ext cx="128897" cy="135071"/>
            </a:xfrm>
            <a:custGeom>
              <a:avLst/>
              <a:pathLst>
                <a:path w="128897" h="135071">
                  <a:moveTo>
                    <a:pt x="105053" y="0"/>
                  </a:moveTo>
                  <a:lnTo>
                    <a:pt x="0" y="88185"/>
                  </a:lnTo>
                  <a:lnTo>
                    <a:pt x="128897" y="135071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175184" y="3071397"/>
              <a:ext cx="2613030" cy="1625634"/>
            </a:xfrm>
            <a:custGeom>
              <a:avLst/>
              <a:pathLst>
                <a:path w="2613030" h="1625634">
                  <a:moveTo>
                    <a:pt x="697578" y="1174579"/>
                  </a:moveTo>
                  <a:lnTo>
                    <a:pt x="688007" y="1253612"/>
                  </a:lnTo>
                  <a:lnTo>
                    <a:pt x="866377" y="1047732"/>
                  </a:lnTo>
                  <a:lnTo>
                    <a:pt x="1580855" y="541094"/>
                  </a:lnTo>
                  <a:lnTo>
                    <a:pt x="2276995" y="432350"/>
                  </a:lnTo>
                  <a:lnTo>
                    <a:pt x="2613030" y="186880"/>
                  </a:lnTo>
                  <a:lnTo>
                    <a:pt x="2584819" y="49304"/>
                  </a:lnTo>
                  <a:lnTo>
                    <a:pt x="2092978" y="8890"/>
                  </a:lnTo>
                  <a:lnTo>
                    <a:pt x="2126950" y="206073"/>
                  </a:lnTo>
                  <a:lnTo>
                    <a:pt x="431514" y="1625634"/>
                  </a:lnTo>
                  <a:lnTo>
                    <a:pt x="791839" y="424691"/>
                  </a:lnTo>
                  <a:lnTo>
                    <a:pt x="1356340" y="609455"/>
                  </a:lnTo>
                  <a:lnTo>
                    <a:pt x="0" y="0"/>
                  </a:lnTo>
                  <a:lnTo>
                    <a:pt x="1149446" y="662169"/>
                  </a:lnTo>
                  <a:lnTo>
                    <a:pt x="960082" y="764638"/>
                  </a:lnTo>
                  <a:lnTo>
                    <a:pt x="658027" y="727638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833211" y="3745407"/>
              <a:ext cx="126241" cy="136142"/>
            </a:xfrm>
            <a:custGeom>
              <a:avLst/>
              <a:pathLst>
                <a:path w="126241" h="136142">
                  <a:moveTo>
                    <a:pt x="126241" y="0"/>
                  </a:moveTo>
                  <a:lnTo>
                    <a:pt x="0" y="53628"/>
                  </a:lnTo>
                  <a:lnTo>
                    <a:pt x="109564" y="136142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60757" y="2794372"/>
              <a:ext cx="2738621" cy="1518785"/>
            </a:xfrm>
            <a:custGeom>
              <a:avLst/>
              <a:pathLst>
                <a:path w="2738621" h="1518785">
                  <a:moveTo>
                    <a:pt x="281687" y="1445597"/>
                  </a:moveTo>
                  <a:lnTo>
                    <a:pt x="312941" y="1506765"/>
                  </a:lnTo>
                  <a:lnTo>
                    <a:pt x="362084" y="1450621"/>
                  </a:lnTo>
                  <a:lnTo>
                    <a:pt x="0" y="1518785"/>
                  </a:lnTo>
                  <a:lnTo>
                    <a:pt x="124272" y="1275226"/>
                  </a:lnTo>
                  <a:lnTo>
                    <a:pt x="1491715" y="748801"/>
                  </a:lnTo>
                  <a:lnTo>
                    <a:pt x="2559950" y="571850"/>
                  </a:lnTo>
                  <a:lnTo>
                    <a:pt x="2584030" y="49565"/>
                  </a:lnTo>
                  <a:lnTo>
                    <a:pt x="2513088" y="0"/>
                  </a:lnTo>
                  <a:lnTo>
                    <a:pt x="2558250" y="154237"/>
                  </a:lnTo>
                  <a:lnTo>
                    <a:pt x="2333954" y="187559"/>
                  </a:lnTo>
                  <a:lnTo>
                    <a:pt x="1910681" y="183042"/>
                  </a:lnTo>
                  <a:lnTo>
                    <a:pt x="1764617" y="418905"/>
                  </a:lnTo>
                  <a:lnTo>
                    <a:pt x="2738621" y="231497"/>
                  </a:lnTo>
                  <a:lnTo>
                    <a:pt x="2462905" y="429631"/>
                  </a:lnTo>
                  <a:lnTo>
                    <a:pt x="2720956" y="371125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350705" y="3124879"/>
              <a:ext cx="131007" cy="133765"/>
            </a:xfrm>
            <a:custGeom>
              <a:avLst/>
              <a:pathLst>
                <a:path w="131007" h="133765">
                  <a:moveTo>
                    <a:pt x="30327" y="133765"/>
                  </a:moveTo>
                  <a:lnTo>
                    <a:pt x="131007" y="40618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595578" y="4346161"/>
              <a:ext cx="1259166" cy="713095"/>
            </a:xfrm>
            <a:custGeom>
              <a:avLst/>
              <a:pathLst>
                <a:path w="1259166" h="713095">
                  <a:moveTo>
                    <a:pt x="728061" y="0"/>
                  </a:moveTo>
                  <a:lnTo>
                    <a:pt x="470730" y="39549"/>
                  </a:lnTo>
                  <a:lnTo>
                    <a:pt x="65998" y="139836"/>
                  </a:lnTo>
                  <a:lnTo>
                    <a:pt x="543664" y="167059"/>
                  </a:lnTo>
                  <a:lnTo>
                    <a:pt x="378297" y="235465"/>
                  </a:lnTo>
                  <a:lnTo>
                    <a:pt x="143815" y="225001"/>
                  </a:lnTo>
                  <a:lnTo>
                    <a:pt x="409941" y="171292"/>
                  </a:lnTo>
                  <a:lnTo>
                    <a:pt x="491452" y="184958"/>
                  </a:lnTo>
                  <a:lnTo>
                    <a:pt x="0" y="247263"/>
                  </a:lnTo>
                  <a:lnTo>
                    <a:pt x="285735" y="128617"/>
                  </a:lnTo>
                  <a:lnTo>
                    <a:pt x="298002" y="220886"/>
                  </a:lnTo>
                  <a:lnTo>
                    <a:pt x="796749" y="388204"/>
                  </a:lnTo>
                  <a:lnTo>
                    <a:pt x="1259166" y="446430"/>
                  </a:lnTo>
                  <a:lnTo>
                    <a:pt x="793704" y="599640"/>
                  </a:lnTo>
                  <a:lnTo>
                    <a:pt x="801351" y="713095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20517" y="4936129"/>
              <a:ext cx="136849" cy="123127"/>
            </a:xfrm>
            <a:custGeom>
              <a:avLst/>
              <a:pathLst>
                <a:path w="136849" h="123127">
                  <a:moveTo>
                    <a:pt x="0" y="9224"/>
                  </a:moveTo>
                  <a:lnTo>
                    <a:pt x="76413" y="123127"/>
                  </a:lnTo>
                  <a:lnTo>
                    <a:pt x="136849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698230" y="4547662"/>
              <a:ext cx="4211374" cy="246096"/>
            </a:xfrm>
            <a:custGeom>
              <a:avLst/>
              <a:pathLst>
                <a:path w="4211374" h="246096">
                  <a:moveTo>
                    <a:pt x="0" y="0"/>
                  </a:moveTo>
                  <a:lnTo>
                    <a:pt x="46893" y="99226"/>
                  </a:lnTo>
                  <a:lnTo>
                    <a:pt x="30487" y="246096"/>
                  </a:lnTo>
                  <a:lnTo>
                    <a:pt x="1725741" y="218051"/>
                  </a:lnTo>
                  <a:lnTo>
                    <a:pt x="3239156" y="131363"/>
                  </a:lnTo>
                  <a:lnTo>
                    <a:pt x="151281" y="241984"/>
                  </a:lnTo>
                  <a:lnTo>
                    <a:pt x="3835025" y="51803"/>
                  </a:lnTo>
                  <a:lnTo>
                    <a:pt x="3889886" y="135426"/>
                  </a:lnTo>
                  <a:lnTo>
                    <a:pt x="4019434" y="85871"/>
                  </a:lnTo>
                  <a:lnTo>
                    <a:pt x="4149942" y="131616"/>
                  </a:lnTo>
                  <a:lnTo>
                    <a:pt x="4211374" y="187824"/>
                  </a:lnTo>
                  <a:lnTo>
                    <a:pt x="4097537" y="210198"/>
                  </a:lnTo>
                  <a:lnTo>
                    <a:pt x="4129240" y="212083"/>
                  </a:lnTo>
                  <a:lnTo>
                    <a:pt x="3985817" y="169165"/>
                  </a:lnTo>
                  <a:lnTo>
                    <a:pt x="4057238" y="186493"/>
                  </a:lnTo>
                  <a:lnTo>
                    <a:pt x="3961650" y="18006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659881" y="4667273"/>
              <a:ext cx="123120" cy="136850"/>
            </a:xfrm>
            <a:custGeom>
              <a:avLst/>
              <a:pathLst>
                <a:path w="123120" h="136850">
                  <a:moveTo>
                    <a:pt x="123120" y="0"/>
                  </a:moveTo>
                  <a:lnTo>
                    <a:pt x="0" y="60450"/>
                  </a:lnTo>
                  <a:lnTo>
                    <a:pt x="113911" y="13685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042375" y="4413716"/>
              <a:ext cx="3901712" cy="321849"/>
            </a:xfrm>
            <a:custGeom>
              <a:avLst/>
              <a:pathLst>
                <a:path w="3901712" h="321849">
                  <a:moveTo>
                    <a:pt x="232061" y="0"/>
                  </a:moveTo>
                  <a:lnTo>
                    <a:pt x="226231" y="69337"/>
                  </a:lnTo>
                  <a:lnTo>
                    <a:pt x="198343" y="90078"/>
                  </a:lnTo>
                  <a:lnTo>
                    <a:pt x="0" y="91431"/>
                  </a:lnTo>
                  <a:lnTo>
                    <a:pt x="1132903" y="82326"/>
                  </a:lnTo>
                  <a:lnTo>
                    <a:pt x="3170872" y="177667"/>
                  </a:lnTo>
                  <a:lnTo>
                    <a:pt x="3370055" y="172440"/>
                  </a:lnTo>
                  <a:lnTo>
                    <a:pt x="3547439" y="234505"/>
                  </a:lnTo>
                  <a:lnTo>
                    <a:pt x="3802638" y="233243"/>
                  </a:lnTo>
                  <a:lnTo>
                    <a:pt x="3841699" y="257142"/>
                  </a:lnTo>
                  <a:lnTo>
                    <a:pt x="3901712" y="305559"/>
                  </a:lnTo>
                  <a:lnTo>
                    <a:pt x="3777433" y="321849"/>
                  </a:lnTo>
                  <a:lnTo>
                    <a:pt x="3674126" y="280963"/>
                  </a:lnTo>
                  <a:lnTo>
                    <a:pt x="3725618" y="279362"/>
                  </a:lnTo>
                  <a:lnTo>
                    <a:pt x="3785248" y="283588"/>
                  </a:lnTo>
                  <a:lnTo>
                    <a:pt x="3802521" y="296114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708474" y="4584581"/>
              <a:ext cx="136421" cy="125249"/>
            </a:xfrm>
            <a:custGeom>
              <a:avLst/>
              <a:pathLst>
                <a:path w="136421" h="125249">
                  <a:moveTo>
                    <a:pt x="0" y="111040"/>
                  </a:moveTo>
                  <a:lnTo>
                    <a:pt x="136421" y="125249"/>
                  </a:lnTo>
                  <a:lnTo>
                    <a:pt x="80516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2936739" y="2464901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532667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347128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37629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28131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18633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09135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99637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374990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280009" y="523502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03636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108654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013673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918692" y="5234912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681530" y="4847080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718747" y="425587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718747" y="366466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718747" y="3073181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2901944" y="4887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901944" y="4296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901944" y="3704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901944" y="3113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531512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936739" y="2016580"/>
              <a:ext cx="2972499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aichinson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0.08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061745" y="30095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543893" y="40882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37062" y="4162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80008" y="399414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189872" y="35180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686651" y="341584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26452" y="318517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6320" y="305588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555333" y="301790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579576" y="320320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369682" y="453722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26817" y="34086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029655" y="35822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882012" y="363181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46878" y="372811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531326" y="369334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64981" y="4082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87284" y="41401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22353" y="40873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463963" y="41514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68304" y="39476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544137" y="34528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06448" y="328661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23632" y="27957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73006" y="2749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05235" y="289416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45174" y="292547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43118" y="292123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38884" y="31428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433951" y="296676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237195" y="315296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21345" y="30979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65647" y="41824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682011" y="42195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93187" y="43138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34058" y="4339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616049" y="44037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448718" y="4393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638631" y="43434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696799" y="4356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346089" y="44147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549995" y="43033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558749" y="4390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914664" y="45472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244653" y="46019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912491" y="47459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917948" y="4852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830535" y="42459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826374" y="43110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806472" y="43305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664931" y="43318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489049" y="43483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43381" y="443794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85522" y="443303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12106" y="44913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94221" y="449017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22095" y="451262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64921" y="45581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76234" y="457343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02512" y="453501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39257" y="453351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81811" y="453748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94137" y="454925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419343" y="43717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52807" y="4465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41100" y="46030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666521" y="460176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46522" y="452030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42958" y="462425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71745" y="444553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10895" y="452412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03342" y="447755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96476" y="452054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40314" y="45733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59078" y="459438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81702" y="459615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79353" y="45558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30320" y="4572111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62107" y="456606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641427" y="46165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561650" y="45601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512264" y="45435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810542" y="4463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693827" y="45217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806940" y="45862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988607" y="45455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484660" y="45117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32997" y="45493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89191" y="45632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152750" y="45017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912585" y="45156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09572" y="45027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236036" y="46584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26176" y="45548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810149" y="46748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573073" y="4533663"/>
              <a:ext cx="972396" cy="211359"/>
            </a:xfrm>
            <a:custGeom>
              <a:avLst/>
              <a:pathLst>
                <a:path w="972396" h="211359">
                  <a:moveTo>
                    <a:pt x="129163" y="153086"/>
                  </a:moveTo>
                  <a:lnTo>
                    <a:pt x="49386" y="96711"/>
                  </a:lnTo>
                  <a:lnTo>
                    <a:pt x="0" y="80081"/>
                  </a:lnTo>
                  <a:lnTo>
                    <a:pt x="298278" y="0"/>
                  </a:lnTo>
                  <a:lnTo>
                    <a:pt x="181563" y="58325"/>
                  </a:lnTo>
                  <a:lnTo>
                    <a:pt x="294676" y="122757"/>
                  </a:lnTo>
                  <a:lnTo>
                    <a:pt x="476342" y="82063"/>
                  </a:lnTo>
                  <a:lnTo>
                    <a:pt x="972396" y="48309"/>
                  </a:lnTo>
                  <a:lnTo>
                    <a:pt x="120733" y="85932"/>
                  </a:lnTo>
                  <a:lnTo>
                    <a:pt x="176927" y="99812"/>
                  </a:lnTo>
                  <a:lnTo>
                    <a:pt x="640486" y="38263"/>
                  </a:lnTo>
                  <a:lnTo>
                    <a:pt x="400321" y="52175"/>
                  </a:lnTo>
                  <a:lnTo>
                    <a:pt x="797308" y="39315"/>
                  </a:lnTo>
                  <a:lnTo>
                    <a:pt x="723772" y="195009"/>
                  </a:lnTo>
                  <a:lnTo>
                    <a:pt x="813911" y="91400"/>
                  </a:lnTo>
                  <a:lnTo>
                    <a:pt x="297884" y="2113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870958" y="4651327"/>
              <a:ext cx="131227" cy="133597"/>
            </a:xfrm>
            <a:custGeom>
              <a:avLst/>
              <a:pathLst>
                <a:path w="131227" h="133597">
                  <a:moveTo>
                    <a:pt x="100170" y="0"/>
                  </a:moveTo>
                  <a:lnTo>
                    <a:pt x="0" y="93695"/>
                  </a:lnTo>
                  <a:lnTo>
                    <a:pt x="131227" y="1335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06897" y="3054704"/>
              <a:ext cx="1864706" cy="1527673"/>
            </a:xfrm>
            <a:custGeom>
              <a:avLst/>
              <a:pathLst>
                <a:path w="1864706" h="1527673">
                  <a:moveTo>
                    <a:pt x="497804" y="1103799"/>
                  </a:moveTo>
                  <a:lnTo>
                    <a:pt x="490974" y="1178068"/>
                  </a:lnTo>
                  <a:lnTo>
                    <a:pt x="618262" y="984595"/>
                  </a:lnTo>
                  <a:lnTo>
                    <a:pt x="1128126" y="508487"/>
                  </a:lnTo>
                  <a:lnTo>
                    <a:pt x="1624905" y="406297"/>
                  </a:lnTo>
                  <a:lnTo>
                    <a:pt x="1864706" y="175619"/>
                  </a:lnTo>
                  <a:lnTo>
                    <a:pt x="1844574" y="46333"/>
                  </a:lnTo>
                  <a:lnTo>
                    <a:pt x="1493587" y="8354"/>
                  </a:lnTo>
                  <a:lnTo>
                    <a:pt x="1517830" y="193655"/>
                  </a:lnTo>
                  <a:lnTo>
                    <a:pt x="307936" y="1527673"/>
                  </a:lnTo>
                  <a:lnTo>
                    <a:pt x="565071" y="399099"/>
                  </a:lnTo>
                  <a:lnTo>
                    <a:pt x="967909" y="572729"/>
                  </a:lnTo>
                  <a:lnTo>
                    <a:pt x="0" y="0"/>
                  </a:lnTo>
                  <a:lnTo>
                    <a:pt x="820266" y="622267"/>
                  </a:lnTo>
                  <a:lnTo>
                    <a:pt x="685132" y="718561"/>
                  </a:lnTo>
                  <a:lnTo>
                    <a:pt x="469580" y="6837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576478" y="3689706"/>
              <a:ext cx="128189" cy="135409"/>
            </a:xfrm>
            <a:custGeom>
              <a:avLst/>
              <a:pathLst>
                <a:path w="128189" h="135409">
                  <a:moveTo>
                    <a:pt x="128189" y="0"/>
                  </a:moveTo>
                  <a:lnTo>
                    <a:pt x="0" y="48788"/>
                  </a:lnTo>
                  <a:lnTo>
                    <a:pt x="106346" y="1354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524773" y="2794372"/>
              <a:ext cx="1954330" cy="1427262"/>
            </a:xfrm>
            <a:custGeom>
              <a:avLst/>
              <a:pathLst>
                <a:path w="1954330" h="1427262">
                  <a:moveTo>
                    <a:pt x="201017" y="1358484"/>
                  </a:moveTo>
                  <a:lnTo>
                    <a:pt x="223320" y="1415967"/>
                  </a:lnTo>
                  <a:lnTo>
                    <a:pt x="258389" y="1363206"/>
                  </a:lnTo>
                  <a:lnTo>
                    <a:pt x="0" y="1427262"/>
                  </a:lnTo>
                  <a:lnTo>
                    <a:pt x="88683" y="1198380"/>
                  </a:lnTo>
                  <a:lnTo>
                    <a:pt x="1064515" y="703678"/>
                  </a:lnTo>
                  <a:lnTo>
                    <a:pt x="1826827" y="537390"/>
                  </a:lnTo>
                  <a:lnTo>
                    <a:pt x="1844011" y="46578"/>
                  </a:lnTo>
                  <a:lnTo>
                    <a:pt x="1793385" y="0"/>
                  </a:lnTo>
                  <a:lnTo>
                    <a:pt x="1825614" y="144942"/>
                  </a:lnTo>
                  <a:lnTo>
                    <a:pt x="1665552" y="176256"/>
                  </a:lnTo>
                  <a:lnTo>
                    <a:pt x="1363496" y="172012"/>
                  </a:lnTo>
                  <a:lnTo>
                    <a:pt x="1259263" y="393661"/>
                  </a:lnTo>
                  <a:lnTo>
                    <a:pt x="1954330" y="217547"/>
                  </a:lnTo>
                  <a:lnTo>
                    <a:pt x="1757574" y="403741"/>
                  </a:lnTo>
                  <a:lnTo>
                    <a:pt x="1941723" y="3487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333058" y="3111402"/>
              <a:ext cx="133439" cy="131427"/>
            </a:xfrm>
            <a:custGeom>
              <a:avLst/>
              <a:pathLst>
                <a:path w="133439" h="131427">
                  <a:moveTo>
                    <a:pt x="39239" y="131427"/>
                  </a:moveTo>
                  <a:lnTo>
                    <a:pt x="133439" y="31731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406898" y="4252650"/>
              <a:ext cx="898564" cy="670123"/>
            </a:xfrm>
            <a:custGeom>
              <a:avLst/>
              <a:pathLst>
                <a:path w="898564" h="670123">
                  <a:moveTo>
                    <a:pt x="519557" y="0"/>
                  </a:moveTo>
                  <a:lnTo>
                    <a:pt x="335921" y="37166"/>
                  </a:lnTo>
                  <a:lnTo>
                    <a:pt x="47097" y="131409"/>
                  </a:lnTo>
                  <a:lnTo>
                    <a:pt x="387968" y="156992"/>
                  </a:lnTo>
                  <a:lnTo>
                    <a:pt x="269960" y="221275"/>
                  </a:lnTo>
                  <a:lnTo>
                    <a:pt x="102629" y="211443"/>
                  </a:lnTo>
                  <a:lnTo>
                    <a:pt x="292541" y="160970"/>
                  </a:lnTo>
                  <a:lnTo>
                    <a:pt x="350709" y="173813"/>
                  </a:lnTo>
                  <a:lnTo>
                    <a:pt x="0" y="232363"/>
                  </a:lnTo>
                  <a:lnTo>
                    <a:pt x="203906" y="120867"/>
                  </a:lnTo>
                  <a:lnTo>
                    <a:pt x="212660" y="207576"/>
                  </a:lnTo>
                  <a:lnTo>
                    <a:pt x="568574" y="364811"/>
                  </a:lnTo>
                  <a:lnTo>
                    <a:pt x="898564" y="419527"/>
                  </a:lnTo>
                  <a:lnTo>
                    <a:pt x="566401" y="563505"/>
                  </a:lnTo>
                  <a:lnTo>
                    <a:pt x="571859" y="6701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04195" y="4800639"/>
              <a:ext cx="136980" cy="122134"/>
            </a:xfrm>
            <a:custGeom>
              <a:avLst/>
              <a:pathLst>
                <a:path w="136980" h="122134">
                  <a:moveTo>
                    <a:pt x="0" y="7011"/>
                  </a:moveTo>
                  <a:lnTo>
                    <a:pt x="74562" y="122134"/>
                  </a:lnTo>
                  <a:lnTo>
                    <a:pt x="1369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480153" y="4442008"/>
              <a:ext cx="3005313" cy="231266"/>
            </a:xfrm>
            <a:custGeom>
              <a:avLst/>
              <a:pathLst>
                <a:path w="3005313" h="231266">
                  <a:moveTo>
                    <a:pt x="0" y="0"/>
                  </a:moveTo>
                  <a:lnTo>
                    <a:pt x="33463" y="93247"/>
                  </a:lnTo>
                  <a:lnTo>
                    <a:pt x="21756" y="231266"/>
                  </a:lnTo>
                  <a:lnTo>
                    <a:pt x="1231520" y="204911"/>
                  </a:lnTo>
                  <a:lnTo>
                    <a:pt x="2311520" y="123447"/>
                  </a:lnTo>
                  <a:lnTo>
                    <a:pt x="107957" y="227402"/>
                  </a:lnTo>
                  <a:lnTo>
                    <a:pt x="2736743" y="48681"/>
                  </a:lnTo>
                  <a:lnTo>
                    <a:pt x="2775893" y="127265"/>
                  </a:lnTo>
                  <a:lnTo>
                    <a:pt x="2868341" y="80696"/>
                  </a:lnTo>
                  <a:lnTo>
                    <a:pt x="2961474" y="123685"/>
                  </a:lnTo>
                  <a:lnTo>
                    <a:pt x="3005313" y="176505"/>
                  </a:lnTo>
                  <a:lnTo>
                    <a:pt x="2924077" y="197531"/>
                  </a:lnTo>
                  <a:lnTo>
                    <a:pt x="2946700" y="199302"/>
                  </a:lnTo>
                  <a:lnTo>
                    <a:pt x="2844351" y="158971"/>
                  </a:lnTo>
                  <a:lnTo>
                    <a:pt x="2895319" y="175255"/>
                  </a:lnTo>
                  <a:lnTo>
                    <a:pt x="2827105" y="1692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307259" y="4553391"/>
              <a:ext cx="124373" cy="136624"/>
            </a:xfrm>
            <a:custGeom>
              <a:avLst/>
              <a:pathLst>
                <a:path w="124373" h="136624">
                  <a:moveTo>
                    <a:pt x="124373" y="0"/>
                  </a:moveTo>
                  <a:lnTo>
                    <a:pt x="0" y="57827"/>
                  </a:lnTo>
                  <a:lnTo>
                    <a:pt x="112267" y="1366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725741" y="4316134"/>
              <a:ext cx="2784332" cy="302454"/>
            </a:xfrm>
            <a:custGeom>
              <a:avLst/>
              <a:pathLst>
                <a:path w="2784332" h="302454">
                  <a:moveTo>
                    <a:pt x="165603" y="0"/>
                  </a:moveTo>
                  <a:lnTo>
                    <a:pt x="161442" y="65159"/>
                  </a:lnTo>
                  <a:lnTo>
                    <a:pt x="141541" y="84650"/>
                  </a:lnTo>
                  <a:lnTo>
                    <a:pt x="0" y="85921"/>
                  </a:lnTo>
                  <a:lnTo>
                    <a:pt x="808460" y="77365"/>
                  </a:lnTo>
                  <a:lnTo>
                    <a:pt x="2262792" y="166961"/>
                  </a:lnTo>
                  <a:lnTo>
                    <a:pt x="2404932" y="162049"/>
                  </a:lnTo>
                  <a:lnTo>
                    <a:pt x="2531517" y="220374"/>
                  </a:lnTo>
                  <a:lnTo>
                    <a:pt x="2713632" y="219188"/>
                  </a:lnTo>
                  <a:lnTo>
                    <a:pt x="2741506" y="241646"/>
                  </a:lnTo>
                  <a:lnTo>
                    <a:pt x="2784332" y="287146"/>
                  </a:lnTo>
                  <a:lnTo>
                    <a:pt x="2695645" y="302454"/>
                  </a:lnTo>
                  <a:lnTo>
                    <a:pt x="2621923" y="264032"/>
                  </a:lnTo>
                  <a:lnTo>
                    <a:pt x="2658668" y="262527"/>
                  </a:lnTo>
                  <a:lnTo>
                    <a:pt x="2701222" y="266499"/>
                  </a:lnTo>
                  <a:lnTo>
                    <a:pt x="2713548" y="2782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306019" y="4462772"/>
              <a:ext cx="133270" cy="131631"/>
            </a:xfrm>
            <a:custGeom>
              <a:avLst/>
              <a:pathLst>
                <a:path w="133270" h="131631">
                  <a:moveTo>
                    <a:pt x="0" y="99199"/>
                  </a:moveTo>
                  <a:lnTo>
                    <a:pt x="133270" y="131631"/>
                  </a:lnTo>
                  <a:lnTo>
                    <a:pt x="947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09872" y="3360168"/>
              <a:ext cx="231373" cy="845401"/>
            </a:xfrm>
            <a:custGeom>
              <a:avLst/>
              <a:pathLst>
                <a:path w="231373" h="845401">
                  <a:moveTo>
                    <a:pt x="0" y="845401"/>
                  </a:moveTo>
                  <a:lnTo>
                    <a:pt x="231373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77266" y="3360168"/>
              <a:ext cx="86807" cy="87056"/>
            </a:xfrm>
            <a:custGeom>
              <a:avLst/>
              <a:pathLst>
                <a:path w="86807" h="87056">
                  <a:moveTo>
                    <a:pt x="86807" y="87056"/>
                  </a:moveTo>
                  <a:lnTo>
                    <a:pt x="63978" y="0"/>
                  </a:lnTo>
                  <a:lnTo>
                    <a:pt x="0" y="6329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070834" y="4205570"/>
              <a:ext cx="539038" cy="853686"/>
            </a:xfrm>
            <a:custGeom>
              <a:avLst/>
              <a:pathLst>
                <a:path w="539038" h="853686">
                  <a:moveTo>
                    <a:pt x="539038" y="0"/>
                  </a:moveTo>
                  <a:lnTo>
                    <a:pt x="0" y="85368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070834" y="4969327"/>
              <a:ext cx="79663" cy="89929"/>
            </a:xfrm>
            <a:custGeom>
              <a:avLst/>
              <a:pathLst>
                <a:path w="79663" h="89929">
                  <a:moveTo>
                    <a:pt x="3563" y="0"/>
                  </a:moveTo>
                  <a:lnTo>
                    <a:pt x="0" y="89929"/>
                  </a:lnTo>
                  <a:lnTo>
                    <a:pt x="79663" y="4805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38057" y="4205570"/>
              <a:ext cx="671815" cy="803020"/>
            </a:xfrm>
            <a:custGeom>
              <a:avLst/>
              <a:pathLst>
                <a:path w="671815" h="803020">
                  <a:moveTo>
                    <a:pt x="671815" y="0"/>
                  </a:moveTo>
                  <a:lnTo>
                    <a:pt x="0" y="80302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38057" y="4919934"/>
              <a:ext cx="84527" cy="88655"/>
            </a:xfrm>
            <a:custGeom>
              <a:avLst/>
              <a:pathLst>
                <a:path w="84527" h="88655">
                  <a:moveTo>
                    <a:pt x="15498" y="0"/>
                  </a:moveTo>
                  <a:lnTo>
                    <a:pt x="0" y="88655"/>
                  </a:lnTo>
                  <a:lnTo>
                    <a:pt x="84527" y="5774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002911" y="4205570"/>
              <a:ext cx="606960" cy="819607"/>
            </a:xfrm>
            <a:custGeom>
              <a:avLst/>
              <a:pathLst>
                <a:path w="606960" h="819607">
                  <a:moveTo>
                    <a:pt x="606960" y="0"/>
                  </a:moveTo>
                  <a:lnTo>
                    <a:pt x="0" y="81960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002911" y="4935760"/>
              <a:ext cx="82549" cy="89417"/>
            </a:xfrm>
            <a:custGeom>
              <a:avLst/>
              <a:pathLst>
                <a:path w="82549" h="89417">
                  <a:moveTo>
                    <a:pt x="10222" y="0"/>
                  </a:moveTo>
                  <a:lnTo>
                    <a:pt x="0" y="89417"/>
                  </a:lnTo>
                  <a:lnTo>
                    <a:pt x="82549" y="5356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74984" y="3738287"/>
              <a:ext cx="734887" cy="467282"/>
            </a:xfrm>
            <a:custGeom>
              <a:avLst/>
              <a:pathLst>
                <a:path w="734887" h="467282">
                  <a:moveTo>
                    <a:pt x="734887" y="46728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874984" y="3738287"/>
              <a:ext cx="89917" cy="79795"/>
            </a:xfrm>
            <a:custGeom>
              <a:avLst/>
              <a:pathLst>
                <a:path w="89917" h="79795">
                  <a:moveTo>
                    <a:pt x="89917" y="3848"/>
                  </a:moveTo>
                  <a:lnTo>
                    <a:pt x="0" y="0"/>
                  </a:lnTo>
                  <a:lnTo>
                    <a:pt x="41626" y="7979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09872" y="3691473"/>
              <a:ext cx="710266" cy="514096"/>
            </a:xfrm>
            <a:custGeom>
              <a:avLst/>
              <a:pathLst>
                <a:path w="710266" h="514096">
                  <a:moveTo>
                    <a:pt x="0" y="514096"/>
                  </a:moveTo>
                  <a:lnTo>
                    <a:pt x="710266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230615" y="3691473"/>
              <a:ext cx="89523" cy="82153"/>
            </a:xfrm>
            <a:custGeom>
              <a:avLst/>
              <a:pathLst>
                <a:path w="89523" h="82153">
                  <a:moveTo>
                    <a:pt x="52770" y="82153"/>
                  </a:moveTo>
                  <a:lnTo>
                    <a:pt x="89523" y="0"/>
                  </a:lnTo>
                  <a:lnTo>
                    <a:pt x="0" y="924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812258" y="3735646"/>
              <a:ext cx="797614" cy="469923"/>
            </a:xfrm>
            <a:custGeom>
              <a:avLst/>
              <a:pathLst>
                <a:path w="797614" h="469923">
                  <a:moveTo>
                    <a:pt x="797614" y="46992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812258" y="3735646"/>
              <a:ext cx="89996" cy="78335"/>
            </a:xfrm>
            <a:custGeom>
              <a:avLst/>
              <a:pathLst>
                <a:path w="89996" h="78335">
                  <a:moveTo>
                    <a:pt x="89996" y="793"/>
                  </a:moveTo>
                  <a:lnTo>
                    <a:pt x="0" y="0"/>
                  </a:lnTo>
                  <a:lnTo>
                    <a:pt x="44311" y="7833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808280" y="3741199"/>
              <a:ext cx="801592" cy="464370"/>
            </a:xfrm>
            <a:custGeom>
              <a:avLst/>
              <a:pathLst>
                <a:path w="801592" h="464370">
                  <a:moveTo>
                    <a:pt x="801592" y="46437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808280" y="3741199"/>
              <a:ext cx="89999" cy="78008"/>
            </a:xfrm>
            <a:custGeom>
              <a:avLst/>
              <a:pathLst>
                <a:path w="89999" h="78008">
                  <a:moveTo>
                    <a:pt x="89999" y="132"/>
                  </a:moveTo>
                  <a:lnTo>
                    <a:pt x="0" y="0"/>
                  </a:lnTo>
                  <a:lnTo>
                    <a:pt x="44885" y="7800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4238318" y="3395599"/>
              <a:ext cx="7713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33370" y="5046860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101447" y="4849922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016959" y="4850854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51473" y="3743534"/>
              <a:ext cx="1199071" cy="101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Erysipelatoclostridiaceae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00468" y="3550890"/>
              <a:ext cx="910009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162617" y="3588519"/>
              <a:ext cx="98226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087267" y="3776217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31819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96403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60987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25571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0154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54738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3221907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867745" y="523502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532191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178029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823867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469704" y="5234912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2681530" y="472096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718747" y="416537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718747" y="3609796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718747" y="3053941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2901944" y="4761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901944" y="420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901944" y="3649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01944" y="3094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6819410" y="2529801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6888999" y="2612180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65" name="rc165"/>
            <p:cNvSpPr/>
            <p:nvPr/>
          </p:nvSpPr>
          <p:spPr>
            <a:xfrm>
              <a:off x="6888999" y="280008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953575" y="28646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10945" y="29098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67726" y="284123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888999" y="301954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953575" y="30841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10945" y="31292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67726" y="306068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888999" y="32389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953575" y="330357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10945" y="33487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67726" y="328014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888999" y="345845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53575" y="35230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10945" y="35681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67726" y="349960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888999" y="36779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953575" y="37424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10945" y="37876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67726" y="371905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888999" y="389736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953575" y="39619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10945" y="4007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967726" y="393851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7178044" y="2865474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308482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178044" y="3306459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178044" y="3528098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178044" y="3743134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178044" y="3962590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5" name="rc195"/>
            <p:cNvSpPr/>
            <p:nvPr/>
          </p:nvSpPr>
          <p:spPr>
            <a:xfrm>
              <a:off x="6819410" y="4325587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888999" y="459587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953575" y="466044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888999" y="481532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53575" y="4879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6888999" y="50347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937918" y="50742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7178044" y="466513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178044" y="488470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178044" y="5104428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936739" y="2016580"/>
              <a:ext cx="2972499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aichinson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0.08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37434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29382" y="297652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01636" y="39152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4941" y="39800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735357" y="3836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235088" y="342051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21993" y="33312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57028" y="312986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37296" y="301698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593285" y="298382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617046" y="31456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31198" y="431040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83223" y="33249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078055" y="347660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933346" y="351985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800898" y="360393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589630" y="35735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720317" y="39103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742177" y="39604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76550" y="39144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523295" y="39703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25873" y="379557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582311" y="336363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29472" y="321843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46315" y="278989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96695" y="2749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28283" y="287577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71403" y="290311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75350" y="28994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73188" y="309294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454441" y="293917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261596" y="310174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42086" y="305373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916995" y="39974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37009" y="40298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453925" y="41121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88021" y="41345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672358" y="41906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508353" y="41820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694491" y="41379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751503" y="41492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407763" y="42003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607617" y="4102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616197" y="41786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965038" y="4315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288469" y="43637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962908" y="44894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968257" y="45825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882581" y="40528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878503" y="41097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858997" y="41267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720269" y="41278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528319" y="414548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53746" y="422371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93062" y="42194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17131" y="427035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95626" y="426931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22947" y="428892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64921" y="432865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77997" y="434202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05740" y="430847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41755" y="43071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83463" y="431062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95544" y="432090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479562" y="41627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512361" y="42441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500886" y="43647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02264" y="4366759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60800" y="429563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01031" y="438639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77572" y="423034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15943" y="4298963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06554" y="425830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97836" y="429583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40803" y="434195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61182" y="43603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83356" y="436186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83041" y="432664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32995" y="4340865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66138" y="4335587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697232" y="43764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619040" y="43272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570635" y="43127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862986" y="42428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748590" y="42937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859456" y="43499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037511" y="43144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523706" y="4284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88969" y="43178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744046" y="43299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198392" y="4276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963001" y="42883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52098" y="42771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280023" y="4413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68371" y="43226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862600" y="44273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31445" y="4313022"/>
              <a:ext cx="953070" cy="184547"/>
            </a:xfrm>
            <a:custGeom>
              <a:avLst/>
              <a:pathLst>
                <a:path w="953070" h="184547">
                  <a:moveTo>
                    <a:pt x="126596" y="133666"/>
                  </a:moveTo>
                  <a:lnTo>
                    <a:pt x="48404" y="84443"/>
                  </a:lnTo>
                  <a:lnTo>
                    <a:pt x="0" y="69922"/>
                  </a:lnTo>
                  <a:lnTo>
                    <a:pt x="292350" y="0"/>
                  </a:lnTo>
                  <a:lnTo>
                    <a:pt x="177954" y="50926"/>
                  </a:lnTo>
                  <a:lnTo>
                    <a:pt x="288820" y="107184"/>
                  </a:lnTo>
                  <a:lnTo>
                    <a:pt x="466875" y="71653"/>
                  </a:lnTo>
                  <a:lnTo>
                    <a:pt x="953070" y="42180"/>
                  </a:lnTo>
                  <a:lnTo>
                    <a:pt x="118333" y="75030"/>
                  </a:lnTo>
                  <a:lnTo>
                    <a:pt x="173410" y="87150"/>
                  </a:lnTo>
                  <a:lnTo>
                    <a:pt x="627756" y="33409"/>
                  </a:lnTo>
                  <a:lnTo>
                    <a:pt x="392365" y="45556"/>
                  </a:lnTo>
                  <a:lnTo>
                    <a:pt x="781462" y="34328"/>
                  </a:lnTo>
                  <a:lnTo>
                    <a:pt x="709387" y="170271"/>
                  </a:lnTo>
                  <a:lnTo>
                    <a:pt x="797735" y="79805"/>
                  </a:lnTo>
                  <a:lnTo>
                    <a:pt x="291964" y="1845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923409" y="4406326"/>
              <a:ext cx="130223" cy="134310"/>
            </a:xfrm>
            <a:custGeom>
              <a:avLst/>
              <a:pathLst>
                <a:path w="130223" h="134310">
                  <a:moveTo>
                    <a:pt x="102408" y="0"/>
                  </a:moveTo>
                  <a:lnTo>
                    <a:pt x="0" y="91243"/>
                  </a:lnTo>
                  <a:lnTo>
                    <a:pt x="130223" y="1343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74534" y="3021679"/>
              <a:ext cx="1827645" cy="1333877"/>
            </a:xfrm>
            <a:custGeom>
              <a:avLst/>
              <a:pathLst>
                <a:path w="1827645" h="1333877">
                  <a:moveTo>
                    <a:pt x="487910" y="963774"/>
                  </a:moveTo>
                  <a:lnTo>
                    <a:pt x="481216" y="1028622"/>
                  </a:lnTo>
                  <a:lnTo>
                    <a:pt x="605975" y="859692"/>
                  </a:lnTo>
                  <a:lnTo>
                    <a:pt x="1105705" y="443982"/>
                  </a:lnTo>
                  <a:lnTo>
                    <a:pt x="1592611" y="354755"/>
                  </a:lnTo>
                  <a:lnTo>
                    <a:pt x="1827645" y="153340"/>
                  </a:lnTo>
                  <a:lnTo>
                    <a:pt x="1807913" y="40456"/>
                  </a:lnTo>
                  <a:lnTo>
                    <a:pt x="1463903" y="7294"/>
                  </a:lnTo>
                  <a:lnTo>
                    <a:pt x="1487664" y="169088"/>
                  </a:lnTo>
                  <a:lnTo>
                    <a:pt x="301816" y="1333877"/>
                  </a:lnTo>
                  <a:lnTo>
                    <a:pt x="553840" y="348471"/>
                  </a:lnTo>
                  <a:lnTo>
                    <a:pt x="948672" y="500075"/>
                  </a:lnTo>
                  <a:lnTo>
                    <a:pt x="0" y="0"/>
                  </a:lnTo>
                  <a:lnTo>
                    <a:pt x="803963" y="543328"/>
                  </a:lnTo>
                  <a:lnTo>
                    <a:pt x="671515" y="627406"/>
                  </a:lnTo>
                  <a:lnTo>
                    <a:pt x="460247" y="5970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634782" y="3567739"/>
              <a:ext cx="127331" cy="135765"/>
            </a:xfrm>
            <a:custGeom>
              <a:avLst/>
              <a:pathLst>
                <a:path w="127331" h="135765">
                  <a:moveTo>
                    <a:pt x="127331" y="0"/>
                  </a:moveTo>
                  <a:lnTo>
                    <a:pt x="0" y="50986"/>
                  </a:lnTo>
                  <a:lnTo>
                    <a:pt x="107821" y="1357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584104" y="2794372"/>
              <a:ext cx="1915488" cy="1246204"/>
            </a:xfrm>
            <a:custGeom>
              <a:avLst/>
              <a:pathLst>
                <a:path w="1915488" h="1246204">
                  <a:moveTo>
                    <a:pt x="197022" y="1186151"/>
                  </a:moveTo>
                  <a:lnTo>
                    <a:pt x="218882" y="1236342"/>
                  </a:lnTo>
                  <a:lnTo>
                    <a:pt x="253254" y="1190274"/>
                  </a:lnTo>
                  <a:lnTo>
                    <a:pt x="0" y="1246204"/>
                  </a:lnTo>
                  <a:lnTo>
                    <a:pt x="86920" y="1046358"/>
                  </a:lnTo>
                  <a:lnTo>
                    <a:pt x="1043358" y="614412"/>
                  </a:lnTo>
                  <a:lnTo>
                    <a:pt x="1790519" y="469219"/>
                  </a:lnTo>
                  <a:lnTo>
                    <a:pt x="1807362" y="40669"/>
                  </a:lnTo>
                  <a:lnTo>
                    <a:pt x="1757742" y="0"/>
                  </a:lnTo>
                  <a:lnTo>
                    <a:pt x="1789330" y="126555"/>
                  </a:lnTo>
                  <a:lnTo>
                    <a:pt x="1632450" y="153897"/>
                  </a:lnTo>
                  <a:lnTo>
                    <a:pt x="1336397" y="150191"/>
                  </a:lnTo>
                  <a:lnTo>
                    <a:pt x="1234235" y="343723"/>
                  </a:lnTo>
                  <a:lnTo>
                    <a:pt x="1915488" y="189950"/>
                  </a:lnTo>
                  <a:lnTo>
                    <a:pt x="1722643" y="352524"/>
                  </a:lnTo>
                  <a:lnTo>
                    <a:pt x="1903132" y="3045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354817" y="3063147"/>
              <a:ext cx="132420" cy="132551"/>
            </a:xfrm>
            <a:custGeom>
              <a:avLst/>
              <a:pathLst>
                <a:path w="132420" h="132551">
                  <a:moveTo>
                    <a:pt x="35255" y="132551"/>
                  </a:moveTo>
                  <a:lnTo>
                    <a:pt x="132420" y="35743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468573" y="4067657"/>
              <a:ext cx="880705" cy="585113"/>
            </a:xfrm>
            <a:custGeom>
              <a:avLst/>
              <a:pathLst>
                <a:path w="880705" h="585113">
                  <a:moveTo>
                    <a:pt x="509231" y="0"/>
                  </a:moveTo>
                  <a:lnTo>
                    <a:pt x="329245" y="32451"/>
                  </a:lnTo>
                  <a:lnTo>
                    <a:pt x="46161" y="114739"/>
                  </a:lnTo>
                  <a:lnTo>
                    <a:pt x="380257" y="137076"/>
                  </a:lnTo>
                  <a:lnTo>
                    <a:pt x="264594" y="193205"/>
                  </a:lnTo>
                  <a:lnTo>
                    <a:pt x="100589" y="184620"/>
                  </a:lnTo>
                  <a:lnTo>
                    <a:pt x="286727" y="140550"/>
                  </a:lnTo>
                  <a:lnTo>
                    <a:pt x="343739" y="151763"/>
                  </a:lnTo>
                  <a:lnTo>
                    <a:pt x="0" y="202886"/>
                  </a:lnTo>
                  <a:lnTo>
                    <a:pt x="199853" y="105534"/>
                  </a:lnTo>
                  <a:lnTo>
                    <a:pt x="208433" y="181243"/>
                  </a:lnTo>
                  <a:lnTo>
                    <a:pt x="557274" y="318532"/>
                  </a:lnTo>
                  <a:lnTo>
                    <a:pt x="880705" y="366308"/>
                  </a:lnTo>
                  <a:lnTo>
                    <a:pt x="555144" y="492021"/>
                  </a:lnTo>
                  <a:lnTo>
                    <a:pt x="560493" y="5851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53786" y="4530249"/>
              <a:ext cx="136934" cy="122522"/>
            </a:xfrm>
            <a:custGeom>
              <a:avLst/>
              <a:pathLst>
                <a:path w="136934" h="122522">
                  <a:moveTo>
                    <a:pt x="0" y="7868"/>
                  </a:moveTo>
                  <a:lnTo>
                    <a:pt x="75280" y="122522"/>
                  </a:lnTo>
                  <a:lnTo>
                    <a:pt x="1369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540371" y="4232994"/>
              <a:ext cx="2945583" cy="201928"/>
            </a:xfrm>
            <a:custGeom>
              <a:avLst/>
              <a:pathLst>
                <a:path w="2945583" h="201928">
                  <a:moveTo>
                    <a:pt x="0" y="0"/>
                  </a:moveTo>
                  <a:lnTo>
                    <a:pt x="32798" y="81418"/>
                  </a:lnTo>
                  <a:lnTo>
                    <a:pt x="21323" y="201928"/>
                  </a:lnTo>
                  <a:lnTo>
                    <a:pt x="1207044" y="178916"/>
                  </a:lnTo>
                  <a:lnTo>
                    <a:pt x="2265580" y="107787"/>
                  </a:lnTo>
                  <a:lnTo>
                    <a:pt x="105811" y="198554"/>
                  </a:lnTo>
                  <a:lnTo>
                    <a:pt x="2682352" y="42506"/>
                  </a:lnTo>
                  <a:lnTo>
                    <a:pt x="2720723" y="111120"/>
                  </a:lnTo>
                  <a:lnTo>
                    <a:pt x="2811334" y="70460"/>
                  </a:lnTo>
                  <a:lnTo>
                    <a:pt x="2902616" y="107995"/>
                  </a:lnTo>
                  <a:lnTo>
                    <a:pt x="2945583" y="154114"/>
                  </a:lnTo>
                  <a:lnTo>
                    <a:pt x="2865962" y="172473"/>
                  </a:lnTo>
                  <a:lnTo>
                    <a:pt x="2888136" y="174019"/>
                  </a:lnTo>
                  <a:lnTo>
                    <a:pt x="2787821" y="138805"/>
                  </a:lnTo>
                  <a:lnTo>
                    <a:pt x="2837776" y="153022"/>
                  </a:lnTo>
                  <a:lnTo>
                    <a:pt x="2770918" y="1477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311290" y="4321720"/>
              <a:ext cx="123812" cy="136734"/>
            </a:xfrm>
            <a:custGeom>
              <a:avLst/>
              <a:pathLst>
                <a:path w="123812" h="136734">
                  <a:moveTo>
                    <a:pt x="123812" y="0"/>
                  </a:moveTo>
                  <a:lnTo>
                    <a:pt x="0" y="59019"/>
                  </a:lnTo>
                  <a:lnTo>
                    <a:pt x="113018" y="1367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781078" y="4123088"/>
              <a:ext cx="2728995" cy="264085"/>
            </a:xfrm>
            <a:custGeom>
              <a:avLst/>
              <a:pathLst>
                <a:path w="2728995" h="264085">
                  <a:moveTo>
                    <a:pt x="162312" y="0"/>
                  </a:moveTo>
                  <a:lnTo>
                    <a:pt x="158234" y="56893"/>
                  </a:lnTo>
                  <a:lnTo>
                    <a:pt x="138728" y="73912"/>
                  </a:lnTo>
                  <a:lnTo>
                    <a:pt x="0" y="75021"/>
                  </a:lnTo>
                  <a:lnTo>
                    <a:pt x="792392" y="67550"/>
                  </a:lnTo>
                  <a:lnTo>
                    <a:pt x="2217819" y="145781"/>
                  </a:lnTo>
                  <a:lnTo>
                    <a:pt x="2357135" y="141492"/>
                  </a:lnTo>
                  <a:lnTo>
                    <a:pt x="2481204" y="192418"/>
                  </a:lnTo>
                  <a:lnTo>
                    <a:pt x="2659699" y="191382"/>
                  </a:lnTo>
                  <a:lnTo>
                    <a:pt x="2687020" y="210992"/>
                  </a:lnTo>
                  <a:lnTo>
                    <a:pt x="2728995" y="250719"/>
                  </a:lnTo>
                  <a:lnTo>
                    <a:pt x="2642070" y="264085"/>
                  </a:lnTo>
                  <a:lnTo>
                    <a:pt x="2569813" y="230537"/>
                  </a:lnTo>
                  <a:lnTo>
                    <a:pt x="2605828" y="229224"/>
                  </a:lnTo>
                  <a:lnTo>
                    <a:pt x="2647536" y="232692"/>
                  </a:lnTo>
                  <a:lnTo>
                    <a:pt x="2659618" y="2429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305783" y="4236856"/>
              <a:ext cx="134912" cy="129201"/>
            </a:xfrm>
            <a:custGeom>
              <a:avLst/>
              <a:pathLst>
                <a:path w="134912" h="129201">
                  <a:moveTo>
                    <a:pt x="0" y="104474"/>
                  </a:moveTo>
                  <a:lnTo>
                    <a:pt x="134912" y="129201"/>
                  </a:lnTo>
                  <a:lnTo>
                    <a:pt x="888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47638" y="3767023"/>
              <a:ext cx="1516896" cy="259527"/>
            </a:xfrm>
            <a:custGeom>
              <a:avLst/>
              <a:pathLst>
                <a:path w="1516896" h="259527">
                  <a:moveTo>
                    <a:pt x="0" y="259527"/>
                  </a:moveTo>
                  <a:lnTo>
                    <a:pt x="151689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080119" y="3735811"/>
              <a:ext cx="84414" cy="88710"/>
            </a:xfrm>
            <a:custGeom>
              <a:avLst/>
              <a:pathLst>
                <a:path w="84414" h="88710">
                  <a:moveTo>
                    <a:pt x="15177" y="88710"/>
                  </a:moveTo>
                  <a:lnTo>
                    <a:pt x="84414" y="31211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197135" y="4026550"/>
              <a:ext cx="1450502" cy="583443"/>
            </a:xfrm>
            <a:custGeom>
              <a:avLst/>
              <a:pathLst>
                <a:path w="1450502" h="583443">
                  <a:moveTo>
                    <a:pt x="1450502" y="0"/>
                  </a:moveTo>
                  <a:lnTo>
                    <a:pt x="0" y="58344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197135" y="4539157"/>
              <a:ext cx="89104" cy="83498"/>
            </a:xfrm>
            <a:custGeom>
              <a:avLst/>
              <a:pathLst>
                <a:path w="89104" h="83498">
                  <a:moveTo>
                    <a:pt x="55518" y="0"/>
                  </a:moveTo>
                  <a:lnTo>
                    <a:pt x="0" y="70835"/>
                  </a:lnTo>
                  <a:lnTo>
                    <a:pt x="89104" y="83498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47638" y="3031814"/>
              <a:ext cx="515768" cy="994735"/>
            </a:xfrm>
            <a:custGeom>
              <a:avLst/>
              <a:pathLst>
                <a:path w="515768" h="994735">
                  <a:moveTo>
                    <a:pt x="0" y="994735"/>
                  </a:moveTo>
                  <a:lnTo>
                    <a:pt x="515768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87580" y="3031814"/>
              <a:ext cx="79898" cy="89907"/>
            </a:xfrm>
            <a:custGeom>
              <a:avLst/>
              <a:pathLst>
                <a:path w="79898" h="89907">
                  <a:moveTo>
                    <a:pt x="79898" y="89907"/>
                  </a:moveTo>
                  <a:lnTo>
                    <a:pt x="75826" y="0"/>
                  </a:lnTo>
                  <a:lnTo>
                    <a:pt x="0" y="4848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79381" y="4026550"/>
              <a:ext cx="1168256" cy="1032706"/>
            </a:xfrm>
            <a:custGeom>
              <a:avLst/>
              <a:pathLst>
                <a:path w="1168256" h="1032706">
                  <a:moveTo>
                    <a:pt x="1168256" y="0"/>
                  </a:moveTo>
                  <a:lnTo>
                    <a:pt x="0" y="103270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79381" y="4973919"/>
              <a:ext cx="88200" cy="85337"/>
            </a:xfrm>
            <a:custGeom>
              <a:avLst/>
              <a:pathLst>
                <a:path w="88200" h="85337">
                  <a:moveTo>
                    <a:pt x="28593" y="0"/>
                  </a:moveTo>
                  <a:lnTo>
                    <a:pt x="0" y="85337"/>
                  </a:lnTo>
                  <a:lnTo>
                    <a:pt x="88200" y="6743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32739" y="3426244"/>
              <a:ext cx="1214899" cy="600305"/>
            </a:xfrm>
            <a:custGeom>
              <a:avLst/>
              <a:pathLst>
                <a:path w="1214899" h="600305">
                  <a:moveTo>
                    <a:pt x="1214899" y="60030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432739" y="3420428"/>
              <a:ext cx="89811" cy="80687"/>
            </a:xfrm>
            <a:custGeom>
              <a:avLst/>
              <a:pathLst>
                <a:path w="89811" h="80687">
                  <a:moveTo>
                    <a:pt x="89811" y="0"/>
                  </a:moveTo>
                  <a:lnTo>
                    <a:pt x="0" y="5815"/>
                  </a:lnTo>
                  <a:lnTo>
                    <a:pt x="49942" y="80687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106897" y="4026550"/>
              <a:ext cx="1540740" cy="567302"/>
            </a:xfrm>
            <a:custGeom>
              <a:avLst/>
              <a:pathLst>
                <a:path w="1540740" h="567302">
                  <a:moveTo>
                    <a:pt x="1540740" y="0"/>
                  </a:moveTo>
                  <a:lnTo>
                    <a:pt x="0" y="56730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106897" y="4524693"/>
              <a:ext cx="88690" cy="84456"/>
            </a:xfrm>
            <a:custGeom>
              <a:avLst/>
              <a:pathLst>
                <a:path w="88690" h="84456">
                  <a:moveTo>
                    <a:pt x="57593" y="0"/>
                  </a:moveTo>
                  <a:lnTo>
                    <a:pt x="0" y="69159"/>
                  </a:lnTo>
                  <a:lnTo>
                    <a:pt x="88690" y="8445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5977375" y="3616195"/>
              <a:ext cx="656675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068200" y="4653930"/>
              <a:ext cx="548218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666138" y="3066706"/>
              <a:ext cx="704950" cy="100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982459" y="5025786"/>
              <a:ext cx="584317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995325" y="3470603"/>
              <a:ext cx="584370" cy="91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982459" y="4443036"/>
              <a:ext cx="831299" cy="9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2936739" y="2464901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57552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pathLst>
                <a:path w="3743493" h="0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38163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01463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4763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28064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1364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54664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3285345" y="5234748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918347" y="523502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69957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202959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835961" y="523474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468963" y="5234912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293673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681530" y="4956291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681530" y="447146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718747" y="39863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718747" y="3501256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718747" y="3015880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2901944" y="4996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901944" y="451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901944" y="4026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901944" y="3541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901944" y="3056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456397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6819410" y="2529801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6888999" y="2612180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6888999" y="280008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953575" y="286466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10945" y="29098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67726" y="284123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6888999" y="301954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953575" y="3084116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10945" y="31292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67726" y="306068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888999" y="32389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953575" y="3303572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10945" y="33487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67726" y="328014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888999" y="345845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953575" y="3523028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10945" y="35681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67726" y="349960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888999" y="36779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53575" y="3742484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10945" y="37876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67726" y="371905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888999" y="389736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953575" y="3961940"/>
              <a:ext cx="90303" cy="90303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10945" y="4007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67726" y="393851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178044" y="2865474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178044" y="308482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178044" y="3306459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178044" y="3528098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78044" y="3743134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3962590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6819410" y="4325587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888999" y="459587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953575" y="466044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888999" y="481532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953575" y="4879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888999" y="50347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937918" y="50742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7178044" y="466513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178044" y="488470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178044" y="5104428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936739" y="2016580"/>
              <a:ext cx="2972499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aichinson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0.08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739" y="4969579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6739" y="4464484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739" y="3959390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6739" y="3454295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36739" y="2949201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90913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27199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563484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99770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6739" y="471703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6739" y="4211937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6739" y="3706843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6739" y="3201748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36739" y="2696654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72770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709056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45341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81627" y="2681128"/>
              <a:ext cx="0" cy="2491372"/>
            </a:xfrm>
            <a:custGeom>
              <a:avLst/>
              <a:pathLst>
                <a:path w="0" h="2491372">
                  <a:moveTo>
                    <a:pt x="0" y="24913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130032" y="42140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561051" y="42342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22945" y="4239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713662" y="420893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692585" y="387623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067786" y="37897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23806" y="338667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23788" y="337267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774850" y="363049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97492" y="366070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45412" y="451656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530412" y="4021099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578069" y="397881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451016" y="404968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620139" y="409041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12570" y="413308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564441" y="42528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516600" y="42899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631780" y="41937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589099" y="42496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576513" y="417314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739861" y="3717937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195230" y="329555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837712" y="283829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846102" y="2749220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180138" y="299485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913722" y="3083513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067228" y="3528882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946876" y="360816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243576" y="291327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154892" y="3283958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207379" y="3074754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801822" y="42453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733432" y="4240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564570" y="43753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542352" y="44497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646905" y="44628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583917" y="44380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578803" y="44312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677382" y="43758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634027" y="43631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684245" y="42773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563699" y="4403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713720" y="44727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946968" y="47058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659005" y="46201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669175" y="47052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582263" y="4336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686932" y="43932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656710" y="43944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583126" y="43846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67493" y="451396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00022" y="460803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420721" y="461821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818891" y="437535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799537" y="419521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827642" y="417453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808898" y="406971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802670" y="396752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650966" y="392276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794622" y="400690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898935" y="397545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898924" y="397546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53811" y="43832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664263" y="44164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716853" y="43397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62624" y="441827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09541" y="501410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74593" y="451895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764751" y="479411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59231" y="438023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40308" y="425751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07363" y="416562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799392" y="415358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31087" y="408940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730394" y="406783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638445" y="410953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725000" y="398776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570303" y="410126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847716" y="44221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777611" y="44042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627331" y="44350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729306" y="43228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04504" y="44805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791993" y="45084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835903" y="45388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56081" y="45752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800696" y="4370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749318" y="43614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951973" y="43368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748848" y="44215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014732" y="44122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848060" y="4655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964096" y="45918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730665" y="4575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65313" y="4393029"/>
              <a:ext cx="651576" cy="333086"/>
            </a:xfrm>
            <a:custGeom>
              <a:avLst/>
              <a:pathLst>
                <a:path w="651576" h="333086">
                  <a:moveTo>
                    <a:pt x="243212" y="99301"/>
                  </a:moveTo>
                  <a:lnTo>
                    <a:pt x="173107" y="81453"/>
                  </a:lnTo>
                  <a:lnTo>
                    <a:pt x="22826" y="112264"/>
                  </a:lnTo>
                  <a:lnTo>
                    <a:pt x="124802" y="0"/>
                  </a:lnTo>
                  <a:lnTo>
                    <a:pt x="0" y="157692"/>
                  </a:lnTo>
                  <a:lnTo>
                    <a:pt x="187489" y="185675"/>
                  </a:lnTo>
                  <a:lnTo>
                    <a:pt x="231399" y="216077"/>
                  </a:lnTo>
                  <a:lnTo>
                    <a:pt x="651576" y="252464"/>
                  </a:lnTo>
                  <a:lnTo>
                    <a:pt x="196192" y="47892"/>
                  </a:lnTo>
                  <a:lnTo>
                    <a:pt x="144813" y="38657"/>
                  </a:lnTo>
                  <a:lnTo>
                    <a:pt x="347469" y="14053"/>
                  </a:lnTo>
                  <a:lnTo>
                    <a:pt x="144343" y="98705"/>
                  </a:lnTo>
                  <a:lnTo>
                    <a:pt x="410228" y="89403"/>
                  </a:lnTo>
                  <a:lnTo>
                    <a:pt x="243555" y="333086"/>
                  </a:lnTo>
                  <a:lnTo>
                    <a:pt x="359592" y="269058"/>
                  </a:lnTo>
                  <a:lnTo>
                    <a:pt x="126161" y="253086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791474" y="4585804"/>
              <a:ext cx="123188" cy="136840"/>
            </a:xfrm>
            <a:custGeom>
              <a:avLst/>
              <a:pathLst>
                <a:path w="123188" h="136840">
                  <a:moveTo>
                    <a:pt x="123188" y="0"/>
                  </a:moveTo>
                  <a:lnTo>
                    <a:pt x="0" y="60311"/>
                  </a:lnTo>
                  <a:lnTo>
                    <a:pt x="113825" y="13684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175184" y="3417824"/>
              <a:ext cx="937754" cy="1143893"/>
            </a:xfrm>
            <a:custGeom>
              <a:avLst/>
              <a:pathLst>
                <a:path w="937754" h="1143893">
                  <a:moveTo>
                    <a:pt x="446676" y="886632"/>
                  </a:moveTo>
                  <a:lnTo>
                    <a:pt x="508570" y="892382"/>
                  </a:lnTo>
                  <a:lnTo>
                    <a:pt x="583630" y="836258"/>
                  </a:lnTo>
                  <a:lnTo>
                    <a:pt x="562553" y="503566"/>
                  </a:lnTo>
                  <a:lnTo>
                    <a:pt x="937754" y="417126"/>
                  </a:lnTo>
                  <a:lnTo>
                    <a:pt x="793774" y="14006"/>
                  </a:lnTo>
                  <a:lnTo>
                    <a:pt x="693756" y="0"/>
                  </a:lnTo>
                  <a:lnTo>
                    <a:pt x="644818" y="257826"/>
                  </a:lnTo>
                  <a:lnTo>
                    <a:pt x="767460" y="288029"/>
                  </a:lnTo>
                  <a:lnTo>
                    <a:pt x="515380" y="1143893"/>
                  </a:lnTo>
                  <a:lnTo>
                    <a:pt x="400379" y="648427"/>
                  </a:lnTo>
                  <a:lnTo>
                    <a:pt x="448037" y="606140"/>
                  </a:lnTo>
                  <a:lnTo>
                    <a:pt x="0" y="841386"/>
                  </a:lnTo>
                  <a:lnTo>
                    <a:pt x="320984" y="677007"/>
                  </a:lnTo>
                  <a:lnTo>
                    <a:pt x="490107" y="717744"/>
                  </a:lnTo>
                  <a:lnTo>
                    <a:pt x="382538" y="760412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557722" y="4070691"/>
              <a:ext cx="135701" cy="127496"/>
            </a:xfrm>
            <a:custGeom>
              <a:avLst/>
              <a:pathLst>
                <a:path w="135701" h="127496">
                  <a:moveTo>
                    <a:pt x="85128" y="0"/>
                  </a:moveTo>
                  <a:lnTo>
                    <a:pt x="0" y="107545"/>
                  </a:lnTo>
                  <a:lnTo>
                    <a:pt x="135701" y="12749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77409" y="2794372"/>
              <a:ext cx="711319" cy="1565753"/>
            </a:xfrm>
            <a:custGeom>
              <a:avLst/>
              <a:pathLst>
                <a:path w="711319" h="1565753">
                  <a:moveTo>
                    <a:pt x="47841" y="1528674"/>
                  </a:moveTo>
                  <a:lnTo>
                    <a:pt x="0" y="1565753"/>
                  </a:lnTo>
                  <a:lnTo>
                    <a:pt x="115180" y="1469552"/>
                  </a:lnTo>
                  <a:lnTo>
                    <a:pt x="72498" y="1525455"/>
                  </a:lnTo>
                  <a:lnTo>
                    <a:pt x="44255" y="1423919"/>
                  </a:lnTo>
                  <a:lnTo>
                    <a:pt x="207603" y="968716"/>
                  </a:lnTo>
                  <a:lnTo>
                    <a:pt x="662972" y="546332"/>
                  </a:lnTo>
                  <a:lnTo>
                    <a:pt x="305454" y="89074"/>
                  </a:lnTo>
                  <a:lnTo>
                    <a:pt x="313845" y="0"/>
                  </a:lnTo>
                  <a:lnTo>
                    <a:pt x="647880" y="245631"/>
                  </a:lnTo>
                  <a:lnTo>
                    <a:pt x="381464" y="334292"/>
                  </a:lnTo>
                  <a:lnTo>
                    <a:pt x="534970" y="779661"/>
                  </a:lnTo>
                  <a:lnTo>
                    <a:pt x="414619" y="858944"/>
                  </a:lnTo>
                  <a:lnTo>
                    <a:pt x="711319" y="164053"/>
                  </a:lnTo>
                  <a:lnTo>
                    <a:pt x="622634" y="534737"/>
                  </a:lnTo>
                  <a:lnTo>
                    <a:pt x="675121" y="325533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157106" y="3119906"/>
              <a:ext cx="133036" cy="131902"/>
            </a:xfrm>
            <a:custGeom>
              <a:avLst/>
              <a:pathLst>
                <a:path w="133036" h="131902">
                  <a:moveTo>
                    <a:pt x="133036" y="131902"/>
                  </a:moveTo>
                  <a:lnTo>
                    <a:pt x="95424" y="0"/>
                  </a:lnTo>
                  <a:lnTo>
                    <a:pt x="0" y="98524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603161" y="4310432"/>
              <a:ext cx="404615" cy="465623"/>
            </a:xfrm>
            <a:custGeom>
              <a:avLst/>
              <a:pathLst>
                <a:path w="404615" h="465623">
                  <a:moveTo>
                    <a:pt x="259470" y="5180"/>
                  </a:moveTo>
                  <a:lnTo>
                    <a:pt x="191080" y="0"/>
                  </a:lnTo>
                  <a:lnTo>
                    <a:pt x="22217" y="135122"/>
                  </a:lnTo>
                  <a:lnTo>
                    <a:pt x="0" y="209532"/>
                  </a:lnTo>
                  <a:lnTo>
                    <a:pt x="104552" y="222623"/>
                  </a:lnTo>
                  <a:lnTo>
                    <a:pt x="41564" y="197858"/>
                  </a:lnTo>
                  <a:lnTo>
                    <a:pt x="36450" y="191033"/>
                  </a:lnTo>
                  <a:lnTo>
                    <a:pt x="135029" y="135625"/>
                  </a:lnTo>
                  <a:lnTo>
                    <a:pt x="91674" y="122930"/>
                  </a:lnTo>
                  <a:lnTo>
                    <a:pt x="141892" y="37182"/>
                  </a:lnTo>
                  <a:lnTo>
                    <a:pt x="21346" y="163618"/>
                  </a:lnTo>
                  <a:lnTo>
                    <a:pt x="171368" y="232527"/>
                  </a:lnTo>
                  <a:lnTo>
                    <a:pt x="404615" y="465623"/>
                  </a:lnTo>
                  <a:lnTo>
                    <a:pt x="116652" y="379968"/>
                  </a:lnTo>
                  <a:lnTo>
                    <a:pt x="126823" y="465032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647788" y="4649379"/>
              <a:ext cx="136189" cy="126085"/>
            </a:xfrm>
            <a:custGeom>
              <a:avLst/>
              <a:pathLst>
                <a:path w="136189" h="126085">
                  <a:moveTo>
                    <a:pt x="0" y="16283"/>
                  </a:moveTo>
                  <a:lnTo>
                    <a:pt x="82197" y="126085"/>
                  </a:lnTo>
                  <a:lnTo>
                    <a:pt x="136189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19745" y="4032916"/>
              <a:ext cx="4124799" cy="1026340"/>
            </a:xfrm>
            <a:custGeom>
              <a:avLst/>
              <a:pathLst>
                <a:path w="4124799" h="1026340">
                  <a:moveTo>
                    <a:pt x="94875" y="420573"/>
                  </a:moveTo>
                  <a:lnTo>
                    <a:pt x="5327" y="453753"/>
                  </a:lnTo>
                  <a:lnTo>
                    <a:pt x="57917" y="377023"/>
                  </a:lnTo>
                  <a:lnTo>
                    <a:pt x="588030" y="430511"/>
                  </a:lnTo>
                  <a:lnTo>
                    <a:pt x="1934948" y="1026340"/>
                  </a:lnTo>
                  <a:lnTo>
                    <a:pt x="0" y="531190"/>
                  </a:lnTo>
                  <a:lnTo>
                    <a:pt x="4090157" y="806353"/>
                  </a:lnTo>
                  <a:lnTo>
                    <a:pt x="4084637" y="392475"/>
                  </a:lnTo>
                  <a:lnTo>
                    <a:pt x="4065715" y="269746"/>
                  </a:lnTo>
                  <a:lnTo>
                    <a:pt x="4032770" y="177856"/>
                  </a:lnTo>
                  <a:lnTo>
                    <a:pt x="4124799" y="165820"/>
                  </a:lnTo>
                  <a:lnTo>
                    <a:pt x="4056494" y="101644"/>
                  </a:lnTo>
                  <a:lnTo>
                    <a:pt x="4055800" y="80071"/>
                  </a:lnTo>
                  <a:lnTo>
                    <a:pt x="3963852" y="121769"/>
                  </a:lnTo>
                  <a:lnTo>
                    <a:pt x="4050406" y="0"/>
                  </a:lnTo>
                  <a:lnTo>
                    <a:pt x="3895709" y="113503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615455" y="4020858"/>
              <a:ext cx="136340" cy="125561"/>
            </a:xfrm>
            <a:custGeom>
              <a:avLst/>
              <a:pathLst>
                <a:path w="136340" h="125561">
                  <a:moveTo>
                    <a:pt x="55200" y="0"/>
                  </a:moveTo>
                  <a:lnTo>
                    <a:pt x="0" y="125561"/>
                  </a:lnTo>
                  <a:lnTo>
                    <a:pt x="136340" y="110586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643073" y="3967914"/>
              <a:ext cx="4301014" cy="695455"/>
            </a:xfrm>
            <a:custGeom>
              <a:avLst/>
              <a:pathLst>
                <a:path w="4301014" h="695455">
                  <a:moveTo>
                    <a:pt x="0" y="438890"/>
                  </a:moveTo>
                  <a:lnTo>
                    <a:pt x="104669" y="495568"/>
                  </a:lnTo>
                  <a:lnTo>
                    <a:pt x="74446" y="496707"/>
                  </a:lnTo>
                  <a:lnTo>
                    <a:pt x="862" y="486976"/>
                  </a:lnTo>
                  <a:lnTo>
                    <a:pt x="569572" y="591197"/>
                  </a:lnTo>
                  <a:lnTo>
                    <a:pt x="3502101" y="685268"/>
                  </a:lnTo>
                  <a:lnTo>
                    <a:pt x="3822800" y="695455"/>
                  </a:lnTo>
                  <a:lnTo>
                    <a:pt x="4220970" y="452591"/>
                  </a:lnTo>
                  <a:lnTo>
                    <a:pt x="4201616" y="272457"/>
                  </a:lnTo>
                  <a:lnTo>
                    <a:pt x="4229721" y="251767"/>
                  </a:lnTo>
                  <a:lnTo>
                    <a:pt x="4210977" y="146952"/>
                  </a:lnTo>
                  <a:lnTo>
                    <a:pt x="4204749" y="44758"/>
                  </a:lnTo>
                  <a:lnTo>
                    <a:pt x="4053045" y="0"/>
                  </a:lnTo>
                  <a:lnTo>
                    <a:pt x="4196701" y="84143"/>
                  </a:lnTo>
                  <a:lnTo>
                    <a:pt x="4301014" y="52696"/>
                  </a:lnTo>
                  <a:lnTo>
                    <a:pt x="4301003" y="52697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944076" y="3938451"/>
              <a:ext cx="126068" cy="136195"/>
            </a:xfrm>
            <a:custGeom>
              <a:avLst/>
              <a:pathLst>
                <a:path w="126068" h="136195">
                  <a:moveTo>
                    <a:pt x="109829" y="0"/>
                  </a:moveTo>
                  <a:lnTo>
                    <a:pt x="0" y="82161"/>
                  </a:lnTo>
                  <a:lnTo>
                    <a:pt x="126068" y="136195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2936739" y="2681128"/>
              <a:ext cx="5245793" cy="249137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2936739" y="2464901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5326675" y="2528676"/>
              <a:ext cx="465921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47277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70905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4534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718162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3345403" y="523474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600297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836583" y="523474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7072869" y="523502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681530" y="4676841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718747" y="4171746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718747" y="366665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18747" y="316128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18747" y="265635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901944" y="47170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901944" y="4211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901944" y="3706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901944" y="3201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901944" y="2696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5315126" y="5369147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NMDS1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2318392" y="3873881"/>
              <a:ext cx="489018" cy="105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936739" y="2016580"/>
              <a:ext cx="2897847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NMDS using distance method bjaccard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936739" y="2231192"/>
              <a:ext cx="1784203" cy="127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NMDS 2d stress = 0.05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fconstan</cp:lastModifiedBy>
  <cp:revision>5</cp:revision>
  <dcterms:created xsi:type="dcterms:W3CDTF">2015-07-14T21:05:00Z</dcterms:created>
  <dcterms:modified xsi:type="dcterms:W3CDTF">2022-10-25T16:12:12Z</dcterms:modified>
</cp:coreProperties>
</file>